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8"/>
  </p:notesMasterIdLst>
  <p:sldIdLst>
    <p:sldId id="770" r:id="rId2"/>
    <p:sldId id="548" r:id="rId3"/>
    <p:sldId id="550" r:id="rId4"/>
    <p:sldId id="551" r:id="rId5"/>
    <p:sldId id="549" r:id="rId6"/>
    <p:sldId id="552" r:id="rId7"/>
    <p:sldId id="791" r:id="rId8"/>
    <p:sldId id="785" r:id="rId9"/>
    <p:sldId id="790" r:id="rId10"/>
    <p:sldId id="787" r:id="rId11"/>
    <p:sldId id="558" r:id="rId12"/>
    <p:sldId id="797" r:id="rId13"/>
    <p:sldId id="559" r:id="rId14"/>
    <p:sldId id="560" r:id="rId15"/>
    <p:sldId id="561" r:id="rId16"/>
    <p:sldId id="811" r:id="rId17"/>
    <p:sldId id="810" r:id="rId18"/>
    <p:sldId id="563" r:id="rId19"/>
    <p:sldId id="809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766" r:id="rId28"/>
    <p:sldId id="573" r:id="rId29"/>
    <p:sldId id="767" r:id="rId30"/>
    <p:sldId id="574" r:id="rId31"/>
    <p:sldId id="575" r:id="rId32"/>
    <p:sldId id="577" r:id="rId33"/>
    <p:sldId id="578" r:id="rId34"/>
    <p:sldId id="753" r:id="rId35"/>
    <p:sldId id="580" r:id="rId36"/>
    <p:sldId id="768" r:id="rId37"/>
    <p:sldId id="581" r:id="rId38"/>
    <p:sldId id="579" r:id="rId39"/>
    <p:sldId id="582" r:id="rId40"/>
    <p:sldId id="769" r:id="rId41"/>
    <p:sldId id="583" r:id="rId42"/>
    <p:sldId id="584" r:id="rId43"/>
    <p:sldId id="585" r:id="rId44"/>
    <p:sldId id="586" r:id="rId45"/>
    <p:sldId id="587" r:id="rId46"/>
    <p:sldId id="804" r:id="rId47"/>
    <p:sldId id="805" r:id="rId48"/>
    <p:sldId id="806" r:id="rId49"/>
    <p:sldId id="807" r:id="rId50"/>
    <p:sldId id="591" r:id="rId51"/>
    <p:sldId id="594" r:id="rId52"/>
    <p:sldId id="595" r:id="rId53"/>
    <p:sldId id="757" r:id="rId54"/>
    <p:sldId id="597" r:id="rId55"/>
    <p:sldId id="812" r:id="rId56"/>
    <p:sldId id="532" r:id="rId57"/>
  </p:sldIdLst>
  <p:sldSz cx="9144000" cy="6858000" type="screen4x3"/>
  <p:notesSz cx="6858000" cy="9144000"/>
  <p:embeddedFontLst>
    <p:embeddedFont>
      <p:font typeface="Arial Black" pitchFamily="34" charset="0"/>
      <p:bold r:id="rId59"/>
    </p:embeddedFont>
    <p:embeddedFont>
      <p:font typeface="Impact" pitchFamily="34" charset="0"/>
      <p:regular r:id="rId60"/>
    </p:embeddedFont>
    <p:embeddedFont>
      <p:font typeface="Arial Narrow" pitchFamily="34" charset="0"/>
      <p:regular r:id="rId61"/>
      <p:bold r:id="rId62"/>
      <p:italic r:id="rId63"/>
      <p:boldItalic r:id="rId64"/>
    </p:embeddedFont>
    <p:embeddedFont>
      <p:font typeface="CommonBullets"/>
      <p:regular r:id="rId65"/>
    </p:embeddedFont>
    <p:embeddedFont>
      <p:font typeface="Fette Engschrift"/>
      <p:regular r:id="rId66"/>
    </p:embeddedFont>
    <p:embeddedFont>
      <p:font typeface="Wide Latin" pitchFamily="18" charset="0"/>
      <p:regular r:id="rId67"/>
    </p:embeddedFont>
    <p:embeddedFont>
      <p:font typeface="Latin Wide"/>
      <p:regular r:id="rId68"/>
    </p:embeddedFont>
    <p:embeddedFont>
      <p:font typeface="Eurostile" pitchFamily="34" charset="0"/>
      <p:regular r:id="rId69"/>
      <p:bold r:id="rId70"/>
    </p:embeddedFont>
  </p:embeddedFontLst>
  <p:defaultTextStyle>
    <a:defPPr>
      <a:defRPr lang="en-US"/>
    </a:defPPr>
    <a:lvl1pPr algn="ctr" rtl="0" eaLnBrk="0" fontAlgn="base" hangingPunct="0">
      <a:lnSpc>
        <a:spcPct val="85000"/>
      </a:lnSpc>
      <a:spcBef>
        <a:spcPct val="0"/>
      </a:spcBef>
      <a:spcAft>
        <a:spcPct val="0"/>
      </a:spcAft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99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FFFF"/>
    <a:srgbClr val="4F009E"/>
    <a:srgbClr val="5200A4"/>
    <a:srgbClr val="6600CC"/>
    <a:srgbClr val="000099"/>
    <a:srgbClr val="C5C5FF"/>
    <a:srgbClr val="FFFF99"/>
    <a:srgbClr val="CDCD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0" y="-96"/>
      </p:cViewPr>
      <p:guideLst>
        <p:guide orient="horz" pos="1872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B0ECC5C-7CF2-4573-B8BA-15B86A9A6E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9AECD-83A9-4438-BC5B-A8DBACCA914C}" type="slidenum">
              <a:rPr lang="en-US"/>
              <a:pPr/>
              <a:t>1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20889-9E82-4BF0-80B4-AF9CD55DA7AF}" type="slidenum">
              <a:rPr lang="en-US"/>
              <a:pPr/>
              <a:t>10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1C0BF-9B0B-41D9-8BF4-434A64456420}" type="slidenum">
              <a:rPr lang="en-US"/>
              <a:pPr/>
              <a:t>11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793B5-BD8D-4134-9D2B-3EE16C73DA2D}" type="slidenum">
              <a:rPr lang="en-US"/>
              <a:pPr/>
              <a:t>12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872D-76DC-48A5-8DF5-76C6A4E04E4D}" type="slidenum">
              <a:rPr lang="en-US"/>
              <a:pPr/>
              <a:t>13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7C0F6-E3A3-48C6-8124-C9DB00E5ABAC}" type="slidenum">
              <a:rPr lang="en-US"/>
              <a:pPr/>
              <a:t>14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6536F-E7D2-4841-A3D3-36D6547B86F0}" type="slidenum">
              <a:rPr lang="en-US"/>
              <a:pPr/>
              <a:t>15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54DF4-4BD5-47F7-8857-3349880DF967}" type="slidenum">
              <a:rPr lang="en-US"/>
              <a:pPr/>
              <a:t>16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1C39E-F02B-4324-89C1-5E9E3A9ABB57}" type="slidenum">
              <a:rPr lang="en-US"/>
              <a:pPr/>
              <a:t>17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99AF9-A6B1-47F5-A9FB-CC6EAC516156}" type="slidenum">
              <a:rPr lang="en-US"/>
              <a:pPr/>
              <a:t>18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D85E-6A06-4788-9269-A742434555A8}" type="slidenum">
              <a:rPr lang="en-US"/>
              <a:pPr/>
              <a:t>19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3B62E-8F0E-4629-9654-CBBDC9EAE251}" type="slidenum">
              <a:rPr lang="en-US"/>
              <a:pPr/>
              <a:t>2</a:t>
            </a:fld>
            <a:endParaRPr 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CF473-3D96-40C9-B218-9BD673223090}" type="slidenum">
              <a:rPr lang="en-US"/>
              <a:pPr/>
              <a:t>20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3FF6-395B-4A08-A3B7-282A2F734B04}" type="slidenum">
              <a:rPr lang="en-US"/>
              <a:pPr/>
              <a:t>21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1290C-4DEC-4407-98C7-4F2EDA1779E6}" type="slidenum">
              <a:rPr lang="en-US"/>
              <a:pPr/>
              <a:t>22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10D3B-0E0D-42EA-9A7D-AAF9EAB42908}" type="slidenum">
              <a:rPr lang="en-US"/>
              <a:pPr/>
              <a:t>23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3481-A4C1-4296-86C6-52C4E8CD3D3D}" type="slidenum">
              <a:rPr lang="en-US"/>
              <a:pPr/>
              <a:t>24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570E0-D671-4D4E-B1F5-AD81F220091A}" type="slidenum">
              <a:rPr lang="en-US"/>
              <a:pPr/>
              <a:t>25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1294A-2922-43E6-9D4F-64606BA109A8}" type="slidenum">
              <a:rPr lang="en-US"/>
              <a:pPr/>
              <a:t>26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3D0B0-C8AD-4B8A-A64D-DF0BAB26AAAE}" type="slidenum">
              <a:rPr lang="en-US"/>
              <a:pPr/>
              <a:t>27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A2CC9-73FB-4226-ABD3-77ADD4D9CC8E}" type="slidenum">
              <a:rPr lang="en-US"/>
              <a:pPr/>
              <a:t>28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A6D-94CE-47D5-86BE-81EBDEC21763}" type="slidenum">
              <a:rPr lang="en-US"/>
              <a:pPr/>
              <a:t>29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A6073-0CDF-4800-868E-B839C145FBB1}" type="slidenum">
              <a:rPr lang="en-US"/>
              <a:pPr/>
              <a:t>3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89E5-D0F5-44E5-A12B-7DED6AEF0C12}" type="slidenum">
              <a:rPr lang="en-US"/>
              <a:pPr/>
              <a:t>30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1EC7-4271-404C-8BDE-C559B9CEF42D}" type="slidenum">
              <a:rPr lang="en-US"/>
              <a:pPr/>
              <a:t>31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6D980-5C47-4586-9C48-E976BDC78F22}" type="slidenum">
              <a:rPr lang="en-US"/>
              <a:pPr/>
              <a:t>32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36E19-9369-4DB7-95E0-06CD18A3E671}" type="slidenum">
              <a:rPr lang="en-US"/>
              <a:pPr/>
              <a:t>33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65510-631A-4AAD-A983-80CE48BC7A07}" type="slidenum">
              <a:rPr lang="en-US"/>
              <a:pPr/>
              <a:t>34</a:t>
            </a:fld>
            <a:endParaRPr lang="en-U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E8170-419C-47D7-8668-A9C8AEE852AB}" type="slidenum">
              <a:rPr lang="en-US"/>
              <a:pPr/>
              <a:t>35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8F613-5927-47A9-9B02-09DFAF9B6325}" type="slidenum">
              <a:rPr lang="en-US"/>
              <a:pPr/>
              <a:t>36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9158C-B434-4556-AC48-4A92B9F43144}" type="slidenum">
              <a:rPr lang="en-US"/>
              <a:pPr/>
              <a:t>37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9561-2714-4255-B4CB-E6A53A551305}" type="slidenum">
              <a:rPr lang="en-US"/>
              <a:pPr/>
              <a:t>38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10F99-3E96-48BB-B26C-F62040B5B4F9}" type="slidenum">
              <a:rPr lang="en-US"/>
              <a:pPr/>
              <a:t>39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657D9-BB48-4A7B-8D9B-66282465F5B0}" type="slidenum">
              <a:rPr lang="en-US"/>
              <a:pPr/>
              <a:t>4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CB3E6-A369-41EE-9221-F4B9773FA473}" type="slidenum">
              <a:rPr lang="en-US"/>
              <a:pPr/>
              <a:t>40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6FE38-B48D-4D4F-AA3F-3659A355506F}" type="slidenum">
              <a:rPr lang="en-US"/>
              <a:pPr/>
              <a:t>41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EE0B5-CD6D-48C7-9895-E111D4D17F0E}" type="slidenum">
              <a:rPr lang="en-US"/>
              <a:pPr/>
              <a:t>42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ED378-E906-40B1-9D4A-F2F738256AB9}" type="slidenum">
              <a:rPr lang="en-US"/>
              <a:pPr/>
              <a:t>43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2B91F-D92B-49F9-97AE-C214E47AF9A2}" type="slidenum">
              <a:rPr lang="en-US"/>
              <a:pPr/>
              <a:t>44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550EC-6648-46D8-BD02-6D0219B40377}" type="slidenum">
              <a:rPr lang="en-US"/>
              <a:pPr/>
              <a:t>45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AF987-17FA-4335-B156-5DC64B06DD85}" type="slidenum">
              <a:rPr lang="en-US"/>
              <a:pPr/>
              <a:t>46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CAEB9-30EF-4160-BCFC-07730271BC11}" type="slidenum">
              <a:rPr lang="en-US"/>
              <a:pPr/>
              <a:t>47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82CA8-EC6A-4844-9141-7126CB5C57DD}" type="slidenum">
              <a:rPr lang="en-US"/>
              <a:pPr/>
              <a:t>48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DE9B4-498E-4C4A-98A5-44B47A7E01D9}" type="slidenum">
              <a:rPr lang="en-US"/>
              <a:pPr/>
              <a:t>49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896BE-0269-4224-8C19-171DDA649CD0}" type="slidenum">
              <a:rPr lang="en-US"/>
              <a:pPr/>
              <a:t>5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22A3C-D89A-421A-9F48-34C446C13F3E}" type="slidenum">
              <a:rPr lang="en-US"/>
              <a:pPr/>
              <a:t>50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7111E-EFF5-4688-9FBC-BB52FC518E9E}" type="slidenum">
              <a:rPr lang="en-US"/>
              <a:pPr/>
              <a:t>51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30B3F-B88D-4BCC-898A-734FC3C8BC24}" type="slidenum">
              <a:rPr lang="en-US"/>
              <a:pPr/>
              <a:t>52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9A7C8-D6C5-4117-BC23-1F8154645DD9}" type="slidenum">
              <a:rPr lang="en-US"/>
              <a:pPr/>
              <a:t>53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C3DF6-2F8C-4FDD-9A01-68354A37D50B}" type="slidenum">
              <a:rPr lang="en-US"/>
              <a:pPr/>
              <a:t>54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D988-8528-4D79-8DF4-B817B74215E4}" type="slidenum">
              <a:rPr lang="en-US"/>
              <a:pPr/>
              <a:t>55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16F7D-84D3-4B07-8926-CEA254A573DA}" type="slidenum">
              <a:rPr lang="en-US"/>
              <a:pPr/>
              <a:t>56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9E65-AE06-4C98-82DA-E7B0E6875EB9}" type="slidenum">
              <a:rPr lang="en-US"/>
              <a:pPr/>
              <a:t>6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6BEBD-199E-4DF6-B647-D60933D9E6D4}" type="slidenum">
              <a:rPr lang="en-US"/>
              <a:pPr/>
              <a:t>7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B790B-4CFC-4297-A8D9-389A2C5C0FEC}" type="slidenum">
              <a:rPr lang="en-US"/>
              <a:pPr/>
              <a:t>8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2C48C-E887-427E-BDF6-99D2D800CB3A}" type="slidenum">
              <a:rPr lang="en-US"/>
              <a:pPr/>
              <a:t>9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5E7E-2F35-4CD4-B02B-92D14E42B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51AC-AD5B-462E-8184-CA46B2AA0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AB667-D04F-4E71-81DC-5403F29F0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0F2F2-622E-49DE-B172-926C1349D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C221-4E7A-416A-8067-D80976CBA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2C29A-9833-4206-A145-9AF28EDA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DEE7-6B2D-4F93-8CFC-91971611F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30F1-6C7E-43E0-823B-717148DFD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54DD-5303-4785-A5CE-F9D9B1BEA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0AE2-183D-4F39-951D-C86298B66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3A87-1FCF-41A0-AF6E-E0DB1D5E7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936E392-2900-42B5-A546-04E3701416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wmf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12" Type="http://schemas.openxmlformats.org/officeDocument/2006/relationships/image" Target="../media/image9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image" Target="../media/image12.wmf"/><Relationship Id="rId10" Type="http://schemas.openxmlformats.org/officeDocument/2006/relationships/image" Target="../media/image7.wmf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10" Type="http://schemas.openxmlformats.org/officeDocument/2006/relationships/image" Target="../media/image25.wmf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4" name="Picture 2" descr="astrona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43181" t="35185" r="43964" b="35185"/>
          <a:stretch>
            <a:fillRect/>
          </a:stretch>
        </p:blipFill>
        <p:spPr bwMode="auto">
          <a:xfrm>
            <a:off x="6638925" y="1066800"/>
            <a:ext cx="2505075" cy="4724400"/>
          </a:xfrm>
          <a:prstGeom prst="rect">
            <a:avLst/>
          </a:prstGeom>
          <a:noFill/>
        </p:spPr>
      </p:pic>
      <p:pic>
        <p:nvPicPr>
          <p:cNvPr id="765955" name="Picture 3" descr="praying gir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61" t="19444" r="31061" b="24702"/>
          <a:stretch>
            <a:fillRect/>
          </a:stretch>
        </p:blipFill>
        <p:spPr bwMode="auto">
          <a:xfrm>
            <a:off x="838200" y="1966913"/>
            <a:ext cx="3106738" cy="3748087"/>
          </a:xfrm>
          <a:prstGeom prst="rect">
            <a:avLst/>
          </a:prstGeom>
          <a:noFill/>
        </p:spPr>
      </p:pic>
      <p:pic>
        <p:nvPicPr>
          <p:cNvPr id="765956" name="Picture 4" descr="praying bo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17" t="19444" r="33333" b="24913"/>
          <a:stretch>
            <a:fillRect/>
          </a:stretch>
        </p:blipFill>
        <p:spPr bwMode="auto">
          <a:xfrm>
            <a:off x="0" y="1752600"/>
            <a:ext cx="2743200" cy="3733800"/>
          </a:xfrm>
          <a:prstGeom prst="rect">
            <a:avLst/>
          </a:prstGeom>
          <a:noFill/>
        </p:spPr>
      </p:pic>
      <p:pic>
        <p:nvPicPr>
          <p:cNvPr id="765957" name="Picture 5" descr="FEMM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31819" t="23148" r="31818" b="25464"/>
          <a:stretch>
            <a:fillRect/>
          </a:stretch>
        </p:blipFill>
        <p:spPr bwMode="auto">
          <a:xfrm>
            <a:off x="3298825" y="1676400"/>
            <a:ext cx="3559175" cy="4114800"/>
          </a:xfrm>
          <a:prstGeom prst="rect">
            <a:avLst/>
          </a:prstGeom>
          <a:noFill/>
        </p:spPr>
      </p:pic>
      <p:grpSp>
        <p:nvGrpSpPr>
          <p:cNvPr id="765959" name="Group 7"/>
          <p:cNvGrpSpPr>
            <a:grpSpLocks/>
          </p:cNvGrpSpPr>
          <p:nvPr/>
        </p:nvGrpSpPr>
        <p:grpSpPr bwMode="auto">
          <a:xfrm>
            <a:off x="1179513" y="1658938"/>
            <a:ext cx="866775" cy="1428750"/>
            <a:chOff x="743" y="1045"/>
            <a:chExt cx="546" cy="900"/>
          </a:xfrm>
        </p:grpSpPr>
        <p:sp>
          <p:nvSpPr>
            <p:cNvPr id="765960" name="AutoShape 8"/>
            <p:cNvSpPr>
              <a:spLocks noChangeArrowheads="1"/>
            </p:cNvSpPr>
            <p:nvPr/>
          </p:nvSpPr>
          <p:spPr bwMode="auto">
            <a:xfrm rot="-5400000">
              <a:off x="937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1" name="AutoShape 9"/>
            <p:cNvSpPr>
              <a:spLocks noChangeArrowheads="1"/>
            </p:cNvSpPr>
            <p:nvPr/>
          </p:nvSpPr>
          <p:spPr bwMode="auto">
            <a:xfrm rot="-5400000">
              <a:off x="937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2" name="AutoShape 10"/>
            <p:cNvSpPr>
              <a:spLocks noChangeArrowheads="1"/>
            </p:cNvSpPr>
            <p:nvPr/>
          </p:nvSpPr>
          <p:spPr bwMode="auto">
            <a:xfrm rot="-5400000">
              <a:off x="937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3" name="AutoShape 11"/>
            <p:cNvSpPr>
              <a:spLocks noChangeArrowheads="1"/>
            </p:cNvSpPr>
            <p:nvPr/>
          </p:nvSpPr>
          <p:spPr bwMode="auto">
            <a:xfrm rot="-16200000">
              <a:off x="893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4" name="AutoShape 12"/>
            <p:cNvSpPr>
              <a:spLocks noChangeArrowheads="1"/>
            </p:cNvSpPr>
            <p:nvPr/>
          </p:nvSpPr>
          <p:spPr bwMode="auto">
            <a:xfrm rot="-16200000">
              <a:off x="889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5" name="AutoShape 13"/>
            <p:cNvSpPr>
              <a:spLocks noChangeArrowheads="1"/>
            </p:cNvSpPr>
            <p:nvPr/>
          </p:nvSpPr>
          <p:spPr bwMode="auto">
            <a:xfrm rot="-16200000">
              <a:off x="889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6" name="AutoShape 14"/>
            <p:cNvSpPr>
              <a:spLocks noChangeArrowheads="1"/>
            </p:cNvSpPr>
            <p:nvPr/>
          </p:nvSpPr>
          <p:spPr bwMode="auto">
            <a:xfrm rot="-10800000">
              <a:off x="834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7" name="AutoShape 15"/>
            <p:cNvSpPr>
              <a:spLocks noChangeArrowheads="1"/>
            </p:cNvSpPr>
            <p:nvPr/>
          </p:nvSpPr>
          <p:spPr bwMode="auto">
            <a:xfrm rot="-10800000">
              <a:off x="834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8" name="AutoShape 16"/>
            <p:cNvSpPr>
              <a:spLocks noChangeArrowheads="1"/>
            </p:cNvSpPr>
            <p:nvPr/>
          </p:nvSpPr>
          <p:spPr bwMode="auto">
            <a:xfrm rot="-10800000">
              <a:off x="834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69" name="AutoShape 17"/>
            <p:cNvSpPr>
              <a:spLocks noChangeArrowheads="1"/>
            </p:cNvSpPr>
            <p:nvPr/>
          </p:nvSpPr>
          <p:spPr bwMode="auto">
            <a:xfrm>
              <a:off x="1061" y="1121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0" name="AutoShape 18"/>
            <p:cNvSpPr>
              <a:spLocks noChangeArrowheads="1"/>
            </p:cNvSpPr>
            <p:nvPr/>
          </p:nvSpPr>
          <p:spPr bwMode="auto">
            <a:xfrm>
              <a:off x="1061" y="1114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71" name="AutoShape 19"/>
            <p:cNvSpPr>
              <a:spLocks noChangeArrowheads="1"/>
            </p:cNvSpPr>
            <p:nvPr/>
          </p:nvSpPr>
          <p:spPr bwMode="auto">
            <a:xfrm>
              <a:off x="1061" y="1114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5972" name="Group 20"/>
          <p:cNvGrpSpPr>
            <a:grpSpLocks/>
          </p:cNvGrpSpPr>
          <p:nvPr/>
        </p:nvGrpSpPr>
        <p:grpSpPr bwMode="auto">
          <a:xfrm>
            <a:off x="228600" y="609600"/>
            <a:ext cx="2809876" cy="3352800"/>
            <a:chOff x="144" y="384"/>
            <a:chExt cx="1770" cy="2112"/>
          </a:xfrm>
        </p:grpSpPr>
        <p:grpSp>
          <p:nvGrpSpPr>
            <p:cNvPr id="765973" name="Group 21"/>
            <p:cNvGrpSpPr>
              <a:grpSpLocks/>
            </p:cNvGrpSpPr>
            <p:nvPr/>
          </p:nvGrpSpPr>
          <p:grpSpPr bwMode="auto">
            <a:xfrm>
              <a:off x="605" y="536"/>
              <a:ext cx="780" cy="1124"/>
              <a:chOff x="1380" y="831"/>
              <a:chExt cx="828" cy="1175"/>
            </a:xfrm>
          </p:grpSpPr>
          <p:sp>
            <p:nvSpPr>
              <p:cNvPr id="765974" name="Line 22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75" name="Line 23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5976" name="Group 24"/>
            <p:cNvGrpSpPr>
              <a:grpSpLocks/>
            </p:cNvGrpSpPr>
            <p:nvPr/>
          </p:nvGrpSpPr>
          <p:grpSpPr bwMode="auto">
            <a:xfrm>
              <a:off x="602" y="1351"/>
              <a:ext cx="796" cy="1107"/>
              <a:chOff x="1377" y="1683"/>
              <a:chExt cx="845" cy="1157"/>
            </a:xfrm>
          </p:grpSpPr>
          <p:sp>
            <p:nvSpPr>
              <p:cNvPr id="765977" name="Line 25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78" name="Line 26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5979" name="Group 27"/>
            <p:cNvGrpSpPr>
              <a:grpSpLocks/>
            </p:cNvGrpSpPr>
            <p:nvPr/>
          </p:nvGrpSpPr>
          <p:grpSpPr bwMode="auto">
            <a:xfrm>
              <a:off x="144" y="1259"/>
              <a:ext cx="607" cy="502"/>
              <a:chOff x="2153" y="1299"/>
              <a:chExt cx="644" cy="525"/>
            </a:xfrm>
          </p:grpSpPr>
          <p:sp>
            <p:nvSpPr>
              <p:cNvPr id="765980" name="Oval 28"/>
              <p:cNvSpPr>
                <a:spLocks noChangeArrowheads="1"/>
              </p:cNvSpPr>
              <p:nvPr/>
            </p:nvSpPr>
            <p:spPr bwMode="auto">
              <a:xfrm>
                <a:off x="2153" y="1299"/>
                <a:ext cx="644" cy="52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5981" name="Text Box 29"/>
              <p:cNvSpPr txBox="1">
                <a:spLocks noChangeArrowheads="1"/>
              </p:cNvSpPr>
              <p:nvPr/>
            </p:nvSpPr>
            <p:spPr bwMode="auto">
              <a:xfrm>
                <a:off x="2163" y="1454"/>
                <a:ext cx="625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9900CC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660066"/>
                    </a:solidFill>
                  </a:rPr>
                  <a:t>Mind</a:t>
                </a:r>
                <a:endParaRPr lang="en-US" sz="2800">
                  <a:solidFill>
                    <a:srgbClr val="6600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982" name="Group 30"/>
            <p:cNvGrpSpPr>
              <a:grpSpLocks/>
            </p:cNvGrpSpPr>
            <p:nvPr/>
          </p:nvGrpSpPr>
          <p:grpSpPr bwMode="auto">
            <a:xfrm>
              <a:off x="1294" y="1259"/>
              <a:ext cx="620" cy="502"/>
              <a:chOff x="3374" y="1299"/>
              <a:chExt cx="658" cy="525"/>
            </a:xfrm>
          </p:grpSpPr>
          <p:sp>
            <p:nvSpPr>
              <p:cNvPr id="765983" name="Oval 31"/>
              <p:cNvSpPr>
                <a:spLocks noChangeArrowheads="1"/>
              </p:cNvSpPr>
              <p:nvPr/>
            </p:nvSpPr>
            <p:spPr bwMode="auto">
              <a:xfrm>
                <a:off x="3374" y="1299"/>
                <a:ext cx="644" cy="52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5984" name="Text Box 32"/>
              <p:cNvSpPr txBox="1">
                <a:spLocks noChangeArrowheads="1"/>
              </p:cNvSpPr>
              <p:nvPr/>
            </p:nvSpPr>
            <p:spPr bwMode="auto">
              <a:xfrm>
                <a:off x="3408" y="1454"/>
                <a:ext cx="624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008000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003300"/>
                    </a:solidFill>
                  </a:rPr>
                  <a:t>Body</a:t>
                </a:r>
                <a:endParaRPr lang="en-US" sz="28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5985" name="Group 33"/>
            <p:cNvGrpSpPr>
              <a:grpSpLocks/>
            </p:cNvGrpSpPr>
            <p:nvPr/>
          </p:nvGrpSpPr>
          <p:grpSpPr bwMode="auto">
            <a:xfrm>
              <a:off x="706" y="1995"/>
              <a:ext cx="633" cy="501"/>
              <a:chOff x="706" y="2043"/>
              <a:chExt cx="633" cy="501"/>
            </a:xfrm>
          </p:grpSpPr>
          <p:sp>
            <p:nvSpPr>
              <p:cNvPr id="765986" name="Oval 34"/>
              <p:cNvSpPr>
                <a:spLocks noChangeArrowheads="1"/>
              </p:cNvSpPr>
              <p:nvPr/>
            </p:nvSpPr>
            <p:spPr bwMode="auto">
              <a:xfrm>
                <a:off x="720" y="2043"/>
                <a:ext cx="605" cy="50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2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5987" name="Text Box 35"/>
              <p:cNvSpPr txBox="1">
                <a:spLocks noChangeArrowheads="1"/>
              </p:cNvSpPr>
              <p:nvPr/>
            </p:nvSpPr>
            <p:spPr bwMode="auto">
              <a:xfrm>
                <a:off x="706" y="2166"/>
                <a:ext cx="633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200" b="1" dirty="0">
                  <a:solidFill>
                    <a:srgbClr val="6600CC"/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sz="2800" dirty="0">
                    <a:solidFill>
                      <a:srgbClr val="800000"/>
                    </a:solidFill>
                    <a:latin typeface="Fette Engschrift" pitchFamily="2" charset="0"/>
                  </a:rPr>
                  <a:t>Indi-</a:t>
                </a:r>
              </a:p>
              <a:p>
                <a:pPr>
                  <a:lnSpc>
                    <a:spcPct val="50000"/>
                  </a:lnSpc>
                </a:pPr>
                <a:r>
                  <a:rPr lang="en-US" sz="2800" dirty="0" err="1">
                    <a:solidFill>
                      <a:srgbClr val="800000"/>
                    </a:solidFill>
                    <a:latin typeface="Fette Engschrift" pitchFamily="2" charset="0"/>
                  </a:rPr>
                  <a:t>vidual</a:t>
                </a:r>
                <a:endParaRPr lang="en-US" sz="2800" dirty="0">
                  <a:solidFill>
                    <a:srgbClr val="800000"/>
                  </a:solidFill>
                  <a:latin typeface="Fette Engschrift" pitchFamily="2" charset="0"/>
                </a:endParaRPr>
              </a:p>
            </p:txBody>
          </p:sp>
        </p:grpSp>
        <p:grpSp>
          <p:nvGrpSpPr>
            <p:cNvPr id="765988" name="Group 36"/>
            <p:cNvGrpSpPr>
              <a:grpSpLocks/>
            </p:cNvGrpSpPr>
            <p:nvPr/>
          </p:nvGrpSpPr>
          <p:grpSpPr bwMode="auto">
            <a:xfrm>
              <a:off x="687" y="384"/>
              <a:ext cx="659" cy="584"/>
              <a:chOff x="1467" y="672"/>
              <a:chExt cx="700" cy="611"/>
            </a:xfrm>
          </p:grpSpPr>
          <p:sp>
            <p:nvSpPr>
              <p:cNvPr id="765989" name="Oval 37"/>
              <p:cNvSpPr>
                <a:spLocks noChangeArrowheads="1"/>
              </p:cNvSpPr>
              <p:nvPr/>
            </p:nvSpPr>
            <p:spPr bwMode="auto">
              <a:xfrm>
                <a:off x="1467" y="672"/>
                <a:ext cx="700" cy="61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5990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6" y="851"/>
                <a:ext cx="541" cy="2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God</a:t>
                </a:r>
              </a:p>
            </p:txBody>
          </p:sp>
        </p:grpSp>
      </p:grpSp>
      <p:grpSp>
        <p:nvGrpSpPr>
          <p:cNvPr id="765991" name="Group 39"/>
          <p:cNvGrpSpPr>
            <a:grpSpLocks/>
          </p:cNvGrpSpPr>
          <p:nvPr/>
        </p:nvGrpSpPr>
        <p:grpSpPr bwMode="auto">
          <a:xfrm>
            <a:off x="4151313" y="1658938"/>
            <a:ext cx="866775" cy="1428750"/>
            <a:chOff x="2615" y="1045"/>
            <a:chExt cx="546" cy="900"/>
          </a:xfrm>
        </p:grpSpPr>
        <p:sp>
          <p:nvSpPr>
            <p:cNvPr id="765992" name="AutoShape 40"/>
            <p:cNvSpPr>
              <a:spLocks noChangeArrowheads="1"/>
            </p:cNvSpPr>
            <p:nvPr/>
          </p:nvSpPr>
          <p:spPr bwMode="auto">
            <a:xfrm rot="-5400000">
              <a:off x="2809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3" name="AutoShape 41"/>
            <p:cNvSpPr>
              <a:spLocks noChangeArrowheads="1"/>
            </p:cNvSpPr>
            <p:nvPr/>
          </p:nvSpPr>
          <p:spPr bwMode="auto">
            <a:xfrm rot="-5400000">
              <a:off x="2809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4" name="AutoShape 42"/>
            <p:cNvSpPr>
              <a:spLocks noChangeArrowheads="1"/>
            </p:cNvSpPr>
            <p:nvPr/>
          </p:nvSpPr>
          <p:spPr bwMode="auto">
            <a:xfrm rot="-5400000">
              <a:off x="2809" y="1104"/>
              <a:ext cx="206" cy="499"/>
            </a:xfrm>
            <a:prstGeom prst="curvedLeftArrow">
              <a:avLst>
                <a:gd name="adj1" fmla="val 48447"/>
                <a:gd name="adj2" fmla="val 96893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5" name="AutoShape 43"/>
            <p:cNvSpPr>
              <a:spLocks noChangeArrowheads="1"/>
            </p:cNvSpPr>
            <p:nvPr/>
          </p:nvSpPr>
          <p:spPr bwMode="auto">
            <a:xfrm rot="-16200000">
              <a:off x="2765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6" name="AutoShape 44"/>
            <p:cNvSpPr>
              <a:spLocks noChangeArrowheads="1"/>
            </p:cNvSpPr>
            <p:nvPr/>
          </p:nvSpPr>
          <p:spPr bwMode="auto">
            <a:xfrm rot="-16200000">
              <a:off x="2761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7" name="AutoShape 45"/>
            <p:cNvSpPr>
              <a:spLocks noChangeArrowheads="1"/>
            </p:cNvSpPr>
            <p:nvPr/>
          </p:nvSpPr>
          <p:spPr bwMode="auto">
            <a:xfrm rot="-16200000">
              <a:off x="2761" y="1448"/>
              <a:ext cx="207" cy="499"/>
            </a:xfrm>
            <a:prstGeom prst="curvedLeftArrow">
              <a:avLst>
                <a:gd name="adj1" fmla="val 48213"/>
                <a:gd name="adj2" fmla="val 96425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8" name="AutoShape 46"/>
            <p:cNvSpPr>
              <a:spLocks noChangeArrowheads="1"/>
            </p:cNvSpPr>
            <p:nvPr/>
          </p:nvSpPr>
          <p:spPr bwMode="auto">
            <a:xfrm rot="-10800000">
              <a:off x="2706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99" name="AutoShape 47"/>
            <p:cNvSpPr>
              <a:spLocks noChangeArrowheads="1"/>
            </p:cNvSpPr>
            <p:nvPr/>
          </p:nvSpPr>
          <p:spPr bwMode="auto">
            <a:xfrm rot="-10800000">
              <a:off x="2706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000" name="AutoShape 48"/>
            <p:cNvSpPr>
              <a:spLocks noChangeArrowheads="1"/>
            </p:cNvSpPr>
            <p:nvPr/>
          </p:nvSpPr>
          <p:spPr bwMode="auto">
            <a:xfrm rot="-10800000">
              <a:off x="2706" y="1045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001" name="AutoShape 49"/>
            <p:cNvSpPr>
              <a:spLocks noChangeArrowheads="1"/>
            </p:cNvSpPr>
            <p:nvPr/>
          </p:nvSpPr>
          <p:spPr bwMode="auto">
            <a:xfrm>
              <a:off x="2933" y="1121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002" name="AutoShape 50"/>
            <p:cNvSpPr>
              <a:spLocks noChangeArrowheads="1"/>
            </p:cNvSpPr>
            <p:nvPr/>
          </p:nvSpPr>
          <p:spPr bwMode="auto">
            <a:xfrm>
              <a:off x="2933" y="1114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003" name="AutoShape 51"/>
            <p:cNvSpPr>
              <a:spLocks noChangeArrowheads="1"/>
            </p:cNvSpPr>
            <p:nvPr/>
          </p:nvSpPr>
          <p:spPr bwMode="auto">
            <a:xfrm>
              <a:off x="2933" y="1114"/>
              <a:ext cx="137" cy="824"/>
            </a:xfrm>
            <a:prstGeom prst="curvedLeftArrow">
              <a:avLst>
                <a:gd name="adj1" fmla="val 120292"/>
                <a:gd name="adj2" fmla="val 240584"/>
                <a:gd name="adj3" fmla="val 33333"/>
              </a:avLst>
            </a:prstGeom>
            <a:gradFill rotWithShape="0">
              <a:gsLst>
                <a:gs pos="0">
                  <a:srgbClr val="006699"/>
                </a:gs>
                <a:gs pos="9500">
                  <a:srgbClr val="1170FF"/>
                </a:gs>
                <a:gs pos="14499">
                  <a:srgbClr val="3333CC"/>
                </a:gs>
                <a:gs pos="20000">
                  <a:srgbClr val="2E6792"/>
                </a:gs>
                <a:gs pos="26500">
                  <a:srgbClr val="9999FF"/>
                </a:gs>
                <a:gs pos="42000">
                  <a:srgbClr val="00CCCC"/>
                </a:gs>
                <a:gs pos="50000">
                  <a:srgbClr val="3399FF"/>
                </a:gs>
                <a:gs pos="58000">
                  <a:srgbClr val="00CCCC"/>
                </a:gs>
                <a:gs pos="73500">
                  <a:srgbClr val="9999FF"/>
                </a:gs>
                <a:gs pos="80001">
                  <a:srgbClr val="2E6792"/>
                </a:gs>
                <a:gs pos="85501">
                  <a:srgbClr val="3333CC"/>
                </a:gs>
                <a:gs pos="90500">
                  <a:srgbClr val="1170FF"/>
                </a:gs>
                <a:gs pos="100000">
                  <a:srgbClr val="006699"/>
                </a:gs>
              </a:gsLst>
              <a:lin ang="0" scaled="1"/>
            </a:gradFill>
            <a:ln w="28575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6004" name="Group 52"/>
          <p:cNvGrpSpPr>
            <a:grpSpLocks/>
          </p:cNvGrpSpPr>
          <p:nvPr/>
        </p:nvGrpSpPr>
        <p:grpSpPr bwMode="auto">
          <a:xfrm>
            <a:off x="3124200" y="609600"/>
            <a:ext cx="2886075" cy="3352800"/>
            <a:chOff x="1968" y="384"/>
            <a:chExt cx="1818" cy="2112"/>
          </a:xfrm>
        </p:grpSpPr>
        <p:grpSp>
          <p:nvGrpSpPr>
            <p:cNvPr id="766005" name="Group 53"/>
            <p:cNvGrpSpPr>
              <a:grpSpLocks/>
            </p:cNvGrpSpPr>
            <p:nvPr/>
          </p:nvGrpSpPr>
          <p:grpSpPr bwMode="auto">
            <a:xfrm>
              <a:off x="2477" y="536"/>
              <a:ext cx="780" cy="1124"/>
              <a:chOff x="1380" y="831"/>
              <a:chExt cx="828" cy="1175"/>
            </a:xfrm>
          </p:grpSpPr>
          <p:sp>
            <p:nvSpPr>
              <p:cNvPr id="766006" name="Line 54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7" name="Line 55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6008" name="Group 56"/>
            <p:cNvGrpSpPr>
              <a:grpSpLocks/>
            </p:cNvGrpSpPr>
            <p:nvPr/>
          </p:nvGrpSpPr>
          <p:grpSpPr bwMode="auto">
            <a:xfrm>
              <a:off x="2474" y="1351"/>
              <a:ext cx="796" cy="1107"/>
              <a:chOff x="1377" y="1683"/>
              <a:chExt cx="845" cy="1157"/>
            </a:xfrm>
          </p:grpSpPr>
          <p:sp>
            <p:nvSpPr>
              <p:cNvPr id="766009" name="Line 57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10" name="Line 58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6011" name="Group 59"/>
            <p:cNvGrpSpPr>
              <a:grpSpLocks/>
            </p:cNvGrpSpPr>
            <p:nvPr/>
          </p:nvGrpSpPr>
          <p:grpSpPr bwMode="auto">
            <a:xfrm>
              <a:off x="1968" y="1259"/>
              <a:ext cx="720" cy="502"/>
              <a:chOff x="1968" y="1259"/>
              <a:chExt cx="720" cy="502"/>
            </a:xfrm>
          </p:grpSpPr>
          <p:sp>
            <p:nvSpPr>
              <p:cNvPr id="766012" name="Oval 60"/>
              <p:cNvSpPr>
                <a:spLocks noChangeArrowheads="1"/>
              </p:cNvSpPr>
              <p:nvPr/>
            </p:nvSpPr>
            <p:spPr bwMode="auto">
              <a:xfrm>
                <a:off x="2016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6013" name="Text Box 61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72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9900CC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660066"/>
                    </a:solidFill>
                  </a:rPr>
                  <a:t>Adam</a:t>
                </a:r>
                <a:endParaRPr lang="en-US" sz="2800">
                  <a:solidFill>
                    <a:srgbClr val="6600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014" name="Group 62"/>
            <p:cNvGrpSpPr>
              <a:grpSpLocks/>
            </p:cNvGrpSpPr>
            <p:nvPr/>
          </p:nvGrpSpPr>
          <p:grpSpPr bwMode="auto">
            <a:xfrm>
              <a:off x="3166" y="1259"/>
              <a:ext cx="620" cy="502"/>
              <a:chOff x="3166" y="1259"/>
              <a:chExt cx="620" cy="502"/>
            </a:xfrm>
          </p:grpSpPr>
          <p:sp>
            <p:nvSpPr>
              <p:cNvPr id="766015" name="Oval 63"/>
              <p:cNvSpPr>
                <a:spLocks noChangeArrowheads="1"/>
              </p:cNvSpPr>
              <p:nvPr/>
            </p:nvSpPr>
            <p:spPr bwMode="auto">
              <a:xfrm>
                <a:off x="3166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6016" name="Text Box 64"/>
              <p:cNvSpPr txBox="1">
                <a:spLocks noChangeArrowheads="1"/>
              </p:cNvSpPr>
              <p:nvPr/>
            </p:nvSpPr>
            <p:spPr bwMode="auto">
              <a:xfrm>
                <a:off x="3198" y="1407"/>
                <a:ext cx="58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008000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>
                    <a:solidFill>
                      <a:srgbClr val="003300"/>
                    </a:solidFill>
                  </a:rPr>
                  <a:t>Eve</a:t>
                </a:r>
                <a:endParaRPr lang="en-US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6017" name="Group 65"/>
            <p:cNvGrpSpPr>
              <a:grpSpLocks/>
            </p:cNvGrpSpPr>
            <p:nvPr/>
          </p:nvGrpSpPr>
          <p:grpSpPr bwMode="auto">
            <a:xfrm>
              <a:off x="2544" y="1995"/>
              <a:ext cx="734" cy="501"/>
              <a:chOff x="672" y="2043"/>
              <a:chExt cx="734" cy="501"/>
            </a:xfrm>
          </p:grpSpPr>
          <p:sp>
            <p:nvSpPr>
              <p:cNvPr id="766018" name="Oval 66"/>
              <p:cNvSpPr>
                <a:spLocks noChangeArrowheads="1"/>
              </p:cNvSpPr>
              <p:nvPr/>
            </p:nvSpPr>
            <p:spPr bwMode="auto">
              <a:xfrm>
                <a:off x="720" y="2043"/>
                <a:ext cx="605" cy="50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2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6019" name="Text Box 67"/>
              <p:cNvSpPr txBox="1">
                <a:spLocks noChangeArrowheads="1"/>
              </p:cNvSpPr>
              <p:nvPr/>
            </p:nvSpPr>
            <p:spPr bwMode="auto">
              <a:xfrm>
                <a:off x="672" y="2208"/>
                <a:ext cx="7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200" b="1">
                  <a:solidFill>
                    <a:srgbClr val="6600CC"/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sz="2800">
                    <a:solidFill>
                      <a:srgbClr val="800000"/>
                    </a:solidFill>
                    <a:latin typeface="Fette Engschrift" pitchFamily="2" charset="0"/>
                  </a:rPr>
                  <a:t>Children</a:t>
                </a:r>
              </a:p>
            </p:txBody>
          </p:sp>
        </p:grpSp>
        <p:grpSp>
          <p:nvGrpSpPr>
            <p:cNvPr id="766020" name="Group 68"/>
            <p:cNvGrpSpPr>
              <a:grpSpLocks/>
            </p:cNvGrpSpPr>
            <p:nvPr/>
          </p:nvGrpSpPr>
          <p:grpSpPr bwMode="auto">
            <a:xfrm>
              <a:off x="2559" y="384"/>
              <a:ext cx="659" cy="584"/>
              <a:chOff x="1467" y="672"/>
              <a:chExt cx="700" cy="611"/>
            </a:xfrm>
          </p:grpSpPr>
          <p:sp>
            <p:nvSpPr>
              <p:cNvPr id="766021" name="Oval 69"/>
              <p:cNvSpPr>
                <a:spLocks noChangeArrowheads="1"/>
              </p:cNvSpPr>
              <p:nvPr/>
            </p:nvSpPr>
            <p:spPr bwMode="auto">
              <a:xfrm>
                <a:off x="1467" y="672"/>
                <a:ext cx="700" cy="61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6022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6" y="851"/>
                <a:ext cx="541" cy="2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God</a:t>
                </a:r>
              </a:p>
            </p:txBody>
          </p:sp>
        </p:grpSp>
      </p:grpSp>
      <p:grpSp>
        <p:nvGrpSpPr>
          <p:cNvPr id="766023" name="Group 71"/>
          <p:cNvGrpSpPr>
            <a:grpSpLocks/>
          </p:cNvGrpSpPr>
          <p:nvPr/>
        </p:nvGrpSpPr>
        <p:grpSpPr bwMode="auto">
          <a:xfrm>
            <a:off x="6096000" y="609600"/>
            <a:ext cx="2971800" cy="3352800"/>
            <a:chOff x="3840" y="384"/>
            <a:chExt cx="1872" cy="2112"/>
          </a:xfrm>
        </p:grpSpPr>
        <p:grpSp>
          <p:nvGrpSpPr>
            <p:cNvPr id="766024" name="Group 72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766025" name="AutoShape 73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26" name="AutoShape 74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27" name="AutoShape 75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28" name="AutoShape 76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29" name="AutoShape 77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30" name="AutoShape 78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31" name="AutoShape 79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32" name="AutoShape 80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33" name="AutoShape 81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6034" name="Group 82"/>
            <p:cNvGrpSpPr>
              <a:grpSpLocks/>
            </p:cNvGrpSpPr>
            <p:nvPr/>
          </p:nvGrpSpPr>
          <p:grpSpPr bwMode="auto">
            <a:xfrm>
              <a:off x="3840" y="384"/>
              <a:ext cx="1872" cy="2112"/>
              <a:chOff x="3840" y="384"/>
              <a:chExt cx="1872" cy="2112"/>
            </a:xfrm>
          </p:grpSpPr>
          <p:grpSp>
            <p:nvGrpSpPr>
              <p:cNvPr id="766035" name="Group 83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766036" name="Line 84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37" name="Line 85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6038" name="Group 86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766039" name="Line 87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40" name="Line 88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6041" name="AutoShape 89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42" name="AutoShape 90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043" name="AutoShape 91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6044" name="Group 92"/>
              <p:cNvGrpSpPr>
                <a:grpSpLocks/>
              </p:cNvGrpSpPr>
              <p:nvPr/>
            </p:nvGrpSpPr>
            <p:grpSpPr bwMode="auto">
              <a:xfrm>
                <a:off x="3840" y="1259"/>
                <a:ext cx="768" cy="502"/>
                <a:chOff x="3840" y="1259"/>
                <a:chExt cx="768" cy="502"/>
              </a:xfrm>
            </p:grpSpPr>
            <p:sp>
              <p:nvSpPr>
                <p:cNvPr id="766045" name="Oval 93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6604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840" y="1406"/>
                  <a:ext cx="768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  <a:latin typeface="Fette Engschrift" pitchFamily="2" charset="0"/>
                    </a:rPr>
                    <a:t>Humans</a:t>
                  </a:r>
                </a:p>
              </p:txBody>
            </p:sp>
          </p:grpSp>
          <p:grpSp>
            <p:nvGrpSpPr>
              <p:cNvPr id="766047" name="Group 95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766048" name="Oval 96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660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766050" name="Group 98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766051" name="Oval 99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66052" name="WordArt 10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766053" name="Group 101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766054" name="Oval 102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6605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  <p:sp>
        <p:nvSpPr>
          <p:cNvPr id="766056" name="Text Box 104"/>
          <p:cNvSpPr txBox="1">
            <a:spLocks noChangeArrowheads="1"/>
          </p:cNvSpPr>
          <p:nvPr/>
        </p:nvSpPr>
        <p:spPr bwMode="auto">
          <a:xfrm>
            <a:off x="3486150" y="4067175"/>
            <a:ext cx="2228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Family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Perfection</a:t>
            </a:r>
          </a:p>
        </p:txBody>
      </p:sp>
      <p:sp>
        <p:nvSpPr>
          <p:cNvPr id="766057" name="Rectangle 105"/>
          <p:cNvSpPr>
            <a:spLocks noChangeArrowheads="1"/>
          </p:cNvSpPr>
          <p:nvPr/>
        </p:nvSpPr>
        <p:spPr bwMode="auto">
          <a:xfrm>
            <a:off x="914400" y="4800600"/>
            <a:ext cx="7315200" cy="533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99"/>
              </a:gs>
              <a:gs pos="100000">
                <a:srgbClr val="0000FF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Kingdom of heaven on earth</a:t>
            </a:r>
          </a:p>
        </p:txBody>
      </p:sp>
      <p:sp>
        <p:nvSpPr>
          <p:cNvPr id="766058" name="Text Box 106"/>
          <p:cNvSpPr txBox="1">
            <a:spLocks noChangeArrowheads="1"/>
          </p:cNvSpPr>
          <p:nvPr/>
        </p:nvSpPr>
        <p:spPr bwMode="auto">
          <a:xfrm>
            <a:off x="528638" y="4067175"/>
            <a:ext cx="22145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Individual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Perfection</a:t>
            </a:r>
          </a:p>
        </p:txBody>
      </p:sp>
      <p:sp>
        <p:nvSpPr>
          <p:cNvPr id="766059" name="Text Box 107"/>
          <p:cNvSpPr txBox="1">
            <a:spLocks noChangeArrowheads="1"/>
          </p:cNvSpPr>
          <p:nvPr/>
        </p:nvSpPr>
        <p:spPr bwMode="auto">
          <a:xfrm>
            <a:off x="6227763" y="4067175"/>
            <a:ext cx="26876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Perfection 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of Dominion</a:t>
            </a:r>
          </a:p>
        </p:txBody>
      </p:sp>
      <p:sp>
        <p:nvSpPr>
          <p:cNvPr id="766060" name="Rectangle 10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6067" name="Text Box 115"/>
          <p:cNvSpPr txBox="1">
            <a:spLocks noChangeArrowheads="1"/>
          </p:cNvSpPr>
          <p:nvPr/>
        </p:nvSpPr>
        <p:spPr bwMode="auto">
          <a:xfrm>
            <a:off x="381000" y="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/>
              <a:t>1.1  The Completion of God’s Purpose of Creation</a:t>
            </a:r>
          </a:p>
        </p:txBody>
      </p:sp>
      <p:grpSp>
        <p:nvGrpSpPr>
          <p:cNvPr id="766069" name="Group 117"/>
          <p:cNvGrpSpPr>
            <a:grpSpLocks/>
          </p:cNvGrpSpPr>
          <p:nvPr/>
        </p:nvGrpSpPr>
        <p:grpSpPr bwMode="auto">
          <a:xfrm>
            <a:off x="1143000" y="5519738"/>
            <a:ext cx="6934200" cy="1185862"/>
            <a:chOff x="288" y="3381"/>
            <a:chExt cx="4368" cy="747"/>
          </a:xfrm>
        </p:grpSpPr>
        <p:sp>
          <p:nvSpPr>
            <p:cNvPr id="766062" name="Text Box 110"/>
            <p:cNvSpPr txBox="1">
              <a:spLocks noChangeArrowheads="1"/>
            </p:cNvSpPr>
            <p:nvPr/>
          </p:nvSpPr>
          <p:spPr bwMode="auto">
            <a:xfrm>
              <a:off x="528" y="3449"/>
              <a:ext cx="412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Kingdom of Heaven on earth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is where such an ideal is realized.  God’s purpose of creation is to build the Kingdom of Heaven first on earth.</a:t>
              </a:r>
              <a:endParaRPr lang="en-US" sz="24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66063" name="Text Box 111"/>
            <p:cNvSpPr txBox="1">
              <a:spLocks noChangeArrowheads="1"/>
            </p:cNvSpPr>
            <p:nvPr/>
          </p:nvSpPr>
          <p:spPr bwMode="auto">
            <a:xfrm>
              <a:off x="288" y="3381"/>
              <a:ext cx="2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decel="5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660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057" grpId="0" animBg="1" autoUpdateAnimBg="0"/>
      <p:bldP spid="7660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236" name="Group 260"/>
          <p:cNvGrpSpPr>
            <a:grpSpLocks/>
          </p:cNvGrpSpPr>
          <p:nvPr/>
        </p:nvGrpSpPr>
        <p:grpSpPr bwMode="auto">
          <a:xfrm>
            <a:off x="3200400" y="674688"/>
            <a:ext cx="2743200" cy="3429000"/>
            <a:chOff x="2016" y="425"/>
            <a:chExt cx="1728" cy="2160"/>
          </a:xfrm>
        </p:grpSpPr>
        <p:grpSp>
          <p:nvGrpSpPr>
            <p:cNvPr id="383235" name="Group 259"/>
            <p:cNvGrpSpPr>
              <a:grpSpLocks/>
            </p:cNvGrpSpPr>
            <p:nvPr/>
          </p:nvGrpSpPr>
          <p:grpSpPr bwMode="auto">
            <a:xfrm>
              <a:off x="2448" y="577"/>
              <a:ext cx="796" cy="1922"/>
              <a:chOff x="2448" y="577"/>
              <a:chExt cx="796" cy="1922"/>
            </a:xfrm>
          </p:grpSpPr>
          <p:grpSp>
            <p:nvGrpSpPr>
              <p:cNvPr id="383179" name="Group 203"/>
              <p:cNvGrpSpPr>
                <a:grpSpLocks/>
              </p:cNvGrpSpPr>
              <p:nvPr/>
            </p:nvGrpSpPr>
            <p:grpSpPr bwMode="auto">
              <a:xfrm>
                <a:off x="2451" y="577"/>
                <a:ext cx="780" cy="1124"/>
                <a:chOff x="1380" y="831"/>
                <a:chExt cx="828" cy="1175"/>
              </a:xfrm>
            </p:grpSpPr>
            <p:sp>
              <p:nvSpPr>
                <p:cNvPr id="383180" name="Line 204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181" name="Line 205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3182" name="Group 206"/>
              <p:cNvGrpSpPr>
                <a:grpSpLocks/>
              </p:cNvGrpSpPr>
              <p:nvPr/>
            </p:nvGrpSpPr>
            <p:grpSpPr bwMode="auto">
              <a:xfrm>
                <a:off x="2448" y="1392"/>
                <a:ext cx="796" cy="1107"/>
                <a:chOff x="1377" y="1683"/>
                <a:chExt cx="845" cy="1157"/>
              </a:xfrm>
            </p:grpSpPr>
            <p:sp>
              <p:nvSpPr>
                <p:cNvPr id="383183" name="Line 207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184" name="Line 208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3234" name="Group 258"/>
            <p:cNvGrpSpPr>
              <a:grpSpLocks/>
            </p:cNvGrpSpPr>
            <p:nvPr/>
          </p:nvGrpSpPr>
          <p:grpSpPr bwMode="auto">
            <a:xfrm>
              <a:off x="2016" y="425"/>
              <a:ext cx="1728" cy="2160"/>
              <a:chOff x="2016" y="425"/>
              <a:chExt cx="1728" cy="2160"/>
            </a:xfrm>
          </p:grpSpPr>
          <p:grpSp>
            <p:nvGrpSpPr>
              <p:cNvPr id="383186" name="Group 210"/>
              <p:cNvGrpSpPr>
                <a:grpSpLocks/>
              </p:cNvGrpSpPr>
              <p:nvPr/>
            </p:nvGrpSpPr>
            <p:grpSpPr bwMode="auto">
              <a:xfrm>
                <a:off x="2555" y="425"/>
                <a:ext cx="629" cy="611"/>
                <a:chOff x="683" y="384"/>
                <a:chExt cx="629" cy="611"/>
              </a:xfrm>
            </p:grpSpPr>
            <p:sp>
              <p:nvSpPr>
                <p:cNvPr id="383187" name="Oval 211"/>
                <p:cNvSpPr>
                  <a:spLocks noChangeArrowheads="1"/>
                </p:cNvSpPr>
                <p:nvPr/>
              </p:nvSpPr>
              <p:spPr bwMode="auto">
                <a:xfrm>
                  <a:off x="683" y="384"/>
                  <a:ext cx="629" cy="6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chemeClr val="tx1"/>
                    </a:gs>
                    <a:gs pos="100000">
                      <a:srgbClr val="4D4D4D"/>
                    </a:gs>
                  </a:gsLst>
                  <a:lin ang="27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Flat3" dir="t"/>
                </a:scene3d>
                <a:sp3d extrusionH="7350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3188" name="WordArt 2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69" y="548"/>
                  <a:ext cx="487" cy="26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28575">
                        <a:noFill/>
                        <a:round/>
                        <a:headEnd/>
                        <a:tailEnd/>
                      </a:ln>
                      <a:solidFill>
                        <a:schemeClr val="bg1"/>
                      </a:solidFill>
                      <a:latin typeface="Impact"/>
                    </a:rPr>
                    <a:t>Satan</a:t>
                  </a:r>
                </a:p>
              </p:txBody>
            </p:sp>
          </p:grpSp>
          <p:sp>
            <p:nvSpPr>
              <p:cNvPr id="383189" name="Oval 213"/>
              <p:cNvSpPr>
                <a:spLocks noChangeArrowheads="1"/>
              </p:cNvSpPr>
              <p:nvPr/>
            </p:nvSpPr>
            <p:spPr bwMode="auto">
              <a:xfrm>
                <a:off x="2016" y="1292"/>
                <a:ext cx="579" cy="525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>
                    <a:solidFill>
                      <a:schemeClr val="bg1"/>
                    </a:solidFill>
                  </a:rPr>
                  <a:t>Mind</a:t>
                </a:r>
              </a:p>
            </p:txBody>
          </p:sp>
          <p:sp>
            <p:nvSpPr>
              <p:cNvPr id="383190" name="Oval 214"/>
              <p:cNvSpPr>
                <a:spLocks noChangeArrowheads="1"/>
              </p:cNvSpPr>
              <p:nvPr/>
            </p:nvSpPr>
            <p:spPr bwMode="auto">
              <a:xfrm>
                <a:off x="3165" y="1292"/>
                <a:ext cx="579" cy="525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>
                    <a:solidFill>
                      <a:schemeClr val="bg1"/>
                    </a:solidFill>
                  </a:rPr>
                  <a:t>Body</a:t>
                </a:r>
              </a:p>
            </p:txBody>
          </p:sp>
          <p:sp>
            <p:nvSpPr>
              <p:cNvPr id="383191" name="Oval 215"/>
              <p:cNvSpPr>
                <a:spLocks noChangeArrowheads="1"/>
              </p:cNvSpPr>
              <p:nvPr/>
            </p:nvSpPr>
            <p:spPr bwMode="auto">
              <a:xfrm>
                <a:off x="2581" y="2061"/>
                <a:ext cx="577" cy="524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60000"/>
                  </a:lnSpc>
                </a:pPr>
                <a:endParaRPr lang="en-US" sz="600">
                  <a:solidFill>
                    <a:schemeClr val="bg1"/>
                  </a:solidFill>
                  <a:latin typeface="Fette Engschrift" pitchFamily="2" charset="0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en-US" sz="2600">
                    <a:solidFill>
                      <a:schemeClr val="bg1"/>
                    </a:solidFill>
                    <a:latin typeface="Fette Engschrift" pitchFamily="2" charset="0"/>
                  </a:rPr>
                  <a:t>Indi-</a:t>
                </a:r>
              </a:p>
              <a:p>
                <a:pPr>
                  <a:lnSpc>
                    <a:spcPct val="60000"/>
                  </a:lnSpc>
                </a:pPr>
                <a:r>
                  <a:rPr lang="en-US" sz="2600">
                    <a:solidFill>
                      <a:schemeClr val="bg1"/>
                    </a:solidFill>
                    <a:latin typeface="Fette Engschrift" pitchFamily="2" charset="0"/>
                  </a:rPr>
                  <a:t>vidual</a:t>
                </a:r>
              </a:p>
            </p:txBody>
          </p:sp>
        </p:grpSp>
      </p:grpSp>
      <p:sp>
        <p:nvSpPr>
          <p:cNvPr id="383194" name="AutoShape 218"/>
          <p:cNvSpPr>
            <a:spLocks noChangeArrowheads="1"/>
          </p:cNvSpPr>
          <p:nvPr/>
        </p:nvSpPr>
        <p:spPr bwMode="auto">
          <a:xfrm rot="-5400000">
            <a:off x="4419600" y="1830388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198" name="AutoShape 222"/>
          <p:cNvSpPr>
            <a:spLocks noChangeArrowheads="1"/>
          </p:cNvSpPr>
          <p:nvPr/>
        </p:nvSpPr>
        <p:spPr bwMode="auto">
          <a:xfrm rot="-16200000">
            <a:off x="4348163" y="2400300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199" name="AutoShape 223"/>
          <p:cNvSpPr>
            <a:spLocks noChangeArrowheads="1"/>
          </p:cNvSpPr>
          <p:nvPr/>
        </p:nvSpPr>
        <p:spPr bwMode="auto">
          <a:xfrm rot="-10800000">
            <a:off x="4279900" y="16954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200" name="AutoShape 224"/>
          <p:cNvSpPr>
            <a:spLocks noChangeArrowheads="1"/>
          </p:cNvSpPr>
          <p:nvPr/>
        </p:nvSpPr>
        <p:spPr bwMode="auto">
          <a:xfrm rot="-10800000">
            <a:off x="4279900" y="16954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201" name="AutoShape 225"/>
          <p:cNvSpPr>
            <a:spLocks noChangeArrowheads="1"/>
          </p:cNvSpPr>
          <p:nvPr/>
        </p:nvSpPr>
        <p:spPr bwMode="auto">
          <a:xfrm rot="-10800000">
            <a:off x="4279900" y="16954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202" name="AutoShape 226"/>
          <p:cNvSpPr>
            <a:spLocks noChangeArrowheads="1"/>
          </p:cNvSpPr>
          <p:nvPr/>
        </p:nvSpPr>
        <p:spPr bwMode="auto">
          <a:xfrm>
            <a:off x="4624388" y="1820863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203" name="AutoShape 227"/>
          <p:cNvSpPr>
            <a:spLocks noChangeArrowheads="1"/>
          </p:cNvSpPr>
          <p:nvPr/>
        </p:nvSpPr>
        <p:spPr bwMode="auto">
          <a:xfrm>
            <a:off x="4624388" y="18097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204" name="AutoShape 228"/>
          <p:cNvSpPr>
            <a:spLocks noChangeArrowheads="1"/>
          </p:cNvSpPr>
          <p:nvPr/>
        </p:nvSpPr>
        <p:spPr bwMode="auto">
          <a:xfrm>
            <a:off x="4624388" y="18097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3229" name="Group 253"/>
          <p:cNvGrpSpPr>
            <a:grpSpLocks/>
          </p:cNvGrpSpPr>
          <p:nvPr/>
        </p:nvGrpSpPr>
        <p:grpSpPr bwMode="auto">
          <a:xfrm>
            <a:off x="206375" y="0"/>
            <a:ext cx="5889625" cy="550864"/>
            <a:chOff x="130" y="0"/>
            <a:chExt cx="3710" cy="347"/>
          </a:xfrm>
        </p:grpSpPr>
        <p:sp>
          <p:nvSpPr>
            <p:cNvPr id="383007" name="Text Box 31"/>
            <p:cNvSpPr txBox="1">
              <a:spLocks noChangeArrowheads="1"/>
            </p:cNvSpPr>
            <p:nvPr/>
          </p:nvSpPr>
          <p:spPr bwMode="auto">
            <a:xfrm>
              <a:off x="130" y="1"/>
              <a:ext cx="3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1.2</a:t>
              </a:r>
            </a:p>
          </p:txBody>
        </p:sp>
        <p:sp>
          <p:nvSpPr>
            <p:cNvPr id="383008" name="Text Box 32"/>
            <p:cNvSpPr txBox="1">
              <a:spLocks noChangeArrowheads="1"/>
            </p:cNvSpPr>
            <p:nvPr/>
          </p:nvSpPr>
          <p:spPr bwMode="auto">
            <a:xfrm>
              <a:off x="480" y="0"/>
              <a:ext cx="3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Consequences of the Human Fall</a:t>
              </a:r>
            </a:p>
          </p:txBody>
        </p:sp>
      </p:grpSp>
      <p:grpSp>
        <p:nvGrpSpPr>
          <p:cNvPr id="383241" name="Group 265"/>
          <p:cNvGrpSpPr>
            <a:grpSpLocks/>
          </p:cNvGrpSpPr>
          <p:nvPr/>
        </p:nvGrpSpPr>
        <p:grpSpPr bwMode="auto">
          <a:xfrm>
            <a:off x="1066800" y="5562600"/>
            <a:ext cx="6981825" cy="1033463"/>
            <a:chOff x="306" y="3504"/>
            <a:chExt cx="4398" cy="651"/>
          </a:xfrm>
        </p:grpSpPr>
        <p:sp>
          <p:nvSpPr>
            <p:cNvPr id="383075" name="Text Box 99"/>
            <p:cNvSpPr txBox="1">
              <a:spLocks noChangeArrowheads="1"/>
            </p:cNvSpPr>
            <p:nvPr/>
          </p:nvSpPr>
          <p:spPr bwMode="auto">
            <a:xfrm>
              <a:off x="528" y="3504"/>
              <a:ext cx="4176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Due to the Fall,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human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beings united with Satan and became his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dwelling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places, acquiring an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evil nature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 82).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83077" name="Text Box 101"/>
            <p:cNvSpPr txBox="1">
              <a:spLocks noChangeArrowheads="1"/>
            </p:cNvSpPr>
            <p:nvPr/>
          </p:nvSpPr>
          <p:spPr bwMode="auto">
            <a:xfrm>
              <a:off x="306" y="3504"/>
              <a:ext cx="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83226" name="Text Box 250"/>
          <p:cNvSpPr txBox="1">
            <a:spLocks noChangeArrowheads="1"/>
          </p:cNvSpPr>
          <p:nvPr/>
        </p:nvSpPr>
        <p:spPr bwMode="auto">
          <a:xfrm>
            <a:off x="2895600" y="42672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tx1"/>
                </a:solidFill>
                <a:latin typeface="Arial Black" pitchFamily="34" charset="0"/>
              </a:rPr>
              <a:t>Evil Nature</a:t>
            </a:r>
          </a:p>
        </p:txBody>
      </p:sp>
      <p:sp>
        <p:nvSpPr>
          <p:cNvPr id="383195" name="AutoShape 219"/>
          <p:cNvSpPr>
            <a:spLocks noChangeArrowheads="1"/>
          </p:cNvSpPr>
          <p:nvPr/>
        </p:nvSpPr>
        <p:spPr bwMode="auto">
          <a:xfrm rot="-5400000">
            <a:off x="4419600" y="1830388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197" name="AutoShape 221"/>
          <p:cNvSpPr>
            <a:spLocks noChangeArrowheads="1"/>
          </p:cNvSpPr>
          <p:nvPr/>
        </p:nvSpPr>
        <p:spPr bwMode="auto">
          <a:xfrm rot="-16200000">
            <a:off x="4348163" y="2400300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3238" name="Group 262"/>
          <p:cNvGrpSpPr>
            <a:grpSpLocks/>
          </p:cNvGrpSpPr>
          <p:nvPr/>
        </p:nvGrpSpPr>
        <p:grpSpPr bwMode="auto">
          <a:xfrm>
            <a:off x="3657600" y="457200"/>
            <a:ext cx="1828800" cy="3657600"/>
            <a:chOff x="2304" y="288"/>
            <a:chExt cx="1152" cy="2304"/>
          </a:xfrm>
        </p:grpSpPr>
        <p:grpSp>
          <p:nvGrpSpPr>
            <p:cNvPr id="383223" name="Group 247"/>
            <p:cNvGrpSpPr>
              <a:grpSpLocks/>
            </p:cNvGrpSpPr>
            <p:nvPr/>
          </p:nvGrpSpPr>
          <p:grpSpPr bwMode="auto">
            <a:xfrm>
              <a:off x="2424" y="288"/>
              <a:ext cx="912" cy="816"/>
              <a:chOff x="2448" y="288"/>
              <a:chExt cx="912" cy="816"/>
            </a:xfrm>
          </p:grpSpPr>
          <p:sp>
            <p:nvSpPr>
              <p:cNvPr id="383206" name="Oval 230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383207" name="WordArt 2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8" y="456"/>
                <a:ext cx="705" cy="480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r>
                  <a:rPr lang="en-US" sz="3600" kern="10" dirty="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grpSp>
          <p:nvGrpSpPr>
            <p:cNvPr id="383220" name="Group 244"/>
            <p:cNvGrpSpPr>
              <a:grpSpLocks/>
            </p:cNvGrpSpPr>
            <p:nvPr/>
          </p:nvGrpSpPr>
          <p:grpSpPr bwMode="auto">
            <a:xfrm>
              <a:off x="2304" y="1961"/>
              <a:ext cx="1152" cy="631"/>
              <a:chOff x="2304" y="1920"/>
              <a:chExt cx="1152" cy="631"/>
            </a:xfrm>
          </p:grpSpPr>
          <p:sp>
            <p:nvSpPr>
              <p:cNvPr id="383209" name="Oval 233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1152" cy="63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80000"/>
                  </a:lnSpc>
                </a:pPr>
                <a:endParaRPr lang="en-US" sz="40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83210" name="WordArt 2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2" y="2067"/>
                <a:ext cx="816" cy="336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Individual</a:t>
                </a:r>
              </a:p>
            </p:txBody>
          </p:sp>
        </p:grpSp>
      </p:grpSp>
      <p:grpSp>
        <p:nvGrpSpPr>
          <p:cNvPr id="383237" name="Group 261"/>
          <p:cNvGrpSpPr>
            <a:grpSpLocks/>
          </p:cNvGrpSpPr>
          <p:nvPr/>
        </p:nvGrpSpPr>
        <p:grpSpPr bwMode="auto">
          <a:xfrm>
            <a:off x="2667000" y="1741488"/>
            <a:ext cx="3810000" cy="1295400"/>
            <a:chOff x="1680" y="1097"/>
            <a:chExt cx="2400" cy="816"/>
          </a:xfrm>
        </p:grpSpPr>
        <p:grpSp>
          <p:nvGrpSpPr>
            <p:cNvPr id="383217" name="Group 241"/>
            <p:cNvGrpSpPr>
              <a:grpSpLocks/>
            </p:cNvGrpSpPr>
            <p:nvPr/>
          </p:nvGrpSpPr>
          <p:grpSpPr bwMode="auto">
            <a:xfrm>
              <a:off x="1680" y="1097"/>
              <a:ext cx="912" cy="816"/>
              <a:chOff x="1728" y="1056"/>
              <a:chExt cx="912" cy="816"/>
            </a:xfrm>
          </p:grpSpPr>
          <p:sp>
            <p:nvSpPr>
              <p:cNvPr id="383212" name="Oval 23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383213" name="Text Box 237"/>
              <p:cNvSpPr txBox="1">
                <a:spLocks noChangeArrowheads="1"/>
              </p:cNvSpPr>
              <p:nvPr/>
            </p:nvSpPr>
            <p:spPr bwMode="auto">
              <a:xfrm>
                <a:off x="1776" y="1238"/>
                <a:ext cx="86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4400">
                    <a:solidFill>
                      <a:schemeClr val="bg1"/>
                    </a:solidFill>
                  </a:rPr>
                  <a:t>Mind</a:t>
                </a:r>
              </a:p>
            </p:txBody>
          </p:sp>
        </p:grpSp>
        <p:grpSp>
          <p:nvGrpSpPr>
            <p:cNvPr id="383230" name="Group 254"/>
            <p:cNvGrpSpPr>
              <a:grpSpLocks/>
            </p:cNvGrpSpPr>
            <p:nvPr/>
          </p:nvGrpSpPr>
          <p:grpSpPr bwMode="auto">
            <a:xfrm>
              <a:off x="3168" y="1097"/>
              <a:ext cx="912" cy="816"/>
              <a:chOff x="3216" y="1097"/>
              <a:chExt cx="912" cy="816"/>
            </a:xfrm>
          </p:grpSpPr>
          <p:sp>
            <p:nvSpPr>
              <p:cNvPr id="383215" name="Oval 239"/>
              <p:cNvSpPr>
                <a:spLocks noChangeArrowheads="1"/>
              </p:cNvSpPr>
              <p:nvPr/>
            </p:nvSpPr>
            <p:spPr bwMode="auto">
              <a:xfrm>
                <a:off x="3216" y="1097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383216" name="Text Box 240"/>
              <p:cNvSpPr txBox="1">
                <a:spLocks noChangeArrowheads="1"/>
              </p:cNvSpPr>
              <p:nvPr/>
            </p:nvSpPr>
            <p:spPr bwMode="auto">
              <a:xfrm>
                <a:off x="3264" y="1248"/>
                <a:ext cx="86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4400">
                    <a:solidFill>
                      <a:schemeClr val="bg1"/>
                    </a:solidFill>
                  </a:rPr>
                  <a:t>Body</a:t>
                </a:r>
              </a:p>
            </p:txBody>
          </p: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3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3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8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8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8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8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8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8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8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194" grpId="0" animBg="1"/>
      <p:bldP spid="383198" grpId="0" animBg="1"/>
      <p:bldP spid="383199" grpId="0" animBg="1"/>
      <p:bldP spid="383200" grpId="0" animBg="1"/>
      <p:bldP spid="383201" grpId="0" animBg="1"/>
      <p:bldP spid="383202" grpId="0" animBg="1"/>
      <p:bldP spid="383203" grpId="0" animBg="1"/>
      <p:bldP spid="383204" grpId="0" animBg="1"/>
      <p:bldP spid="383226" grpId="1"/>
      <p:bldP spid="383195" grpId="0" animBg="1"/>
      <p:bldP spid="3831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53"/>
          <p:cNvGrpSpPr>
            <a:grpSpLocks/>
          </p:cNvGrpSpPr>
          <p:nvPr/>
        </p:nvGrpSpPr>
        <p:grpSpPr bwMode="auto">
          <a:xfrm>
            <a:off x="206375" y="0"/>
            <a:ext cx="5889625" cy="550864"/>
            <a:chOff x="130" y="0"/>
            <a:chExt cx="3710" cy="347"/>
          </a:xfrm>
        </p:grpSpPr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130" y="1"/>
              <a:ext cx="3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1.2</a:t>
              </a:r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480" y="0"/>
              <a:ext cx="3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Consequences of the Human Fall</a:t>
              </a:r>
            </a:p>
          </p:txBody>
        </p:sp>
      </p:grpSp>
      <p:sp>
        <p:nvSpPr>
          <p:cNvPr id="777246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95" name="Text Box 79"/>
          <p:cNvSpPr txBox="1">
            <a:spLocks noChangeArrowheads="1"/>
          </p:cNvSpPr>
          <p:nvPr/>
        </p:nvSpPr>
        <p:spPr bwMode="auto">
          <a:xfrm>
            <a:off x="2971800" y="444976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tx1"/>
                </a:solidFill>
                <a:latin typeface="Arial Black" pitchFamily="34" charset="0"/>
              </a:rPr>
              <a:t>Evil family</a:t>
            </a:r>
          </a:p>
        </p:txBody>
      </p:sp>
      <p:grpSp>
        <p:nvGrpSpPr>
          <p:cNvPr id="777425" name="Group 209"/>
          <p:cNvGrpSpPr>
            <a:grpSpLocks/>
          </p:cNvGrpSpPr>
          <p:nvPr/>
        </p:nvGrpSpPr>
        <p:grpSpPr bwMode="auto">
          <a:xfrm>
            <a:off x="1103313" y="5603875"/>
            <a:ext cx="7354887" cy="1025525"/>
            <a:chOff x="647" y="3552"/>
            <a:chExt cx="4633" cy="646"/>
          </a:xfrm>
        </p:grpSpPr>
        <p:sp>
          <p:nvSpPr>
            <p:cNvPr id="777299" name="Text Box 83"/>
            <p:cNvSpPr txBox="1">
              <a:spLocks noChangeArrowheads="1"/>
            </p:cNvSpPr>
            <p:nvPr/>
          </p:nvSpPr>
          <p:spPr bwMode="auto">
            <a:xfrm>
              <a:off x="860" y="3552"/>
              <a:ext cx="442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People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with evil nature have propagated evil through their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children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constituting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evil families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evil societies and an evil world.</a:t>
              </a:r>
            </a:p>
          </p:txBody>
        </p:sp>
        <p:sp>
          <p:nvSpPr>
            <p:cNvPr id="777300" name="Text Box 84"/>
            <p:cNvSpPr txBox="1">
              <a:spLocks noChangeArrowheads="1"/>
            </p:cNvSpPr>
            <p:nvPr/>
          </p:nvSpPr>
          <p:spPr bwMode="auto">
            <a:xfrm>
              <a:off x="647" y="3552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77418" name="Group 202"/>
          <p:cNvGrpSpPr>
            <a:grpSpLocks/>
          </p:cNvGrpSpPr>
          <p:nvPr/>
        </p:nvGrpSpPr>
        <p:grpSpPr bwMode="auto">
          <a:xfrm>
            <a:off x="3200400" y="685800"/>
            <a:ext cx="2747963" cy="3429000"/>
            <a:chOff x="2016" y="432"/>
            <a:chExt cx="1731" cy="2160"/>
          </a:xfrm>
        </p:grpSpPr>
        <p:grpSp>
          <p:nvGrpSpPr>
            <p:cNvPr id="777326" name="Group 110"/>
            <p:cNvGrpSpPr>
              <a:grpSpLocks/>
            </p:cNvGrpSpPr>
            <p:nvPr/>
          </p:nvGrpSpPr>
          <p:grpSpPr bwMode="auto">
            <a:xfrm>
              <a:off x="2477" y="536"/>
              <a:ext cx="780" cy="1124"/>
              <a:chOff x="1380" y="831"/>
              <a:chExt cx="828" cy="1175"/>
            </a:xfrm>
          </p:grpSpPr>
          <p:sp>
            <p:nvSpPr>
              <p:cNvPr id="777327" name="Line 111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328" name="Line 112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7329" name="Group 113"/>
            <p:cNvGrpSpPr>
              <a:grpSpLocks/>
            </p:cNvGrpSpPr>
            <p:nvPr/>
          </p:nvGrpSpPr>
          <p:grpSpPr bwMode="auto">
            <a:xfrm>
              <a:off x="2474" y="1351"/>
              <a:ext cx="796" cy="1107"/>
              <a:chOff x="1377" y="1683"/>
              <a:chExt cx="845" cy="1157"/>
            </a:xfrm>
          </p:grpSpPr>
          <p:sp>
            <p:nvSpPr>
              <p:cNvPr id="777330" name="Line 114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331" name="Line 115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7333" name="Group 117"/>
            <p:cNvGrpSpPr>
              <a:grpSpLocks/>
            </p:cNvGrpSpPr>
            <p:nvPr/>
          </p:nvGrpSpPr>
          <p:grpSpPr bwMode="auto">
            <a:xfrm>
              <a:off x="2555" y="432"/>
              <a:ext cx="629" cy="611"/>
              <a:chOff x="2507" y="384"/>
              <a:chExt cx="629" cy="611"/>
            </a:xfrm>
          </p:grpSpPr>
          <p:sp>
            <p:nvSpPr>
              <p:cNvPr id="777334" name="Oval 118"/>
              <p:cNvSpPr>
                <a:spLocks noChangeArrowheads="1"/>
              </p:cNvSpPr>
              <p:nvPr/>
            </p:nvSpPr>
            <p:spPr bwMode="auto">
              <a:xfrm>
                <a:off x="2507" y="384"/>
                <a:ext cx="629" cy="61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77335" name="WordArt 1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3" y="548"/>
                <a:ext cx="487" cy="2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2857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sp>
          <p:nvSpPr>
            <p:cNvPr id="777336" name="Oval 120"/>
            <p:cNvSpPr>
              <a:spLocks noChangeArrowheads="1"/>
            </p:cNvSpPr>
            <p:nvPr/>
          </p:nvSpPr>
          <p:spPr bwMode="auto">
            <a:xfrm>
              <a:off x="2016" y="1299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600">
                  <a:solidFill>
                    <a:schemeClr val="bg1"/>
                  </a:solidFill>
                </a:rPr>
                <a:t>Adam</a:t>
              </a:r>
            </a:p>
          </p:txBody>
        </p:sp>
        <p:sp>
          <p:nvSpPr>
            <p:cNvPr id="777337" name="Oval 121"/>
            <p:cNvSpPr>
              <a:spLocks noChangeArrowheads="1"/>
            </p:cNvSpPr>
            <p:nvPr/>
          </p:nvSpPr>
          <p:spPr bwMode="auto">
            <a:xfrm>
              <a:off x="3168" y="1299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Eve</a:t>
              </a:r>
            </a:p>
          </p:txBody>
        </p:sp>
        <p:sp>
          <p:nvSpPr>
            <p:cNvPr id="777338" name="Oval 122"/>
            <p:cNvSpPr>
              <a:spLocks noChangeArrowheads="1"/>
            </p:cNvSpPr>
            <p:nvPr/>
          </p:nvSpPr>
          <p:spPr bwMode="auto">
            <a:xfrm>
              <a:off x="2581" y="2068"/>
              <a:ext cx="578" cy="524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Children</a:t>
              </a:r>
            </a:p>
          </p:txBody>
        </p:sp>
      </p:grpSp>
      <p:sp>
        <p:nvSpPr>
          <p:cNvPr id="777340" name="AutoShape 124"/>
          <p:cNvSpPr>
            <a:spLocks noChangeArrowheads="1"/>
          </p:cNvSpPr>
          <p:nvPr/>
        </p:nvSpPr>
        <p:spPr bwMode="auto">
          <a:xfrm rot="-5400000">
            <a:off x="4420394" y="1840706"/>
            <a:ext cx="342900" cy="757238"/>
          </a:xfrm>
          <a:prstGeom prst="curvedLeftArrow">
            <a:avLst>
              <a:gd name="adj1" fmla="val 44167"/>
              <a:gd name="adj2" fmla="val 88333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1" name="AutoShape 125"/>
          <p:cNvSpPr>
            <a:spLocks noChangeArrowheads="1"/>
          </p:cNvSpPr>
          <p:nvPr/>
        </p:nvSpPr>
        <p:spPr bwMode="auto">
          <a:xfrm rot="-5400000">
            <a:off x="4420394" y="1840706"/>
            <a:ext cx="342900" cy="757238"/>
          </a:xfrm>
          <a:prstGeom prst="curvedLeftArrow">
            <a:avLst>
              <a:gd name="adj1" fmla="val 44167"/>
              <a:gd name="adj2" fmla="val 88333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2" name="AutoShape 126"/>
          <p:cNvSpPr>
            <a:spLocks noChangeArrowheads="1"/>
          </p:cNvSpPr>
          <p:nvPr/>
        </p:nvSpPr>
        <p:spPr bwMode="auto">
          <a:xfrm rot="-5400000">
            <a:off x="4420394" y="1840706"/>
            <a:ext cx="342900" cy="757238"/>
          </a:xfrm>
          <a:prstGeom prst="curvedLeftArrow">
            <a:avLst>
              <a:gd name="adj1" fmla="val 44167"/>
              <a:gd name="adj2" fmla="val 88333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3" name="AutoShape 127"/>
          <p:cNvSpPr>
            <a:spLocks noChangeArrowheads="1"/>
          </p:cNvSpPr>
          <p:nvPr/>
        </p:nvSpPr>
        <p:spPr bwMode="auto">
          <a:xfrm rot="-16200000">
            <a:off x="4354513" y="2411413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4" name="AutoShape 128"/>
          <p:cNvSpPr>
            <a:spLocks noChangeArrowheads="1"/>
          </p:cNvSpPr>
          <p:nvPr/>
        </p:nvSpPr>
        <p:spPr bwMode="auto">
          <a:xfrm rot="-16200000">
            <a:off x="4348957" y="2410619"/>
            <a:ext cx="342900" cy="757237"/>
          </a:xfrm>
          <a:prstGeom prst="curvedLeftArrow">
            <a:avLst>
              <a:gd name="adj1" fmla="val 44167"/>
              <a:gd name="adj2" fmla="val 88333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5" name="AutoShape 129"/>
          <p:cNvSpPr>
            <a:spLocks noChangeArrowheads="1"/>
          </p:cNvSpPr>
          <p:nvPr/>
        </p:nvSpPr>
        <p:spPr bwMode="auto">
          <a:xfrm rot="-16200000">
            <a:off x="4348957" y="2410619"/>
            <a:ext cx="342900" cy="757237"/>
          </a:xfrm>
          <a:prstGeom prst="curvedLeftArrow">
            <a:avLst>
              <a:gd name="adj1" fmla="val 44167"/>
              <a:gd name="adj2" fmla="val 88333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6" name="AutoShape 130"/>
          <p:cNvSpPr>
            <a:spLocks noChangeArrowheads="1"/>
          </p:cNvSpPr>
          <p:nvPr/>
        </p:nvSpPr>
        <p:spPr bwMode="auto">
          <a:xfrm rot="-10800000">
            <a:off x="4279900" y="1706563"/>
            <a:ext cx="207963" cy="1368425"/>
          </a:xfrm>
          <a:prstGeom prst="curvedLeftArrow">
            <a:avLst>
              <a:gd name="adj1" fmla="val 131603"/>
              <a:gd name="adj2" fmla="val 263205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8" name="AutoShape 132"/>
          <p:cNvSpPr>
            <a:spLocks noChangeArrowheads="1"/>
          </p:cNvSpPr>
          <p:nvPr/>
        </p:nvSpPr>
        <p:spPr bwMode="auto">
          <a:xfrm rot="-10800000">
            <a:off x="4279900" y="1706563"/>
            <a:ext cx="207963" cy="1368425"/>
          </a:xfrm>
          <a:prstGeom prst="curvedLeftArrow">
            <a:avLst>
              <a:gd name="adj1" fmla="val 131603"/>
              <a:gd name="adj2" fmla="val 263205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49" name="AutoShape 133"/>
          <p:cNvSpPr>
            <a:spLocks noChangeArrowheads="1"/>
          </p:cNvSpPr>
          <p:nvPr/>
        </p:nvSpPr>
        <p:spPr bwMode="auto">
          <a:xfrm>
            <a:off x="4625975" y="1831975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351" name="AutoShape 135"/>
          <p:cNvSpPr>
            <a:spLocks noChangeArrowheads="1"/>
          </p:cNvSpPr>
          <p:nvPr/>
        </p:nvSpPr>
        <p:spPr bwMode="auto">
          <a:xfrm>
            <a:off x="4625975" y="1820863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388" name="Group 172"/>
          <p:cNvGrpSpPr>
            <a:grpSpLocks/>
          </p:cNvGrpSpPr>
          <p:nvPr/>
        </p:nvGrpSpPr>
        <p:grpSpPr bwMode="auto">
          <a:xfrm>
            <a:off x="3657600" y="3189288"/>
            <a:ext cx="1828800" cy="1001712"/>
            <a:chOff x="2304" y="2009"/>
            <a:chExt cx="1152" cy="631"/>
          </a:xfrm>
        </p:grpSpPr>
        <p:sp>
          <p:nvSpPr>
            <p:cNvPr id="777378" name="Oval 162"/>
            <p:cNvSpPr>
              <a:spLocks noChangeArrowheads="1"/>
            </p:cNvSpPr>
            <p:nvPr/>
          </p:nvSpPr>
          <p:spPr bwMode="auto">
            <a:xfrm>
              <a:off x="2304" y="2009"/>
              <a:ext cx="1152" cy="631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4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77379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2472" y="2156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Children</a:t>
              </a:r>
            </a:p>
          </p:txBody>
        </p:sp>
      </p:grpSp>
      <p:grpSp>
        <p:nvGrpSpPr>
          <p:cNvPr id="777420" name="Group 204"/>
          <p:cNvGrpSpPr>
            <a:grpSpLocks/>
          </p:cNvGrpSpPr>
          <p:nvPr/>
        </p:nvGrpSpPr>
        <p:grpSpPr bwMode="auto">
          <a:xfrm>
            <a:off x="2667000" y="457200"/>
            <a:ext cx="3810000" cy="2590800"/>
            <a:chOff x="1680" y="288"/>
            <a:chExt cx="2400" cy="1632"/>
          </a:xfrm>
        </p:grpSpPr>
        <p:grpSp>
          <p:nvGrpSpPr>
            <p:cNvPr id="777365" name="Group 149"/>
            <p:cNvGrpSpPr>
              <a:grpSpLocks/>
            </p:cNvGrpSpPr>
            <p:nvPr/>
          </p:nvGrpSpPr>
          <p:grpSpPr bwMode="auto">
            <a:xfrm>
              <a:off x="2424" y="288"/>
              <a:ext cx="912" cy="816"/>
              <a:chOff x="2448" y="288"/>
              <a:chExt cx="912" cy="816"/>
            </a:xfrm>
          </p:grpSpPr>
          <p:sp>
            <p:nvSpPr>
              <p:cNvPr id="777366" name="Oval 150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77367" name="WordArt 1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8" y="456"/>
                <a:ext cx="705" cy="480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grpSp>
          <p:nvGrpSpPr>
            <p:cNvPr id="777386" name="Group 170"/>
            <p:cNvGrpSpPr>
              <a:grpSpLocks/>
            </p:cNvGrpSpPr>
            <p:nvPr/>
          </p:nvGrpSpPr>
          <p:grpSpPr bwMode="auto">
            <a:xfrm>
              <a:off x="1680" y="1104"/>
              <a:ext cx="912" cy="816"/>
              <a:chOff x="1680" y="1056"/>
              <a:chExt cx="912" cy="816"/>
            </a:xfrm>
          </p:grpSpPr>
          <p:sp>
            <p:nvSpPr>
              <p:cNvPr id="777381" name="Oval 165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777382" name="Text Box 166"/>
              <p:cNvSpPr txBox="1">
                <a:spLocks noChangeArrowheads="1"/>
              </p:cNvSpPr>
              <p:nvPr/>
            </p:nvSpPr>
            <p:spPr bwMode="auto">
              <a:xfrm>
                <a:off x="1680" y="1238"/>
                <a:ext cx="912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4200">
                    <a:solidFill>
                      <a:schemeClr val="bg1"/>
                    </a:solidFill>
                  </a:rPr>
                  <a:t>Adam</a:t>
                </a:r>
              </a:p>
            </p:txBody>
          </p:sp>
        </p:grpSp>
        <p:grpSp>
          <p:nvGrpSpPr>
            <p:cNvPr id="777389" name="Group 173"/>
            <p:cNvGrpSpPr>
              <a:grpSpLocks/>
            </p:cNvGrpSpPr>
            <p:nvPr/>
          </p:nvGrpSpPr>
          <p:grpSpPr bwMode="auto">
            <a:xfrm>
              <a:off x="3168" y="1104"/>
              <a:ext cx="912" cy="816"/>
              <a:chOff x="3168" y="1056"/>
              <a:chExt cx="912" cy="816"/>
            </a:xfrm>
          </p:grpSpPr>
          <p:sp>
            <p:nvSpPr>
              <p:cNvPr id="777384" name="Oval 16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12" cy="816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777385" name="Text Box 169"/>
              <p:cNvSpPr txBox="1">
                <a:spLocks noChangeArrowheads="1"/>
              </p:cNvSpPr>
              <p:nvPr/>
            </p:nvSpPr>
            <p:spPr bwMode="auto">
              <a:xfrm>
                <a:off x="3216" y="1200"/>
                <a:ext cx="864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4800">
                    <a:solidFill>
                      <a:schemeClr val="bg1"/>
                    </a:solidFill>
                  </a:rPr>
                  <a:t>Eve</a:t>
                </a:r>
              </a:p>
            </p:txBody>
          </p:sp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7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77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7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7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7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77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7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7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7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7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7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7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7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95" grpId="2"/>
      <p:bldP spid="777340" grpId="0" animBg="1"/>
      <p:bldP spid="777341" grpId="0" animBg="1"/>
      <p:bldP spid="777342" grpId="0" animBg="1"/>
      <p:bldP spid="777343" grpId="0" animBg="1"/>
      <p:bldP spid="777344" grpId="0" animBg="1"/>
      <p:bldP spid="777345" grpId="0" animBg="1"/>
      <p:bldP spid="777346" grpId="0" animBg="1"/>
      <p:bldP spid="777348" grpId="0" animBg="1"/>
      <p:bldP spid="777349" grpId="0" animBg="1"/>
      <p:bldP spid="7773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53"/>
          <p:cNvGrpSpPr>
            <a:grpSpLocks/>
          </p:cNvGrpSpPr>
          <p:nvPr/>
        </p:nvGrpSpPr>
        <p:grpSpPr bwMode="auto">
          <a:xfrm>
            <a:off x="206375" y="0"/>
            <a:ext cx="5889625" cy="550864"/>
            <a:chOff x="130" y="0"/>
            <a:chExt cx="3710" cy="347"/>
          </a:xfrm>
        </p:grpSpPr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30" y="1"/>
              <a:ext cx="3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1.2</a:t>
              </a:r>
            </a:p>
          </p:txBody>
        </p:sp>
        <p:sp>
          <p:nvSpPr>
            <p:cNvPr id="51" name="Text Box 32"/>
            <p:cNvSpPr txBox="1">
              <a:spLocks noChangeArrowheads="1"/>
            </p:cNvSpPr>
            <p:nvPr/>
          </p:nvSpPr>
          <p:spPr bwMode="auto">
            <a:xfrm>
              <a:off x="480" y="0"/>
              <a:ext cx="3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Consequences of the Human Fall</a:t>
              </a:r>
            </a:p>
          </p:txBody>
        </p:sp>
      </p:grpSp>
      <p:sp>
        <p:nvSpPr>
          <p:cNvPr id="384269" name="Rectangle 269"/>
          <p:cNvSpPr>
            <a:spLocks noChangeArrowheads="1"/>
          </p:cNvSpPr>
          <p:nvPr/>
        </p:nvSpPr>
        <p:spPr bwMode="auto">
          <a:xfrm>
            <a:off x="2095500" y="4343400"/>
            <a:ext cx="4953000" cy="533400"/>
          </a:xfrm>
          <a:prstGeom prst="rect">
            <a:avLst/>
          </a:prstGeom>
          <a:solidFill>
            <a:srgbClr val="4D4D4D">
              <a:alpha val="2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4249" name="Group 249"/>
          <p:cNvGrpSpPr>
            <a:grpSpLocks/>
          </p:cNvGrpSpPr>
          <p:nvPr/>
        </p:nvGrpSpPr>
        <p:grpSpPr bwMode="auto">
          <a:xfrm>
            <a:off x="3195638" y="663575"/>
            <a:ext cx="2747962" cy="3429000"/>
            <a:chOff x="2013" y="418"/>
            <a:chExt cx="1731" cy="2160"/>
          </a:xfrm>
        </p:grpSpPr>
        <p:grpSp>
          <p:nvGrpSpPr>
            <p:cNvPr id="384184" name="Group 184"/>
            <p:cNvGrpSpPr>
              <a:grpSpLocks/>
            </p:cNvGrpSpPr>
            <p:nvPr/>
          </p:nvGrpSpPr>
          <p:grpSpPr bwMode="auto">
            <a:xfrm>
              <a:off x="2477" y="570"/>
              <a:ext cx="780" cy="1124"/>
              <a:chOff x="1380" y="831"/>
              <a:chExt cx="828" cy="1175"/>
            </a:xfrm>
          </p:grpSpPr>
          <p:sp>
            <p:nvSpPr>
              <p:cNvPr id="384185" name="Line 185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86" name="Line 186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187" name="Group 187"/>
            <p:cNvGrpSpPr>
              <a:grpSpLocks/>
            </p:cNvGrpSpPr>
            <p:nvPr/>
          </p:nvGrpSpPr>
          <p:grpSpPr bwMode="auto">
            <a:xfrm>
              <a:off x="2474" y="1385"/>
              <a:ext cx="796" cy="1107"/>
              <a:chOff x="1377" y="1683"/>
              <a:chExt cx="845" cy="1157"/>
            </a:xfrm>
          </p:grpSpPr>
          <p:sp>
            <p:nvSpPr>
              <p:cNvPr id="384188" name="Line 188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89" name="Line 189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4191" name="Oval 191"/>
            <p:cNvSpPr>
              <a:spLocks noChangeArrowheads="1"/>
            </p:cNvSpPr>
            <p:nvPr/>
          </p:nvSpPr>
          <p:spPr bwMode="auto">
            <a:xfrm>
              <a:off x="2013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Humans</a:t>
              </a:r>
            </a:p>
          </p:txBody>
        </p:sp>
        <p:sp>
          <p:nvSpPr>
            <p:cNvPr id="384192" name="Oval 192"/>
            <p:cNvSpPr>
              <a:spLocks noChangeArrowheads="1"/>
            </p:cNvSpPr>
            <p:nvPr/>
          </p:nvSpPr>
          <p:spPr bwMode="auto">
            <a:xfrm>
              <a:off x="3165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All</a:t>
              </a:r>
            </a:p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Things</a:t>
              </a:r>
            </a:p>
          </p:txBody>
        </p:sp>
        <p:sp>
          <p:nvSpPr>
            <p:cNvPr id="384193" name="Oval 193"/>
            <p:cNvSpPr>
              <a:spLocks noChangeArrowheads="1"/>
            </p:cNvSpPr>
            <p:nvPr/>
          </p:nvSpPr>
          <p:spPr bwMode="auto">
            <a:xfrm>
              <a:off x="2588" y="2054"/>
              <a:ext cx="577" cy="524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Creation</a:t>
              </a:r>
            </a:p>
          </p:txBody>
        </p:sp>
        <p:grpSp>
          <p:nvGrpSpPr>
            <p:cNvPr id="384207" name="Group 207"/>
            <p:cNvGrpSpPr>
              <a:grpSpLocks/>
            </p:cNvGrpSpPr>
            <p:nvPr/>
          </p:nvGrpSpPr>
          <p:grpSpPr bwMode="auto">
            <a:xfrm>
              <a:off x="2562" y="418"/>
              <a:ext cx="629" cy="611"/>
              <a:chOff x="4389" y="384"/>
              <a:chExt cx="629" cy="611"/>
            </a:xfrm>
          </p:grpSpPr>
          <p:sp>
            <p:nvSpPr>
              <p:cNvPr id="384208" name="Oval 208"/>
              <p:cNvSpPr>
                <a:spLocks noChangeArrowheads="1"/>
              </p:cNvSpPr>
              <p:nvPr/>
            </p:nvSpPr>
            <p:spPr bwMode="auto">
              <a:xfrm>
                <a:off x="4389" y="384"/>
                <a:ext cx="629" cy="61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>
                  <a:solidFill>
                    <a:schemeClr val="bg1"/>
                  </a:solidFill>
                </a:endParaRPr>
              </a:p>
            </p:txBody>
          </p:sp>
          <p:sp>
            <p:nvSpPr>
              <p:cNvPr id="384209" name="WordArt 20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75" y="548"/>
                <a:ext cx="487" cy="2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2857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</p:grpSp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181" name="Text Box 181"/>
          <p:cNvSpPr txBox="1">
            <a:spLocks noChangeArrowheads="1"/>
          </p:cNvSpPr>
          <p:nvPr/>
        </p:nvSpPr>
        <p:spPr bwMode="auto">
          <a:xfrm>
            <a:off x="1981200" y="4387850"/>
            <a:ext cx="518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sz="4000">
                <a:solidFill>
                  <a:schemeClr val="tx1"/>
                </a:solidFill>
                <a:latin typeface="Arial Black" pitchFamily="34" charset="0"/>
              </a:rPr>
              <a:t>Satanic Dominion</a:t>
            </a:r>
          </a:p>
        </p:txBody>
      </p:sp>
      <p:grpSp>
        <p:nvGrpSpPr>
          <p:cNvPr id="384210" name="Group 210"/>
          <p:cNvGrpSpPr>
            <a:grpSpLocks/>
          </p:cNvGrpSpPr>
          <p:nvPr/>
        </p:nvGrpSpPr>
        <p:grpSpPr bwMode="auto">
          <a:xfrm>
            <a:off x="3848100" y="457200"/>
            <a:ext cx="1447800" cy="1295400"/>
            <a:chOff x="2448" y="288"/>
            <a:chExt cx="912" cy="816"/>
          </a:xfrm>
        </p:grpSpPr>
        <p:sp>
          <p:nvSpPr>
            <p:cNvPr id="384211" name="Oval 211"/>
            <p:cNvSpPr>
              <a:spLocks noChangeArrowheads="1"/>
            </p:cNvSpPr>
            <p:nvPr/>
          </p:nvSpPr>
          <p:spPr bwMode="auto">
            <a:xfrm>
              <a:off x="2448" y="288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384212" name="WordArt 212"/>
            <p:cNvSpPr>
              <a:spLocks noChangeArrowheads="1" noChangeShapeType="1" noTextEdit="1"/>
            </p:cNvSpPr>
            <p:nvPr/>
          </p:nvSpPr>
          <p:spPr bwMode="auto">
            <a:xfrm>
              <a:off x="2538" y="456"/>
              <a:ext cx="705" cy="48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Satan</a:t>
              </a:r>
            </a:p>
          </p:txBody>
        </p:sp>
      </p:grpSp>
      <p:grpSp>
        <p:nvGrpSpPr>
          <p:cNvPr id="384234" name="Group 234"/>
          <p:cNvGrpSpPr>
            <a:grpSpLocks/>
          </p:cNvGrpSpPr>
          <p:nvPr/>
        </p:nvGrpSpPr>
        <p:grpSpPr bwMode="auto">
          <a:xfrm>
            <a:off x="3657600" y="3189288"/>
            <a:ext cx="1828800" cy="1001712"/>
            <a:chOff x="2304" y="2009"/>
            <a:chExt cx="1152" cy="631"/>
          </a:xfrm>
        </p:grpSpPr>
        <p:sp>
          <p:nvSpPr>
            <p:cNvPr id="384214" name="Oval 214"/>
            <p:cNvSpPr>
              <a:spLocks noChangeArrowheads="1"/>
            </p:cNvSpPr>
            <p:nvPr/>
          </p:nvSpPr>
          <p:spPr bwMode="auto">
            <a:xfrm>
              <a:off x="2304" y="2009"/>
              <a:ext cx="1152" cy="631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4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84215" name="WordArt 215"/>
            <p:cNvSpPr>
              <a:spLocks noChangeArrowheads="1" noChangeShapeType="1" noTextEdit="1"/>
            </p:cNvSpPr>
            <p:nvPr/>
          </p:nvSpPr>
          <p:spPr bwMode="auto">
            <a:xfrm>
              <a:off x="2472" y="2156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Creation</a:t>
              </a:r>
            </a:p>
          </p:txBody>
        </p:sp>
      </p:grpSp>
      <p:grpSp>
        <p:nvGrpSpPr>
          <p:cNvPr id="384233" name="Group 233"/>
          <p:cNvGrpSpPr>
            <a:grpSpLocks/>
          </p:cNvGrpSpPr>
          <p:nvPr/>
        </p:nvGrpSpPr>
        <p:grpSpPr bwMode="auto">
          <a:xfrm>
            <a:off x="2667000" y="1752600"/>
            <a:ext cx="1447800" cy="1295400"/>
            <a:chOff x="1680" y="1104"/>
            <a:chExt cx="912" cy="816"/>
          </a:xfrm>
        </p:grpSpPr>
        <p:sp>
          <p:nvSpPr>
            <p:cNvPr id="384217" name="Oval 217"/>
            <p:cNvSpPr>
              <a:spLocks noChangeArrowheads="1"/>
            </p:cNvSpPr>
            <p:nvPr/>
          </p:nvSpPr>
          <p:spPr bwMode="auto">
            <a:xfrm>
              <a:off x="1680" y="1104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384222" name="WordArt 222"/>
            <p:cNvSpPr>
              <a:spLocks noChangeArrowheads="1" noChangeShapeType="1" noTextEdit="1"/>
            </p:cNvSpPr>
            <p:nvPr/>
          </p:nvSpPr>
          <p:spPr bwMode="auto">
            <a:xfrm>
              <a:off x="1728" y="1344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Humans</a:t>
              </a:r>
            </a:p>
          </p:txBody>
        </p:sp>
      </p:grpSp>
      <p:grpSp>
        <p:nvGrpSpPr>
          <p:cNvPr id="384242" name="Group 242"/>
          <p:cNvGrpSpPr>
            <a:grpSpLocks/>
          </p:cNvGrpSpPr>
          <p:nvPr/>
        </p:nvGrpSpPr>
        <p:grpSpPr bwMode="auto">
          <a:xfrm>
            <a:off x="5029200" y="1752600"/>
            <a:ext cx="1447800" cy="1295400"/>
            <a:chOff x="3168" y="1104"/>
            <a:chExt cx="912" cy="816"/>
          </a:xfrm>
        </p:grpSpPr>
        <p:sp>
          <p:nvSpPr>
            <p:cNvPr id="384220" name="Oval 220"/>
            <p:cNvSpPr>
              <a:spLocks noChangeArrowheads="1"/>
            </p:cNvSpPr>
            <p:nvPr/>
          </p:nvSpPr>
          <p:spPr bwMode="auto">
            <a:xfrm>
              <a:off x="3168" y="1104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chemeClr val="bg1"/>
                  </a:solidFill>
                  <a:latin typeface="Arial Black" pitchFamily="34" charset="0"/>
                </a:rPr>
                <a:t>  </a:t>
              </a:r>
            </a:p>
          </p:txBody>
        </p:sp>
        <p:grpSp>
          <p:nvGrpSpPr>
            <p:cNvPr id="384241" name="Group 241"/>
            <p:cNvGrpSpPr>
              <a:grpSpLocks/>
            </p:cNvGrpSpPr>
            <p:nvPr/>
          </p:nvGrpSpPr>
          <p:grpSpPr bwMode="auto">
            <a:xfrm>
              <a:off x="3264" y="1248"/>
              <a:ext cx="720" cy="551"/>
              <a:chOff x="3264" y="1248"/>
              <a:chExt cx="720" cy="551"/>
            </a:xfrm>
          </p:grpSpPr>
          <p:sp>
            <p:nvSpPr>
              <p:cNvPr id="384227" name="WordArt 2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04" y="1248"/>
                <a:ext cx="261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All</a:t>
                </a:r>
              </a:p>
            </p:txBody>
          </p:sp>
          <p:sp>
            <p:nvSpPr>
              <p:cNvPr id="384228" name="WordArt 2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64" y="1471"/>
                <a:ext cx="720" cy="328"/>
              </a:xfrm>
              <a:prstGeom prst="rect">
                <a:avLst/>
              </a:prstGeom>
            </p:spPr>
            <p:txBody>
              <a:bodyPr wrap="none" fromWordArt="1">
                <a:prstTxWarp prst="textInflateBottom">
                  <a:avLst>
                    <a:gd name="adj" fmla="val 68083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Things</a:t>
                </a:r>
              </a:p>
            </p:txBody>
          </p:sp>
        </p:grpSp>
      </p:grpSp>
      <p:sp>
        <p:nvSpPr>
          <p:cNvPr id="384196" name="AutoShape 196"/>
          <p:cNvSpPr>
            <a:spLocks noChangeArrowheads="1"/>
          </p:cNvSpPr>
          <p:nvPr/>
        </p:nvSpPr>
        <p:spPr bwMode="auto">
          <a:xfrm rot="-5400000">
            <a:off x="4430713" y="1819275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200" name="AutoShape 200"/>
          <p:cNvSpPr>
            <a:spLocks noChangeArrowheads="1"/>
          </p:cNvSpPr>
          <p:nvPr/>
        </p:nvSpPr>
        <p:spPr bwMode="auto">
          <a:xfrm rot="-16200000">
            <a:off x="4359275" y="2389188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201" name="AutoShape 201"/>
          <p:cNvSpPr>
            <a:spLocks noChangeArrowheads="1"/>
          </p:cNvSpPr>
          <p:nvPr/>
        </p:nvSpPr>
        <p:spPr bwMode="auto">
          <a:xfrm rot="-10800000">
            <a:off x="4291013" y="1684338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203" name="AutoShape 203"/>
          <p:cNvSpPr>
            <a:spLocks noChangeArrowheads="1"/>
          </p:cNvSpPr>
          <p:nvPr/>
        </p:nvSpPr>
        <p:spPr bwMode="auto">
          <a:xfrm rot="-10800000">
            <a:off x="4291013" y="1684338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204" name="AutoShape 204"/>
          <p:cNvSpPr>
            <a:spLocks noChangeArrowheads="1"/>
          </p:cNvSpPr>
          <p:nvPr/>
        </p:nvSpPr>
        <p:spPr bwMode="auto">
          <a:xfrm>
            <a:off x="4635500" y="1809750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206" name="AutoShape 206"/>
          <p:cNvSpPr>
            <a:spLocks noChangeArrowheads="1"/>
          </p:cNvSpPr>
          <p:nvPr/>
        </p:nvSpPr>
        <p:spPr bwMode="auto">
          <a:xfrm>
            <a:off x="4635500" y="1798638"/>
            <a:ext cx="206375" cy="1368425"/>
          </a:xfrm>
          <a:prstGeom prst="curvedLeftArrow">
            <a:avLst>
              <a:gd name="adj1" fmla="val 132615"/>
              <a:gd name="adj2" fmla="val 265231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4268" name="Group 268"/>
          <p:cNvGrpSpPr>
            <a:grpSpLocks/>
          </p:cNvGrpSpPr>
          <p:nvPr/>
        </p:nvGrpSpPr>
        <p:grpSpPr bwMode="auto">
          <a:xfrm>
            <a:off x="485775" y="5657850"/>
            <a:ext cx="7972425" cy="819150"/>
            <a:chOff x="258" y="3456"/>
            <a:chExt cx="5070" cy="516"/>
          </a:xfrm>
        </p:grpSpPr>
        <p:sp>
          <p:nvSpPr>
            <p:cNvPr id="384255" name="Text Box 255"/>
            <p:cNvSpPr txBox="1">
              <a:spLocks noChangeArrowheads="1"/>
            </p:cNvSpPr>
            <p:nvPr/>
          </p:nvSpPr>
          <p:spPr bwMode="auto">
            <a:xfrm>
              <a:off x="480" y="3456"/>
              <a:ext cx="484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Arial Narrow" pitchFamily="34" charset="0"/>
                </a:rPr>
                <a:t>This is the </a:t>
              </a:r>
              <a:r>
                <a:rPr lang="en-US" sz="2800" b="1" u="sng" dirty="0">
                  <a:solidFill>
                    <a:schemeClr val="bg1"/>
                  </a:solidFill>
                  <a:latin typeface="Arial Narrow" pitchFamily="34" charset="0"/>
                </a:rPr>
                <a:t>hell on earth</a:t>
              </a:r>
              <a:r>
                <a:rPr lang="en-US" sz="2800" b="1" dirty="0">
                  <a:solidFill>
                    <a:schemeClr val="bg1"/>
                  </a:solidFill>
                  <a:latin typeface="Arial Narrow" pitchFamily="34" charset="0"/>
                </a:rPr>
                <a:t> in which we have been living.  We have established the </a:t>
              </a:r>
              <a:r>
                <a:rPr lang="en-US" sz="2800" b="1" dirty="0">
                  <a:solidFill>
                    <a:srgbClr val="FFFF66"/>
                  </a:solidFill>
                  <a:latin typeface="Arial Narrow" pitchFamily="34" charset="0"/>
                </a:rPr>
                <a:t>sovereignty</a:t>
              </a:r>
              <a:r>
                <a:rPr lang="en-US" sz="2800" b="1" dirty="0">
                  <a:solidFill>
                    <a:schemeClr val="bg1"/>
                  </a:solidFill>
                  <a:latin typeface="Arial Narrow" pitchFamily="34" charset="0"/>
                </a:rPr>
                <a:t> of Satan.</a:t>
              </a:r>
            </a:p>
          </p:txBody>
        </p:sp>
        <p:sp>
          <p:nvSpPr>
            <p:cNvPr id="384256" name="Text Box 256"/>
            <p:cNvSpPr txBox="1">
              <a:spLocks noChangeArrowheads="1"/>
            </p:cNvSpPr>
            <p:nvPr/>
          </p:nvSpPr>
          <p:spPr bwMode="auto">
            <a:xfrm>
              <a:off x="258" y="3456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4263" name="Group 263"/>
          <p:cNvGrpSpPr>
            <a:grpSpLocks/>
          </p:cNvGrpSpPr>
          <p:nvPr/>
        </p:nvGrpSpPr>
        <p:grpSpPr bwMode="auto">
          <a:xfrm>
            <a:off x="990600" y="4800600"/>
            <a:ext cx="7162800" cy="457200"/>
            <a:chOff x="624" y="3024"/>
            <a:chExt cx="4512" cy="288"/>
          </a:xfrm>
        </p:grpSpPr>
        <p:sp>
          <p:nvSpPr>
            <p:cNvPr id="384260" name="Rectangle 260"/>
            <p:cNvSpPr>
              <a:spLocks noChangeArrowheads="1"/>
            </p:cNvSpPr>
            <p:nvPr/>
          </p:nvSpPr>
          <p:spPr bwMode="auto">
            <a:xfrm>
              <a:off x="624" y="3024"/>
              <a:ext cx="4512" cy="28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84262" name="WordArt 262"/>
            <p:cNvSpPr>
              <a:spLocks noChangeArrowheads="1" noChangeShapeType="1" noTextEdit="1"/>
            </p:cNvSpPr>
            <p:nvPr/>
          </p:nvSpPr>
          <p:spPr bwMode="auto">
            <a:xfrm>
              <a:off x="1032" y="3072"/>
              <a:ext cx="369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Hell on earth</a:t>
              </a:r>
            </a:p>
          </p:txBody>
        </p:sp>
      </p:grpSp>
      <p:sp>
        <p:nvSpPr>
          <p:cNvPr id="384197" name="AutoShape 197"/>
          <p:cNvSpPr>
            <a:spLocks noChangeArrowheads="1"/>
          </p:cNvSpPr>
          <p:nvPr/>
        </p:nvSpPr>
        <p:spPr bwMode="auto">
          <a:xfrm rot="-5400000">
            <a:off x="4430713" y="1819275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199" name="AutoShape 199"/>
          <p:cNvSpPr>
            <a:spLocks noChangeArrowheads="1"/>
          </p:cNvSpPr>
          <p:nvPr/>
        </p:nvSpPr>
        <p:spPr bwMode="auto">
          <a:xfrm rot="-16200000">
            <a:off x="4359275" y="2389188"/>
            <a:ext cx="342900" cy="755650"/>
          </a:xfrm>
          <a:prstGeom prst="curvedLeftArrow">
            <a:avLst>
              <a:gd name="adj1" fmla="val 44074"/>
              <a:gd name="adj2" fmla="val 88148"/>
              <a:gd name="adj3" fmla="val 33333"/>
            </a:avLst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4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8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4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8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4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8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84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8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8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269" grpId="0" animBg="1"/>
      <p:bldP spid="384181" grpId="0" autoUpdateAnimBg="0"/>
      <p:bldP spid="384196" grpId="0" animBg="1"/>
      <p:bldP spid="384200" grpId="0" animBg="1"/>
      <p:bldP spid="384201" grpId="0" animBg="1"/>
      <p:bldP spid="384203" grpId="0" animBg="1"/>
      <p:bldP spid="384204" grpId="0" animBg="1"/>
      <p:bldP spid="384206" grpId="0" animBg="1"/>
      <p:bldP spid="384197" grpId="0" animBg="1"/>
      <p:bldP spid="384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253"/>
          <p:cNvGrpSpPr>
            <a:grpSpLocks/>
          </p:cNvGrpSpPr>
          <p:nvPr/>
        </p:nvGrpSpPr>
        <p:grpSpPr bwMode="auto">
          <a:xfrm>
            <a:off x="206375" y="0"/>
            <a:ext cx="5889625" cy="550864"/>
            <a:chOff x="130" y="0"/>
            <a:chExt cx="3710" cy="347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480" y="0"/>
              <a:ext cx="3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Consequences of the Human Fall</a:t>
              </a: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130" y="1"/>
              <a:ext cx="39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3000" dirty="0"/>
                <a:t>1.2</a:t>
              </a:r>
            </a:p>
          </p:txBody>
        </p:sp>
      </p:grpSp>
      <p:grpSp>
        <p:nvGrpSpPr>
          <p:cNvPr id="385198" name="Group 174"/>
          <p:cNvGrpSpPr>
            <a:grpSpLocks/>
          </p:cNvGrpSpPr>
          <p:nvPr/>
        </p:nvGrpSpPr>
        <p:grpSpPr bwMode="auto">
          <a:xfrm>
            <a:off x="3200400" y="1219200"/>
            <a:ext cx="2747963" cy="3429000"/>
            <a:chOff x="2016" y="418"/>
            <a:chExt cx="1731" cy="2160"/>
          </a:xfrm>
        </p:grpSpPr>
        <p:grpSp>
          <p:nvGrpSpPr>
            <p:cNvPr id="385189" name="Group 165"/>
            <p:cNvGrpSpPr>
              <a:grpSpLocks/>
            </p:cNvGrpSpPr>
            <p:nvPr/>
          </p:nvGrpSpPr>
          <p:grpSpPr bwMode="auto">
            <a:xfrm>
              <a:off x="2474" y="562"/>
              <a:ext cx="796" cy="1930"/>
              <a:chOff x="2474" y="528"/>
              <a:chExt cx="796" cy="1930"/>
            </a:xfrm>
          </p:grpSpPr>
          <p:grpSp>
            <p:nvGrpSpPr>
              <p:cNvPr id="385188" name="Group 164"/>
              <p:cNvGrpSpPr>
                <a:grpSpLocks/>
              </p:cNvGrpSpPr>
              <p:nvPr/>
            </p:nvGrpSpPr>
            <p:grpSpPr bwMode="auto">
              <a:xfrm>
                <a:off x="2492" y="528"/>
                <a:ext cx="765" cy="1085"/>
                <a:chOff x="2492" y="528"/>
                <a:chExt cx="765" cy="1085"/>
              </a:xfrm>
            </p:grpSpPr>
            <p:sp>
              <p:nvSpPr>
                <p:cNvPr id="385174" name="Line 150"/>
                <p:cNvSpPr>
                  <a:spLocks noChangeShapeType="1"/>
                </p:cNvSpPr>
                <p:nvPr/>
              </p:nvSpPr>
              <p:spPr bwMode="auto">
                <a:xfrm rot="2478685">
                  <a:off x="2492" y="528"/>
                  <a:ext cx="4" cy="107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175" name="Line 151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3253" y="536"/>
                  <a:ext cx="4" cy="107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5176" name="Group 152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385177" name="Line 153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178" name="Line 154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5126" name="Group 102"/>
            <p:cNvGrpSpPr>
              <a:grpSpLocks/>
            </p:cNvGrpSpPr>
            <p:nvPr/>
          </p:nvGrpSpPr>
          <p:grpSpPr bwMode="auto">
            <a:xfrm>
              <a:off x="2555" y="418"/>
              <a:ext cx="629" cy="611"/>
              <a:chOff x="2507" y="384"/>
              <a:chExt cx="629" cy="611"/>
            </a:xfrm>
          </p:grpSpPr>
          <p:sp>
            <p:nvSpPr>
              <p:cNvPr id="385127" name="Oval 103"/>
              <p:cNvSpPr>
                <a:spLocks noChangeArrowheads="1"/>
              </p:cNvSpPr>
              <p:nvPr/>
            </p:nvSpPr>
            <p:spPr bwMode="auto">
              <a:xfrm>
                <a:off x="2507" y="384"/>
                <a:ext cx="629" cy="61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5128" name="WordArt 10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3" y="548"/>
                <a:ext cx="487" cy="2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2857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sp>
          <p:nvSpPr>
            <p:cNvPr id="385129" name="Oval 105"/>
            <p:cNvSpPr>
              <a:spLocks noChangeArrowheads="1"/>
            </p:cNvSpPr>
            <p:nvPr/>
          </p:nvSpPr>
          <p:spPr bwMode="auto">
            <a:xfrm>
              <a:off x="2016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600">
                  <a:solidFill>
                    <a:schemeClr val="bg1"/>
                  </a:solidFill>
                </a:rPr>
                <a:t>Adam</a:t>
              </a:r>
            </a:p>
          </p:txBody>
        </p:sp>
        <p:sp>
          <p:nvSpPr>
            <p:cNvPr id="385130" name="Oval 106"/>
            <p:cNvSpPr>
              <a:spLocks noChangeArrowheads="1"/>
            </p:cNvSpPr>
            <p:nvPr/>
          </p:nvSpPr>
          <p:spPr bwMode="auto">
            <a:xfrm>
              <a:off x="3168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Eve</a:t>
              </a:r>
            </a:p>
          </p:txBody>
        </p:sp>
        <p:sp>
          <p:nvSpPr>
            <p:cNvPr id="385131" name="Oval 107"/>
            <p:cNvSpPr>
              <a:spLocks noChangeArrowheads="1"/>
            </p:cNvSpPr>
            <p:nvPr/>
          </p:nvSpPr>
          <p:spPr bwMode="auto">
            <a:xfrm>
              <a:off x="2581" y="2054"/>
              <a:ext cx="578" cy="524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Children</a:t>
              </a:r>
            </a:p>
          </p:txBody>
        </p:sp>
      </p:grpSp>
      <p:grpSp>
        <p:nvGrpSpPr>
          <p:cNvPr id="385132" name="Group 108"/>
          <p:cNvGrpSpPr>
            <a:grpSpLocks/>
          </p:cNvGrpSpPr>
          <p:nvPr/>
        </p:nvGrpSpPr>
        <p:grpSpPr bwMode="auto">
          <a:xfrm>
            <a:off x="4141788" y="2239963"/>
            <a:ext cx="828675" cy="1493837"/>
            <a:chOff x="2592" y="480"/>
            <a:chExt cx="576" cy="629"/>
          </a:xfrm>
        </p:grpSpPr>
        <p:sp>
          <p:nvSpPr>
            <p:cNvPr id="385133" name="AutoShape 109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4" name="AutoShape 110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5" name="AutoShape 111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6" name="AutoShape 112"/>
            <p:cNvSpPr>
              <a:spLocks noChangeArrowheads="1"/>
            </p:cNvSpPr>
            <p:nvPr/>
          </p:nvSpPr>
          <p:spPr bwMode="auto">
            <a:xfrm rot="-16200000">
              <a:off x="2787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7" name="AutoShape 113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8" name="AutoShape 114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39" name="AutoShape 115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40" name="AutoShape 116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41" name="AutoShape 117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42" name="AutoShape 118"/>
            <p:cNvSpPr>
              <a:spLocks noChangeArrowheads="1"/>
            </p:cNvSpPr>
            <p:nvPr/>
          </p:nvSpPr>
          <p:spPr bwMode="auto">
            <a:xfrm>
              <a:off x="2928" y="533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43" name="AutoShape 119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44" name="AutoShape 120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5145" name="Text Box 121"/>
          <p:cNvSpPr txBox="1">
            <a:spLocks noChangeArrowheads="1"/>
          </p:cNvSpPr>
          <p:nvPr/>
        </p:nvSpPr>
        <p:spPr bwMode="auto">
          <a:xfrm>
            <a:off x="3314700" y="4845050"/>
            <a:ext cx="2514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  <a:latin typeface="Arial Black" pitchFamily="34" charset="0"/>
              </a:rPr>
              <a:t>Evil family</a:t>
            </a:r>
          </a:p>
        </p:txBody>
      </p:sp>
      <p:sp>
        <p:nvSpPr>
          <p:cNvPr id="385062" name="Text Box 38"/>
          <p:cNvSpPr txBox="1">
            <a:spLocks noChangeArrowheads="1"/>
          </p:cNvSpPr>
          <p:nvPr/>
        </p:nvSpPr>
        <p:spPr bwMode="auto">
          <a:xfrm>
            <a:off x="6396038" y="4759325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sz="2800">
                <a:solidFill>
                  <a:schemeClr val="tx1"/>
                </a:solidFill>
                <a:latin typeface="Arial Black" pitchFamily="34" charset="0"/>
              </a:rPr>
              <a:t>Satanic Dominion</a:t>
            </a:r>
          </a:p>
        </p:txBody>
      </p:sp>
      <p:grpSp>
        <p:nvGrpSpPr>
          <p:cNvPr id="385100" name="Group 76"/>
          <p:cNvGrpSpPr>
            <a:grpSpLocks/>
          </p:cNvGrpSpPr>
          <p:nvPr/>
        </p:nvGrpSpPr>
        <p:grpSpPr bwMode="auto">
          <a:xfrm>
            <a:off x="7124700" y="2239963"/>
            <a:ext cx="827088" cy="1493837"/>
            <a:chOff x="2592" y="480"/>
            <a:chExt cx="576" cy="629"/>
          </a:xfrm>
        </p:grpSpPr>
        <p:sp>
          <p:nvSpPr>
            <p:cNvPr id="385101" name="AutoShape 77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2" name="AutoShape 78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3" name="AutoShape 79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4" name="AutoShape 80"/>
            <p:cNvSpPr>
              <a:spLocks noChangeArrowheads="1"/>
            </p:cNvSpPr>
            <p:nvPr/>
          </p:nvSpPr>
          <p:spPr bwMode="auto">
            <a:xfrm rot="-16200000">
              <a:off x="2787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5" name="AutoShape 81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6" name="AutoShape 82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7" name="AutoShape 83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8" name="AutoShape 84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09" name="AutoShape 85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10" name="AutoShape 86"/>
            <p:cNvSpPr>
              <a:spLocks noChangeArrowheads="1"/>
            </p:cNvSpPr>
            <p:nvPr/>
          </p:nvSpPr>
          <p:spPr bwMode="auto">
            <a:xfrm>
              <a:off x="2928" y="533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11" name="AutoShape 87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12" name="AutoShape 88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202" name="Group 178"/>
          <p:cNvGrpSpPr>
            <a:grpSpLocks/>
          </p:cNvGrpSpPr>
          <p:nvPr/>
        </p:nvGrpSpPr>
        <p:grpSpPr bwMode="auto">
          <a:xfrm>
            <a:off x="6167438" y="1219200"/>
            <a:ext cx="2747962" cy="3429000"/>
            <a:chOff x="3885" y="418"/>
            <a:chExt cx="1731" cy="2160"/>
          </a:xfrm>
        </p:grpSpPr>
        <p:grpSp>
          <p:nvGrpSpPr>
            <p:cNvPr id="385179" name="Group 155"/>
            <p:cNvGrpSpPr>
              <a:grpSpLocks/>
            </p:cNvGrpSpPr>
            <p:nvPr/>
          </p:nvGrpSpPr>
          <p:grpSpPr bwMode="auto">
            <a:xfrm>
              <a:off x="4349" y="570"/>
              <a:ext cx="780" cy="1124"/>
              <a:chOff x="1380" y="831"/>
              <a:chExt cx="828" cy="1175"/>
            </a:xfrm>
          </p:grpSpPr>
          <p:sp>
            <p:nvSpPr>
              <p:cNvPr id="385180" name="Line 156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81" name="Line 157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182" name="Group 158"/>
            <p:cNvGrpSpPr>
              <a:grpSpLocks/>
            </p:cNvGrpSpPr>
            <p:nvPr/>
          </p:nvGrpSpPr>
          <p:grpSpPr bwMode="auto">
            <a:xfrm>
              <a:off x="4346" y="1385"/>
              <a:ext cx="796" cy="1107"/>
              <a:chOff x="1377" y="1683"/>
              <a:chExt cx="845" cy="1157"/>
            </a:xfrm>
          </p:grpSpPr>
          <p:sp>
            <p:nvSpPr>
              <p:cNvPr id="385183" name="Line 159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84" name="Line 160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5097" name="Oval 73"/>
            <p:cNvSpPr>
              <a:spLocks noChangeArrowheads="1"/>
            </p:cNvSpPr>
            <p:nvPr/>
          </p:nvSpPr>
          <p:spPr bwMode="auto">
            <a:xfrm>
              <a:off x="3885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Humans</a:t>
              </a:r>
            </a:p>
          </p:txBody>
        </p:sp>
        <p:sp>
          <p:nvSpPr>
            <p:cNvPr id="385098" name="Oval 74"/>
            <p:cNvSpPr>
              <a:spLocks noChangeArrowheads="1"/>
            </p:cNvSpPr>
            <p:nvPr/>
          </p:nvSpPr>
          <p:spPr bwMode="auto">
            <a:xfrm>
              <a:off x="5037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All</a:t>
              </a:r>
            </a:p>
            <a:p>
              <a:pPr>
                <a:lnSpc>
                  <a:spcPct val="65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Things</a:t>
              </a:r>
            </a:p>
          </p:txBody>
        </p:sp>
        <p:sp>
          <p:nvSpPr>
            <p:cNvPr id="385099" name="Oval 75"/>
            <p:cNvSpPr>
              <a:spLocks noChangeArrowheads="1"/>
            </p:cNvSpPr>
            <p:nvPr/>
          </p:nvSpPr>
          <p:spPr bwMode="auto">
            <a:xfrm>
              <a:off x="4460" y="2054"/>
              <a:ext cx="577" cy="524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Creation</a:t>
              </a:r>
            </a:p>
          </p:txBody>
        </p:sp>
        <p:grpSp>
          <p:nvGrpSpPr>
            <p:cNvPr id="385200" name="Group 176"/>
            <p:cNvGrpSpPr>
              <a:grpSpLocks/>
            </p:cNvGrpSpPr>
            <p:nvPr/>
          </p:nvGrpSpPr>
          <p:grpSpPr bwMode="auto">
            <a:xfrm>
              <a:off x="4434" y="418"/>
              <a:ext cx="629" cy="611"/>
              <a:chOff x="4434" y="418"/>
              <a:chExt cx="629" cy="611"/>
            </a:xfrm>
          </p:grpSpPr>
          <p:sp>
            <p:nvSpPr>
              <p:cNvPr id="385114" name="Oval 90"/>
              <p:cNvSpPr>
                <a:spLocks noChangeArrowheads="1"/>
              </p:cNvSpPr>
              <p:nvPr/>
            </p:nvSpPr>
            <p:spPr bwMode="auto">
              <a:xfrm>
                <a:off x="4434" y="418"/>
                <a:ext cx="629" cy="61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>
                  <a:solidFill>
                    <a:schemeClr val="bg1"/>
                  </a:solidFill>
                </a:endParaRPr>
              </a:p>
            </p:txBody>
          </p:sp>
          <p:sp>
            <p:nvSpPr>
              <p:cNvPr id="385115" name="WordArt 9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20" y="582"/>
                <a:ext cx="487" cy="2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2857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</p:grpSp>
      <p:grpSp>
        <p:nvGrpSpPr>
          <p:cNvPr id="385196" name="Group 172"/>
          <p:cNvGrpSpPr>
            <a:grpSpLocks/>
          </p:cNvGrpSpPr>
          <p:nvPr/>
        </p:nvGrpSpPr>
        <p:grpSpPr bwMode="auto">
          <a:xfrm>
            <a:off x="228600" y="1219200"/>
            <a:ext cx="2743200" cy="3429000"/>
            <a:chOff x="144" y="418"/>
            <a:chExt cx="1728" cy="2160"/>
          </a:xfrm>
        </p:grpSpPr>
        <p:grpSp>
          <p:nvGrpSpPr>
            <p:cNvPr id="385167" name="Group 143"/>
            <p:cNvGrpSpPr>
              <a:grpSpLocks/>
            </p:cNvGrpSpPr>
            <p:nvPr/>
          </p:nvGrpSpPr>
          <p:grpSpPr bwMode="auto">
            <a:xfrm>
              <a:off x="579" y="570"/>
              <a:ext cx="780" cy="1124"/>
              <a:chOff x="1380" y="831"/>
              <a:chExt cx="828" cy="1175"/>
            </a:xfrm>
          </p:grpSpPr>
          <p:sp>
            <p:nvSpPr>
              <p:cNvPr id="385168" name="Line 144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69" name="Line 145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170" name="Group 146"/>
            <p:cNvGrpSpPr>
              <a:grpSpLocks/>
            </p:cNvGrpSpPr>
            <p:nvPr/>
          </p:nvGrpSpPr>
          <p:grpSpPr bwMode="auto">
            <a:xfrm>
              <a:off x="576" y="1385"/>
              <a:ext cx="796" cy="1107"/>
              <a:chOff x="1377" y="1683"/>
              <a:chExt cx="845" cy="1157"/>
            </a:xfrm>
          </p:grpSpPr>
          <p:sp>
            <p:nvSpPr>
              <p:cNvPr id="385171" name="Line 147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72" name="Line 148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147" name="Group 123"/>
            <p:cNvGrpSpPr>
              <a:grpSpLocks/>
            </p:cNvGrpSpPr>
            <p:nvPr/>
          </p:nvGrpSpPr>
          <p:grpSpPr bwMode="auto">
            <a:xfrm>
              <a:off x="683" y="418"/>
              <a:ext cx="629" cy="611"/>
              <a:chOff x="683" y="384"/>
              <a:chExt cx="629" cy="611"/>
            </a:xfrm>
          </p:grpSpPr>
          <p:sp>
            <p:nvSpPr>
              <p:cNvPr id="385148" name="Oval 124"/>
              <p:cNvSpPr>
                <a:spLocks noChangeArrowheads="1"/>
              </p:cNvSpPr>
              <p:nvPr/>
            </p:nvSpPr>
            <p:spPr bwMode="auto">
              <a:xfrm>
                <a:off x="683" y="384"/>
                <a:ext cx="629" cy="611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chemeClr val="tx1"/>
                  </a:gs>
                  <a:gs pos="100000">
                    <a:srgbClr val="4D4D4D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>
                  <a:solidFill>
                    <a:schemeClr val="bg1"/>
                  </a:solidFill>
                </a:endParaRPr>
              </a:p>
            </p:txBody>
          </p:sp>
          <p:sp>
            <p:nvSpPr>
              <p:cNvPr id="385149" name="WordArt 1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9" y="548"/>
                <a:ext cx="487" cy="26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2857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sp>
          <p:nvSpPr>
            <p:cNvPr id="385150" name="Oval 126"/>
            <p:cNvSpPr>
              <a:spLocks noChangeArrowheads="1"/>
            </p:cNvSpPr>
            <p:nvPr/>
          </p:nvSpPr>
          <p:spPr bwMode="auto">
            <a:xfrm>
              <a:off x="144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Mind</a:t>
              </a:r>
            </a:p>
          </p:txBody>
        </p:sp>
        <p:sp>
          <p:nvSpPr>
            <p:cNvPr id="385151" name="Oval 127"/>
            <p:cNvSpPr>
              <a:spLocks noChangeArrowheads="1"/>
            </p:cNvSpPr>
            <p:nvPr/>
          </p:nvSpPr>
          <p:spPr bwMode="auto">
            <a:xfrm>
              <a:off x="1293" y="1285"/>
              <a:ext cx="579" cy="525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Body</a:t>
              </a:r>
            </a:p>
          </p:txBody>
        </p:sp>
        <p:sp>
          <p:nvSpPr>
            <p:cNvPr id="385152" name="Oval 128"/>
            <p:cNvSpPr>
              <a:spLocks noChangeArrowheads="1"/>
            </p:cNvSpPr>
            <p:nvPr/>
          </p:nvSpPr>
          <p:spPr bwMode="auto">
            <a:xfrm>
              <a:off x="709" y="2054"/>
              <a:ext cx="577" cy="524"/>
            </a:xfrm>
            <a:prstGeom prst="ellipse">
              <a:avLst/>
            </a:prstGeom>
            <a:gradFill rotWithShape="0">
              <a:gsLst>
                <a:gs pos="0">
                  <a:srgbClr val="4D4D4D"/>
                </a:gs>
                <a:gs pos="50000">
                  <a:schemeClr val="tx1"/>
                </a:gs>
                <a:gs pos="100000">
                  <a:srgbClr val="4D4D4D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60000"/>
                </a:lnSpc>
              </a:pPr>
              <a:endParaRPr lang="en-US" sz="600">
                <a:solidFill>
                  <a:schemeClr val="bg1"/>
                </a:solidFill>
                <a:latin typeface="Fette Engschrift" pitchFamily="2" charset="0"/>
              </a:endParaRPr>
            </a:p>
            <a:p>
              <a:pPr>
                <a:lnSpc>
                  <a:spcPct val="6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Indi-</a:t>
              </a:r>
            </a:p>
            <a:p>
              <a:pPr>
                <a:lnSpc>
                  <a:spcPct val="60000"/>
                </a:lnSpc>
              </a:pPr>
              <a:r>
                <a:rPr lang="en-US" sz="2600">
                  <a:solidFill>
                    <a:schemeClr val="bg1"/>
                  </a:solidFill>
                  <a:latin typeface="Fette Engschrift" pitchFamily="2" charset="0"/>
                </a:rPr>
                <a:t>vidual</a:t>
              </a:r>
            </a:p>
          </p:txBody>
        </p:sp>
      </p:grpSp>
      <p:grpSp>
        <p:nvGrpSpPr>
          <p:cNvPr id="385153" name="Group 129"/>
          <p:cNvGrpSpPr>
            <a:grpSpLocks/>
          </p:cNvGrpSpPr>
          <p:nvPr/>
        </p:nvGrpSpPr>
        <p:grpSpPr bwMode="auto">
          <a:xfrm>
            <a:off x="1169988" y="2239963"/>
            <a:ext cx="827087" cy="1493837"/>
            <a:chOff x="2592" y="480"/>
            <a:chExt cx="576" cy="629"/>
          </a:xfrm>
        </p:grpSpPr>
        <p:sp>
          <p:nvSpPr>
            <p:cNvPr id="385154" name="AutoShape 130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55" name="AutoShape 131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56" name="AutoShape 132"/>
            <p:cNvSpPr>
              <a:spLocks noChangeArrowheads="1"/>
            </p:cNvSpPr>
            <p:nvPr/>
          </p:nvSpPr>
          <p:spPr bwMode="auto">
            <a:xfrm rot="-5400000">
              <a:off x="2833" y="43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57" name="AutoShape 133"/>
            <p:cNvSpPr>
              <a:spLocks noChangeArrowheads="1"/>
            </p:cNvSpPr>
            <p:nvPr/>
          </p:nvSpPr>
          <p:spPr bwMode="auto">
            <a:xfrm rot="-16200000">
              <a:off x="2787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58" name="AutoShape 134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59" name="AutoShape 135"/>
            <p:cNvSpPr>
              <a:spLocks noChangeArrowheads="1"/>
            </p:cNvSpPr>
            <p:nvPr/>
          </p:nvSpPr>
          <p:spPr bwMode="auto">
            <a:xfrm rot="-16200000">
              <a:off x="2783" y="673"/>
              <a:ext cx="144" cy="526"/>
            </a:xfrm>
            <a:prstGeom prst="curvedLeftArrow">
              <a:avLst>
                <a:gd name="adj1" fmla="val 73056"/>
                <a:gd name="adj2" fmla="val 146111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0" name="AutoShape 136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1" name="AutoShape 137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2" name="AutoShape 138"/>
            <p:cNvSpPr>
              <a:spLocks noChangeArrowheads="1"/>
            </p:cNvSpPr>
            <p:nvPr/>
          </p:nvSpPr>
          <p:spPr bwMode="auto">
            <a:xfrm rot="-10800000">
              <a:off x="2688" y="480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3" name="AutoShape 139"/>
            <p:cNvSpPr>
              <a:spLocks noChangeArrowheads="1"/>
            </p:cNvSpPr>
            <p:nvPr/>
          </p:nvSpPr>
          <p:spPr bwMode="auto">
            <a:xfrm>
              <a:off x="2928" y="533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4" name="AutoShape 140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165" name="AutoShape 141"/>
            <p:cNvSpPr>
              <a:spLocks noChangeArrowheads="1"/>
            </p:cNvSpPr>
            <p:nvPr/>
          </p:nvSpPr>
          <p:spPr bwMode="auto">
            <a:xfrm>
              <a:off x="2928" y="528"/>
              <a:ext cx="144" cy="576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gradFill rotWithShape="0">
              <a:gsLst>
                <a:gs pos="0">
                  <a:schemeClr val="tx1"/>
                </a:gs>
                <a:gs pos="50000">
                  <a:srgbClr val="C0C0C0"/>
                </a:gs>
                <a:gs pos="100000">
                  <a:schemeClr val="tx1"/>
                </a:gs>
              </a:gsLst>
              <a:lin ang="27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5166" name="Text Box 142"/>
          <p:cNvSpPr txBox="1">
            <a:spLocks noChangeArrowheads="1"/>
          </p:cNvSpPr>
          <p:nvPr/>
        </p:nvSpPr>
        <p:spPr bwMode="auto">
          <a:xfrm>
            <a:off x="723900" y="4784725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sz="2800">
                <a:solidFill>
                  <a:schemeClr val="tx1"/>
                </a:solidFill>
                <a:latin typeface="Arial Black" pitchFamily="34" charset="0"/>
              </a:rPr>
              <a:t>Evil</a:t>
            </a:r>
          </a:p>
          <a:p>
            <a:pPr>
              <a:lnSpc>
                <a:spcPct val="65000"/>
              </a:lnSpc>
            </a:pPr>
            <a:r>
              <a:rPr lang="en-US" sz="2800">
                <a:solidFill>
                  <a:schemeClr val="tx1"/>
                </a:solidFill>
                <a:latin typeface="Arial Black" pitchFamily="34" charset="0"/>
              </a:rPr>
              <a:t>Nature</a:t>
            </a:r>
          </a:p>
        </p:txBody>
      </p:sp>
      <p:grpSp>
        <p:nvGrpSpPr>
          <p:cNvPr id="385204" name="Group 180"/>
          <p:cNvGrpSpPr>
            <a:grpSpLocks/>
          </p:cNvGrpSpPr>
          <p:nvPr/>
        </p:nvGrpSpPr>
        <p:grpSpPr bwMode="auto">
          <a:xfrm>
            <a:off x="990600" y="5661025"/>
            <a:ext cx="7162800" cy="457200"/>
            <a:chOff x="624" y="3024"/>
            <a:chExt cx="4512" cy="288"/>
          </a:xfrm>
        </p:grpSpPr>
        <p:sp>
          <p:nvSpPr>
            <p:cNvPr id="385205" name="Rectangle 181"/>
            <p:cNvSpPr>
              <a:spLocks noChangeArrowheads="1"/>
            </p:cNvSpPr>
            <p:nvPr/>
          </p:nvSpPr>
          <p:spPr bwMode="auto">
            <a:xfrm>
              <a:off x="624" y="3024"/>
              <a:ext cx="4512" cy="28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85206" name="WordArt 182"/>
            <p:cNvSpPr>
              <a:spLocks noChangeArrowheads="1" noChangeShapeType="1" noTextEdit="1"/>
            </p:cNvSpPr>
            <p:nvPr/>
          </p:nvSpPr>
          <p:spPr bwMode="auto">
            <a:xfrm>
              <a:off x="1032" y="3072"/>
              <a:ext cx="369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Hell on earth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WordArt 1026"/>
          <p:cNvSpPr>
            <a:spLocks noChangeArrowheads="1" noChangeShapeType="1" noTextEdit="1"/>
          </p:cNvSpPr>
          <p:nvPr/>
        </p:nvSpPr>
        <p:spPr bwMode="auto">
          <a:xfrm>
            <a:off x="1343025" y="10668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00CC"/>
              </a:extrusionClr>
            </a:sp3d>
          </a:bodyPr>
          <a:lstStyle/>
          <a:p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Arial Black"/>
              </a:rPr>
              <a:t>Section 2</a:t>
            </a:r>
          </a:p>
        </p:txBody>
      </p:sp>
      <p:sp>
        <p:nvSpPr>
          <p:cNvPr id="386051" name="WordArt 1027"/>
          <p:cNvSpPr>
            <a:spLocks noChangeArrowheads="1" noChangeShapeType="1" noTextEdit="1"/>
          </p:cNvSpPr>
          <p:nvPr/>
        </p:nvSpPr>
        <p:spPr bwMode="auto">
          <a:xfrm>
            <a:off x="533400" y="2882900"/>
            <a:ext cx="8077200" cy="207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God's Work of Salvation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animBg="1"/>
      <p:bldP spid="3860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0" y="5181600"/>
            <a:ext cx="9144000" cy="1668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58775" y="146050"/>
            <a:ext cx="5889626" cy="920750"/>
            <a:chOff x="358775" y="146050"/>
            <a:chExt cx="5889626" cy="920750"/>
          </a:xfrm>
        </p:grpSpPr>
        <p:sp>
          <p:nvSpPr>
            <p:cNvPr id="797700" name="Text Box 4"/>
            <p:cNvSpPr txBox="1">
              <a:spLocks noChangeArrowheads="1"/>
            </p:cNvSpPr>
            <p:nvPr/>
          </p:nvSpPr>
          <p:spPr bwMode="auto">
            <a:xfrm>
              <a:off x="1042988" y="146050"/>
              <a:ext cx="520541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God’s Work of Salvation is</a:t>
              </a:r>
            </a:p>
            <a:p>
              <a:pPr algn="l"/>
              <a:r>
                <a:rPr lang="en-US" dirty="0"/>
                <a:t>the Providence of Restoration</a:t>
              </a:r>
            </a:p>
          </p:txBody>
        </p:sp>
        <p:sp>
          <p:nvSpPr>
            <p:cNvPr id="797701" name="Text Box 5"/>
            <p:cNvSpPr txBox="1">
              <a:spLocks noChangeArrowheads="1"/>
            </p:cNvSpPr>
            <p:nvPr/>
          </p:nvSpPr>
          <p:spPr bwMode="auto">
            <a:xfrm>
              <a:off x="358775" y="152400"/>
              <a:ext cx="63182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2.1</a:t>
              </a:r>
            </a:p>
          </p:txBody>
        </p:sp>
      </p:grpSp>
      <p:grpSp>
        <p:nvGrpSpPr>
          <p:cNvPr id="797706" name="Group 10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797707" name="Oval 11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77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sp>
        <p:nvSpPr>
          <p:cNvPr id="797709" name="Text Box 13"/>
          <p:cNvSpPr txBox="1">
            <a:spLocks noChangeArrowheads="1"/>
          </p:cNvSpPr>
          <p:nvPr/>
        </p:nvSpPr>
        <p:spPr bwMode="auto">
          <a:xfrm>
            <a:off x="3962400" y="3276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797710" name="AutoShape 14"/>
          <p:cNvSpPr>
            <a:spLocks noChangeArrowheads="1"/>
          </p:cNvSpPr>
          <p:nvPr/>
        </p:nvSpPr>
        <p:spPr bwMode="auto">
          <a:xfrm rot="3695631" flipH="1">
            <a:off x="3028156" y="2059782"/>
            <a:ext cx="211137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11" name="AutoShape 15"/>
          <p:cNvSpPr>
            <a:spLocks noChangeArrowheads="1"/>
          </p:cNvSpPr>
          <p:nvPr/>
        </p:nvSpPr>
        <p:spPr bwMode="auto">
          <a:xfrm rot="14495631" flipH="1">
            <a:off x="2799556" y="19248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12" name="AutoShape 16"/>
          <p:cNvSpPr>
            <a:spLocks noChangeArrowheads="1"/>
          </p:cNvSpPr>
          <p:nvPr/>
        </p:nvSpPr>
        <p:spPr bwMode="auto">
          <a:xfrm rot="5400000" flipV="1">
            <a:off x="4447382" y="2847181"/>
            <a:ext cx="228600" cy="2459037"/>
          </a:xfrm>
          <a:prstGeom prst="downArrow">
            <a:avLst>
              <a:gd name="adj1" fmla="val 50000"/>
              <a:gd name="adj2" fmla="val 26892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7713" name="AutoShape 17"/>
          <p:cNvSpPr>
            <a:spLocks noChangeArrowheads="1"/>
          </p:cNvSpPr>
          <p:nvPr/>
        </p:nvSpPr>
        <p:spPr bwMode="auto">
          <a:xfrm rot="-3695631" flipH="1" flipV="1">
            <a:off x="5980906" y="20010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14" name="Text Box 18"/>
          <p:cNvSpPr txBox="1">
            <a:spLocks noChangeArrowheads="1"/>
          </p:cNvSpPr>
          <p:nvPr/>
        </p:nvSpPr>
        <p:spPr bwMode="auto">
          <a:xfrm rot="-1805846">
            <a:off x="2362200" y="21939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Joy</a:t>
            </a:r>
          </a:p>
        </p:txBody>
      </p:sp>
      <p:sp>
        <p:nvSpPr>
          <p:cNvPr id="797715" name="Text Box 19"/>
          <p:cNvSpPr txBox="1">
            <a:spLocks noChangeArrowheads="1"/>
          </p:cNvSpPr>
          <p:nvPr/>
        </p:nvSpPr>
        <p:spPr bwMode="auto">
          <a:xfrm rot="-1805191">
            <a:off x="2667000" y="2925763"/>
            <a:ext cx="1765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660066"/>
                </a:solidFill>
              </a:rPr>
              <a:t>Creation</a:t>
            </a:r>
          </a:p>
        </p:txBody>
      </p:sp>
      <p:grpSp>
        <p:nvGrpSpPr>
          <p:cNvPr id="797717" name="Group 21"/>
          <p:cNvGrpSpPr>
            <a:grpSpLocks/>
          </p:cNvGrpSpPr>
          <p:nvPr/>
        </p:nvGrpSpPr>
        <p:grpSpPr bwMode="auto">
          <a:xfrm>
            <a:off x="533400" y="3581400"/>
            <a:ext cx="2667000" cy="990600"/>
            <a:chOff x="336" y="2160"/>
            <a:chExt cx="1680" cy="624"/>
          </a:xfrm>
        </p:grpSpPr>
        <p:sp>
          <p:nvSpPr>
            <p:cNvPr id="797718" name="Oval 22"/>
            <p:cNvSpPr>
              <a:spLocks noChangeArrowheads="1"/>
            </p:cNvSpPr>
            <p:nvPr/>
          </p:nvSpPr>
          <p:spPr bwMode="auto">
            <a:xfrm>
              <a:off x="336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7719" name="Text Box 23"/>
            <p:cNvSpPr txBox="1">
              <a:spLocks noChangeArrowheads="1"/>
            </p:cNvSpPr>
            <p:nvPr/>
          </p:nvSpPr>
          <p:spPr bwMode="auto">
            <a:xfrm>
              <a:off x="432" y="220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dirty="0"/>
                <a:t>World</a:t>
              </a:r>
            </a:p>
            <a:p>
              <a:pPr>
                <a:lnSpc>
                  <a:spcPct val="75000"/>
                </a:lnSpc>
              </a:pPr>
              <a:r>
                <a:rPr lang="en-US" dirty="0"/>
                <a:t>of goodness</a:t>
              </a:r>
            </a:p>
          </p:txBody>
        </p:sp>
      </p:grpSp>
      <p:grpSp>
        <p:nvGrpSpPr>
          <p:cNvPr id="797720" name="Group 24"/>
          <p:cNvGrpSpPr>
            <a:grpSpLocks/>
          </p:cNvGrpSpPr>
          <p:nvPr/>
        </p:nvGrpSpPr>
        <p:grpSpPr bwMode="auto">
          <a:xfrm>
            <a:off x="5943600" y="3581400"/>
            <a:ext cx="2667000" cy="990600"/>
            <a:chOff x="3744" y="2160"/>
            <a:chExt cx="1680" cy="624"/>
          </a:xfrm>
        </p:grpSpPr>
        <p:sp>
          <p:nvSpPr>
            <p:cNvPr id="797721" name="Oval 25"/>
            <p:cNvSpPr>
              <a:spLocks noChangeArrowheads="1"/>
            </p:cNvSpPr>
            <p:nvPr/>
          </p:nvSpPr>
          <p:spPr bwMode="auto">
            <a:xfrm>
              <a:off x="3744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1C1C1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7722" name="Text Box 26"/>
            <p:cNvSpPr txBox="1">
              <a:spLocks noChangeArrowheads="1"/>
            </p:cNvSpPr>
            <p:nvPr/>
          </p:nvSpPr>
          <p:spPr bwMode="auto">
            <a:xfrm>
              <a:off x="3882" y="2336"/>
              <a:ext cx="139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</a:rPr>
                <a:t>World of sin</a:t>
              </a:r>
            </a:p>
          </p:txBody>
        </p:sp>
      </p:grpSp>
      <p:grpSp>
        <p:nvGrpSpPr>
          <p:cNvPr id="797727" name="Group 31"/>
          <p:cNvGrpSpPr>
            <a:grpSpLocks/>
          </p:cNvGrpSpPr>
          <p:nvPr/>
        </p:nvGrpSpPr>
        <p:grpSpPr bwMode="auto">
          <a:xfrm>
            <a:off x="762000" y="5338763"/>
            <a:ext cx="7820025" cy="1138237"/>
            <a:chOff x="258" y="3312"/>
            <a:chExt cx="5310" cy="717"/>
          </a:xfrm>
        </p:grpSpPr>
        <p:sp>
          <p:nvSpPr>
            <p:cNvPr id="797728" name="Text Box 32"/>
            <p:cNvSpPr txBox="1">
              <a:spLocks noChangeArrowheads="1"/>
            </p:cNvSpPr>
            <p:nvPr/>
          </p:nvSpPr>
          <p:spPr bwMode="auto">
            <a:xfrm>
              <a:off x="480" y="3383"/>
              <a:ext cx="508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God intended to create a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world of goodness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experience from it the utmost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joy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;  yet due to the human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Fall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the world came to be filled with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sin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sorrow.</a:t>
              </a:r>
            </a:p>
          </p:txBody>
        </p:sp>
        <p:sp>
          <p:nvSpPr>
            <p:cNvPr id="797729" name="Text Box 33"/>
            <p:cNvSpPr txBox="1">
              <a:spLocks noChangeArrowheads="1"/>
            </p:cNvSpPr>
            <p:nvPr/>
          </p:nvSpPr>
          <p:spPr bwMode="auto">
            <a:xfrm>
              <a:off x="258" y="3312"/>
              <a:ext cx="2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97730" name="Text Box 34"/>
          <p:cNvSpPr txBox="1">
            <a:spLocks noChangeArrowheads="1"/>
          </p:cNvSpPr>
          <p:nvPr/>
        </p:nvSpPr>
        <p:spPr bwMode="auto">
          <a:xfrm rot="1610571" flipH="1">
            <a:off x="5591175" y="24384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400">
                <a:solidFill>
                  <a:schemeClr val="tx1"/>
                </a:solidFill>
              </a:rPr>
              <a:t>Sorrow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9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9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7977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9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7977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9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9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9" grpId="0"/>
      <p:bldP spid="797710" grpId="0" animBg="1"/>
      <p:bldP spid="797711" grpId="0" animBg="1"/>
      <p:bldP spid="797712" grpId="0" animBg="1"/>
      <p:bldP spid="797713" grpId="0" animBg="1"/>
      <p:bldP spid="797714" grpId="0"/>
      <p:bldP spid="7977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0" y="5181600"/>
            <a:ext cx="9144000" cy="1668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3652" name="Group 52"/>
          <p:cNvGrpSpPr>
            <a:grpSpLocks/>
          </p:cNvGrpSpPr>
          <p:nvPr/>
        </p:nvGrpSpPr>
        <p:grpSpPr bwMode="auto">
          <a:xfrm>
            <a:off x="714375" y="5334000"/>
            <a:ext cx="7591425" cy="1371600"/>
            <a:chOff x="402" y="3312"/>
            <a:chExt cx="4782" cy="864"/>
          </a:xfrm>
        </p:grpSpPr>
        <p:sp>
          <p:nvSpPr>
            <p:cNvPr id="793627" name="Text Box 27"/>
            <p:cNvSpPr txBox="1">
              <a:spLocks noChangeArrowheads="1"/>
            </p:cNvSpPr>
            <p:nvPr/>
          </p:nvSpPr>
          <p:spPr bwMode="auto">
            <a:xfrm>
              <a:off x="624" y="3334"/>
              <a:ext cx="4560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If this sinful world were to continue forever in its present state, then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would be an impotent and ineffectual God who failed in His creation.  Therefore, God will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save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this sinful world, by all means. </a:t>
              </a:r>
            </a:p>
          </p:txBody>
        </p:sp>
        <p:sp>
          <p:nvSpPr>
            <p:cNvPr id="793628" name="Text Box 28"/>
            <p:cNvSpPr txBox="1">
              <a:spLocks noChangeArrowheads="1"/>
            </p:cNvSpPr>
            <p:nvPr/>
          </p:nvSpPr>
          <p:spPr bwMode="auto">
            <a:xfrm>
              <a:off x="402" y="3312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9" name="Text Box 29"/>
          <p:cNvSpPr txBox="1">
            <a:spLocks noChangeArrowheads="1"/>
          </p:cNvSpPr>
          <p:nvPr/>
        </p:nvSpPr>
        <p:spPr bwMode="auto">
          <a:xfrm>
            <a:off x="3276600" y="441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4F009E"/>
                </a:solidFill>
              </a:rPr>
              <a:t>Salvation</a:t>
            </a:r>
          </a:p>
        </p:txBody>
      </p:sp>
      <p:grpSp>
        <p:nvGrpSpPr>
          <p:cNvPr id="793633" name="Group 33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793634" name="Oval 34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36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sp>
        <p:nvSpPr>
          <p:cNvPr id="793636" name="Text Box 36"/>
          <p:cNvSpPr txBox="1">
            <a:spLocks noChangeArrowheads="1"/>
          </p:cNvSpPr>
          <p:nvPr/>
        </p:nvSpPr>
        <p:spPr bwMode="auto">
          <a:xfrm>
            <a:off x="3962400" y="3276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793637" name="AutoShape 37"/>
          <p:cNvSpPr>
            <a:spLocks noChangeArrowheads="1"/>
          </p:cNvSpPr>
          <p:nvPr/>
        </p:nvSpPr>
        <p:spPr bwMode="auto">
          <a:xfrm rot="3695631" flipH="1">
            <a:off x="3028156" y="2059782"/>
            <a:ext cx="211137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38" name="AutoShape 38"/>
          <p:cNvSpPr>
            <a:spLocks noChangeArrowheads="1"/>
          </p:cNvSpPr>
          <p:nvPr/>
        </p:nvSpPr>
        <p:spPr bwMode="auto">
          <a:xfrm rot="14495631" flipH="1">
            <a:off x="2799556" y="19248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39" name="AutoShape 39"/>
          <p:cNvSpPr>
            <a:spLocks noChangeArrowheads="1"/>
          </p:cNvSpPr>
          <p:nvPr/>
        </p:nvSpPr>
        <p:spPr bwMode="auto">
          <a:xfrm rot="5400000" flipV="1">
            <a:off x="4447382" y="2847181"/>
            <a:ext cx="228600" cy="2459037"/>
          </a:xfrm>
          <a:prstGeom prst="downArrow">
            <a:avLst>
              <a:gd name="adj1" fmla="val 50000"/>
              <a:gd name="adj2" fmla="val 26892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3640" name="AutoShape 40"/>
          <p:cNvSpPr>
            <a:spLocks noChangeArrowheads="1"/>
          </p:cNvSpPr>
          <p:nvPr/>
        </p:nvSpPr>
        <p:spPr bwMode="auto">
          <a:xfrm rot="-3695631" flipH="1" flipV="1">
            <a:off x="5980906" y="20010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43" name="Text Box 43"/>
          <p:cNvSpPr txBox="1">
            <a:spLocks noChangeArrowheads="1"/>
          </p:cNvSpPr>
          <p:nvPr/>
        </p:nvSpPr>
        <p:spPr bwMode="auto">
          <a:xfrm rot="1610571" flipH="1">
            <a:off x="5591175" y="24384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400">
                <a:solidFill>
                  <a:schemeClr val="tx1"/>
                </a:solidFill>
              </a:rPr>
              <a:t>Sorrow</a:t>
            </a:r>
          </a:p>
        </p:txBody>
      </p:sp>
      <p:grpSp>
        <p:nvGrpSpPr>
          <p:cNvPr id="793644" name="Group 44"/>
          <p:cNvGrpSpPr>
            <a:grpSpLocks/>
          </p:cNvGrpSpPr>
          <p:nvPr/>
        </p:nvGrpSpPr>
        <p:grpSpPr bwMode="auto">
          <a:xfrm>
            <a:off x="533400" y="3581400"/>
            <a:ext cx="2667000" cy="990600"/>
            <a:chOff x="336" y="2160"/>
            <a:chExt cx="1680" cy="624"/>
          </a:xfrm>
        </p:grpSpPr>
        <p:sp>
          <p:nvSpPr>
            <p:cNvPr id="793645" name="Oval 45"/>
            <p:cNvSpPr>
              <a:spLocks noChangeArrowheads="1"/>
            </p:cNvSpPr>
            <p:nvPr/>
          </p:nvSpPr>
          <p:spPr bwMode="auto">
            <a:xfrm>
              <a:off x="336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3646" name="Text Box 46"/>
            <p:cNvSpPr txBox="1">
              <a:spLocks noChangeArrowheads="1"/>
            </p:cNvSpPr>
            <p:nvPr/>
          </p:nvSpPr>
          <p:spPr bwMode="auto">
            <a:xfrm>
              <a:off x="432" y="220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dirty="0"/>
                <a:t>World</a:t>
              </a:r>
            </a:p>
            <a:p>
              <a:pPr>
                <a:lnSpc>
                  <a:spcPct val="75000"/>
                </a:lnSpc>
              </a:pPr>
              <a:r>
                <a:rPr lang="en-US" dirty="0"/>
                <a:t>of goodness</a:t>
              </a:r>
            </a:p>
          </p:txBody>
        </p:sp>
      </p:grpSp>
      <p:grpSp>
        <p:nvGrpSpPr>
          <p:cNvPr id="793647" name="Group 47"/>
          <p:cNvGrpSpPr>
            <a:grpSpLocks/>
          </p:cNvGrpSpPr>
          <p:nvPr/>
        </p:nvGrpSpPr>
        <p:grpSpPr bwMode="auto">
          <a:xfrm>
            <a:off x="5943600" y="3581400"/>
            <a:ext cx="2667000" cy="990600"/>
            <a:chOff x="3744" y="2160"/>
            <a:chExt cx="1680" cy="624"/>
          </a:xfrm>
        </p:grpSpPr>
        <p:sp>
          <p:nvSpPr>
            <p:cNvPr id="793648" name="Oval 48"/>
            <p:cNvSpPr>
              <a:spLocks noChangeArrowheads="1"/>
            </p:cNvSpPr>
            <p:nvPr/>
          </p:nvSpPr>
          <p:spPr bwMode="auto">
            <a:xfrm>
              <a:off x="3744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1C1C1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3649" name="Text Box 49"/>
            <p:cNvSpPr txBox="1">
              <a:spLocks noChangeArrowheads="1"/>
            </p:cNvSpPr>
            <p:nvPr/>
          </p:nvSpPr>
          <p:spPr bwMode="auto">
            <a:xfrm>
              <a:off x="3882" y="2336"/>
              <a:ext cx="139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</a:rPr>
                <a:t>World of sin</a:t>
              </a:r>
            </a:p>
          </p:txBody>
        </p:sp>
      </p:grpSp>
      <p:sp>
        <p:nvSpPr>
          <p:cNvPr id="793650" name="AutoShape 50"/>
          <p:cNvSpPr>
            <a:spLocks noChangeArrowheads="1"/>
          </p:cNvSpPr>
          <p:nvPr/>
        </p:nvSpPr>
        <p:spPr bwMode="auto">
          <a:xfrm rot="-5400000" flipH="1" flipV="1">
            <a:off x="4391819" y="3151981"/>
            <a:ext cx="228600" cy="2459038"/>
          </a:xfrm>
          <a:prstGeom prst="downArrow">
            <a:avLst>
              <a:gd name="adj1" fmla="val 50000"/>
              <a:gd name="adj2" fmla="val 268924"/>
            </a:avLst>
          </a:prstGeom>
          <a:solidFill>
            <a:schemeClr val="bg1"/>
          </a:solidFill>
          <a:ln w="412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 rot="-1805846">
            <a:off x="2362200" y="21939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Joy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 rot="-1805191">
            <a:off x="2667000" y="2925763"/>
            <a:ext cx="1765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660066"/>
                </a:solidFill>
              </a:rPr>
              <a:t>Creation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58775" y="146050"/>
            <a:ext cx="5889626" cy="920750"/>
            <a:chOff x="358775" y="146050"/>
            <a:chExt cx="5889626" cy="920750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042988" y="146050"/>
              <a:ext cx="520541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God’s Work of Salvation is</a:t>
              </a:r>
            </a:p>
            <a:p>
              <a:pPr algn="l"/>
              <a:r>
                <a:rPr lang="en-US" dirty="0"/>
                <a:t>the Providence of Restoration</a:t>
              </a: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58775" y="152400"/>
              <a:ext cx="63182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2.1</a:t>
              </a:r>
            </a:p>
          </p:txBody>
        </p:sp>
      </p:grpSp>
      <p:grpSp>
        <p:nvGrpSpPr>
          <p:cNvPr id="793630" name="Group 30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793631" name="Oval 31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363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 dirty="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9363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9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9" grpId="0" autoUpdateAnimBg="0"/>
      <p:bldP spid="79365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0" y="5181600"/>
            <a:ext cx="9144000" cy="1668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8186" name="Group 90"/>
          <p:cNvGrpSpPr>
            <a:grpSpLocks/>
          </p:cNvGrpSpPr>
          <p:nvPr/>
        </p:nvGrpSpPr>
        <p:grpSpPr bwMode="auto">
          <a:xfrm>
            <a:off x="866775" y="5516563"/>
            <a:ext cx="7210425" cy="731837"/>
            <a:chOff x="162" y="3427"/>
            <a:chExt cx="4542" cy="461"/>
          </a:xfrm>
        </p:grpSpPr>
        <p:sp>
          <p:nvSpPr>
            <p:cNvPr id="388099" name="Text Box 3"/>
            <p:cNvSpPr txBox="1">
              <a:spLocks noChangeArrowheads="1"/>
            </p:cNvSpPr>
            <p:nvPr/>
          </p:nvSpPr>
          <p:spPr bwMode="auto">
            <a:xfrm>
              <a:off x="384" y="3438"/>
              <a:ext cx="432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To save a person suffering under the yoke of sin means to restore him to his original, sinless state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82).</a:t>
              </a:r>
              <a:endParaRPr lang="en-US" sz="20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88100" name="Text Box 4"/>
            <p:cNvSpPr txBox="1">
              <a:spLocks noChangeArrowheads="1"/>
            </p:cNvSpPr>
            <p:nvPr/>
          </p:nvSpPr>
          <p:spPr bwMode="auto">
            <a:xfrm>
              <a:off x="162" y="3427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8157" name="Group 61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388158" name="Oval 62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388159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388160" name="Group 64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388161" name="Oval 65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388162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388163" name="Group 67"/>
          <p:cNvGrpSpPr>
            <a:grpSpLocks/>
          </p:cNvGrpSpPr>
          <p:nvPr/>
        </p:nvGrpSpPr>
        <p:grpSpPr bwMode="auto">
          <a:xfrm>
            <a:off x="533400" y="3581400"/>
            <a:ext cx="2667000" cy="990600"/>
            <a:chOff x="336" y="2160"/>
            <a:chExt cx="1680" cy="624"/>
          </a:xfrm>
        </p:grpSpPr>
        <p:sp>
          <p:nvSpPr>
            <p:cNvPr id="388164" name="Oval 68"/>
            <p:cNvSpPr>
              <a:spLocks noChangeArrowheads="1"/>
            </p:cNvSpPr>
            <p:nvPr/>
          </p:nvSpPr>
          <p:spPr bwMode="auto">
            <a:xfrm>
              <a:off x="336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388165" name="Text Box 69"/>
            <p:cNvSpPr txBox="1">
              <a:spLocks noChangeArrowheads="1"/>
            </p:cNvSpPr>
            <p:nvPr/>
          </p:nvSpPr>
          <p:spPr bwMode="auto">
            <a:xfrm>
              <a:off x="432" y="220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dirty="0"/>
                <a:t>World</a:t>
              </a:r>
            </a:p>
            <a:p>
              <a:pPr>
                <a:lnSpc>
                  <a:spcPct val="75000"/>
                </a:lnSpc>
              </a:pPr>
              <a:r>
                <a:rPr lang="en-US" dirty="0"/>
                <a:t>of goodness</a:t>
              </a:r>
            </a:p>
          </p:txBody>
        </p:sp>
      </p:grpSp>
      <p:sp>
        <p:nvSpPr>
          <p:cNvPr id="388166" name="Text Box 70"/>
          <p:cNvSpPr txBox="1">
            <a:spLocks noChangeArrowheads="1"/>
          </p:cNvSpPr>
          <p:nvPr/>
        </p:nvSpPr>
        <p:spPr bwMode="auto">
          <a:xfrm>
            <a:off x="3962400" y="3276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388167" name="AutoShape 71"/>
          <p:cNvSpPr>
            <a:spLocks noChangeArrowheads="1"/>
          </p:cNvSpPr>
          <p:nvPr/>
        </p:nvSpPr>
        <p:spPr bwMode="auto">
          <a:xfrm rot="3695631" flipH="1">
            <a:off x="3028156" y="2059782"/>
            <a:ext cx="211137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68" name="AutoShape 72"/>
          <p:cNvSpPr>
            <a:spLocks noChangeArrowheads="1"/>
          </p:cNvSpPr>
          <p:nvPr/>
        </p:nvSpPr>
        <p:spPr bwMode="auto">
          <a:xfrm rot="14495631" flipH="1">
            <a:off x="2799556" y="19248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69" name="AutoShape 73"/>
          <p:cNvSpPr>
            <a:spLocks noChangeArrowheads="1"/>
          </p:cNvSpPr>
          <p:nvPr/>
        </p:nvSpPr>
        <p:spPr bwMode="auto">
          <a:xfrm rot="5400000" flipV="1">
            <a:off x="4447382" y="2847181"/>
            <a:ext cx="228600" cy="2459037"/>
          </a:xfrm>
          <a:prstGeom prst="downArrow">
            <a:avLst>
              <a:gd name="adj1" fmla="val 50000"/>
              <a:gd name="adj2" fmla="val 26892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88170" name="Group 74"/>
          <p:cNvGrpSpPr>
            <a:grpSpLocks/>
          </p:cNvGrpSpPr>
          <p:nvPr/>
        </p:nvGrpSpPr>
        <p:grpSpPr bwMode="auto">
          <a:xfrm>
            <a:off x="5943600" y="3581400"/>
            <a:ext cx="2667000" cy="990600"/>
            <a:chOff x="3744" y="2160"/>
            <a:chExt cx="1680" cy="624"/>
          </a:xfrm>
        </p:grpSpPr>
        <p:sp>
          <p:nvSpPr>
            <p:cNvPr id="388171" name="Oval 75"/>
            <p:cNvSpPr>
              <a:spLocks noChangeArrowheads="1"/>
            </p:cNvSpPr>
            <p:nvPr/>
          </p:nvSpPr>
          <p:spPr bwMode="auto">
            <a:xfrm>
              <a:off x="3744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1C1C1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388172" name="Text Box 76"/>
            <p:cNvSpPr txBox="1">
              <a:spLocks noChangeArrowheads="1"/>
            </p:cNvSpPr>
            <p:nvPr/>
          </p:nvSpPr>
          <p:spPr bwMode="auto">
            <a:xfrm>
              <a:off x="3882" y="2336"/>
              <a:ext cx="139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</a:rPr>
                <a:t>World of sin</a:t>
              </a:r>
            </a:p>
          </p:txBody>
        </p:sp>
      </p:grpSp>
      <p:sp>
        <p:nvSpPr>
          <p:cNvPr id="388173" name="AutoShape 77"/>
          <p:cNvSpPr>
            <a:spLocks noChangeArrowheads="1"/>
          </p:cNvSpPr>
          <p:nvPr/>
        </p:nvSpPr>
        <p:spPr bwMode="auto">
          <a:xfrm rot="-3695631" flipH="1" flipV="1">
            <a:off x="5980906" y="20010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76" name="Text Box 80"/>
          <p:cNvSpPr txBox="1">
            <a:spLocks noChangeArrowheads="1"/>
          </p:cNvSpPr>
          <p:nvPr/>
        </p:nvSpPr>
        <p:spPr bwMode="auto">
          <a:xfrm rot="1610571" flipH="1">
            <a:off x="5591175" y="24384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400">
                <a:solidFill>
                  <a:schemeClr val="tx1"/>
                </a:solidFill>
              </a:rPr>
              <a:t>Sorrow</a:t>
            </a:r>
          </a:p>
        </p:txBody>
      </p:sp>
      <p:sp>
        <p:nvSpPr>
          <p:cNvPr id="388177" name="Text Box 81"/>
          <p:cNvSpPr txBox="1">
            <a:spLocks noChangeArrowheads="1"/>
          </p:cNvSpPr>
          <p:nvPr/>
        </p:nvSpPr>
        <p:spPr bwMode="auto">
          <a:xfrm>
            <a:off x="3276600" y="441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4F009E"/>
                </a:solidFill>
              </a:rPr>
              <a:t>Salvation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 rot="-1805846">
            <a:off x="2362200" y="21939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Joy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 rot="-1805191">
            <a:off x="2667000" y="2925763"/>
            <a:ext cx="1765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660066"/>
                </a:solidFill>
              </a:rPr>
              <a:t>Creation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58775" y="146050"/>
            <a:ext cx="5889626" cy="920750"/>
            <a:chOff x="358775" y="146050"/>
            <a:chExt cx="5889626" cy="920750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042988" y="146050"/>
              <a:ext cx="520541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God’s Work of Salvation is</a:t>
              </a:r>
            </a:p>
            <a:p>
              <a:pPr algn="l"/>
              <a:r>
                <a:rPr lang="en-US" dirty="0"/>
                <a:t>the Providence of Restoration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358775" y="152400"/>
              <a:ext cx="63182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2.1</a:t>
              </a:r>
            </a:p>
          </p:txBody>
        </p:sp>
      </p:grpSp>
      <p:sp>
        <p:nvSpPr>
          <p:cNvPr id="39" name="AutoShape 50"/>
          <p:cNvSpPr>
            <a:spLocks noChangeArrowheads="1"/>
          </p:cNvSpPr>
          <p:nvPr/>
        </p:nvSpPr>
        <p:spPr bwMode="auto">
          <a:xfrm rot="-5400000" flipH="1" flipV="1">
            <a:off x="4391819" y="3151981"/>
            <a:ext cx="228600" cy="2459038"/>
          </a:xfrm>
          <a:prstGeom prst="downArrow">
            <a:avLst>
              <a:gd name="adj1" fmla="val 50000"/>
              <a:gd name="adj2" fmla="val 268924"/>
            </a:avLst>
          </a:prstGeom>
          <a:solidFill>
            <a:schemeClr val="bg1"/>
          </a:solidFill>
          <a:ln w="412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0" y="5181600"/>
            <a:ext cx="9144000" cy="1668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2614" name="Group 38"/>
          <p:cNvGrpSpPr>
            <a:grpSpLocks/>
          </p:cNvGrpSpPr>
          <p:nvPr/>
        </p:nvGrpSpPr>
        <p:grpSpPr bwMode="auto">
          <a:xfrm>
            <a:off x="942975" y="5638800"/>
            <a:ext cx="7362825" cy="457200"/>
            <a:chOff x="402" y="3456"/>
            <a:chExt cx="4638" cy="288"/>
          </a:xfrm>
        </p:grpSpPr>
        <p:sp>
          <p:nvSpPr>
            <p:cNvPr id="792580" name="Text Box 4"/>
            <p:cNvSpPr txBox="1">
              <a:spLocks noChangeArrowheads="1"/>
            </p:cNvSpPr>
            <p:nvPr/>
          </p:nvSpPr>
          <p:spPr bwMode="auto">
            <a:xfrm>
              <a:off x="624" y="3456"/>
              <a:ext cx="44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God’s work of salvation is the providence of restoration.</a:t>
              </a:r>
            </a:p>
          </p:txBody>
        </p:sp>
        <p:sp>
          <p:nvSpPr>
            <p:cNvPr id="792581" name="Text Box 5"/>
            <p:cNvSpPr txBox="1">
              <a:spLocks noChangeArrowheads="1"/>
            </p:cNvSpPr>
            <p:nvPr/>
          </p:nvSpPr>
          <p:spPr bwMode="auto">
            <a:xfrm>
              <a:off x="402" y="3494"/>
              <a:ext cx="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92586" name="Group 10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792587" name="Oval 11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258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792589" name="Group 13"/>
          <p:cNvGrpSpPr>
            <a:grpSpLocks/>
          </p:cNvGrpSpPr>
          <p:nvPr/>
        </p:nvGrpSpPr>
        <p:grpSpPr bwMode="auto">
          <a:xfrm>
            <a:off x="3886200" y="1066800"/>
            <a:ext cx="1600200" cy="1497013"/>
            <a:chOff x="2544" y="821"/>
            <a:chExt cx="816" cy="763"/>
          </a:xfrm>
        </p:grpSpPr>
        <p:sp>
          <p:nvSpPr>
            <p:cNvPr id="792590" name="Oval 14"/>
            <p:cNvSpPr>
              <a:spLocks noChangeArrowheads="1"/>
            </p:cNvSpPr>
            <p:nvPr/>
          </p:nvSpPr>
          <p:spPr bwMode="auto">
            <a:xfrm>
              <a:off x="2544" y="821"/>
              <a:ext cx="816" cy="7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259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640" y="1034"/>
              <a:ext cx="669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792592" name="Group 16"/>
          <p:cNvGrpSpPr>
            <a:grpSpLocks/>
          </p:cNvGrpSpPr>
          <p:nvPr/>
        </p:nvGrpSpPr>
        <p:grpSpPr bwMode="auto">
          <a:xfrm>
            <a:off x="533400" y="3581400"/>
            <a:ext cx="2667000" cy="990600"/>
            <a:chOff x="336" y="2160"/>
            <a:chExt cx="1680" cy="624"/>
          </a:xfrm>
        </p:grpSpPr>
        <p:sp>
          <p:nvSpPr>
            <p:cNvPr id="792593" name="Oval 17"/>
            <p:cNvSpPr>
              <a:spLocks noChangeArrowheads="1"/>
            </p:cNvSpPr>
            <p:nvPr/>
          </p:nvSpPr>
          <p:spPr bwMode="auto">
            <a:xfrm>
              <a:off x="336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2594" name="Text Box 18"/>
            <p:cNvSpPr txBox="1">
              <a:spLocks noChangeArrowheads="1"/>
            </p:cNvSpPr>
            <p:nvPr/>
          </p:nvSpPr>
          <p:spPr bwMode="auto">
            <a:xfrm>
              <a:off x="432" y="220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dirty="0"/>
                <a:t>World</a:t>
              </a:r>
            </a:p>
            <a:p>
              <a:pPr>
                <a:lnSpc>
                  <a:spcPct val="75000"/>
                </a:lnSpc>
              </a:pPr>
              <a:r>
                <a:rPr lang="en-US" dirty="0"/>
                <a:t>of goodness</a:t>
              </a:r>
            </a:p>
          </p:txBody>
        </p:sp>
      </p:grpSp>
      <p:sp>
        <p:nvSpPr>
          <p:cNvPr id="792595" name="Text Box 19"/>
          <p:cNvSpPr txBox="1">
            <a:spLocks noChangeArrowheads="1"/>
          </p:cNvSpPr>
          <p:nvPr/>
        </p:nvSpPr>
        <p:spPr bwMode="auto">
          <a:xfrm>
            <a:off x="3962400" y="3276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792596" name="AutoShape 20"/>
          <p:cNvSpPr>
            <a:spLocks noChangeArrowheads="1"/>
          </p:cNvSpPr>
          <p:nvPr/>
        </p:nvSpPr>
        <p:spPr bwMode="auto">
          <a:xfrm rot="3695631" flipH="1">
            <a:off x="3028156" y="2059782"/>
            <a:ext cx="211137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597" name="AutoShape 21"/>
          <p:cNvSpPr>
            <a:spLocks noChangeArrowheads="1"/>
          </p:cNvSpPr>
          <p:nvPr/>
        </p:nvSpPr>
        <p:spPr bwMode="auto">
          <a:xfrm rot="14495631" flipH="1">
            <a:off x="2799556" y="19248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598" name="AutoShape 22"/>
          <p:cNvSpPr>
            <a:spLocks noChangeArrowheads="1"/>
          </p:cNvSpPr>
          <p:nvPr/>
        </p:nvSpPr>
        <p:spPr bwMode="auto">
          <a:xfrm rot="5400000" flipV="1">
            <a:off x="4447382" y="2847181"/>
            <a:ext cx="228600" cy="2459037"/>
          </a:xfrm>
          <a:prstGeom prst="downArrow">
            <a:avLst>
              <a:gd name="adj1" fmla="val 50000"/>
              <a:gd name="adj2" fmla="val 26892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92599" name="Group 23"/>
          <p:cNvGrpSpPr>
            <a:grpSpLocks/>
          </p:cNvGrpSpPr>
          <p:nvPr/>
        </p:nvGrpSpPr>
        <p:grpSpPr bwMode="auto">
          <a:xfrm>
            <a:off x="5943600" y="3581400"/>
            <a:ext cx="2667000" cy="990600"/>
            <a:chOff x="3744" y="2160"/>
            <a:chExt cx="1680" cy="624"/>
          </a:xfrm>
        </p:grpSpPr>
        <p:sp>
          <p:nvSpPr>
            <p:cNvPr id="792600" name="Oval 24"/>
            <p:cNvSpPr>
              <a:spLocks noChangeArrowheads="1"/>
            </p:cNvSpPr>
            <p:nvPr/>
          </p:nvSpPr>
          <p:spPr bwMode="auto">
            <a:xfrm>
              <a:off x="3744" y="2160"/>
              <a:ext cx="1680" cy="624"/>
            </a:xfrm>
            <a:prstGeom prst="ellipse">
              <a:avLst/>
            </a:prstGeom>
            <a:gradFill rotWithShape="0">
              <a:gsLst>
                <a:gs pos="0">
                  <a:srgbClr val="5F5F5F"/>
                </a:gs>
                <a:gs pos="100000">
                  <a:srgbClr val="1C1C1C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400" b="1">
                <a:solidFill>
                  <a:srgbClr val="6600CC"/>
                </a:solidFill>
              </a:endParaRPr>
            </a:p>
          </p:txBody>
        </p:sp>
        <p:sp>
          <p:nvSpPr>
            <p:cNvPr id="792601" name="Text Box 25"/>
            <p:cNvSpPr txBox="1">
              <a:spLocks noChangeArrowheads="1"/>
            </p:cNvSpPr>
            <p:nvPr/>
          </p:nvSpPr>
          <p:spPr bwMode="auto">
            <a:xfrm>
              <a:off x="3882" y="2336"/>
              <a:ext cx="139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</a:rPr>
                <a:t>World of sin</a:t>
              </a:r>
            </a:p>
          </p:txBody>
        </p:sp>
      </p:grpSp>
      <p:sp>
        <p:nvSpPr>
          <p:cNvPr id="792602" name="AutoShape 26"/>
          <p:cNvSpPr>
            <a:spLocks noChangeArrowheads="1"/>
          </p:cNvSpPr>
          <p:nvPr/>
        </p:nvSpPr>
        <p:spPr bwMode="auto">
          <a:xfrm rot="-3695631" flipH="1" flipV="1">
            <a:off x="5980906" y="2001044"/>
            <a:ext cx="211138" cy="2000250"/>
          </a:xfrm>
          <a:prstGeom prst="downArrow">
            <a:avLst>
              <a:gd name="adj1" fmla="val 50074"/>
              <a:gd name="adj2" fmla="val 170614"/>
            </a:avLst>
          </a:prstGeom>
          <a:solidFill>
            <a:srgbClr val="B2B2B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05" name="Text Box 29"/>
          <p:cNvSpPr txBox="1">
            <a:spLocks noChangeArrowheads="1"/>
          </p:cNvSpPr>
          <p:nvPr/>
        </p:nvSpPr>
        <p:spPr bwMode="auto">
          <a:xfrm rot="1610571" flipH="1">
            <a:off x="5591175" y="24384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400">
                <a:solidFill>
                  <a:schemeClr val="tx1"/>
                </a:solidFill>
              </a:rPr>
              <a:t>Sorrow</a:t>
            </a:r>
          </a:p>
        </p:txBody>
      </p:sp>
      <p:sp>
        <p:nvSpPr>
          <p:cNvPr id="792606" name="Text Box 30"/>
          <p:cNvSpPr txBox="1">
            <a:spLocks noChangeArrowheads="1"/>
          </p:cNvSpPr>
          <p:nvPr/>
        </p:nvSpPr>
        <p:spPr bwMode="auto">
          <a:xfrm>
            <a:off x="3276600" y="441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4F009E"/>
                </a:solidFill>
              </a:rPr>
              <a:t>Salvation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 rot="-1805846">
            <a:off x="2362200" y="21939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Joy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 rot="-1805191">
            <a:off x="2667000" y="2925763"/>
            <a:ext cx="1765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660066"/>
                </a:solidFill>
              </a:rPr>
              <a:t>Creation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8775" y="146050"/>
            <a:ext cx="5889626" cy="920750"/>
            <a:chOff x="358775" y="146050"/>
            <a:chExt cx="5889626" cy="920750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1042988" y="146050"/>
              <a:ext cx="520541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God’s Work of Salvation is</a:t>
              </a:r>
            </a:p>
            <a:p>
              <a:pPr algn="l"/>
              <a:r>
                <a:rPr lang="en-US" dirty="0"/>
                <a:t>the Providence of Restoration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8775" y="152400"/>
              <a:ext cx="63182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2.1</a:t>
              </a:r>
            </a:p>
          </p:txBody>
        </p:sp>
      </p:grpSp>
      <p:sp>
        <p:nvSpPr>
          <p:cNvPr id="38" name="AutoShape 50"/>
          <p:cNvSpPr>
            <a:spLocks noChangeArrowheads="1"/>
          </p:cNvSpPr>
          <p:nvPr/>
        </p:nvSpPr>
        <p:spPr bwMode="auto">
          <a:xfrm rot="-5400000" flipH="1" flipV="1">
            <a:off x="4391819" y="3151981"/>
            <a:ext cx="228600" cy="2459038"/>
          </a:xfrm>
          <a:prstGeom prst="downArrow">
            <a:avLst>
              <a:gd name="adj1" fmla="val 50000"/>
              <a:gd name="adj2" fmla="val 268924"/>
            </a:avLst>
          </a:prstGeom>
          <a:solidFill>
            <a:srgbClr val="FFFFFF"/>
          </a:solidFill>
          <a:ln w="412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noFill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Oval 2"/>
          <p:cNvSpPr>
            <a:spLocks noChangeArrowheads="1"/>
          </p:cNvSpPr>
          <p:nvPr/>
        </p:nvSpPr>
        <p:spPr bwMode="auto">
          <a:xfrm>
            <a:off x="228600" y="2743200"/>
            <a:ext cx="8763000" cy="3429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57150">
            <a:round/>
            <a:headEnd/>
            <a:tailEnd/>
          </a:ln>
          <a:effectLst/>
          <a:scene3d>
            <a:camera prst="legacyOblique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71722" name="Group 10"/>
          <p:cNvGrpSpPr>
            <a:grpSpLocks/>
          </p:cNvGrpSpPr>
          <p:nvPr/>
        </p:nvGrpSpPr>
        <p:grpSpPr bwMode="auto">
          <a:xfrm>
            <a:off x="609600" y="533400"/>
            <a:ext cx="8077200" cy="1600200"/>
            <a:chOff x="336" y="336"/>
            <a:chExt cx="5088" cy="1008"/>
          </a:xfrm>
        </p:grpSpPr>
        <p:sp>
          <p:nvSpPr>
            <p:cNvPr id="371715" name="AutoShape 3"/>
            <p:cNvSpPr>
              <a:spLocks noChangeArrowheads="1"/>
            </p:cNvSpPr>
            <p:nvPr/>
          </p:nvSpPr>
          <p:spPr bwMode="auto">
            <a:xfrm>
              <a:off x="336" y="336"/>
              <a:ext cx="5088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717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0" y="505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"/>
                <a:lightRig rig="legacyFlat3" dir="b"/>
              </a:scene3d>
              <a:sp3d extrusionH="430200" prstMaterial="legacyMatte">
                <a:extrusionClr>
                  <a:srgbClr val="FFCC00"/>
                </a:extrusionClr>
              </a:sp3d>
            </a:bodyPr>
            <a:lstStyle/>
            <a:p>
              <a:r>
                <a:rPr lang="en-US" sz="3600" kern="10">
                  <a:ln w="19050">
                    <a:round/>
                    <a:headEnd/>
                    <a:tailEnd/>
                  </a:ln>
                  <a:solidFill>
                    <a:srgbClr val="0000FF"/>
                  </a:solidFill>
                  <a:latin typeface="Impact"/>
                </a:rPr>
                <a:t>Chapter 3</a:t>
              </a:r>
            </a:p>
          </p:txBody>
        </p:sp>
      </p:grpSp>
      <p:sp>
        <p:nvSpPr>
          <p:cNvPr id="371719" name="WordArt 7"/>
          <p:cNvSpPr>
            <a:spLocks noChangeArrowheads="1" noChangeShapeType="1" noTextEdit="1"/>
          </p:cNvSpPr>
          <p:nvPr/>
        </p:nvSpPr>
        <p:spPr bwMode="auto">
          <a:xfrm>
            <a:off x="1219200" y="4375150"/>
            <a:ext cx="6781800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and Human History</a:t>
            </a:r>
          </a:p>
        </p:txBody>
      </p:sp>
      <p:sp>
        <p:nvSpPr>
          <p:cNvPr id="371718" name="WordArt 6"/>
          <p:cNvSpPr>
            <a:spLocks noChangeArrowheads="1" noChangeShapeType="1" noTextEdit="1"/>
          </p:cNvSpPr>
          <p:nvPr/>
        </p:nvSpPr>
        <p:spPr bwMode="auto">
          <a:xfrm>
            <a:off x="2581275" y="3200400"/>
            <a:ext cx="4057650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Impact"/>
              </a:rPr>
              <a:t>Eschatology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animBg="1" autoUpdateAnimBg="0"/>
      <p:bldP spid="371719" grpId="0" animBg="1"/>
      <p:bldP spid="3717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0" y="5105400"/>
            <a:ext cx="9144000" cy="1744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8775" y="327291"/>
            <a:ext cx="7794625" cy="510909"/>
            <a:chOff x="358775" y="149225"/>
            <a:chExt cx="7794625" cy="510909"/>
          </a:xfrm>
        </p:grpSpPr>
        <p:sp>
          <p:nvSpPr>
            <p:cNvPr id="391171" name="Text Box 3"/>
            <p:cNvSpPr txBox="1">
              <a:spLocks noChangeArrowheads="1"/>
            </p:cNvSpPr>
            <p:nvPr/>
          </p:nvSpPr>
          <p:spPr bwMode="auto">
            <a:xfrm>
              <a:off x="1042988" y="149225"/>
              <a:ext cx="7110412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l"/>
              <a:r>
                <a:rPr lang="en-US" dirty="0"/>
                <a:t>The Goal of the </a:t>
              </a:r>
              <a:r>
                <a:rPr lang="en-US" dirty="0" smtClean="0"/>
                <a:t>Providence of </a:t>
              </a:r>
              <a:r>
                <a:rPr lang="en-US" dirty="0"/>
                <a:t>Restoration</a:t>
              </a:r>
            </a:p>
          </p:txBody>
        </p:sp>
        <p:sp>
          <p:nvSpPr>
            <p:cNvPr id="391172" name="Text Box 4"/>
            <p:cNvSpPr txBox="1">
              <a:spLocks noChangeArrowheads="1"/>
            </p:cNvSpPr>
            <p:nvPr/>
          </p:nvSpPr>
          <p:spPr bwMode="auto">
            <a:xfrm>
              <a:off x="358775" y="149225"/>
              <a:ext cx="70802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2.2</a:t>
              </a:r>
            </a:p>
          </p:txBody>
        </p:sp>
      </p:grpSp>
      <p:grpSp>
        <p:nvGrpSpPr>
          <p:cNvPr id="391191" name="Group 23"/>
          <p:cNvGrpSpPr>
            <a:grpSpLocks/>
          </p:cNvGrpSpPr>
          <p:nvPr/>
        </p:nvGrpSpPr>
        <p:grpSpPr bwMode="auto">
          <a:xfrm>
            <a:off x="533400" y="5334000"/>
            <a:ext cx="8153400" cy="1082675"/>
            <a:chOff x="288" y="3398"/>
            <a:chExt cx="5136" cy="682"/>
          </a:xfrm>
        </p:grpSpPr>
        <p:sp>
          <p:nvSpPr>
            <p:cNvPr id="391173" name="Text Box 5"/>
            <p:cNvSpPr txBox="1">
              <a:spLocks noChangeArrowheads="1"/>
            </p:cNvSpPr>
            <p:nvPr/>
          </p:nvSpPr>
          <p:spPr bwMode="auto">
            <a:xfrm>
              <a:off x="528" y="3401"/>
              <a:ext cx="489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goal of the providence of restoration is the establishment of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Kingdom of Heaven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which is God’s good object partner and the fulfillment of His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purpose of creation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1174" name="Text Box 6"/>
            <p:cNvSpPr txBox="1">
              <a:spLocks noChangeArrowheads="1"/>
            </p:cNvSpPr>
            <p:nvPr/>
          </p:nvSpPr>
          <p:spPr bwMode="auto">
            <a:xfrm>
              <a:off x="288" y="3398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457200" y="3657600"/>
            <a:ext cx="8153400" cy="762000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</a:rPr>
              <a:t>Establishment of heavenly kingdom</a:t>
            </a: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2209800" y="1676400"/>
            <a:ext cx="464820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/>
              <a:t>Purpose of creation</a:t>
            </a:r>
          </a:p>
        </p:txBody>
      </p:sp>
      <p:grpSp>
        <p:nvGrpSpPr>
          <p:cNvPr id="391187" name="Group 19"/>
          <p:cNvGrpSpPr>
            <a:grpSpLocks/>
          </p:cNvGrpSpPr>
          <p:nvPr/>
        </p:nvGrpSpPr>
        <p:grpSpPr bwMode="auto">
          <a:xfrm>
            <a:off x="4419600" y="2743200"/>
            <a:ext cx="228600" cy="609600"/>
            <a:chOff x="2832" y="1776"/>
            <a:chExt cx="144" cy="384"/>
          </a:xfrm>
        </p:grpSpPr>
        <p:sp>
          <p:nvSpPr>
            <p:cNvPr id="391181" name="Line 13"/>
            <p:cNvSpPr>
              <a:spLocks noChangeShapeType="1"/>
            </p:cNvSpPr>
            <p:nvPr/>
          </p:nvSpPr>
          <p:spPr bwMode="auto">
            <a:xfrm>
              <a:off x="2832" y="1776"/>
              <a:ext cx="0" cy="384"/>
            </a:xfrm>
            <a:prstGeom prst="line">
              <a:avLst/>
            </a:prstGeom>
            <a:noFill/>
            <a:ln w="127000">
              <a:solidFill>
                <a:srgbClr val="6600CC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82" name="Line 14"/>
            <p:cNvSpPr>
              <a:spLocks noChangeShapeType="1"/>
            </p:cNvSpPr>
            <p:nvPr/>
          </p:nvSpPr>
          <p:spPr bwMode="auto">
            <a:xfrm>
              <a:off x="2976" y="1776"/>
              <a:ext cx="0" cy="384"/>
            </a:xfrm>
            <a:prstGeom prst="line">
              <a:avLst/>
            </a:prstGeom>
            <a:noFill/>
            <a:ln w="127000">
              <a:solidFill>
                <a:srgbClr val="6600CC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 animBg="1" autoUpdateAnimBg="0"/>
      <p:bldP spid="39118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0" y="5105400"/>
            <a:ext cx="9144000" cy="1744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2216" name="Group 24"/>
          <p:cNvGrpSpPr>
            <a:grpSpLocks/>
          </p:cNvGrpSpPr>
          <p:nvPr/>
        </p:nvGrpSpPr>
        <p:grpSpPr bwMode="auto">
          <a:xfrm>
            <a:off x="358775" y="146050"/>
            <a:ext cx="6270625" cy="920750"/>
            <a:chOff x="226" y="92"/>
            <a:chExt cx="3950" cy="580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657" y="92"/>
              <a:ext cx="351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/>
                <a:t>Human History is the History</a:t>
              </a:r>
            </a:p>
            <a:p>
              <a:pPr algn="l"/>
              <a:r>
                <a:rPr lang="en-US"/>
                <a:t>of the Providence of Restoration</a:t>
              </a:r>
            </a:p>
          </p:txBody>
        </p:sp>
        <p:sp>
          <p:nvSpPr>
            <p:cNvPr id="392196" name="Text Box 4"/>
            <p:cNvSpPr txBox="1">
              <a:spLocks noChangeArrowheads="1"/>
            </p:cNvSpPr>
            <p:nvPr/>
          </p:nvSpPr>
          <p:spPr bwMode="auto">
            <a:xfrm>
              <a:off x="226" y="96"/>
              <a:ext cx="44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2.3</a:t>
              </a:r>
            </a:p>
          </p:txBody>
        </p:sp>
      </p:grp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457200" y="3657600"/>
            <a:ext cx="8153400" cy="762000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History of providence of restoration</a:t>
            </a:r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2209800" y="1676400"/>
            <a:ext cx="464820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/>
              <a:t>Human History</a:t>
            </a:r>
          </a:p>
        </p:txBody>
      </p:sp>
      <p:grpSp>
        <p:nvGrpSpPr>
          <p:cNvPr id="392206" name="Group 14"/>
          <p:cNvGrpSpPr>
            <a:grpSpLocks/>
          </p:cNvGrpSpPr>
          <p:nvPr/>
        </p:nvGrpSpPr>
        <p:grpSpPr bwMode="auto">
          <a:xfrm>
            <a:off x="4419600" y="2743200"/>
            <a:ext cx="228600" cy="609600"/>
            <a:chOff x="2832" y="1776"/>
            <a:chExt cx="144" cy="384"/>
          </a:xfrm>
        </p:grpSpPr>
        <p:sp>
          <p:nvSpPr>
            <p:cNvPr id="392207" name="Line 15"/>
            <p:cNvSpPr>
              <a:spLocks noChangeShapeType="1"/>
            </p:cNvSpPr>
            <p:nvPr/>
          </p:nvSpPr>
          <p:spPr bwMode="auto">
            <a:xfrm>
              <a:off x="2832" y="1776"/>
              <a:ext cx="0" cy="384"/>
            </a:xfrm>
            <a:prstGeom prst="line">
              <a:avLst/>
            </a:prstGeom>
            <a:noFill/>
            <a:ln w="127000">
              <a:solidFill>
                <a:srgbClr val="6600CC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08" name="Line 16"/>
            <p:cNvSpPr>
              <a:spLocks noChangeShapeType="1"/>
            </p:cNvSpPr>
            <p:nvPr/>
          </p:nvSpPr>
          <p:spPr bwMode="auto">
            <a:xfrm>
              <a:off x="2976" y="1776"/>
              <a:ext cx="0" cy="384"/>
            </a:xfrm>
            <a:prstGeom prst="line">
              <a:avLst/>
            </a:prstGeom>
            <a:noFill/>
            <a:ln w="127000">
              <a:solidFill>
                <a:srgbClr val="6600CC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2227" name="Group 35"/>
          <p:cNvGrpSpPr>
            <a:grpSpLocks/>
          </p:cNvGrpSpPr>
          <p:nvPr/>
        </p:nvGrpSpPr>
        <p:grpSpPr bwMode="auto">
          <a:xfrm>
            <a:off x="609600" y="5334000"/>
            <a:ext cx="7896225" cy="1077913"/>
            <a:chOff x="384" y="3312"/>
            <a:chExt cx="4974" cy="679"/>
          </a:xfrm>
        </p:grpSpPr>
        <p:sp>
          <p:nvSpPr>
            <p:cNvPr id="392198" name="Text Box 6"/>
            <p:cNvSpPr txBox="1">
              <a:spLocks noChangeArrowheads="1"/>
            </p:cNvSpPr>
            <p:nvPr/>
          </p:nvSpPr>
          <p:spPr bwMode="auto">
            <a:xfrm>
              <a:off x="606" y="3312"/>
              <a:ext cx="475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Human history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can be seen as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history of the providence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through which God has been trying to save fallen people and work through them to restore the original, good world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(p.84).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384" y="3312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4" grpId="1" animBg="1"/>
      <p:bldP spid="39220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WordArt 2"/>
          <p:cNvSpPr>
            <a:spLocks noChangeArrowheads="1" noChangeShapeType="1" noTextEdit="1"/>
          </p:cNvSpPr>
          <p:nvPr/>
        </p:nvSpPr>
        <p:spPr bwMode="auto">
          <a:xfrm>
            <a:off x="1343025" y="10668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00CC"/>
              </a:extrusionClr>
            </a:sp3d>
          </a:bodyPr>
          <a:lstStyle/>
          <a:p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Arial Black"/>
              </a:rPr>
              <a:t>Section 3</a:t>
            </a:r>
          </a:p>
        </p:txBody>
      </p:sp>
      <p:sp>
        <p:nvSpPr>
          <p:cNvPr id="393219" name="WordArt 3"/>
          <p:cNvSpPr>
            <a:spLocks noChangeArrowheads="1" noChangeShapeType="1" noTextEdit="1"/>
          </p:cNvSpPr>
          <p:nvPr/>
        </p:nvSpPr>
        <p:spPr bwMode="auto">
          <a:xfrm>
            <a:off x="304800" y="3124200"/>
            <a:ext cx="8534400" cy="1905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 Last Days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animBg="1"/>
      <p:bldP spid="3932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77" name="Line 37"/>
          <p:cNvSpPr>
            <a:spLocks noChangeShapeType="1"/>
          </p:cNvSpPr>
          <p:nvPr/>
        </p:nvSpPr>
        <p:spPr bwMode="auto">
          <a:xfrm>
            <a:off x="5257800" y="1995488"/>
            <a:ext cx="0" cy="838200"/>
          </a:xfrm>
          <a:prstGeom prst="line">
            <a:avLst/>
          </a:prstGeom>
          <a:noFill/>
          <a:ln w="9842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4953000" y="2757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9600" b="1" dirty="0">
                <a:solidFill>
                  <a:srgbClr val="6600CC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96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280988" y="150813"/>
            <a:ext cx="55864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E4E4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/>
              <a:t>3.1  The Meaning of the Last Days</a:t>
            </a:r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0" y="4953000"/>
            <a:ext cx="9144000" cy="1897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97" name="Group 57"/>
          <p:cNvGrpSpPr>
            <a:grpSpLocks/>
          </p:cNvGrpSpPr>
          <p:nvPr/>
        </p:nvGrpSpPr>
        <p:grpSpPr bwMode="auto">
          <a:xfrm>
            <a:off x="990600" y="5211763"/>
            <a:ext cx="7010400" cy="1411287"/>
            <a:chOff x="624" y="3283"/>
            <a:chExt cx="4416" cy="889"/>
          </a:xfrm>
        </p:grpSpPr>
        <p:sp>
          <p:nvSpPr>
            <p:cNvPr id="394258" name="Text Box 18"/>
            <p:cNvSpPr txBox="1">
              <a:spLocks noChangeArrowheads="1"/>
            </p:cNvSpPr>
            <p:nvPr/>
          </p:nvSpPr>
          <p:spPr bwMode="auto">
            <a:xfrm>
              <a:off x="847" y="3286"/>
              <a:ext cx="4193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Last Days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is this time, when with the advent of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Messiah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as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turning point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the evil world under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satanic sovereignty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is transformed into the ideal world under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God’s sovereignty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89).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4259" name="Text Box 19"/>
            <p:cNvSpPr txBox="1">
              <a:spLocks noChangeArrowheads="1"/>
            </p:cNvSpPr>
            <p:nvPr/>
          </p:nvSpPr>
          <p:spPr bwMode="auto">
            <a:xfrm>
              <a:off x="624" y="3283"/>
              <a:ext cx="2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4254" name="Oval 14"/>
          <p:cNvSpPr>
            <a:spLocks noChangeArrowheads="1"/>
          </p:cNvSpPr>
          <p:nvPr/>
        </p:nvSpPr>
        <p:spPr bwMode="auto">
          <a:xfrm>
            <a:off x="1828800" y="1538288"/>
            <a:ext cx="2209800" cy="1128712"/>
          </a:xfrm>
          <a:prstGeom prst="ellipse">
            <a:avLst/>
          </a:prstGeom>
          <a:gradFill rotWithShape="0">
            <a:gsLst>
              <a:gs pos="0">
                <a:srgbClr val="996600"/>
              </a:gs>
              <a:gs pos="50000">
                <a:srgbClr val="663300"/>
              </a:gs>
              <a:gs pos="100000">
                <a:srgbClr val="99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rgbClr val="FFFFFF"/>
                </a:solidFill>
              </a:rPr>
              <a:t>Satanic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FFFFFF"/>
                </a:solidFill>
              </a:rPr>
              <a:t>sovereignty</a:t>
            </a:r>
          </a:p>
        </p:txBody>
      </p:sp>
      <p:sp>
        <p:nvSpPr>
          <p:cNvPr id="394267" name="Oval 27"/>
          <p:cNvSpPr>
            <a:spLocks noChangeArrowheads="1"/>
          </p:cNvSpPr>
          <p:nvPr/>
        </p:nvSpPr>
        <p:spPr bwMode="auto">
          <a:xfrm>
            <a:off x="1828800" y="3595688"/>
            <a:ext cx="2209800" cy="11287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C58B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sz="3000" dirty="0">
                <a:solidFill>
                  <a:srgbClr val="6600CC"/>
                </a:solidFill>
              </a:rPr>
              <a:t>God’s</a:t>
            </a:r>
          </a:p>
          <a:p>
            <a:pPr>
              <a:lnSpc>
                <a:spcPct val="75000"/>
              </a:lnSpc>
            </a:pPr>
            <a:r>
              <a:rPr lang="en-US" sz="3000" dirty="0">
                <a:solidFill>
                  <a:srgbClr val="6600CC"/>
                </a:solidFill>
              </a:rPr>
              <a:t>sovereignty</a:t>
            </a:r>
          </a:p>
          <a:p>
            <a:pPr>
              <a:lnSpc>
                <a:spcPct val="75000"/>
              </a:lnSpc>
            </a:pPr>
            <a:endParaRPr lang="en-US" sz="600" dirty="0">
              <a:solidFill>
                <a:srgbClr val="6600CC"/>
              </a:solidFill>
            </a:endParaRPr>
          </a:p>
        </p:txBody>
      </p:sp>
      <p:sp>
        <p:nvSpPr>
          <p:cNvPr id="394271" name="Oval 31"/>
          <p:cNvSpPr>
            <a:spLocks noChangeArrowheads="1"/>
          </p:cNvSpPr>
          <p:nvPr/>
        </p:nvSpPr>
        <p:spPr bwMode="auto">
          <a:xfrm>
            <a:off x="4114800" y="1028700"/>
            <a:ext cx="2286000" cy="9667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/>
              <a:t>Messiah</a:t>
            </a:r>
          </a:p>
        </p:txBody>
      </p:sp>
      <p:sp>
        <p:nvSpPr>
          <p:cNvPr id="394291" name="Rectangle 51"/>
          <p:cNvSpPr>
            <a:spLocks noChangeArrowheads="1"/>
          </p:cNvSpPr>
          <p:nvPr/>
        </p:nvSpPr>
        <p:spPr bwMode="auto">
          <a:xfrm>
            <a:off x="6019800" y="2921000"/>
            <a:ext cx="1905000" cy="604838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Last Days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7" grpId="0" animBg="1"/>
      <p:bldP spid="394242" grpId="0" autoUpdateAnimBg="0"/>
      <p:bldP spid="394254" grpId="0" animBg="1" autoUpdateAnimBg="0"/>
      <p:bldP spid="394267" grpId="0" animBg="1" autoUpdateAnimBg="0"/>
      <p:bldP spid="394271" grpId="0" animBg="1" autoUpdateAnimBg="0"/>
      <p:bldP spid="39429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1897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5316" name="Group 52"/>
          <p:cNvGrpSpPr>
            <a:grpSpLocks/>
          </p:cNvGrpSpPr>
          <p:nvPr/>
        </p:nvGrpSpPr>
        <p:grpSpPr bwMode="auto">
          <a:xfrm>
            <a:off x="1752600" y="5334000"/>
            <a:ext cx="5867400" cy="758825"/>
            <a:chOff x="1200" y="3360"/>
            <a:chExt cx="3696" cy="478"/>
          </a:xfrm>
        </p:grpSpPr>
        <p:sp>
          <p:nvSpPr>
            <p:cNvPr id="395269" name="Text Box 5"/>
            <p:cNvSpPr txBox="1">
              <a:spLocks noChangeArrowheads="1"/>
            </p:cNvSpPr>
            <p:nvPr/>
          </p:nvSpPr>
          <p:spPr bwMode="auto">
            <a:xfrm>
              <a:off x="1431" y="3388"/>
              <a:ext cx="346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Hell on earth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will be transformed into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Kingdom of Heaven on earth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1200" y="3360"/>
              <a:ext cx="27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5276" name="AutoShape 12"/>
          <p:cNvSpPr>
            <a:spLocks noChangeArrowheads="1"/>
          </p:cNvSpPr>
          <p:nvPr/>
        </p:nvSpPr>
        <p:spPr bwMode="auto">
          <a:xfrm rot="3813875" flipV="1">
            <a:off x="5182394" y="1158082"/>
            <a:ext cx="381000" cy="3884612"/>
          </a:xfrm>
          <a:prstGeom prst="downArrow">
            <a:avLst>
              <a:gd name="adj1" fmla="val 31259"/>
              <a:gd name="adj2" fmla="val 133443"/>
            </a:avLst>
          </a:prstGeom>
          <a:gradFill rotWithShape="0">
            <a:gsLst>
              <a:gs pos="0">
                <a:srgbClr val="A143FF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5900B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95279" name="AutoShape 15"/>
          <p:cNvSpPr>
            <a:spLocks noChangeArrowheads="1"/>
          </p:cNvSpPr>
          <p:nvPr/>
        </p:nvSpPr>
        <p:spPr bwMode="auto">
          <a:xfrm rot="-3446586">
            <a:off x="5258594" y="1324769"/>
            <a:ext cx="381000" cy="3884612"/>
          </a:xfrm>
          <a:prstGeom prst="downArrow">
            <a:avLst>
              <a:gd name="adj1" fmla="val 31259"/>
              <a:gd name="adj2" fmla="val 133443"/>
            </a:avLst>
          </a:prstGeom>
          <a:solidFill>
            <a:srgbClr val="000000">
              <a:alpha val="6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95282" name="Oval 18"/>
          <p:cNvSpPr>
            <a:spLocks noChangeArrowheads="1"/>
          </p:cNvSpPr>
          <p:nvPr/>
        </p:nvSpPr>
        <p:spPr bwMode="auto">
          <a:xfrm>
            <a:off x="1828800" y="1538288"/>
            <a:ext cx="2209800" cy="1128712"/>
          </a:xfrm>
          <a:prstGeom prst="ellipse">
            <a:avLst/>
          </a:prstGeom>
          <a:gradFill rotWithShape="0">
            <a:gsLst>
              <a:gs pos="0">
                <a:srgbClr val="996600"/>
              </a:gs>
              <a:gs pos="50000">
                <a:srgbClr val="663300"/>
              </a:gs>
              <a:gs pos="100000">
                <a:srgbClr val="99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>
                <a:solidFill>
                  <a:srgbClr val="FFFFFF"/>
                </a:solidFill>
              </a:rPr>
              <a:t>Satanic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rgbClr val="FFFFFF"/>
                </a:solidFill>
              </a:rPr>
              <a:t>sovereignty</a:t>
            </a:r>
          </a:p>
        </p:txBody>
      </p:sp>
      <p:sp>
        <p:nvSpPr>
          <p:cNvPr id="395287" name="Line 23"/>
          <p:cNvSpPr>
            <a:spLocks noChangeShapeType="1"/>
          </p:cNvSpPr>
          <p:nvPr/>
        </p:nvSpPr>
        <p:spPr bwMode="auto">
          <a:xfrm>
            <a:off x="5257800" y="1995488"/>
            <a:ext cx="0" cy="838200"/>
          </a:xfrm>
          <a:prstGeom prst="line">
            <a:avLst/>
          </a:prstGeom>
          <a:noFill/>
          <a:ln w="9842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5296" name="AutoShape 32"/>
          <p:cNvSpPr>
            <a:spLocks noChangeArrowheads="1"/>
          </p:cNvSpPr>
          <p:nvPr/>
        </p:nvSpPr>
        <p:spPr bwMode="auto">
          <a:xfrm>
            <a:off x="6934200" y="381000"/>
            <a:ext cx="1981200" cy="23622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D8B1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5100A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297" name="WordArt 33"/>
          <p:cNvSpPr>
            <a:spLocks noChangeArrowheads="1" noChangeShapeType="1" noTextEdit="1"/>
          </p:cNvSpPr>
          <p:nvPr/>
        </p:nvSpPr>
        <p:spPr bwMode="auto">
          <a:xfrm>
            <a:off x="7315200" y="914400"/>
            <a:ext cx="121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8004C"/>
                </a:solidFill>
                <a:effectLst>
                  <a:outerShdw dist="45791" dir="19578596" algn="ctr" rotWithShape="0">
                    <a:schemeClr val="bg1"/>
                  </a:outerShdw>
                </a:effectLst>
                <a:latin typeface="Impact"/>
              </a:rPr>
              <a:t>Heavenly</a:t>
            </a:r>
          </a:p>
        </p:txBody>
      </p:sp>
      <p:sp>
        <p:nvSpPr>
          <p:cNvPr id="395298" name="WordArt 34"/>
          <p:cNvSpPr>
            <a:spLocks noChangeArrowheads="1" noChangeShapeType="1" noTextEdit="1"/>
          </p:cNvSpPr>
          <p:nvPr/>
        </p:nvSpPr>
        <p:spPr bwMode="auto">
          <a:xfrm>
            <a:off x="7315200" y="1447800"/>
            <a:ext cx="121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8004C"/>
                </a:solidFill>
                <a:effectLst>
                  <a:outerShdw dist="45791" dir="19578596" algn="ctr" rotWithShape="0">
                    <a:schemeClr val="bg1"/>
                  </a:outerShdw>
                </a:effectLst>
                <a:latin typeface="Impact"/>
              </a:rPr>
              <a:t>Kingdom</a:t>
            </a:r>
          </a:p>
        </p:txBody>
      </p:sp>
      <p:sp>
        <p:nvSpPr>
          <p:cNvPr id="395299" name="WordArt 35"/>
          <p:cNvSpPr>
            <a:spLocks noChangeArrowheads="1" noChangeShapeType="1" noTextEdit="1"/>
          </p:cNvSpPr>
          <p:nvPr/>
        </p:nvSpPr>
        <p:spPr bwMode="auto">
          <a:xfrm>
            <a:off x="7315200" y="1981200"/>
            <a:ext cx="121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8004C"/>
                </a:solidFill>
                <a:effectLst>
                  <a:outerShdw dist="45791" dir="19578596" algn="ctr" rotWithShape="0">
                    <a:schemeClr val="bg1"/>
                  </a:outerShdw>
                </a:effectLst>
                <a:latin typeface="Impact"/>
              </a:rPr>
              <a:t>on earth</a:t>
            </a:r>
          </a:p>
        </p:txBody>
      </p:sp>
      <p:sp>
        <p:nvSpPr>
          <p:cNvPr id="395301" name="Rectangle 37"/>
          <p:cNvSpPr>
            <a:spLocks noChangeArrowheads="1"/>
          </p:cNvSpPr>
          <p:nvPr/>
        </p:nvSpPr>
        <p:spPr bwMode="auto">
          <a:xfrm>
            <a:off x="6019800" y="2921000"/>
            <a:ext cx="1905000" cy="604838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</a:rPr>
              <a:t>Last Days</a:t>
            </a:r>
          </a:p>
        </p:txBody>
      </p:sp>
      <p:sp>
        <p:nvSpPr>
          <p:cNvPr id="395302" name="Oval 38"/>
          <p:cNvSpPr>
            <a:spLocks noChangeArrowheads="1"/>
          </p:cNvSpPr>
          <p:nvPr/>
        </p:nvSpPr>
        <p:spPr bwMode="auto">
          <a:xfrm>
            <a:off x="4114800" y="1028700"/>
            <a:ext cx="2286000" cy="9667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/>
              <a:t>Messiah</a:t>
            </a:r>
          </a:p>
        </p:txBody>
      </p:sp>
      <p:grpSp>
        <p:nvGrpSpPr>
          <p:cNvPr id="395308" name="Group 44"/>
          <p:cNvGrpSpPr>
            <a:grpSpLocks/>
          </p:cNvGrpSpPr>
          <p:nvPr/>
        </p:nvGrpSpPr>
        <p:grpSpPr bwMode="auto">
          <a:xfrm>
            <a:off x="304800" y="1066800"/>
            <a:ext cx="1524000" cy="2057400"/>
            <a:chOff x="96" y="528"/>
            <a:chExt cx="960" cy="1296"/>
          </a:xfrm>
        </p:grpSpPr>
        <p:sp>
          <p:nvSpPr>
            <p:cNvPr id="395305" name="AutoShape 41"/>
            <p:cNvSpPr>
              <a:spLocks noChangeArrowheads="1"/>
            </p:cNvSpPr>
            <p:nvPr/>
          </p:nvSpPr>
          <p:spPr bwMode="auto">
            <a:xfrm>
              <a:off x="96" y="528"/>
              <a:ext cx="960" cy="1296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996600"/>
                </a:gs>
                <a:gs pos="100000">
                  <a:srgbClr val="6633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0" name="Rectangle 16"/>
            <p:cNvSpPr>
              <a:spLocks noChangeArrowheads="1"/>
            </p:cNvSpPr>
            <p:nvPr/>
          </p:nvSpPr>
          <p:spPr bwMode="auto">
            <a:xfrm>
              <a:off x="240" y="624"/>
              <a:ext cx="679" cy="1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Hell</a:t>
              </a:r>
            </a:p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on</a:t>
              </a:r>
            </a:p>
            <a:p>
              <a:pPr>
                <a:lnSpc>
                  <a:spcPct val="80000"/>
                </a:lnSpc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earth</a:t>
              </a:r>
            </a:p>
          </p:txBody>
        </p:sp>
      </p:grpSp>
      <p:sp>
        <p:nvSpPr>
          <p:cNvPr id="395314" name="AutoShape 50"/>
          <p:cNvSpPr>
            <a:spLocks noChangeArrowheads="1"/>
          </p:cNvSpPr>
          <p:nvPr/>
        </p:nvSpPr>
        <p:spPr bwMode="auto">
          <a:xfrm rot="3813875" flipV="1">
            <a:off x="5180807" y="1158081"/>
            <a:ext cx="381000" cy="3884613"/>
          </a:xfrm>
          <a:prstGeom prst="downArrow">
            <a:avLst>
              <a:gd name="adj1" fmla="val 31259"/>
              <a:gd name="adj2" fmla="val 133443"/>
            </a:avLst>
          </a:prstGeom>
          <a:solidFill>
            <a:srgbClr val="FF0000"/>
          </a:solidFill>
          <a:ln w="19050">
            <a:solidFill>
              <a:srgbClr val="5900B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95303" name="Oval 39"/>
          <p:cNvSpPr>
            <a:spLocks noChangeArrowheads="1"/>
          </p:cNvSpPr>
          <p:nvPr/>
        </p:nvSpPr>
        <p:spPr bwMode="auto">
          <a:xfrm>
            <a:off x="1828800" y="3595688"/>
            <a:ext cx="2209800" cy="11287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C58B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sz="3000" dirty="0">
                <a:solidFill>
                  <a:srgbClr val="6600CC"/>
                </a:solidFill>
              </a:rPr>
              <a:t>God’s</a:t>
            </a:r>
          </a:p>
          <a:p>
            <a:pPr>
              <a:lnSpc>
                <a:spcPct val="75000"/>
              </a:lnSpc>
            </a:pPr>
            <a:r>
              <a:rPr lang="en-US" sz="3000" dirty="0">
                <a:solidFill>
                  <a:srgbClr val="6600CC"/>
                </a:solidFill>
              </a:rPr>
              <a:t>sovereignty</a:t>
            </a:r>
          </a:p>
          <a:p>
            <a:pPr>
              <a:lnSpc>
                <a:spcPct val="75000"/>
              </a:lnSpc>
            </a:pPr>
            <a:endParaRPr lang="en-US" sz="600" dirty="0">
              <a:solidFill>
                <a:srgbClr val="6600CC"/>
              </a:solidFill>
            </a:endParaRP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4953000" y="2757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9600" b="1">
                <a:solidFill>
                  <a:srgbClr val="6600CC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9600" b="1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80988" y="150813"/>
            <a:ext cx="55864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E4E4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/>
              <a:t>3.1  The Meaning of the Last Days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9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9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9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6" grpId="0" animBg="1" autoUpdateAnimBg="0"/>
      <p:bldP spid="395296" grpId="0" animBg="1"/>
      <p:bldP spid="395298" grpId="0" animBg="1"/>
      <p:bldP spid="395299" grpId="0" animBg="1"/>
      <p:bldP spid="3953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WordArt 2"/>
          <p:cNvSpPr>
            <a:spLocks noChangeArrowheads="1" noChangeShapeType="1" noTextEdit="1"/>
          </p:cNvSpPr>
          <p:nvPr/>
        </p:nvSpPr>
        <p:spPr bwMode="auto">
          <a:xfrm>
            <a:off x="1343025" y="11430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00CC"/>
              </a:extrusionClr>
            </a:sp3d>
          </a:bodyPr>
          <a:lstStyle/>
          <a:p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Arial Black"/>
              </a:rPr>
              <a:t>Section 4</a:t>
            </a:r>
          </a:p>
        </p:txBody>
      </p:sp>
      <p:sp>
        <p:nvSpPr>
          <p:cNvPr id="396291" name="WordArt 3"/>
          <p:cNvSpPr>
            <a:spLocks noChangeArrowheads="1" noChangeShapeType="1" noTextEdit="1"/>
          </p:cNvSpPr>
          <p:nvPr/>
        </p:nvSpPr>
        <p:spPr bwMode="auto">
          <a:xfrm>
            <a:off x="1562100" y="2667000"/>
            <a:ext cx="6019800" cy="1371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 Last Days</a:t>
            </a:r>
          </a:p>
        </p:txBody>
      </p:sp>
      <p:sp>
        <p:nvSpPr>
          <p:cNvPr id="396292" name="WordArt 4"/>
          <p:cNvSpPr>
            <a:spLocks noChangeArrowheads="1" noChangeShapeType="1" noTextEdit="1"/>
          </p:cNvSpPr>
          <p:nvPr/>
        </p:nvSpPr>
        <p:spPr bwMode="auto">
          <a:xfrm>
            <a:off x="304800" y="4343400"/>
            <a:ext cx="8534400" cy="13716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and the Present Days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nimBg="1"/>
      <p:bldP spid="396291" grpId="0" animBg="1"/>
      <p:bldP spid="3962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35" name="Rectangle 23"/>
          <p:cNvSpPr>
            <a:spLocks noChangeArrowheads="1"/>
          </p:cNvSpPr>
          <p:nvPr/>
        </p:nvSpPr>
        <p:spPr bwMode="auto">
          <a:xfrm>
            <a:off x="990600" y="3276600"/>
            <a:ext cx="7162800" cy="990600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37" name="Group 25"/>
          <p:cNvGrpSpPr>
            <a:grpSpLocks/>
          </p:cNvGrpSpPr>
          <p:nvPr/>
        </p:nvGrpSpPr>
        <p:grpSpPr bwMode="auto">
          <a:xfrm>
            <a:off x="1295400" y="5334000"/>
            <a:ext cx="6629400" cy="1066800"/>
            <a:chOff x="816" y="3360"/>
            <a:chExt cx="4176" cy="672"/>
          </a:xfrm>
        </p:grpSpPr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1061" y="3386"/>
              <a:ext cx="393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We can deduce that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today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is in fact the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Last Days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by examining the various circumstances of the present age. 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7319" name="Text Box 7"/>
            <p:cNvSpPr txBox="1">
              <a:spLocks noChangeArrowheads="1"/>
            </p:cNvSpPr>
            <p:nvPr/>
          </p:nvSpPr>
          <p:spPr bwMode="auto">
            <a:xfrm>
              <a:off x="816" y="3360"/>
              <a:ext cx="23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7331" name="Rectangle 19"/>
          <p:cNvSpPr>
            <a:spLocks noChangeArrowheads="1"/>
          </p:cNvSpPr>
          <p:nvPr/>
        </p:nvSpPr>
        <p:spPr bwMode="auto">
          <a:xfrm>
            <a:off x="1524000" y="3276600"/>
            <a:ext cx="20574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o d a y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7332" name="Rectangle 20"/>
          <p:cNvSpPr>
            <a:spLocks noChangeArrowheads="1"/>
          </p:cNvSpPr>
          <p:nvPr/>
        </p:nvSpPr>
        <p:spPr bwMode="auto">
          <a:xfrm>
            <a:off x="3962400" y="3276600"/>
            <a:ext cx="6096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397333" name="Rectangle 21"/>
          <p:cNvSpPr>
            <a:spLocks noChangeArrowheads="1"/>
          </p:cNvSpPr>
          <p:nvPr/>
        </p:nvSpPr>
        <p:spPr bwMode="auto">
          <a:xfrm>
            <a:off x="4800600" y="3276600"/>
            <a:ext cx="31242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 Days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5" grpId="0" animBg="1"/>
      <p:bldP spid="397331" grpId="0" autoUpdateAnimBg="0"/>
      <p:bldP spid="397332" grpId="0" autoUpdateAnimBg="0"/>
      <p:bldP spid="3973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990600" y="3276600"/>
            <a:ext cx="7162800" cy="990600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41379" name="WordArt 3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59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8100" dir="2400000" algn="tl">
                    <a:schemeClr val="bg1"/>
                  </a:outerShdw>
                </a:effectLst>
                <a:latin typeface="Impact"/>
              </a:rPr>
              <a:t>Restoration of three great blessings</a:t>
            </a:r>
          </a:p>
        </p:txBody>
      </p:sp>
      <p:sp>
        <p:nvSpPr>
          <p:cNvPr id="741380" name="AutoShape 4"/>
          <p:cNvSpPr>
            <a:spLocks noChangeArrowheads="1"/>
          </p:cNvSpPr>
          <p:nvPr/>
        </p:nvSpPr>
        <p:spPr bwMode="auto">
          <a:xfrm>
            <a:off x="3470275" y="1905000"/>
            <a:ext cx="2182813" cy="762000"/>
          </a:xfrm>
          <a:prstGeom prst="downArrow">
            <a:avLst>
              <a:gd name="adj1" fmla="val 42944"/>
              <a:gd name="adj2" fmla="val 39375"/>
            </a:avLst>
          </a:prstGeom>
          <a:gradFill rotWithShape="0">
            <a:gsLst>
              <a:gs pos="0">
                <a:srgbClr val="FFFFFF"/>
              </a:gs>
              <a:gs pos="100000">
                <a:srgbClr val="99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138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1371600" y="5299075"/>
            <a:ext cx="655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We can recognize in these circumstances the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restoration of the three great blessings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which God has purposed in His providence of restoration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 96).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0" y="3276600"/>
            <a:ext cx="20574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o d a y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962400" y="3276600"/>
            <a:ext cx="6096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800600" y="3276600"/>
            <a:ext cx="3124200" cy="99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 Days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/>
      <p:bldP spid="741380" grpId="0" animBg="1"/>
      <p:bldP spid="7413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518" name="Group 182"/>
          <p:cNvGrpSpPr>
            <a:grpSpLocks/>
          </p:cNvGrpSpPr>
          <p:nvPr/>
        </p:nvGrpSpPr>
        <p:grpSpPr bwMode="auto">
          <a:xfrm>
            <a:off x="609600" y="914400"/>
            <a:ext cx="2809875" cy="3352800"/>
            <a:chOff x="384" y="576"/>
            <a:chExt cx="1770" cy="2112"/>
          </a:xfrm>
        </p:grpSpPr>
        <p:grpSp>
          <p:nvGrpSpPr>
            <p:cNvPr id="398481" name="Group 145"/>
            <p:cNvGrpSpPr>
              <a:grpSpLocks/>
            </p:cNvGrpSpPr>
            <p:nvPr/>
          </p:nvGrpSpPr>
          <p:grpSpPr bwMode="auto">
            <a:xfrm>
              <a:off x="983" y="1237"/>
              <a:ext cx="546" cy="900"/>
              <a:chOff x="743" y="1045"/>
              <a:chExt cx="546" cy="900"/>
            </a:xfrm>
          </p:grpSpPr>
          <p:sp>
            <p:nvSpPr>
              <p:cNvPr id="398482" name="AutoShape 146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3" name="AutoShape 147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4" name="AutoShape 148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5" name="AutoShape 149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6" name="AutoShape 150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7" name="AutoShape 151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8" name="AutoShape 152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89" name="AutoShape 153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90" name="AutoShape 154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91" name="AutoShape 155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92" name="AutoShape 156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493" name="AutoShape 157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8517" name="Group 181"/>
            <p:cNvGrpSpPr>
              <a:grpSpLocks/>
            </p:cNvGrpSpPr>
            <p:nvPr/>
          </p:nvGrpSpPr>
          <p:grpSpPr bwMode="auto">
            <a:xfrm>
              <a:off x="384" y="576"/>
              <a:ext cx="1770" cy="2112"/>
              <a:chOff x="384" y="576"/>
              <a:chExt cx="1770" cy="2112"/>
            </a:xfrm>
          </p:grpSpPr>
          <p:grpSp>
            <p:nvGrpSpPr>
              <p:cNvPr id="398495" name="Group 159"/>
              <p:cNvGrpSpPr>
                <a:grpSpLocks/>
              </p:cNvGrpSpPr>
              <p:nvPr/>
            </p:nvGrpSpPr>
            <p:grpSpPr bwMode="auto">
              <a:xfrm>
                <a:off x="845" y="728"/>
                <a:ext cx="780" cy="1124"/>
                <a:chOff x="1380" y="831"/>
                <a:chExt cx="828" cy="1175"/>
              </a:xfrm>
            </p:grpSpPr>
            <p:sp>
              <p:nvSpPr>
                <p:cNvPr id="398496" name="Line 160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97" name="Line 161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8498" name="Group 162"/>
              <p:cNvGrpSpPr>
                <a:grpSpLocks/>
              </p:cNvGrpSpPr>
              <p:nvPr/>
            </p:nvGrpSpPr>
            <p:grpSpPr bwMode="auto">
              <a:xfrm>
                <a:off x="842" y="1543"/>
                <a:ext cx="796" cy="1107"/>
                <a:chOff x="1377" y="1683"/>
                <a:chExt cx="845" cy="1157"/>
              </a:xfrm>
            </p:grpSpPr>
            <p:sp>
              <p:nvSpPr>
                <p:cNvPr id="398499" name="Line 163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500" name="Line 164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8501" name="Group 165"/>
              <p:cNvGrpSpPr>
                <a:grpSpLocks/>
              </p:cNvGrpSpPr>
              <p:nvPr/>
            </p:nvGrpSpPr>
            <p:grpSpPr bwMode="auto">
              <a:xfrm>
                <a:off x="384" y="1451"/>
                <a:ext cx="607" cy="502"/>
                <a:chOff x="2153" y="1299"/>
                <a:chExt cx="644" cy="525"/>
              </a:xfrm>
            </p:grpSpPr>
            <p:sp>
              <p:nvSpPr>
                <p:cNvPr id="398502" name="Oval 166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8503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8504" name="Group 168"/>
              <p:cNvGrpSpPr>
                <a:grpSpLocks/>
              </p:cNvGrpSpPr>
              <p:nvPr/>
            </p:nvGrpSpPr>
            <p:grpSpPr bwMode="auto">
              <a:xfrm>
                <a:off x="1534" y="1451"/>
                <a:ext cx="620" cy="502"/>
                <a:chOff x="3374" y="1299"/>
                <a:chExt cx="658" cy="525"/>
              </a:xfrm>
            </p:grpSpPr>
            <p:sp>
              <p:nvSpPr>
                <p:cNvPr id="398505" name="Oval 169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8506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8516" name="Group 180"/>
              <p:cNvGrpSpPr>
                <a:grpSpLocks/>
              </p:cNvGrpSpPr>
              <p:nvPr/>
            </p:nvGrpSpPr>
            <p:grpSpPr bwMode="auto">
              <a:xfrm>
                <a:off x="946" y="2187"/>
                <a:ext cx="633" cy="501"/>
                <a:chOff x="946" y="2187"/>
                <a:chExt cx="633" cy="501"/>
              </a:xfrm>
            </p:grpSpPr>
            <p:sp>
              <p:nvSpPr>
                <p:cNvPr id="398508" name="Oval 172"/>
                <p:cNvSpPr>
                  <a:spLocks noChangeArrowheads="1"/>
                </p:cNvSpPr>
                <p:nvPr/>
              </p:nvSpPr>
              <p:spPr bwMode="auto">
                <a:xfrm>
                  <a:off x="960" y="2187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398509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946" y="2256"/>
                  <a:ext cx="633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398510" name="Group 174"/>
              <p:cNvGrpSpPr>
                <a:grpSpLocks/>
              </p:cNvGrpSpPr>
              <p:nvPr/>
            </p:nvGrpSpPr>
            <p:grpSpPr bwMode="auto">
              <a:xfrm>
                <a:off x="927" y="576"/>
                <a:ext cx="659" cy="584"/>
                <a:chOff x="1467" y="672"/>
                <a:chExt cx="700" cy="611"/>
              </a:xfrm>
            </p:grpSpPr>
            <p:sp>
              <p:nvSpPr>
                <p:cNvPr id="398511" name="Oval 175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398512" name="WordArt 17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304800" y="179388"/>
            <a:ext cx="815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/>
              <a:t>4.1  Signs of the Restoration of the First Blessing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152400" y="435768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Individual Perfection</a:t>
            </a:r>
          </a:p>
        </p:txBody>
      </p:sp>
      <p:grpSp>
        <p:nvGrpSpPr>
          <p:cNvPr id="398515" name="Group 179"/>
          <p:cNvGrpSpPr>
            <a:grpSpLocks/>
          </p:cNvGrpSpPr>
          <p:nvPr/>
        </p:nvGrpSpPr>
        <p:grpSpPr bwMode="auto">
          <a:xfrm>
            <a:off x="1066800" y="5562600"/>
            <a:ext cx="7162800" cy="458788"/>
            <a:chOff x="528" y="3408"/>
            <a:chExt cx="4800" cy="289"/>
          </a:xfrm>
        </p:grpSpPr>
        <p:sp>
          <p:nvSpPr>
            <p:cNvPr id="398339" name="Text Box 3"/>
            <p:cNvSpPr txBox="1">
              <a:spLocks noChangeArrowheads="1"/>
            </p:cNvSpPr>
            <p:nvPr/>
          </p:nvSpPr>
          <p:spPr bwMode="auto">
            <a:xfrm>
              <a:off x="797" y="3434"/>
              <a:ext cx="453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first blessing is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perfection of individual character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98340" name="Text Box 4"/>
            <p:cNvSpPr txBox="1">
              <a:spLocks noChangeArrowheads="1"/>
            </p:cNvSpPr>
            <p:nvPr/>
          </p:nvSpPr>
          <p:spPr bwMode="auto">
            <a:xfrm>
              <a:off x="528" y="3408"/>
              <a:ext cx="26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9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autoUpdateAnimBg="0"/>
      <p:bldP spid="39836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304800" y="179388"/>
            <a:ext cx="815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/>
              <a:t>4.1  Signs of the Restoration of the First Blessing</a:t>
            </a:r>
          </a:p>
        </p:txBody>
      </p:sp>
      <p:grpSp>
        <p:nvGrpSpPr>
          <p:cNvPr id="742549" name="Group 149"/>
          <p:cNvGrpSpPr>
            <a:grpSpLocks/>
          </p:cNvGrpSpPr>
          <p:nvPr/>
        </p:nvGrpSpPr>
        <p:grpSpPr bwMode="auto">
          <a:xfrm>
            <a:off x="990600" y="5387975"/>
            <a:ext cx="7315200" cy="936625"/>
            <a:chOff x="624" y="3394"/>
            <a:chExt cx="4608" cy="590"/>
          </a:xfrm>
        </p:grpSpPr>
        <p:sp>
          <p:nvSpPr>
            <p:cNvPr id="742406" name="Text Box 6"/>
            <p:cNvSpPr txBox="1">
              <a:spLocks noChangeArrowheads="1"/>
            </p:cNvSpPr>
            <p:nvPr/>
          </p:nvSpPr>
          <p:spPr bwMode="auto">
            <a:xfrm>
              <a:off x="624" y="3394"/>
              <a:ext cx="460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We see signs of the restoration of the first blessing in that: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742548" name="Group 148"/>
            <p:cNvGrpSpPr>
              <a:grpSpLocks/>
            </p:cNvGrpSpPr>
            <p:nvPr/>
          </p:nvGrpSpPr>
          <p:grpSpPr bwMode="auto">
            <a:xfrm>
              <a:off x="672" y="3696"/>
              <a:ext cx="4464" cy="288"/>
              <a:chOff x="672" y="3744"/>
              <a:chExt cx="4464" cy="288"/>
            </a:xfrm>
          </p:grpSpPr>
          <p:sp>
            <p:nvSpPr>
              <p:cNvPr id="742434" name="Oval 34"/>
              <p:cNvSpPr>
                <a:spLocks noChangeArrowheads="1"/>
              </p:cNvSpPr>
              <p:nvPr/>
            </p:nvSpPr>
            <p:spPr bwMode="auto">
              <a:xfrm>
                <a:off x="672" y="3792"/>
                <a:ext cx="240" cy="2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solidFill>
                      <a:srgbClr val="E6E6E6"/>
                    </a:solidFill>
                  </a:rPr>
                  <a:t>1</a:t>
                </a:r>
              </a:p>
            </p:txBody>
          </p:sp>
          <p:sp>
            <p:nvSpPr>
              <p:cNvPr id="742435" name="Text Box 35"/>
              <p:cNvSpPr txBox="1">
                <a:spLocks noChangeArrowheads="1"/>
              </p:cNvSpPr>
              <p:nvPr/>
            </p:nvSpPr>
            <p:spPr bwMode="auto">
              <a:xfrm>
                <a:off x="960" y="3744"/>
                <a:ext cx="41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 b="1" u="sng">
                    <a:solidFill>
                      <a:schemeClr val="bg1"/>
                    </a:solidFill>
                    <a:latin typeface="Arial Narrow" pitchFamily="34" charset="0"/>
                  </a:rPr>
                  <a:t>Spirituality</a:t>
                </a: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 of fallen people is being restored.</a:t>
                </a:r>
                <a:endParaRPr lang="en-US" sz="2400" b="1" u="sng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742437" name="Oval 37"/>
          <p:cNvSpPr>
            <a:spLocks noChangeArrowheads="1"/>
          </p:cNvSpPr>
          <p:nvPr/>
        </p:nvSpPr>
        <p:spPr bwMode="auto">
          <a:xfrm>
            <a:off x="3657600" y="14589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42438" name="Rectangle 38"/>
          <p:cNvSpPr>
            <a:spLocks noChangeArrowheads="1"/>
          </p:cNvSpPr>
          <p:nvPr/>
        </p:nvSpPr>
        <p:spPr bwMode="auto">
          <a:xfrm>
            <a:off x="411480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dirty="0"/>
              <a:t>Restoration of spirituality</a:t>
            </a:r>
          </a:p>
        </p:txBody>
      </p:sp>
      <p:sp>
        <p:nvSpPr>
          <p:cNvPr id="742506" name="Text Box 106"/>
          <p:cNvSpPr txBox="1">
            <a:spLocks noChangeArrowheads="1"/>
          </p:cNvSpPr>
          <p:nvPr/>
        </p:nvSpPr>
        <p:spPr bwMode="auto">
          <a:xfrm>
            <a:off x="152400" y="435768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Individual Perfection</a:t>
            </a:r>
          </a:p>
        </p:txBody>
      </p:sp>
      <p:grpSp>
        <p:nvGrpSpPr>
          <p:cNvPr id="742515" name="Group 115"/>
          <p:cNvGrpSpPr>
            <a:grpSpLocks/>
          </p:cNvGrpSpPr>
          <p:nvPr/>
        </p:nvGrpSpPr>
        <p:grpSpPr bwMode="auto">
          <a:xfrm>
            <a:off x="609600" y="914400"/>
            <a:ext cx="2809875" cy="3352800"/>
            <a:chOff x="384" y="576"/>
            <a:chExt cx="1770" cy="2112"/>
          </a:xfrm>
        </p:grpSpPr>
        <p:grpSp>
          <p:nvGrpSpPr>
            <p:cNvPr id="742516" name="Group 116"/>
            <p:cNvGrpSpPr>
              <a:grpSpLocks/>
            </p:cNvGrpSpPr>
            <p:nvPr/>
          </p:nvGrpSpPr>
          <p:grpSpPr bwMode="auto">
            <a:xfrm>
              <a:off x="983" y="1237"/>
              <a:ext cx="546" cy="900"/>
              <a:chOff x="743" y="1045"/>
              <a:chExt cx="546" cy="900"/>
            </a:xfrm>
          </p:grpSpPr>
          <p:sp>
            <p:nvSpPr>
              <p:cNvPr id="742517" name="AutoShape 117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18" name="AutoShape 118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19" name="AutoShape 119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0" name="AutoShape 120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1" name="AutoShape 121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2" name="AutoShape 122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3" name="AutoShape 123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4" name="AutoShape 124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5" name="AutoShape 125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6" name="AutoShape 126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7" name="AutoShape 127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28" name="AutoShape 128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2529" name="Group 129"/>
            <p:cNvGrpSpPr>
              <a:grpSpLocks/>
            </p:cNvGrpSpPr>
            <p:nvPr/>
          </p:nvGrpSpPr>
          <p:grpSpPr bwMode="auto">
            <a:xfrm>
              <a:off x="384" y="576"/>
              <a:ext cx="1770" cy="2112"/>
              <a:chOff x="384" y="576"/>
              <a:chExt cx="1770" cy="2112"/>
            </a:xfrm>
          </p:grpSpPr>
          <p:grpSp>
            <p:nvGrpSpPr>
              <p:cNvPr id="742530" name="Group 130"/>
              <p:cNvGrpSpPr>
                <a:grpSpLocks/>
              </p:cNvGrpSpPr>
              <p:nvPr/>
            </p:nvGrpSpPr>
            <p:grpSpPr bwMode="auto">
              <a:xfrm>
                <a:off x="845" y="728"/>
                <a:ext cx="780" cy="1124"/>
                <a:chOff x="1380" y="831"/>
                <a:chExt cx="828" cy="1175"/>
              </a:xfrm>
            </p:grpSpPr>
            <p:sp>
              <p:nvSpPr>
                <p:cNvPr id="742531" name="Line 131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32" name="Line 132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2533" name="Group 133"/>
              <p:cNvGrpSpPr>
                <a:grpSpLocks/>
              </p:cNvGrpSpPr>
              <p:nvPr/>
            </p:nvGrpSpPr>
            <p:grpSpPr bwMode="auto">
              <a:xfrm>
                <a:off x="842" y="1543"/>
                <a:ext cx="796" cy="1107"/>
                <a:chOff x="1377" y="1683"/>
                <a:chExt cx="845" cy="1157"/>
              </a:xfrm>
            </p:grpSpPr>
            <p:sp>
              <p:nvSpPr>
                <p:cNvPr id="742534" name="Line 134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35" name="Line 135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2536" name="Group 136"/>
              <p:cNvGrpSpPr>
                <a:grpSpLocks/>
              </p:cNvGrpSpPr>
              <p:nvPr/>
            </p:nvGrpSpPr>
            <p:grpSpPr bwMode="auto">
              <a:xfrm>
                <a:off x="384" y="1451"/>
                <a:ext cx="607" cy="502"/>
                <a:chOff x="2153" y="1299"/>
                <a:chExt cx="644" cy="525"/>
              </a:xfrm>
            </p:grpSpPr>
            <p:sp>
              <p:nvSpPr>
                <p:cNvPr id="742537" name="Oval 137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2538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42539" name="Group 139"/>
              <p:cNvGrpSpPr>
                <a:grpSpLocks/>
              </p:cNvGrpSpPr>
              <p:nvPr/>
            </p:nvGrpSpPr>
            <p:grpSpPr bwMode="auto">
              <a:xfrm>
                <a:off x="1534" y="1451"/>
                <a:ext cx="620" cy="502"/>
                <a:chOff x="3374" y="1299"/>
                <a:chExt cx="658" cy="525"/>
              </a:xfrm>
            </p:grpSpPr>
            <p:sp>
              <p:nvSpPr>
                <p:cNvPr id="742540" name="Oval 140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2541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42542" name="Group 142"/>
              <p:cNvGrpSpPr>
                <a:grpSpLocks/>
              </p:cNvGrpSpPr>
              <p:nvPr/>
            </p:nvGrpSpPr>
            <p:grpSpPr bwMode="auto">
              <a:xfrm>
                <a:off x="946" y="2187"/>
                <a:ext cx="633" cy="501"/>
                <a:chOff x="946" y="2187"/>
                <a:chExt cx="633" cy="501"/>
              </a:xfrm>
            </p:grpSpPr>
            <p:sp>
              <p:nvSpPr>
                <p:cNvPr id="742543" name="Oval 143"/>
                <p:cNvSpPr>
                  <a:spLocks noChangeArrowheads="1"/>
                </p:cNvSpPr>
                <p:nvPr/>
              </p:nvSpPr>
              <p:spPr bwMode="auto">
                <a:xfrm>
                  <a:off x="960" y="2187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2544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946" y="2256"/>
                  <a:ext cx="633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742545" name="Group 145"/>
              <p:cNvGrpSpPr>
                <a:grpSpLocks/>
              </p:cNvGrpSpPr>
              <p:nvPr/>
            </p:nvGrpSpPr>
            <p:grpSpPr bwMode="auto">
              <a:xfrm>
                <a:off x="927" y="576"/>
                <a:ext cx="659" cy="584"/>
                <a:chOff x="1467" y="672"/>
                <a:chExt cx="700" cy="611"/>
              </a:xfrm>
            </p:grpSpPr>
            <p:sp>
              <p:nvSpPr>
                <p:cNvPr id="742546" name="Oval 146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2547" name="WordArt 14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37" grpId="0" animBg="1" autoUpdateAnimBg="0"/>
      <p:bldP spid="7424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592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4831" name="Group 47"/>
          <p:cNvGrpSpPr>
            <a:grpSpLocks/>
          </p:cNvGrpSpPr>
          <p:nvPr/>
        </p:nvGrpSpPr>
        <p:grpSpPr bwMode="auto">
          <a:xfrm>
            <a:off x="1143000" y="5551488"/>
            <a:ext cx="6934200" cy="1077912"/>
            <a:chOff x="288" y="3312"/>
            <a:chExt cx="4368" cy="679"/>
          </a:xfrm>
        </p:grpSpPr>
        <p:sp>
          <p:nvSpPr>
            <p:cNvPr id="374787" name="Text Box 3"/>
            <p:cNvSpPr txBox="1">
              <a:spLocks noChangeArrowheads="1"/>
            </p:cNvSpPr>
            <p:nvPr/>
          </p:nvSpPr>
          <p:spPr bwMode="auto">
            <a:xfrm>
              <a:off x="528" y="3312"/>
              <a:ext cx="412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We dwell in ignorance of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history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uncertain about its origin, the direction in which it is heading, and its final destination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79).</a:t>
              </a:r>
            </a:p>
          </p:txBody>
        </p:sp>
        <p:sp>
          <p:nvSpPr>
            <p:cNvPr id="374788" name="Text Box 4"/>
            <p:cNvSpPr txBox="1">
              <a:spLocks noChangeArrowheads="1"/>
            </p:cNvSpPr>
            <p:nvPr/>
          </p:nvSpPr>
          <p:spPr bwMode="auto">
            <a:xfrm>
              <a:off x="288" y="332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4830" name="Group 46"/>
          <p:cNvGrpSpPr>
            <a:grpSpLocks/>
          </p:cNvGrpSpPr>
          <p:nvPr/>
        </p:nvGrpSpPr>
        <p:grpSpPr bwMode="auto">
          <a:xfrm>
            <a:off x="762000" y="381000"/>
            <a:ext cx="4648200" cy="1371600"/>
            <a:chOff x="480" y="240"/>
            <a:chExt cx="2928" cy="864"/>
          </a:xfrm>
        </p:grpSpPr>
        <p:sp>
          <p:nvSpPr>
            <p:cNvPr id="374794" name="AutoShape 10"/>
            <p:cNvSpPr>
              <a:spLocks noChangeArrowheads="1"/>
            </p:cNvSpPr>
            <p:nvPr/>
          </p:nvSpPr>
          <p:spPr bwMode="auto">
            <a:xfrm>
              <a:off x="480" y="240"/>
              <a:ext cx="2928" cy="864"/>
            </a:xfrm>
            <a:prstGeom prst="rightArrow">
              <a:avLst>
                <a:gd name="adj1" fmla="val 54630"/>
                <a:gd name="adj2" fmla="val 6875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4797" name="Text Box 13"/>
            <p:cNvSpPr txBox="1">
              <a:spLocks noChangeArrowheads="1"/>
            </p:cNvSpPr>
            <p:nvPr/>
          </p:nvSpPr>
          <p:spPr bwMode="auto">
            <a:xfrm>
              <a:off x="576" y="451"/>
              <a:ext cx="20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000" i="1">
                  <a:solidFill>
                    <a:schemeClr val="bg1"/>
                  </a:solidFill>
                </a:rPr>
                <a:t>Human history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78" name="Group 318"/>
          <p:cNvGrpSpPr>
            <a:grpSpLocks/>
          </p:cNvGrpSpPr>
          <p:nvPr/>
        </p:nvGrpSpPr>
        <p:grpSpPr bwMode="auto">
          <a:xfrm>
            <a:off x="1676400" y="5489575"/>
            <a:ext cx="5867400" cy="730250"/>
            <a:chOff x="816" y="3458"/>
            <a:chExt cx="4080" cy="460"/>
          </a:xfrm>
        </p:grpSpPr>
        <p:sp>
          <p:nvSpPr>
            <p:cNvPr id="399368" name="Oval 8"/>
            <p:cNvSpPr>
              <a:spLocks noChangeArrowheads="1"/>
            </p:cNvSpPr>
            <p:nvPr/>
          </p:nvSpPr>
          <p:spPr bwMode="auto">
            <a:xfrm>
              <a:off x="816" y="3458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rgbClr val="E6E6E6"/>
                  </a:solidFill>
                </a:rPr>
                <a:t>2</a:t>
              </a:r>
            </a:p>
          </p:txBody>
        </p:sp>
        <p:sp>
          <p:nvSpPr>
            <p:cNvPr id="399369" name="Text Box 9"/>
            <p:cNvSpPr txBox="1">
              <a:spLocks noChangeArrowheads="1"/>
            </p:cNvSpPr>
            <p:nvPr/>
          </p:nvSpPr>
          <p:spPr bwMode="auto">
            <a:xfrm>
              <a:off x="1152" y="3468"/>
              <a:ext cx="374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History moves toward the recovery of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freedom of the original mind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97).</a:t>
              </a:r>
            </a:p>
          </p:txBody>
        </p:sp>
      </p:grpSp>
      <p:sp>
        <p:nvSpPr>
          <p:cNvPr id="399607" name="Oval 247"/>
          <p:cNvSpPr>
            <a:spLocks noChangeArrowheads="1"/>
          </p:cNvSpPr>
          <p:nvPr/>
        </p:nvSpPr>
        <p:spPr bwMode="auto">
          <a:xfrm>
            <a:off x="3657600" y="21447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99608" name="Rectangle 248"/>
          <p:cNvSpPr>
            <a:spLocks noChangeArrowheads="1"/>
          </p:cNvSpPr>
          <p:nvPr/>
        </p:nvSpPr>
        <p:spPr bwMode="auto">
          <a:xfrm>
            <a:off x="4114800" y="2057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dirty="0"/>
              <a:t>Freedom of original mind</a:t>
            </a:r>
          </a:p>
        </p:txBody>
      </p:sp>
      <p:sp>
        <p:nvSpPr>
          <p:cNvPr id="399637" name="Oval 277"/>
          <p:cNvSpPr>
            <a:spLocks noChangeArrowheads="1"/>
          </p:cNvSpPr>
          <p:nvPr/>
        </p:nvSpPr>
        <p:spPr bwMode="auto">
          <a:xfrm>
            <a:off x="3657600" y="14589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9638" name="Rectangle 278"/>
          <p:cNvSpPr>
            <a:spLocks noChangeArrowheads="1"/>
          </p:cNvSpPr>
          <p:nvPr/>
        </p:nvSpPr>
        <p:spPr bwMode="auto">
          <a:xfrm>
            <a:off x="411480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Restoration of spirituality</a:t>
            </a:r>
          </a:p>
        </p:txBody>
      </p:sp>
      <p:sp>
        <p:nvSpPr>
          <p:cNvPr id="399639" name="Text Box 279"/>
          <p:cNvSpPr txBox="1">
            <a:spLocks noChangeArrowheads="1"/>
          </p:cNvSpPr>
          <p:nvPr/>
        </p:nvSpPr>
        <p:spPr bwMode="auto">
          <a:xfrm>
            <a:off x="304800" y="179388"/>
            <a:ext cx="815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4.1  Signs of the Restoration of the First Blessing</a:t>
            </a:r>
          </a:p>
        </p:txBody>
      </p:sp>
      <p:sp>
        <p:nvSpPr>
          <p:cNvPr id="399673" name="Text Box 313"/>
          <p:cNvSpPr txBox="1">
            <a:spLocks noChangeArrowheads="1"/>
          </p:cNvSpPr>
          <p:nvPr/>
        </p:nvSpPr>
        <p:spPr bwMode="auto">
          <a:xfrm>
            <a:off x="152400" y="435768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Individual Perfection</a:t>
            </a:r>
          </a:p>
        </p:txBody>
      </p:sp>
      <p:grpSp>
        <p:nvGrpSpPr>
          <p:cNvPr id="399679" name="Group 319"/>
          <p:cNvGrpSpPr>
            <a:grpSpLocks/>
          </p:cNvGrpSpPr>
          <p:nvPr/>
        </p:nvGrpSpPr>
        <p:grpSpPr bwMode="auto">
          <a:xfrm>
            <a:off x="609600" y="914400"/>
            <a:ext cx="2809875" cy="3352800"/>
            <a:chOff x="384" y="576"/>
            <a:chExt cx="1770" cy="2112"/>
          </a:xfrm>
        </p:grpSpPr>
        <p:grpSp>
          <p:nvGrpSpPr>
            <p:cNvPr id="399680" name="Group 320"/>
            <p:cNvGrpSpPr>
              <a:grpSpLocks/>
            </p:cNvGrpSpPr>
            <p:nvPr/>
          </p:nvGrpSpPr>
          <p:grpSpPr bwMode="auto">
            <a:xfrm>
              <a:off x="983" y="1237"/>
              <a:ext cx="546" cy="900"/>
              <a:chOff x="743" y="1045"/>
              <a:chExt cx="546" cy="900"/>
            </a:xfrm>
          </p:grpSpPr>
          <p:sp>
            <p:nvSpPr>
              <p:cNvPr id="399681" name="AutoShape 321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2" name="AutoShape 322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3" name="AutoShape 323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4" name="AutoShape 324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5" name="AutoShape 325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6" name="AutoShape 326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7" name="AutoShape 327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8" name="AutoShape 328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9" name="AutoShape 329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0" name="AutoShape 330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1" name="AutoShape 331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2" name="AutoShape 332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693" name="Group 333"/>
            <p:cNvGrpSpPr>
              <a:grpSpLocks/>
            </p:cNvGrpSpPr>
            <p:nvPr/>
          </p:nvGrpSpPr>
          <p:grpSpPr bwMode="auto">
            <a:xfrm>
              <a:off x="384" y="576"/>
              <a:ext cx="1770" cy="2112"/>
              <a:chOff x="384" y="576"/>
              <a:chExt cx="1770" cy="2112"/>
            </a:xfrm>
          </p:grpSpPr>
          <p:grpSp>
            <p:nvGrpSpPr>
              <p:cNvPr id="399694" name="Group 334"/>
              <p:cNvGrpSpPr>
                <a:grpSpLocks/>
              </p:cNvGrpSpPr>
              <p:nvPr/>
            </p:nvGrpSpPr>
            <p:grpSpPr bwMode="auto">
              <a:xfrm>
                <a:off x="845" y="728"/>
                <a:ext cx="780" cy="1124"/>
                <a:chOff x="1380" y="831"/>
                <a:chExt cx="828" cy="1175"/>
              </a:xfrm>
            </p:grpSpPr>
            <p:sp>
              <p:nvSpPr>
                <p:cNvPr id="399695" name="Line 335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96" name="Line 336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697" name="Group 337"/>
              <p:cNvGrpSpPr>
                <a:grpSpLocks/>
              </p:cNvGrpSpPr>
              <p:nvPr/>
            </p:nvGrpSpPr>
            <p:grpSpPr bwMode="auto">
              <a:xfrm>
                <a:off x="842" y="1543"/>
                <a:ext cx="796" cy="1107"/>
                <a:chOff x="1377" y="1683"/>
                <a:chExt cx="845" cy="1157"/>
              </a:xfrm>
            </p:grpSpPr>
            <p:sp>
              <p:nvSpPr>
                <p:cNvPr id="399698" name="Line 338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99" name="Line 339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700" name="Group 340"/>
              <p:cNvGrpSpPr>
                <a:grpSpLocks/>
              </p:cNvGrpSpPr>
              <p:nvPr/>
            </p:nvGrpSpPr>
            <p:grpSpPr bwMode="auto">
              <a:xfrm>
                <a:off x="384" y="1451"/>
                <a:ext cx="607" cy="502"/>
                <a:chOff x="2153" y="1299"/>
                <a:chExt cx="644" cy="525"/>
              </a:xfrm>
            </p:grpSpPr>
            <p:sp>
              <p:nvSpPr>
                <p:cNvPr id="399701" name="Oval 341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9702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9703" name="Group 343"/>
              <p:cNvGrpSpPr>
                <a:grpSpLocks/>
              </p:cNvGrpSpPr>
              <p:nvPr/>
            </p:nvGrpSpPr>
            <p:grpSpPr bwMode="auto">
              <a:xfrm>
                <a:off x="1534" y="1451"/>
                <a:ext cx="620" cy="502"/>
                <a:chOff x="3374" y="1299"/>
                <a:chExt cx="658" cy="525"/>
              </a:xfrm>
            </p:grpSpPr>
            <p:sp>
              <p:nvSpPr>
                <p:cNvPr id="399704" name="Oval 344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399705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9706" name="Group 346"/>
              <p:cNvGrpSpPr>
                <a:grpSpLocks/>
              </p:cNvGrpSpPr>
              <p:nvPr/>
            </p:nvGrpSpPr>
            <p:grpSpPr bwMode="auto">
              <a:xfrm>
                <a:off x="946" y="2187"/>
                <a:ext cx="633" cy="501"/>
                <a:chOff x="946" y="2187"/>
                <a:chExt cx="633" cy="501"/>
              </a:xfrm>
            </p:grpSpPr>
            <p:sp>
              <p:nvSpPr>
                <p:cNvPr id="399707" name="Oval 347"/>
                <p:cNvSpPr>
                  <a:spLocks noChangeArrowheads="1"/>
                </p:cNvSpPr>
                <p:nvPr/>
              </p:nvSpPr>
              <p:spPr bwMode="auto">
                <a:xfrm>
                  <a:off x="960" y="2187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399708" name="Text Box 348"/>
                <p:cNvSpPr txBox="1">
                  <a:spLocks noChangeArrowheads="1"/>
                </p:cNvSpPr>
                <p:nvPr/>
              </p:nvSpPr>
              <p:spPr bwMode="auto">
                <a:xfrm>
                  <a:off x="946" y="2256"/>
                  <a:ext cx="633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399709" name="Group 349"/>
              <p:cNvGrpSpPr>
                <a:grpSpLocks/>
              </p:cNvGrpSpPr>
              <p:nvPr/>
            </p:nvGrpSpPr>
            <p:grpSpPr bwMode="auto">
              <a:xfrm>
                <a:off x="927" y="576"/>
                <a:ext cx="659" cy="584"/>
                <a:chOff x="1467" y="672"/>
                <a:chExt cx="700" cy="611"/>
              </a:xfrm>
            </p:grpSpPr>
            <p:sp>
              <p:nvSpPr>
                <p:cNvPr id="399710" name="Oval 350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399711" name="WordArt 35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7" grpId="0" animBg="1" autoUpdateAnimBg="0"/>
      <p:bldP spid="39960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34" name="Oval 50"/>
          <p:cNvSpPr>
            <a:spLocks noChangeArrowheads="1"/>
          </p:cNvSpPr>
          <p:nvPr/>
        </p:nvSpPr>
        <p:spPr bwMode="auto">
          <a:xfrm>
            <a:off x="3657600" y="14589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0435" name="Rectangle 51"/>
          <p:cNvSpPr>
            <a:spLocks noChangeArrowheads="1"/>
          </p:cNvSpPr>
          <p:nvPr/>
        </p:nvSpPr>
        <p:spPr bwMode="auto">
          <a:xfrm>
            <a:off x="411480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dirty="0"/>
              <a:t>Restoration of spirituality</a:t>
            </a:r>
          </a:p>
        </p:txBody>
      </p:sp>
      <p:sp>
        <p:nvSpPr>
          <p:cNvPr id="400436" name="Oval 52"/>
          <p:cNvSpPr>
            <a:spLocks noChangeArrowheads="1"/>
          </p:cNvSpPr>
          <p:nvPr/>
        </p:nvSpPr>
        <p:spPr bwMode="auto">
          <a:xfrm>
            <a:off x="3657600" y="21447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00437" name="Rectangle 53"/>
          <p:cNvSpPr>
            <a:spLocks noChangeArrowheads="1"/>
          </p:cNvSpPr>
          <p:nvPr/>
        </p:nvSpPr>
        <p:spPr bwMode="auto">
          <a:xfrm>
            <a:off x="4114800" y="2057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Freedom of original mind</a:t>
            </a:r>
          </a:p>
        </p:txBody>
      </p:sp>
      <p:sp>
        <p:nvSpPr>
          <p:cNvPr id="400454" name="Oval 70"/>
          <p:cNvSpPr>
            <a:spLocks noChangeArrowheads="1"/>
          </p:cNvSpPr>
          <p:nvPr/>
        </p:nvSpPr>
        <p:spPr bwMode="auto">
          <a:xfrm>
            <a:off x="3657600" y="3505200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00455" name="Rectangle 71"/>
          <p:cNvSpPr>
            <a:spLocks noChangeArrowheads="1"/>
          </p:cNvSpPr>
          <p:nvPr/>
        </p:nvSpPr>
        <p:spPr bwMode="auto">
          <a:xfrm>
            <a:off x="4114800" y="3429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dirty="0"/>
              <a:t>Original love</a:t>
            </a:r>
          </a:p>
        </p:txBody>
      </p:sp>
      <p:grpSp>
        <p:nvGrpSpPr>
          <p:cNvPr id="400538" name="Group 154"/>
          <p:cNvGrpSpPr>
            <a:grpSpLocks/>
          </p:cNvGrpSpPr>
          <p:nvPr/>
        </p:nvGrpSpPr>
        <p:grpSpPr bwMode="auto">
          <a:xfrm>
            <a:off x="1219200" y="5446713"/>
            <a:ext cx="6858000" cy="993775"/>
            <a:chOff x="768" y="3431"/>
            <a:chExt cx="4320" cy="626"/>
          </a:xfrm>
        </p:grpSpPr>
        <p:grpSp>
          <p:nvGrpSpPr>
            <p:cNvPr id="400536" name="Group 152"/>
            <p:cNvGrpSpPr>
              <a:grpSpLocks/>
            </p:cNvGrpSpPr>
            <p:nvPr/>
          </p:nvGrpSpPr>
          <p:grpSpPr bwMode="auto">
            <a:xfrm>
              <a:off x="768" y="3792"/>
              <a:ext cx="4320" cy="265"/>
              <a:chOff x="336" y="3744"/>
              <a:chExt cx="4320" cy="265"/>
            </a:xfrm>
          </p:grpSpPr>
          <p:sp>
            <p:nvSpPr>
              <p:cNvPr id="400451" name="Oval 67"/>
              <p:cNvSpPr>
                <a:spLocks noChangeArrowheads="1"/>
              </p:cNvSpPr>
              <p:nvPr/>
            </p:nvSpPr>
            <p:spPr bwMode="auto">
              <a:xfrm>
                <a:off x="336" y="3756"/>
                <a:ext cx="240" cy="2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>
                    <a:solidFill>
                      <a:srgbClr val="E6E6E6"/>
                    </a:solidFill>
                  </a:rPr>
                  <a:t>4</a:t>
                </a:r>
              </a:p>
            </p:txBody>
          </p:sp>
          <p:sp>
            <p:nvSpPr>
              <p:cNvPr id="400452" name="Text Box 68"/>
              <p:cNvSpPr txBox="1">
                <a:spLocks noChangeArrowheads="1"/>
              </p:cNvSpPr>
              <p:nvPr/>
            </p:nvSpPr>
            <p:spPr bwMode="auto">
              <a:xfrm>
                <a:off x="624" y="3744"/>
                <a:ext cx="403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400" b="1" u="sng">
                    <a:solidFill>
                      <a:schemeClr val="bg1"/>
                    </a:solidFill>
                    <a:latin typeface="Arial Narrow" pitchFamily="34" charset="0"/>
                  </a:rPr>
                  <a:t>Original, true love</a:t>
                </a: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 in fallen people is being restored.</a:t>
                </a:r>
                <a:endParaRPr lang="en-US" sz="2400" b="1" u="sng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00534" name="Group 150"/>
            <p:cNvGrpSpPr>
              <a:grpSpLocks/>
            </p:cNvGrpSpPr>
            <p:nvPr/>
          </p:nvGrpSpPr>
          <p:grpSpPr bwMode="auto">
            <a:xfrm>
              <a:off x="768" y="3431"/>
              <a:ext cx="3168" cy="265"/>
              <a:chOff x="336" y="3360"/>
              <a:chExt cx="3168" cy="265"/>
            </a:xfrm>
          </p:grpSpPr>
          <p:sp>
            <p:nvSpPr>
              <p:cNvPr id="400457" name="Oval 73"/>
              <p:cNvSpPr>
                <a:spLocks noChangeArrowheads="1"/>
              </p:cNvSpPr>
              <p:nvPr/>
            </p:nvSpPr>
            <p:spPr bwMode="auto">
              <a:xfrm>
                <a:off x="336" y="3381"/>
                <a:ext cx="240" cy="2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>
                    <a:solidFill>
                      <a:srgbClr val="E6E6E6"/>
                    </a:solidFill>
                  </a:rPr>
                  <a:t>3</a:t>
                </a:r>
              </a:p>
            </p:txBody>
          </p:sp>
          <p:sp>
            <p:nvSpPr>
              <p:cNvPr id="400458" name="Text Box 74"/>
              <p:cNvSpPr txBox="1">
                <a:spLocks noChangeArrowheads="1"/>
              </p:cNvSpPr>
              <p:nvPr/>
            </p:nvSpPr>
            <p:spPr bwMode="auto">
              <a:xfrm>
                <a:off x="624" y="3360"/>
                <a:ext cx="288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400" b="1" u="sng">
                    <a:solidFill>
                      <a:schemeClr val="bg1"/>
                    </a:solidFill>
                    <a:latin typeface="Arial Narrow" pitchFamily="34" charset="0"/>
                  </a:rPr>
                  <a:t>True human value</a:t>
                </a: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 is being restored.</a:t>
                </a:r>
              </a:p>
            </p:txBody>
          </p:sp>
        </p:grpSp>
      </p:grpSp>
      <p:sp>
        <p:nvSpPr>
          <p:cNvPr id="400462" name="Oval 78"/>
          <p:cNvSpPr>
            <a:spLocks noChangeArrowheads="1"/>
          </p:cNvSpPr>
          <p:nvPr/>
        </p:nvSpPr>
        <p:spPr bwMode="auto">
          <a:xfrm>
            <a:off x="3657600" y="28305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00463" name="Rectangle 79"/>
          <p:cNvSpPr>
            <a:spLocks noChangeArrowheads="1"/>
          </p:cNvSpPr>
          <p:nvPr/>
        </p:nvSpPr>
        <p:spPr bwMode="auto">
          <a:xfrm>
            <a:off x="4114800" y="2743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dirty="0"/>
              <a:t>True human value</a:t>
            </a:r>
          </a:p>
        </p:txBody>
      </p:sp>
      <p:sp>
        <p:nvSpPr>
          <p:cNvPr id="400466" name="Text Box 82"/>
          <p:cNvSpPr txBox="1">
            <a:spLocks noChangeArrowheads="1"/>
          </p:cNvSpPr>
          <p:nvPr/>
        </p:nvSpPr>
        <p:spPr bwMode="auto">
          <a:xfrm>
            <a:off x="304800" y="179388"/>
            <a:ext cx="815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4.1  Signs of the Restoration of the First Blessing</a:t>
            </a:r>
          </a:p>
        </p:txBody>
      </p:sp>
      <p:sp>
        <p:nvSpPr>
          <p:cNvPr id="400500" name="Text Box 116"/>
          <p:cNvSpPr txBox="1">
            <a:spLocks noChangeArrowheads="1"/>
          </p:cNvSpPr>
          <p:nvPr/>
        </p:nvSpPr>
        <p:spPr bwMode="auto">
          <a:xfrm>
            <a:off x="152400" y="435768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Individual Perfection</a:t>
            </a:r>
          </a:p>
        </p:txBody>
      </p:sp>
      <p:grpSp>
        <p:nvGrpSpPr>
          <p:cNvPr id="400501" name="Group 117"/>
          <p:cNvGrpSpPr>
            <a:grpSpLocks/>
          </p:cNvGrpSpPr>
          <p:nvPr/>
        </p:nvGrpSpPr>
        <p:grpSpPr bwMode="auto">
          <a:xfrm>
            <a:off x="609600" y="914400"/>
            <a:ext cx="2809875" cy="3352800"/>
            <a:chOff x="384" y="576"/>
            <a:chExt cx="1770" cy="2112"/>
          </a:xfrm>
        </p:grpSpPr>
        <p:grpSp>
          <p:nvGrpSpPr>
            <p:cNvPr id="400502" name="Group 118"/>
            <p:cNvGrpSpPr>
              <a:grpSpLocks/>
            </p:cNvGrpSpPr>
            <p:nvPr/>
          </p:nvGrpSpPr>
          <p:grpSpPr bwMode="auto">
            <a:xfrm>
              <a:off x="983" y="1237"/>
              <a:ext cx="546" cy="900"/>
              <a:chOff x="743" y="1045"/>
              <a:chExt cx="546" cy="900"/>
            </a:xfrm>
          </p:grpSpPr>
          <p:sp>
            <p:nvSpPr>
              <p:cNvPr id="400503" name="AutoShape 119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4" name="AutoShape 120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5" name="AutoShape 121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6" name="AutoShape 122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7" name="AutoShape 123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8" name="AutoShape 124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9" name="AutoShape 125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0" name="AutoShape 126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1" name="AutoShape 127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2" name="AutoShape 128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3" name="AutoShape 129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4" name="AutoShape 130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515" name="Group 131"/>
            <p:cNvGrpSpPr>
              <a:grpSpLocks/>
            </p:cNvGrpSpPr>
            <p:nvPr/>
          </p:nvGrpSpPr>
          <p:grpSpPr bwMode="auto">
            <a:xfrm>
              <a:off x="384" y="576"/>
              <a:ext cx="1770" cy="2112"/>
              <a:chOff x="384" y="576"/>
              <a:chExt cx="1770" cy="2112"/>
            </a:xfrm>
          </p:grpSpPr>
          <p:grpSp>
            <p:nvGrpSpPr>
              <p:cNvPr id="400516" name="Group 132"/>
              <p:cNvGrpSpPr>
                <a:grpSpLocks/>
              </p:cNvGrpSpPr>
              <p:nvPr/>
            </p:nvGrpSpPr>
            <p:grpSpPr bwMode="auto">
              <a:xfrm>
                <a:off x="845" y="728"/>
                <a:ext cx="780" cy="1124"/>
                <a:chOff x="1380" y="831"/>
                <a:chExt cx="828" cy="1175"/>
              </a:xfrm>
            </p:grpSpPr>
            <p:sp>
              <p:nvSpPr>
                <p:cNvPr id="400517" name="Line 133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18" name="Line 134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519" name="Group 135"/>
              <p:cNvGrpSpPr>
                <a:grpSpLocks/>
              </p:cNvGrpSpPr>
              <p:nvPr/>
            </p:nvGrpSpPr>
            <p:grpSpPr bwMode="auto">
              <a:xfrm>
                <a:off x="842" y="1543"/>
                <a:ext cx="796" cy="1107"/>
                <a:chOff x="1377" y="1683"/>
                <a:chExt cx="845" cy="1157"/>
              </a:xfrm>
            </p:grpSpPr>
            <p:sp>
              <p:nvSpPr>
                <p:cNvPr id="400520" name="Line 136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21" name="Line 137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522" name="Group 138"/>
              <p:cNvGrpSpPr>
                <a:grpSpLocks/>
              </p:cNvGrpSpPr>
              <p:nvPr/>
            </p:nvGrpSpPr>
            <p:grpSpPr bwMode="auto">
              <a:xfrm>
                <a:off x="384" y="1451"/>
                <a:ext cx="607" cy="502"/>
                <a:chOff x="2153" y="1299"/>
                <a:chExt cx="644" cy="525"/>
              </a:xfrm>
            </p:grpSpPr>
            <p:sp>
              <p:nvSpPr>
                <p:cNvPr id="400523" name="Oval 139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052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0525" name="Group 141"/>
              <p:cNvGrpSpPr>
                <a:grpSpLocks/>
              </p:cNvGrpSpPr>
              <p:nvPr/>
            </p:nvGrpSpPr>
            <p:grpSpPr bwMode="auto">
              <a:xfrm>
                <a:off x="1534" y="1451"/>
                <a:ext cx="620" cy="502"/>
                <a:chOff x="3374" y="1299"/>
                <a:chExt cx="658" cy="525"/>
              </a:xfrm>
            </p:grpSpPr>
            <p:sp>
              <p:nvSpPr>
                <p:cNvPr id="400526" name="Oval 142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052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0528" name="Group 144"/>
              <p:cNvGrpSpPr>
                <a:grpSpLocks/>
              </p:cNvGrpSpPr>
              <p:nvPr/>
            </p:nvGrpSpPr>
            <p:grpSpPr bwMode="auto">
              <a:xfrm>
                <a:off x="946" y="2187"/>
                <a:ext cx="633" cy="501"/>
                <a:chOff x="946" y="2187"/>
                <a:chExt cx="633" cy="501"/>
              </a:xfrm>
            </p:grpSpPr>
            <p:sp>
              <p:nvSpPr>
                <p:cNvPr id="400529" name="Oval 145"/>
                <p:cNvSpPr>
                  <a:spLocks noChangeArrowheads="1"/>
                </p:cNvSpPr>
                <p:nvPr/>
              </p:nvSpPr>
              <p:spPr bwMode="auto">
                <a:xfrm>
                  <a:off x="960" y="2187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0530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946" y="2256"/>
                  <a:ext cx="633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400531" name="Group 147"/>
              <p:cNvGrpSpPr>
                <a:grpSpLocks/>
              </p:cNvGrpSpPr>
              <p:nvPr/>
            </p:nvGrpSpPr>
            <p:grpSpPr bwMode="auto">
              <a:xfrm>
                <a:off x="927" y="576"/>
                <a:ext cx="659" cy="584"/>
                <a:chOff x="1467" y="672"/>
                <a:chExt cx="700" cy="611"/>
              </a:xfrm>
            </p:grpSpPr>
            <p:sp>
              <p:nvSpPr>
                <p:cNvPr id="400532" name="Oval 148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0533" name="WordArt 14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54" grpId="0" animBg="1" autoUpdateAnimBg="0"/>
      <p:bldP spid="400455" grpId="0" autoUpdateAnimBg="0"/>
      <p:bldP spid="400462" grpId="0" animBg="1" autoUpdateAnimBg="0"/>
      <p:bldP spid="40046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2568" name="Group 136"/>
          <p:cNvGrpSpPr>
            <a:grpSpLocks/>
          </p:cNvGrpSpPr>
          <p:nvPr/>
        </p:nvGrpSpPr>
        <p:grpSpPr bwMode="auto">
          <a:xfrm>
            <a:off x="1066800" y="5334000"/>
            <a:ext cx="7086600" cy="1062038"/>
            <a:chOff x="672" y="3312"/>
            <a:chExt cx="4464" cy="669"/>
          </a:xfrm>
        </p:grpSpPr>
        <p:sp>
          <p:nvSpPr>
            <p:cNvPr id="402435" name="Text Box 3"/>
            <p:cNvSpPr txBox="1">
              <a:spLocks noChangeArrowheads="1"/>
            </p:cNvSpPr>
            <p:nvPr/>
          </p:nvSpPr>
          <p:spPr bwMode="auto">
            <a:xfrm>
              <a:off x="912" y="3335"/>
              <a:ext cx="422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From this we can see that the present time is the eve of the Last Days, when we can reach perfection of individual character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98).</a:t>
              </a:r>
            </a:p>
          </p:txBody>
        </p:sp>
        <p:sp>
          <p:nvSpPr>
            <p:cNvPr id="402436" name="Text Box 4"/>
            <p:cNvSpPr txBox="1">
              <a:spLocks noChangeArrowheads="1"/>
            </p:cNvSpPr>
            <p:nvPr/>
          </p:nvSpPr>
          <p:spPr bwMode="auto">
            <a:xfrm>
              <a:off x="672" y="3312"/>
              <a:ext cx="28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84" name="Oval 52"/>
          <p:cNvSpPr>
            <a:spLocks noChangeArrowheads="1"/>
          </p:cNvSpPr>
          <p:nvPr/>
        </p:nvSpPr>
        <p:spPr bwMode="auto">
          <a:xfrm>
            <a:off x="3657600" y="14589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02485" name="Rectangle 53"/>
          <p:cNvSpPr>
            <a:spLocks noChangeArrowheads="1"/>
          </p:cNvSpPr>
          <p:nvPr/>
        </p:nvSpPr>
        <p:spPr bwMode="auto">
          <a:xfrm>
            <a:off x="411480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Restoration of spirituality</a:t>
            </a:r>
          </a:p>
        </p:txBody>
      </p:sp>
      <p:sp>
        <p:nvSpPr>
          <p:cNvPr id="402486" name="Oval 54"/>
          <p:cNvSpPr>
            <a:spLocks noChangeArrowheads="1"/>
          </p:cNvSpPr>
          <p:nvPr/>
        </p:nvSpPr>
        <p:spPr bwMode="auto">
          <a:xfrm>
            <a:off x="3657600" y="21447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02487" name="Rectangle 55"/>
          <p:cNvSpPr>
            <a:spLocks noChangeArrowheads="1"/>
          </p:cNvSpPr>
          <p:nvPr/>
        </p:nvSpPr>
        <p:spPr bwMode="auto">
          <a:xfrm>
            <a:off x="4114800" y="2057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Freedom of original mind</a:t>
            </a:r>
          </a:p>
        </p:txBody>
      </p:sp>
      <p:sp>
        <p:nvSpPr>
          <p:cNvPr id="402488" name="Oval 56"/>
          <p:cNvSpPr>
            <a:spLocks noChangeArrowheads="1"/>
          </p:cNvSpPr>
          <p:nvPr/>
        </p:nvSpPr>
        <p:spPr bwMode="auto">
          <a:xfrm>
            <a:off x="3657600" y="2830513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02489" name="Rectangle 57"/>
          <p:cNvSpPr>
            <a:spLocks noChangeArrowheads="1"/>
          </p:cNvSpPr>
          <p:nvPr/>
        </p:nvSpPr>
        <p:spPr bwMode="auto">
          <a:xfrm>
            <a:off x="4114800" y="2743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True human value</a:t>
            </a:r>
          </a:p>
        </p:txBody>
      </p:sp>
      <p:sp>
        <p:nvSpPr>
          <p:cNvPr id="402490" name="Oval 58"/>
          <p:cNvSpPr>
            <a:spLocks noChangeArrowheads="1"/>
          </p:cNvSpPr>
          <p:nvPr/>
        </p:nvSpPr>
        <p:spPr bwMode="auto">
          <a:xfrm>
            <a:off x="3657600" y="3505200"/>
            <a:ext cx="457200" cy="434975"/>
          </a:xfrm>
          <a:prstGeom prst="ellipse">
            <a:avLst/>
          </a:prstGeom>
          <a:solidFill>
            <a:srgbClr val="E5E5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dirty="0">
                <a:effectLst>
                  <a:outerShdw dist="25400" dir="36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02491" name="Rectangle 59"/>
          <p:cNvSpPr>
            <a:spLocks noChangeArrowheads="1"/>
          </p:cNvSpPr>
          <p:nvPr/>
        </p:nvSpPr>
        <p:spPr bwMode="auto">
          <a:xfrm>
            <a:off x="4114800" y="3429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/>
              <a:t>Original love</a:t>
            </a:r>
          </a:p>
        </p:txBody>
      </p:sp>
      <p:sp>
        <p:nvSpPr>
          <p:cNvPr id="402495" name="Text Box 63"/>
          <p:cNvSpPr txBox="1">
            <a:spLocks noChangeArrowheads="1"/>
          </p:cNvSpPr>
          <p:nvPr/>
        </p:nvSpPr>
        <p:spPr bwMode="auto">
          <a:xfrm>
            <a:off x="304800" y="179388"/>
            <a:ext cx="815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4.1  Signs of the Restoration of the First Blessing</a:t>
            </a:r>
          </a:p>
        </p:txBody>
      </p:sp>
      <p:sp>
        <p:nvSpPr>
          <p:cNvPr id="402530" name="Text Box 98"/>
          <p:cNvSpPr txBox="1">
            <a:spLocks noChangeArrowheads="1"/>
          </p:cNvSpPr>
          <p:nvPr/>
        </p:nvSpPr>
        <p:spPr bwMode="auto">
          <a:xfrm>
            <a:off x="152400" y="435768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Individual Perfection</a:t>
            </a:r>
          </a:p>
        </p:txBody>
      </p:sp>
      <p:grpSp>
        <p:nvGrpSpPr>
          <p:cNvPr id="402535" name="Group 103"/>
          <p:cNvGrpSpPr>
            <a:grpSpLocks/>
          </p:cNvGrpSpPr>
          <p:nvPr/>
        </p:nvGrpSpPr>
        <p:grpSpPr bwMode="auto">
          <a:xfrm>
            <a:off x="609600" y="914400"/>
            <a:ext cx="2809875" cy="3352800"/>
            <a:chOff x="384" y="576"/>
            <a:chExt cx="1770" cy="2112"/>
          </a:xfrm>
        </p:grpSpPr>
        <p:grpSp>
          <p:nvGrpSpPr>
            <p:cNvPr id="402536" name="Group 104"/>
            <p:cNvGrpSpPr>
              <a:grpSpLocks/>
            </p:cNvGrpSpPr>
            <p:nvPr/>
          </p:nvGrpSpPr>
          <p:grpSpPr bwMode="auto">
            <a:xfrm>
              <a:off x="983" y="1237"/>
              <a:ext cx="546" cy="900"/>
              <a:chOff x="743" y="1045"/>
              <a:chExt cx="546" cy="900"/>
            </a:xfrm>
          </p:grpSpPr>
          <p:sp>
            <p:nvSpPr>
              <p:cNvPr id="402537" name="AutoShape 105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38" name="AutoShape 106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39" name="AutoShape 107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0" name="AutoShape 108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1" name="AutoShape 109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2" name="AutoShape 110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3" name="AutoShape 111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4" name="AutoShape 112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5" name="AutoShape 113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6" name="AutoShape 114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7" name="AutoShape 115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48" name="AutoShape 116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549" name="Group 117"/>
            <p:cNvGrpSpPr>
              <a:grpSpLocks/>
            </p:cNvGrpSpPr>
            <p:nvPr/>
          </p:nvGrpSpPr>
          <p:grpSpPr bwMode="auto">
            <a:xfrm>
              <a:off x="384" y="576"/>
              <a:ext cx="1770" cy="2112"/>
              <a:chOff x="384" y="576"/>
              <a:chExt cx="1770" cy="2112"/>
            </a:xfrm>
          </p:grpSpPr>
          <p:grpSp>
            <p:nvGrpSpPr>
              <p:cNvPr id="402550" name="Group 118"/>
              <p:cNvGrpSpPr>
                <a:grpSpLocks/>
              </p:cNvGrpSpPr>
              <p:nvPr/>
            </p:nvGrpSpPr>
            <p:grpSpPr bwMode="auto">
              <a:xfrm>
                <a:off x="845" y="728"/>
                <a:ext cx="780" cy="1124"/>
                <a:chOff x="1380" y="831"/>
                <a:chExt cx="828" cy="1175"/>
              </a:xfrm>
            </p:grpSpPr>
            <p:sp>
              <p:nvSpPr>
                <p:cNvPr id="402551" name="Line 119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52" name="Line 120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2553" name="Group 121"/>
              <p:cNvGrpSpPr>
                <a:grpSpLocks/>
              </p:cNvGrpSpPr>
              <p:nvPr/>
            </p:nvGrpSpPr>
            <p:grpSpPr bwMode="auto">
              <a:xfrm>
                <a:off x="842" y="1543"/>
                <a:ext cx="796" cy="1107"/>
                <a:chOff x="1377" y="1683"/>
                <a:chExt cx="845" cy="1157"/>
              </a:xfrm>
            </p:grpSpPr>
            <p:sp>
              <p:nvSpPr>
                <p:cNvPr id="402554" name="Line 122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55" name="Line 123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2556" name="Group 124"/>
              <p:cNvGrpSpPr>
                <a:grpSpLocks/>
              </p:cNvGrpSpPr>
              <p:nvPr/>
            </p:nvGrpSpPr>
            <p:grpSpPr bwMode="auto">
              <a:xfrm>
                <a:off x="384" y="1451"/>
                <a:ext cx="607" cy="502"/>
                <a:chOff x="2153" y="1299"/>
                <a:chExt cx="644" cy="525"/>
              </a:xfrm>
            </p:grpSpPr>
            <p:sp>
              <p:nvSpPr>
                <p:cNvPr id="402557" name="Oval 125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2558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2559" name="Group 127"/>
              <p:cNvGrpSpPr>
                <a:grpSpLocks/>
              </p:cNvGrpSpPr>
              <p:nvPr/>
            </p:nvGrpSpPr>
            <p:grpSpPr bwMode="auto">
              <a:xfrm>
                <a:off x="1534" y="1451"/>
                <a:ext cx="620" cy="502"/>
                <a:chOff x="3374" y="1299"/>
                <a:chExt cx="658" cy="525"/>
              </a:xfrm>
            </p:grpSpPr>
            <p:sp>
              <p:nvSpPr>
                <p:cNvPr id="402560" name="Oval 128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2561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2562" name="Group 130"/>
              <p:cNvGrpSpPr>
                <a:grpSpLocks/>
              </p:cNvGrpSpPr>
              <p:nvPr/>
            </p:nvGrpSpPr>
            <p:grpSpPr bwMode="auto">
              <a:xfrm>
                <a:off x="946" y="2187"/>
                <a:ext cx="633" cy="501"/>
                <a:chOff x="946" y="2187"/>
                <a:chExt cx="633" cy="501"/>
              </a:xfrm>
            </p:grpSpPr>
            <p:sp>
              <p:nvSpPr>
                <p:cNvPr id="402563" name="Oval 131"/>
                <p:cNvSpPr>
                  <a:spLocks noChangeArrowheads="1"/>
                </p:cNvSpPr>
                <p:nvPr/>
              </p:nvSpPr>
              <p:spPr bwMode="auto">
                <a:xfrm>
                  <a:off x="960" y="2187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2564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946" y="2256"/>
                  <a:ext cx="633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6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402565" name="Group 133"/>
              <p:cNvGrpSpPr>
                <a:grpSpLocks/>
              </p:cNvGrpSpPr>
              <p:nvPr/>
            </p:nvGrpSpPr>
            <p:grpSpPr bwMode="auto">
              <a:xfrm>
                <a:off x="927" y="576"/>
                <a:ext cx="659" cy="584"/>
                <a:chOff x="1467" y="672"/>
                <a:chExt cx="700" cy="611"/>
              </a:xfrm>
            </p:grpSpPr>
            <p:sp>
              <p:nvSpPr>
                <p:cNvPr id="402566" name="Oval 134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2567" name="WordArt 1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381000" y="4357688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Family Perfection</a:t>
            </a:r>
          </a:p>
        </p:txBody>
      </p:sp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620" name="Group 164"/>
          <p:cNvGrpSpPr>
            <a:grpSpLocks/>
          </p:cNvGrpSpPr>
          <p:nvPr/>
        </p:nvGrpSpPr>
        <p:grpSpPr bwMode="auto">
          <a:xfrm>
            <a:off x="1219200" y="5524500"/>
            <a:ext cx="6637338" cy="771525"/>
            <a:chOff x="768" y="3480"/>
            <a:chExt cx="4181" cy="486"/>
          </a:xfrm>
        </p:grpSpPr>
        <p:sp>
          <p:nvSpPr>
            <p:cNvPr id="403462" name="Text Box 6"/>
            <p:cNvSpPr txBox="1">
              <a:spLocks noChangeArrowheads="1"/>
            </p:cNvSpPr>
            <p:nvPr/>
          </p:nvSpPr>
          <p:spPr bwMode="auto">
            <a:xfrm>
              <a:off x="1008" y="3516"/>
              <a:ext cx="394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God’s second blessing is forming a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society and world where goodness reigns.</a:t>
              </a:r>
            </a:p>
          </p:txBody>
        </p:sp>
        <p:sp>
          <p:nvSpPr>
            <p:cNvPr id="403463" name="Text Box 7"/>
            <p:cNvSpPr txBox="1">
              <a:spLocks noChangeArrowheads="1"/>
            </p:cNvSpPr>
            <p:nvPr/>
          </p:nvSpPr>
          <p:spPr bwMode="auto">
            <a:xfrm>
              <a:off x="768" y="3480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563" name="Text Box 107"/>
          <p:cNvSpPr txBox="1">
            <a:spLocks noChangeArrowheads="1"/>
          </p:cNvSpPr>
          <p:nvPr/>
        </p:nvSpPr>
        <p:spPr bwMode="auto">
          <a:xfrm>
            <a:off x="228600" y="179388"/>
            <a:ext cx="8686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4.2  Signs of the Restoration of the Second Blessing</a:t>
            </a:r>
          </a:p>
        </p:txBody>
      </p:sp>
      <p:grpSp>
        <p:nvGrpSpPr>
          <p:cNvPr id="403616" name="Group 160"/>
          <p:cNvGrpSpPr>
            <a:grpSpLocks/>
          </p:cNvGrpSpPr>
          <p:nvPr/>
        </p:nvGrpSpPr>
        <p:grpSpPr bwMode="auto">
          <a:xfrm>
            <a:off x="533400" y="914400"/>
            <a:ext cx="2886075" cy="3352800"/>
            <a:chOff x="1968" y="384"/>
            <a:chExt cx="1818" cy="2112"/>
          </a:xfrm>
        </p:grpSpPr>
        <p:grpSp>
          <p:nvGrpSpPr>
            <p:cNvPr id="403584" name="Group 128"/>
            <p:cNvGrpSpPr>
              <a:grpSpLocks/>
            </p:cNvGrpSpPr>
            <p:nvPr/>
          </p:nvGrpSpPr>
          <p:grpSpPr bwMode="auto">
            <a:xfrm>
              <a:off x="2615" y="1045"/>
              <a:ext cx="546" cy="900"/>
              <a:chOff x="2615" y="1045"/>
              <a:chExt cx="546" cy="900"/>
            </a:xfrm>
          </p:grpSpPr>
          <p:sp>
            <p:nvSpPr>
              <p:cNvPr id="403585" name="AutoShape 129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86" name="AutoShape 130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87" name="AutoShape 131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88" name="AutoShape 132"/>
              <p:cNvSpPr>
                <a:spLocks noChangeArrowheads="1"/>
              </p:cNvSpPr>
              <p:nvPr/>
            </p:nvSpPr>
            <p:spPr bwMode="auto">
              <a:xfrm rot="-16200000">
                <a:off x="2765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89" name="AutoShape 133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0" name="AutoShape 134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1" name="AutoShape 135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2" name="AutoShape 136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3" name="AutoShape 137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4" name="AutoShape 138"/>
              <p:cNvSpPr>
                <a:spLocks noChangeArrowheads="1"/>
              </p:cNvSpPr>
              <p:nvPr/>
            </p:nvSpPr>
            <p:spPr bwMode="auto">
              <a:xfrm>
                <a:off x="2933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5" name="AutoShape 139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596" name="AutoShape 140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3597" name="Group 141"/>
            <p:cNvGrpSpPr>
              <a:grpSpLocks/>
            </p:cNvGrpSpPr>
            <p:nvPr/>
          </p:nvGrpSpPr>
          <p:grpSpPr bwMode="auto">
            <a:xfrm>
              <a:off x="1968" y="384"/>
              <a:ext cx="1818" cy="2112"/>
              <a:chOff x="1968" y="384"/>
              <a:chExt cx="1818" cy="2112"/>
            </a:xfrm>
          </p:grpSpPr>
          <p:grpSp>
            <p:nvGrpSpPr>
              <p:cNvPr id="403598" name="Group 142"/>
              <p:cNvGrpSpPr>
                <a:grpSpLocks/>
              </p:cNvGrpSpPr>
              <p:nvPr/>
            </p:nvGrpSpPr>
            <p:grpSpPr bwMode="auto">
              <a:xfrm>
                <a:off x="2477" y="536"/>
                <a:ext cx="780" cy="1124"/>
                <a:chOff x="1380" y="831"/>
                <a:chExt cx="828" cy="1175"/>
              </a:xfrm>
            </p:grpSpPr>
            <p:sp>
              <p:nvSpPr>
                <p:cNvPr id="403599" name="Line 143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600" name="Line 144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3601" name="Group 145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403602" name="Line 146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603" name="Line 147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3604" name="Group 148"/>
              <p:cNvGrpSpPr>
                <a:grpSpLocks/>
              </p:cNvGrpSpPr>
              <p:nvPr/>
            </p:nvGrpSpPr>
            <p:grpSpPr bwMode="auto">
              <a:xfrm>
                <a:off x="1968" y="1259"/>
                <a:ext cx="720" cy="502"/>
                <a:chOff x="1968" y="1259"/>
                <a:chExt cx="720" cy="502"/>
              </a:xfrm>
            </p:grpSpPr>
            <p:sp>
              <p:nvSpPr>
                <p:cNvPr id="403605" name="Oval 149"/>
                <p:cNvSpPr>
                  <a:spLocks noChangeArrowheads="1"/>
                </p:cNvSpPr>
                <p:nvPr/>
              </p:nvSpPr>
              <p:spPr bwMode="auto">
                <a:xfrm>
                  <a:off x="201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3606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72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Adam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3607" name="Group 151"/>
              <p:cNvGrpSpPr>
                <a:grpSpLocks/>
              </p:cNvGrpSpPr>
              <p:nvPr/>
            </p:nvGrpSpPr>
            <p:grpSpPr bwMode="auto">
              <a:xfrm>
                <a:off x="3166" y="1259"/>
                <a:ext cx="620" cy="502"/>
                <a:chOff x="3166" y="1259"/>
                <a:chExt cx="620" cy="502"/>
              </a:xfrm>
            </p:grpSpPr>
            <p:sp>
              <p:nvSpPr>
                <p:cNvPr id="403608" name="Oval 152"/>
                <p:cNvSpPr>
                  <a:spLocks noChangeArrowheads="1"/>
                </p:cNvSpPr>
                <p:nvPr/>
              </p:nvSpPr>
              <p:spPr bwMode="auto">
                <a:xfrm>
                  <a:off x="316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360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198" y="1407"/>
                  <a:ext cx="58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>
                      <a:solidFill>
                        <a:srgbClr val="003300"/>
                      </a:solidFill>
                    </a:rPr>
                    <a:t>Eve</a:t>
                  </a:r>
                  <a:endParaRPr lang="en-US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3610" name="Group 154"/>
              <p:cNvGrpSpPr>
                <a:grpSpLocks/>
              </p:cNvGrpSpPr>
              <p:nvPr/>
            </p:nvGrpSpPr>
            <p:grpSpPr bwMode="auto">
              <a:xfrm>
                <a:off x="2544" y="1995"/>
                <a:ext cx="734" cy="501"/>
                <a:chOff x="672" y="2043"/>
                <a:chExt cx="734" cy="501"/>
              </a:xfrm>
            </p:grpSpPr>
            <p:sp>
              <p:nvSpPr>
                <p:cNvPr id="403611" name="Oval 155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361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3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 dirty="0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 dirty="0">
                      <a:solidFill>
                        <a:srgbClr val="800000"/>
                      </a:solidFill>
                      <a:latin typeface="Fette Engschrift" pitchFamily="2" charset="0"/>
                    </a:rPr>
                    <a:t>Children</a:t>
                  </a:r>
                </a:p>
              </p:txBody>
            </p:sp>
          </p:grpSp>
          <p:grpSp>
            <p:nvGrpSpPr>
              <p:cNvPr id="403613" name="Group 157"/>
              <p:cNvGrpSpPr>
                <a:grpSpLocks/>
              </p:cNvGrpSpPr>
              <p:nvPr/>
            </p:nvGrpSpPr>
            <p:grpSpPr bwMode="auto">
              <a:xfrm>
                <a:off x="2559" y="384"/>
                <a:ext cx="659" cy="584"/>
                <a:chOff x="1467" y="672"/>
                <a:chExt cx="700" cy="611"/>
              </a:xfrm>
            </p:grpSpPr>
            <p:sp>
              <p:nvSpPr>
                <p:cNvPr id="403614" name="Oval 158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3615" name="WordArt 15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 dirty="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9" grpId="0" autoUpdateAnimBg="0"/>
      <p:bldP spid="40356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97" name="Rectangle 29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04" name="Oval 36"/>
          <p:cNvSpPr>
            <a:spLocks noChangeArrowheads="1"/>
          </p:cNvSpPr>
          <p:nvPr/>
        </p:nvSpPr>
        <p:spPr bwMode="auto">
          <a:xfrm>
            <a:off x="4114800" y="105727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724005" name="Rectangle 37"/>
          <p:cNvSpPr>
            <a:spLocks noChangeArrowheads="1"/>
          </p:cNvSpPr>
          <p:nvPr/>
        </p:nvSpPr>
        <p:spPr bwMode="auto">
          <a:xfrm>
            <a:off x="4648200" y="969963"/>
            <a:ext cx="2895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/>
            <a:r>
              <a:rPr lang="en-US" sz="3400" dirty="0"/>
              <a:t>Brothers</a:t>
            </a:r>
          </a:p>
          <a:p>
            <a:pPr algn="l"/>
            <a:r>
              <a:rPr lang="en-US" sz="3400" dirty="0"/>
              <a:t>and sisters</a:t>
            </a:r>
          </a:p>
          <a:p>
            <a:pPr algn="l"/>
            <a:r>
              <a:rPr lang="en-US" sz="3400" dirty="0"/>
              <a:t>in Jesus Christ</a:t>
            </a:r>
          </a:p>
        </p:txBody>
      </p:sp>
      <p:sp>
        <p:nvSpPr>
          <p:cNvPr id="724018" name="Text Box 50"/>
          <p:cNvSpPr txBox="1">
            <a:spLocks noChangeArrowheads="1"/>
          </p:cNvSpPr>
          <p:nvPr/>
        </p:nvSpPr>
        <p:spPr bwMode="auto">
          <a:xfrm>
            <a:off x="228600" y="179388"/>
            <a:ext cx="8686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4.2  Signs of the Restoration of the Second Blessing</a:t>
            </a:r>
          </a:p>
        </p:txBody>
      </p:sp>
      <p:grpSp>
        <p:nvGrpSpPr>
          <p:cNvPr id="724048" name="Group 80"/>
          <p:cNvGrpSpPr>
            <a:grpSpLocks/>
          </p:cNvGrpSpPr>
          <p:nvPr/>
        </p:nvGrpSpPr>
        <p:grpSpPr bwMode="auto">
          <a:xfrm>
            <a:off x="533400" y="914400"/>
            <a:ext cx="2886075" cy="3352800"/>
            <a:chOff x="1968" y="384"/>
            <a:chExt cx="1818" cy="2112"/>
          </a:xfrm>
        </p:grpSpPr>
        <p:grpSp>
          <p:nvGrpSpPr>
            <p:cNvPr id="724049" name="Group 81"/>
            <p:cNvGrpSpPr>
              <a:grpSpLocks/>
            </p:cNvGrpSpPr>
            <p:nvPr/>
          </p:nvGrpSpPr>
          <p:grpSpPr bwMode="auto">
            <a:xfrm>
              <a:off x="2615" y="1045"/>
              <a:ext cx="546" cy="900"/>
              <a:chOff x="2615" y="1045"/>
              <a:chExt cx="546" cy="900"/>
            </a:xfrm>
          </p:grpSpPr>
          <p:sp>
            <p:nvSpPr>
              <p:cNvPr id="724050" name="AutoShape 82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1" name="AutoShape 83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2" name="AutoShape 84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3" name="AutoShape 85"/>
              <p:cNvSpPr>
                <a:spLocks noChangeArrowheads="1"/>
              </p:cNvSpPr>
              <p:nvPr/>
            </p:nvSpPr>
            <p:spPr bwMode="auto">
              <a:xfrm rot="-16200000">
                <a:off x="2765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4" name="AutoShape 86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5" name="AutoShape 87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6" name="AutoShape 88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7" name="AutoShape 89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8" name="AutoShape 90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59" name="AutoShape 91"/>
              <p:cNvSpPr>
                <a:spLocks noChangeArrowheads="1"/>
              </p:cNvSpPr>
              <p:nvPr/>
            </p:nvSpPr>
            <p:spPr bwMode="auto">
              <a:xfrm>
                <a:off x="2933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60" name="AutoShape 92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61" name="AutoShape 93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4062" name="Group 94"/>
            <p:cNvGrpSpPr>
              <a:grpSpLocks/>
            </p:cNvGrpSpPr>
            <p:nvPr/>
          </p:nvGrpSpPr>
          <p:grpSpPr bwMode="auto">
            <a:xfrm>
              <a:off x="1968" y="384"/>
              <a:ext cx="1818" cy="2112"/>
              <a:chOff x="1968" y="384"/>
              <a:chExt cx="1818" cy="2112"/>
            </a:xfrm>
          </p:grpSpPr>
          <p:grpSp>
            <p:nvGrpSpPr>
              <p:cNvPr id="724063" name="Group 95"/>
              <p:cNvGrpSpPr>
                <a:grpSpLocks/>
              </p:cNvGrpSpPr>
              <p:nvPr/>
            </p:nvGrpSpPr>
            <p:grpSpPr bwMode="auto">
              <a:xfrm>
                <a:off x="2477" y="536"/>
                <a:ext cx="780" cy="1124"/>
                <a:chOff x="1380" y="831"/>
                <a:chExt cx="828" cy="1175"/>
              </a:xfrm>
            </p:grpSpPr>
            <p:sp>
              <p:nvSpPr>
                <p:cNvPr id="724064" name="Line 96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65" name="Line 97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4066" name="Group 98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724067" name="Line 99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68" name="Line 100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4069" name="Group 101"/>
              <p:cNvGrpSpPr>
                <a:grpSpLocks/>
              </p:cNvGrpSpPr>
              <p:nvPr/>
            </p:nvGrpSpPr>
            <p:grpSpPr bwMode="auto">
              <a:xfrm>
                <a:off x="1968" y="1259"/>
                <a:ext cx="720" cy="502"/>
                <a:chOff x="1968" y="1259"/>
                <a:chExt cx="720" cy="502"/>
              </a:xfrm>
            </p:grpSpPr>
            <p:sp>
              <p:nvSpPr>
                <p:cNvPr id="724070" name="Oval 102"/>
                <p:cNvSpPr>
                  <a:spLocks noChangeArrowheads="1"/>
                </p:cNvSpPr>
                <p:nvPr/>
              </p:nvSpPr>
              <p:spPr bwMode="auto">
                <a:xfrm>
                  <a:off x="201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24071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72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Adam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24072" name="Group 104"/>
              <p:cNvGrpSpPr>
                <a:grpSpLocks/>
              </p:cNvGrpSpPr>
              <p:nvPr/>
            </p:nvGrpSpPr>
            <p:grpSpPr bwMode="auto">
              <a:xfrm>
                <a:off x="3166" y="1259"/>
                <a:ext cx="620" cy="502"/>
                <a:chOff x="3166" y="1259"/>
                <a:chExt cx="620" cy="502"/>
              </a:xfrm>
            </p:grpSpPr>
            <p:sp>
              <p:nvSpPr>
                <p:cNvPr id="724073" name="Oval 105"/>
                <p:cNvSpPr>
                  <a:spLocks noChangeArrowheads="1"/>
                </p:cNvSpPr>
                <p:nvPr/>
              </p:nvSpPr>
              <p:spPr bwMode="auto">
                <a:xfrm>
                  <a:off x="316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2407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198" y="1407"/>
                  <a:ext cx="58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>
                      <a:solidFill>
                        <a:srgbClr val="003300"/>
                      </a:solidFill>
                    </a:rPr>
                    <a:t>Eve</a:t>
                  </a:r>
                  <a:endParaRPr lang="en-US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24075" name="Group 107"/>
              <p:cNvGrpSpPr>
                <a:grpSpLocks/>
              </p:cNvGrpSpPr>
              <p:nvPr/>
            </p:nvGrpSpPr>
            <p:grpSpPr bwMode="auto">
              <a:xfrm>
                <a:off x="2544" y="1995"/>
                <a:ext cx="734" cy="501"/>
                <a:chOff x="672" y="2043"/>
                <a:chExt cx="734" cy="501"/>
              </a:xfrm>
            </p:grpSpPr>
            <p:sp>
              <p:nvSpPr>
                <p:cNvPr id="724076" name="Oval 108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2407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3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Children</a:t>
                  </a:r>
                </a:p>
              </p:txBody>
            </p:sp>
          </p:grpSp>
          <p:grpSp>
            <p:nvGrpSpPr>
              <p:cNvPr id="724078" name="Group 110"/>
              <p:cNvGrpSpPr>
                <a:grpSpLocks/>
              </p:cNvGrpSpPr>
              <p:nvPr/>
            </p:nvGrpSpPr>
            <p:grpSpPr bwMode="auto">
              <a:xfrm>
                <a:off x="2559" y="384"/>
                <a:ext cx="659" cy="584"/>
                <a:chOff x="1467" y="672"/>
                <a:chExt cx="700" cy="611"/>
              </a:xfrm>
            </p:grpSpPr>
            <p:sp>
              <p:nvSpPr>
                <p:cNvPr id="724079" name="Oval 111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24080" name="WordArt 1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grpSp>
        <p:nvGrpSpPr>
          <p:cNvPr id="724085" name="Group 117"/>
          <p:cNvGrpSpPr>
            <a:grpSpLocks/>
          </p:cNvGrpSpPr>
          <p:nvPr/>
        </p:nvGrpSpPr>
        <p:grpSpPr bwMode="auto">
          <a:xfrm>
            <a:off x="762000" y="5356225"/>
            <a:ext cx="7772400" cy="968375"/>
            <a:chOff x="624" y="3312"/>
            <a:chExt cx="4896" cy="610"/>
          </a:xfrm>
        </p:grpSpPr>
        <p:sp>
          <p:nvSpPr>
            <p:cNvPr id="724003" name="Text Box 35"/>
            <p:cNvSpPr txBox="1">
              <a:spLocks noChangeArrowheads="1"/>
            </p:cNvSpPr>
            <p:nvPr/>
          </p:nvSpPr>
          <p:spPr bwMode="auto">
            <a:xfrm>
              <a:off x="912" y="3312"/>
              <a:ext cx="46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In the present age, all races and peoples are increasingly coming to stand side by side as brothers and sisters in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Jesus Christ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thereby restoring the second blessing of God.</a:t>
              </a:r>
            </a:p>
          </p:txBody>
        </p:sp>
        <p:sp>
          <p:nvSpPr>
            <p:cNvPr id="724002" name="Oval 34"/>
            <p:cNvSpPr>
              <a:spLocks noChangeArrowheads="1"/>
            </p:cNvSpPr>
            <p:nvPr/>
          </p:nvSpPr>
          <p:spPr bwMode="auto">
            <a:xfrm>
              <a:off x="624" y="3318"/>
              <a:ext cx="240" cy="2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E6E6E6"/>
                  </a:solidFill>
                </a:rPr>
                <a:t>1</a:t>
              </a:r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81000" y="4357688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Family Perfection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4" grpId="0" animBg="1" autoUpdateAnimBg="0"/>
      <p:bldP spid="72400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5628" name="Group 124"/>
          <p:cNvGrpSpPr>
            <a:grpSpLocks/>
          </p:cNvGrpSpPr>
          <p:nvPr/>
        </p:nvGrpSpPr>
        <p:grpSpPr bwMode="auto">
          <a:xfrm>
            <a:off x="990600" y="5238750"/>
            <a:ext cx="7239000" cy="1390650"/>
            <a:chOff x="288" y="3254"/>
            <a:chExt cx="4560" cy="876"/>
          </a:xfrm>
        </p:grpSpPr>
        <p:sp>
          <p:nvSpPr>
            <p:cNvPr id="405514" name="Oval 10"/>
            <p:cNvSpPr>
              <a:spLocks noChangeArrowheads="1"/>
            </p:cNvSpPr>
            <p:nvPr/>
          </p:nvSpPr>
          <p:spPr bwMode="auto">
            <a:xfrm>
              <a:off x="288" y="3278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>
                  <a:solidFill>
                    <a:srgbClr val="E6E6E6"/>
                  </a:solidFill>
                </a:rPr>
                <a:t>2</a:t>
              </a:r>
            </a:p>
          </p:txBody>
        </p:sp>
        <p:sp>
          <p:nvSpPr>
            <p:cNvPr id="405515" name="Text Box 11"/>
            <p:cNvSpPr txBox="1">
              <a:spLocks noChangeArrowheads="1"/>
            </p:cNvSpPr>
            <p:nvPr/>
          </p:nvSpPr>
          <p:spPr bwMode="auto">
            <a:xfrm>
              <a:off x="624" y="3254"/>
              <a:ext cx="4224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At present, our world is divided into two:</a:t>
              </a:r>
            </a:p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democratic world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which seeks to create societies on God’s side, and the communist world, which has been establishing regimes on Satan’s side.  </a:t>
              </a:r>
            </a:p>
          </p:txBody>
        </p:sp>
      </p:grpSp>
      <p:sp>
        <p:nvSpPr>
          <p:cNvPr id="405555" name="Oval 51"/>
          <p:cNvSpPr>
            <a:spLocks noChangeArrowheads="1"/>
          </p:cNvSpPr>
          <p:nvPr/>
        </p:nvSpPr>
        <p:spPr bwMode="auto">
          <a:xfrm>
            <a:off x="4114800" y="26781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2</a:t>
            </a:r>
          </a:p>
        </p:txBody>
      </p:sp>
      <p:sp>
        <p:nvSpPr>
          <p:cNvPr id="405556" name="Rectangle 52"/>
          <p:cNvSpPr>
            <a:spLocks noChangeArrowheads="1"/>
          </p:cNvSpPr>
          <p:nvPr/>
        </p:nvSpPr>
        <p:spPr bwMode="auto">
          <a:xfrm>
            <a:off x="4648200" y="26670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400" dirty="0"/>
              <a:t>Confrontation</a:t>
            </a:r>
          </a:p>
          <a:p>
            <a:pPr algn="l">
              <a:lnSpc>
                <a:spcPct val="80000"/>
              </a:lnSpc>
            </a:pPr>
            <a:r>
              <a:rPr lang="en-US" sz="3400" dirty="0"/>
              <a:t>between democratic</a:t>
            </a:r>
          </a:p>
          <a:p>
            <a:pPr algn="l">
              <a:lnSpc>
                <a:spcPct val="80000"/>
              </a:lnSpc>
            </a:pPr>
            <a:r>
              <a:rPr lang="en-US" sz="3400" dirty="0"/>
              <a:t>and communist</a:t>
            </a:r>
          </a:p>
          <a:p>
            <a:pPr algn="l">
              <a:lnSpc>
                <a:spcPct val="80000"/>
              </a:lnSpc>
            </a:pPr>
            <a:r>
              <a:rPr lang="en-US" sz="3400" dirty="0"/>
              <a:t>worlds</a:t>
            </a:r>
          </a:p>
        </p:txBody>
      </p:sp>
      <p:sp>
        <p:nvSpPr>
          <p:cNvPr id="405560" name="Text Box 56"/>
          <p:cNvSpPr txBox="1">
            <a:spLocks noChangeArrowheads="1"/>
          </p:cNvSpPr>
          <p:nvPr/>
        </p:nvSpPr>
        <p:spPr bwMode="auto">
          <a:xfrm>
            <a:off x="228600" y="179388"/>
            <a:ext cx="8686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4.2  Signs of the Restoration of the Second Blessing</a:t>
            </a:r>
          </a:p>
        </p:txBody>
      </p:sp>
      <p:grpSp>
        <p:nvGrpSpPr>
          <p:cNvPr id="405591" name="Group 87"/>
          <p:cNvGrpSpPr>
            <a:grpSpLocks/>
          </p:cNvGrpSpPr>
          <p:nvPr/>
        </p:nvGrpSpPr>
        <p:grpSpPr bwMode="auto">
          <a:xfrm>
            <a:off x="533400" y="914400"/>
            <a:ext cx="2886075" cy="3352800"/>
            <a:chOff x="1968" y="384"/>
            <a:chExt cx="1818" cy="2112"/>
          </a:xfrm>
        </p:grpSpPr>
        <p:grpSp>
          <p:nvGrpSpPr>
            <p:cNvPr id="405592" name="Group 88"/>
            <p:cNvGrpSpPr>
              <a:grpSpLocks/>
            </p:cNvGrpSpPr>
            <p:nvPr/>
          </p:nvGrpSpPr>
          <p:grpSpPr bwMode="auto">
            <a:xfrm>
              <a:off x="2615" y="1045"/>
              <a:ext cx="546" cy="900"/>
              <a:chOff x="2615" y="1045"/>
              <a:chExt cx="546" cy="900"/>
            </a:xfrm>
          </p:grpSpPr>
          <p:sp>
            <p:nvSpPr>
              <p:cNvPr id="405593" name="AutoShape 89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4" name="AutoShape 90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5" name="AutoShape 91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6" name="AutoShape 92"/>
              <p:cNvSpPr>
                <a:spLocks noChangeArrowheads="1"/>
              </p:cNvSpPr>
              <p:nvPr/>
            </p:nvSpPr>
            <p:spPr bwMode="auto">
              <a:xfrm rot="-16200000">
                <a:off x="2765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7" name="AutoShape 93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8" name="AutoShape 94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599" name="AutoShape 95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600" name="AutoShape 96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601" name="AutoShape 97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602" name="AutoShape 98"/>
              <p:cNvSpPr>
                <a:spLocks noChangeArrowheads="1"/>
              </p:cNvSpPr>
              <p:nvPr/>
            </p:nvSpPr>
            <p:spPr bwMode="auto">
              <a:xfrm>
                <a:off x="2933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603" name="AutoShape 99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604" name="AutoShape 100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5605" name="Group 101"/>
            <p:cNvGrpSpPr>
              <a:grpSpLocks/>
            </p:cNvGrpSpPr>
            <p:nvPr/>
          </p:nvGrpSpPr>
          <p:grpSpPr bwMode="auto">
            <a:xfrm>
              <a:off x="1968" y="384"/>
              <a:ext cx="1818" cy="2112"/>
              <a:chOff x="1968" y="384"/>
              <a:chExt cx="1818" cy="2112"/>
            </a:xfrm>
          </p:grpSpPr>
          <p:grpSp>
            <p:nvGrpSpPr>
              <p:cNvPr id="405606" name="Group 102"/>
              <p:cNvGrpSpPr>
                <a:grpSpLocks/>
              </p:cNvGrpSpPr>
              <p:nvPr/>
            </p:nvGrpSpPr>
            <p:grpSpPr bwMode="auto">
              <a:xfrm>
                <a:off x="2477" y="536"/>
                <a:ext cx="780" cy="1124"/>
                <a:chOff x="1380" y="831"/>
                <a:chExt cx="828" cy="1175"/>
              </a:xfrm>
            </p:grpSpPr>
            <p:sp>
              <p:nvSpPr>
                <p:cNvPr id="405607" name="Line 103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608" name="Line 104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5609" name="Group 105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405610" name="Line 106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611" name="Line 107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5612" name="Group 108"/>
              <p:cNvGrpSpPr>
                <a:grpSpLocks/>
              </p:cNvGrpSpPr>
              <p:nvPr/>
            </p:nvGrpSpPr>
            <p:grpSpPr bwMode="auto">
              <a:xfrm>
                <a:off x="1968" y="1259"/>
                <a:ext cx="720" cy="502"/>
                <a:chOff x="1968" y="1259"/>
                <a:chExt cx="720" cy="502"/>
              </a:xfrm>
            </p:grpSpPr>
            <p:sp>
              <p:nvSpPr>
                <p:cNvPr id="405613" name="Oval 109"/>
                <p:cNvSpPr>
                  <a:spLocks noChangeArrowheads="1"/>
                </p:cNvSpPr>
                <p:nvPr/>
              </p:nvSpPr>
              <p:spPr bwMode="auto">
                <a:xfrm>
                  <a:off x="201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561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72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Adam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5615" name="Group 111"/>
              <p:cNvGrpSpPr>
                <a:grpSpLocks/>
              </p:cNvGrpSpPr>
              <p:nvPr/>
            </p:nvGrpSpPr>
            <p:grpSpPr bwMode="auto">
              <a:xfrm>
                <a:off x="3166" y="1259"/>
                <a:ext cx="620" cy="502"/>
                <a:chOff x="3166" y="1259"/>
                <a:chExt cx="620" cy="502"/>
              </a:xfrm>
            </p:grpSpPr>
            <p:sp>
              <p:nvSpPr>
                <p:cNvPr id="405616" name="Oval 112"/>
                <p:cNvSpPr>
                  <a:spLocks noChangeArrowheads="1"/>
                </p:cNvSpPr>
                <p:nvPr/>
              </p:nvSpPr>
              <p:spPr bwMode="auto">
                <a:xfrm>
                  <a:off x="316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5617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198" y="1407"/>
                  <a:ext cx="58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>
                      <a:solidFill>
                        <a:srgbClr val="003300"/>
                      </a:solidFill>
                    </a:rPr>
                    <a:t>Eve</a:t>
                  </a:r>
                  <a:endParaRPr lang="en-US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5618" name="Group 114"/>
              <p:cNvGrpSpPr>
                <a:grpSpLocks/>
              </p:cNvGrpSpPr>
              <p:nvPr/>
            </p:nvGrpSpPr>
            <p:grpSpPr bwMode="auto">
              <a:xfrm>
                <a:off x="2544" y="1995"/>
                <a:ext cx="734" cy="501"/>
                <a:chOff x="672" y="2043"/>
                <a:chExt cx="734" cy="501"/>
              </a:xfrm>
            </p:grpSpPr>
            <p:sp>
              <p:nvSpPr>
                <p:cNvPr id="405619" name="Oval 115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5620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3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Children</a:t>
                  </a:r>
                </a:p>
              </p:txBody>
            </p:sp>
          </p:grpSp>
          <p:grpSp>
            <p:nvGrpSpPr>
              <p:cNvPr id="405621" name="Group 117"/>
              <p:cNvGrpSpPr>
                <a:grpSpLocks/>
              </p:cNvGrpSpPr>
              <p:nvPr/>
            </p:nvGrpSpPr>
            <p:grpSpPr bwMode="auto">
              <a:xfrm>
                <a:off x="2559" y="384"/>
                <a:ext cx="659" cy="584"/>
                <a:chOff x="1467" y="672"/>
                <a:chExt cx="700" cy="611"/>
              </a:xfrm>
            </p:grpSpPr>
            <p:sp>
              <p:nvSpPr>
                <p:cNvPr id="405622" name="Oval 118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5623" name="WordArt 11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sp>
        <p:nvSpPr>
          <p:cNvPr id="405624" name="Oval 120"/>
          <p:cNvSpPr>
            <a:spLocks noChangeArrowheads="1"/>
          </p:cNvSpPr>
          <p:nvPr/>
        </p:nvSpPr>
        <p:spPr bwMode="auto">
          <a:xfrm>
            <a:off x="4114800" y="105727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405625" name="Rectangle 121"/>
          <p:cNvSpPr>
            <a:spLocks noChangeArrowheads="1"/>
          </p:cNvSpPr>
          <p:nvPr/>
        </p:nvSpPr>
        <p:spPr bwMode="auto">
          <a:xfrm>
            <a:off x="4648200" y="969963"/>
            <a:ext cx="2895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/>
            <a:r>
              <a:rPr lang="en-US" sz="3400" dirty="0"/>
              <a:t>Brothers</a:t>
            </a:r>
          </a:p>
          <a:p>
            <a:pPr algn="l"/>
            <a:r>
              <a:rPr lang="en-US" sz="3400" dirty="0"/>
              <a:t>and sisters</a:t>
            </a:r>
          </a:p>
          <a:p>
            <a:pPr algn="l"/>
            <a:r>
              <a:rPr lang="en-US" sz="3400" dirty="0"/>
              <a:t>in Jesus Christ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81000" y="4357688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Family Perfection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55" grpId="0" animBg="1" autoUpdateAnimBg="0"/>
      <p:bldP spid="40555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33" name="Text Box 9"/>
          <p:cNvSpPr txBox="1">
            <a:spLocks noChangeArrowheads="1"/>
          </p:cNvSpPr>
          <p:nvPr/>
        </p:nvSpPr>
        <p:spPr bwMode="auto">
          <a:xfrm>
            <a:off x="1295400" y="5505450"/>
            <a:ext cx="6781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These opposing forces are at the point of intersection </a:t>
            </a:r>
            <a:r>
              <a:rPr lang="en-US" sz="1800" dirty="0">
                <a:solidFill>
                  <a:schemeClr val="bg1"/>
                </a:solidFill>
                <a:latin typeface="Arial Narrow" pitchFamily="34" charset="0"/>
              </a:rPr>
              <a:t>(p.  100).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43464" name="Oval 40"/>
          <p:cNvSpPr>
            <a:spLocks noChangeArrowheads="1"/>
          </p:cNvSpPr>
          <p:nvPr/>
        </p:nvSpPr>
        <p:spPr bwMode="auto">
          <a:xfrm>
            <a:off x="4114800" y="26781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2</a:t>
            </a:r>
          </a:p>
        </p:txBody>
      </p:sp>
      <p:sp>
        <p:nvSpPr>
          <p:cNvPr id="743465" name="Rectangle 41"/>
          <p:cNvSpPr>
            <a:spLocks noChangeArrowheads="1"/>
          </p:cNvSpPr>
          <p:nvPr/>
        </p:nvSpPr>
        <p:spPr bwMode="auto">
          <a:xfrm>
            <a:off x="4648200" y="26670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400"/>
              <a:t>Confrontation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between democratic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and communist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worlds</a:t>
            </a:r>
          </a:p>
        </p:txBody>
      </p:sp>
      <p:sp>
        <p:nvSpPr>
          <p:cNvPr id="743466" name="Text Box 42"/>
          <p:cNvSpPr txBox="1">
            <a:spLocks noChangeArrowheads="1"/>
          </p:cNvSpPr>
          <p:nvPr/>
        </p:nvSpPr>
        <p:spPr bwMode="auto">
          <a:xfrm>
            <a:off x="228600" y="179388"/>
            <a:ext cx="8686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4.2  Signs of the Restoration of the Second Blessing</a:t>
            </a:r>
          </a:p>
        </p:txBody>
      </p:sp>
      <p:grpSp>
        <p:nvGrpSpPr>
          <p:cNvPr id="743495" name="Group 71"/>
          <p:cNvGrpSpPr>
            <a:grpSpLocks/>
          </p:cNvGrpSpPr>
          <p:nvPr/>
        </p:nvGrpSpPr>
        <p:grpSpPr bwMode="auto">
          <a:xfrm>
            <a:off x="533400" y="914400"/>
            <a:ext cx="2886075" cy="3352800"/>
            <a:chOff x="1968" y="384"/>
            <a:chExt cx="1818" cy="2112"/>
          </a:xfrm>
        </p:grpSpPr>
        <p:grpSp>
          <p:nvGrpSpPr>
            <p:cNvPr id="743496" name="Group 72"/>
            <p:cNvGrpSpPr>
              <a:grpSpLocks/>
            </p:cNvGrpSpPr>
            <p:nvPr/>
          </p:nvGrpSpPr>
          <p:grpSpPr bwMode="auto">
            <a:xfrm>
              <a:off x="2615" y="1045"/>
              <a:ext cx="546" cy="900"/>
              <a:chOff x="2615" y="1045"/>
              <a:chExt cx="546" cy="900"/>
            </a:xfrm>
          </p:grpSpPr>
          <p:sp>
            <p:nvSpPr>
              <p:cNvPr id="743497" name="AutoShape 73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98" name="AutoShape 74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99" name="AutoShape 75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0" name="AutoShape 76"/>
              <p:cNvSpPr>
                <a:spLocks noChangeArrowheads="1"/>
              </p:cNvSpPr>
              <p:nvPr/>
            </p:nvSpPr>
            <p:spPr bwMode="auto">
              <a:xfrm rot="-16200000">
                <a:off x="2765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1" name="AutoShape 77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2" name="AutoShape 78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3" name="AutoShape 79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4" name="AutoShape 80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5" name="AutoShape 81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6" name="AutoShape 82"/>
              <p:cNvSpPr>
                <a:spLocks noChangeArrowheads="1"/>
              </p:cNvSpPr>
              <p:nvPr/>
            </p:nvSpPr>
            <p:spPr bwMode="auto">
              <a:xfrm>
                <a:off x="2933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7" name="AutoShape 83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08" name="AutoShape 84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3509" name="Group 85"/>
            <p:cNvGrpSpPr>
              <a:grpSpLocks/>
            </p:cNvGrpSpPr>
            <p:nvPr/>
          </p:nvGrpSpPr>
          <p:grpSpPr bwMode="auto">
            <a:xfrm>
              <a:off x="1968" y="384"/>
              <a:ext cx="1818" cy="2112"/>
              <a:chOff x="1968" y="384"/>
              <a:chExt cx="1818" cy="2112"/>
            </a:xfrm>
          </p:grpSpPr>
          <p:grpSp>
            <p:nvGrpSpPr>
              <p:cNvPr id="743510" name="Group 86"/>
              <p:cNvGrpSpPr>
                <a:grpSpLocks/>
              </p:cNvGrpSpPr>
              <p:nvPr/>
            </p:nvGrpSpPr>
            <p:grpSpPr bwMode="auto">
              <a:xfrm>
                <a:off x="2477" y="536"/>
                <a:ext cx="780" cy="1124"/>
                <a:chOff x="1380" y="831"/>
                <a:chExt cx="828" cy="1175"/>
              </a:xfrm>
            </p:grpSpPr>
            <p:sp>
              <p:nvSpPr>
                <p:cNvPr id="743511" name="Line 87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12" name="Line 88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513" name="Group 89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743514" name="Line 90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15" name="Line 91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516" name="Group 92"/>
              <p:cNvGrpSpPr>
                <a:grpSpLocks/>
              </p:cNvGrpSpPr>
              <p:nvPr/>
            </p:nvGrpSpPr>
            <p:grpSpPr bwMode="auto">
              <a:xfrm>
                <a:off x="1968" y="1259"/>
                <a:ext cx="720" cy="502"/>
                <a:chOff x="1968" y="1259"/>
                <a:chExt cx="720" cy="502"/>
              </a:xfrm>
            </p:grpSpPr>
            <p:sp>
              <p:nvSpPr>
                <p:cNvPr id="743517" name="Oval 93"/>
                <p:cNvSpPr>
                  <a:spLocks noChangeArrowheads="1"/>
                </p:cNvSpPr>
                <p:nvPr/>
              </p:nvSpPr>
              <p:spPr bwMode="auto">
                <a:xfrm>
                  <a:off x="201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351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72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Adam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43519" name="Group 95"/>
              <p:cNvGrpSpPr>
                <a:grpSpLocks/>
              </p:cNvGrpSpPr>
              <p:nvPr/>
            </p:nvGrpSpPr>
            <p:grpSpPr bwMode="auto">
              <a:xfrm>
                <a:off x="3166" y="1259"/>
                <a:ext cx="620" cy="502"/>
                <a:chOff x="3166" y="1259"/>
                <a:chExt cx="620" cy="502"/>
              </a:xfrm>
            </p:grpSpPr>
            <p:sp>
              <p:nvSpPr>
                <p:cNvPr id="743520" name="Oval 96"/>
                <p:cNvSpPr>
                  <a:spLocks noChangeArrowheads="1"/>
                </p:cNvSpPr>
                <p:nvPr/>
              </p:nvSpPr>
              <p:spPr bwMode="auto">
                <a:xfrm>
                  <a:off x="316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352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198" y="1407"/>
                  <a:ext cx="58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>
                      <a:solidFill>
                        <a:srgbClr val="003300"/>
                      </a:solidFill>
                    </a:rPr>
                    <a:t>Eve</a:t>
                  </a:r>
                  <a:endParaRPr lang="en-US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43522" name="Group 98"/>
              <p:cNvGrpSpPr>
                <a:grpSpLocks/>
              </p:cNvGrpSpPr>
              <p:nvPr/>
            </p:nvGrpSpPr>
            <p:grpSpPr bwMode="auto">
              <a:xfrm>
                <a:off x="2544" y="1995"/>
                <a:ext cx="734" cy="501"/>
                <a:chOff x="672" y="2043"/>
                <a:chExt cx="734" cy="501"/>
              </a:xfrm>
            </p:grpSpPr>
            <p:sp>
              <p:nvSpPr>
                <p:cNvPr id="743523" name="Oval 99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352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3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Children</a:t>
                  </a:r>
                </a:p>
              </p:txBody>
            </p:sp>
          </p:grpSp>
          <p:grpSp>
            <p:nvGrpSpPr>
              <p:cNvPr id="743525" name="Group 101"/>
              <p:cNvGrpSpPr>
                <a:grpSpLocks/>
              </p:cNvGrpSpPr>
              <p:nvPr/>
            </p:nvGrpSpPr>
            <p:grpSpPr bwMode="auto">
              <a:xfrm>
                <a:off x="2559" y="384"/>
                <a:ext cx="659" cy="584"/>
                <a:chOff x="1467" y="672"/>
                <a:chExt cx="700" cy="611"/>
              </a:xfrm>
            </p:grpSpPr>
            <p:sp>
              <p:nvSpPr>
                <p:cNvPr id="743526" name="Oval 102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3527" name="WordArt 10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sp>
        <p:nvSpPr>
          <p:cNvPr id="743528" name="Oval 104"/>
          <p:cNvSpPr>
            <a:spLocks noChangeArrowheads="1"/>
          </p:cNvSpPr>
          <p:nvPr/>
        </p:nvSpPr>
        <p:spPr bwMode="auto">
          <a:xfrm>
            <a:off x="4114800" y="105727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743529" name="Rectangle 105"/>
          <p:cNvSpPr>
            <a:spLocks noChangeArrowheads="1"/>
          </p:cNvSpPr>
          <p:nvPr/>
        </p:nvSpPr>
        <p:spPr bwMode="auto">
          <a:xfrm>
            <a:off x="4648200" y="969963"/>
            <a:ext cx="2895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/>
            <a:r>
              <a:rPr lang="en-US" sz="3400"/>
              <a:t>Brothers</a:t>
            </a:r>
          </a:p>
          <a:p>
            <a:pPr algn="l"/>
            <a:r>
              <a:rPr lang="en-US" sz="3400"/>
              <a:t>and sisters</a:t>
            </a:r>
          </a:p>
          <a:p>
            <a:pPr algn="l"/>
            <a:r>
              <a:rPr lang="en-US" sz="3400"/>
              <a:t>in Jesus Christ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81000" y="4357688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Family Perfection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3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6634" name="Group 106"/>
          <p:cNvGrpSpPr>
            <a:grpSpLocks/>
          </p:cNvGrpSpPr>
          <p:nvPr/>
        </p:nvGrpSpPr>
        <p:grpSpPr bwMode="auto">
          <a:xfrm>
            <a:off x="1231900" y="5410200"/>
            <a:ext cx="6845300" cy="774700"/>
            <a:chOff x="533" y="3440"/>
            <a:chExt cx="4312" cy="488"/>
          </a:xfrm>
        </p:grpSpPr>
        <p:sp>
          <p:nvSpPr>
            <p:cNvPr id="406531" name="Text Box 3"/>
            <p:cNvSpPr txBox="1">
              <a:spLocks noChangeArrowheads="1"/>
            </p:cNvSpPr>
            <p:nvPr/>
          </p:nvSpPr>
          <p:spPr bwMode="auto">
            <a:xfrm>
              <a:off x="768" y="3456"/>
              <a:ext cx="4077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Hence, the present age is the Last Days because the second blessing is being restored.</a:t>
              </a:r>
            </a:p>
          </p:txBody>
        </p:sp>
        <p:sp>
          <p:nvSpPr>
            <p:cNvPr id="406532" name="Text Box 4"/>
            <p:cNvSpPr txBox="1">
              <a:spLocks noChangeArrowheads="1"/>
            </p:cNvSpPr>
            <p:nvPr/>
          </p:nvSpPr>
          <p:spPr bwMode="auto">
            <a:xfrm>
              <a:off x="533" y="3440"/>
              <a:ext cx="28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6564" name="Oval 36"/>
          <p:cNvSpPr>
            <a:spLocks noChangeArrowheads="1"/>
          </p:cNvSpPr>
          <p:nvPr/>
        </p:nvSpPr>
        <p:spPr bwMode="auto">
          <a:xfrm>
            <a:off x="4114800" y="26781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2</a:t>
            </a:r>
          </a:p>
        </p:txBody>
      </p:sp>
      <p:sp>
        <p:nvSpPr>
          <p:cNvPr id="406565" name="Rectangle 37"/>
          <p:cNvSpPr>
            <a:spLocks noChangeArrowheads="1"/>
          </p:cNvSpPr>
          <p:nvPr/>
        </p:nvSpPr>
        <p:spPr bwMode="auto">
          <a:xfrm>
            <a:off x="4648200" y="26670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400"/>
              <a:t>Confrontation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between democratic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and communist</a:t>
            </a:r>
          </a:p>
          <a:p>
            <a:pPr algn="l">
              <a:lnSpc>
                <a:spcPct val="80000"/>
              </a:lnSpc>
            </a:pPr>
            <a:r>
              <a:rPr lang="en-US" sz="3400"/>
              <a:t>worlds</a:t>
            </a:r>
          </a:p>
        </p:txBody>
      </p:sp>
      <p:sp>
        <p:nvSpPr>
          <p:cNvPr id="406568" name="Text Box 40"/>
          <p:cNvSpPr txBox="1">
            <a:spLocks noChangeArrowheads="1"/>
          </p:cNvSpPr>
          <p:nvPr/>
        </p:nvSpPr>
        <p:spPr bwMode="auto">
          <a:xfrm>
            <a:off x="228600" y="179388"/>
            <a:ext cx="8686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dirty="0"/>
              <a:t>4.2  Signs of the Restoration of the Second Blessing</a:t>
            </a:r>
          </a:p>
        </p:txBody>
      </p:sp>
      <p:grpSp>
        <p:nvGrpSpPr>
          <p:cNvPr id="406597" name="Group 69"/>
          <p:cNvGrpSpPr>
            <a:grpSpLocks/>
          </p:cNvGrpSpPr>
          <p:nvPr/>
        </p:nvGrpSpPr>
        <p:grpSpPr bwMode="auto">
          <a:xfrm>
            <a:off x="533400" y="914400"/>
            <a:ext cx="2886075" cy="3352800"/>
            <a:chOff x="1968" y="384"/>
            <a:chExt cx="1818" cy="2112"/>
          </a:xfrm>
        </p:grpSpPr>
        <p:grpSp>
          <p:nvGrpSpPr>
            <p:cNvPr id="406598" name="Group 70"/>
            <p:cNvGrpSpPr>
              <a:grpSpLocks/>
            </p:cNvGrpSpPr>
            <p:nvPr/>
          </p:nvGrpSpPr>
          <p:grpSpPr bwMode="auto">
            <a:xfrm>
              <a:off x="2615" y="1045"/>
              <a:ext cx="546" cy="900"/>
              <a:chOff x="2615" y="1045"/>
              <a:chExt cx="546" cy="900"/>
            </a:xfrm>
          </p:grpSpPr>
          <p:sp>
            <p:nvSpPr>
              <p:cNvPr id="406599" name="AutoShape 71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0" name="AutoShape 72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1" name="AutoShape 73"/>
              <p:cNvSpPr>
                <a:spLocks noChangeArrowheads="1"/>
              </p:cNvSpPr>
              <p:nvPr/>
            </p:nvSpPr>
            <p:spPr bwMode="auto">
              <a:xfrm rot="-5400000">
                <a:off x="2809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2" name="AutoShape 74"/>
              <p:cNvSpPr>
                <a:spLocks noChangeArrowheads="1"/>
              </p:cNvSpPr>
              <p:nvPr/>
            </p:nvSpPr>
            <p:spPr bwMode="auto">
              <a:xfrm rot="-16200000">
                <a:off x="2765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3" name="AutoShape 75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4" name="AutoShape 76"/>
              <p:cNvSpPr>
                <a:spLocks noChangeArrowheads="1"/>
              </p:cNvSpPr>
              <p:nvPr/>
            </p:nvSpPr>
            <p:spPr bwMode="auto">
              <a:xfrm rot="-16200000">
                <a:off x="2761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5" name="AutoShape 77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6" name="AutoShape 78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7" name="AutoShape 79"/>
              <p:cNvSpPr>
                <a:spLocks noChangeArrowheads="1"/>
              </p:cNvSpPr>
              <p:nvPr/>
            </p:nvSpPr>
            <p:spPr bwMode="auto">
              <a:xfrm rot="-10800000">
                <a:off x="2706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8" name="AutoShape 80"/>
              <p:cNvSpPr>
                <a:spLocks noChangeArrowheads="1"/>
              </p:cNvSpPr>
              <p:nvPr/>
            </p:nvSpPr>
            <p:spPr bwMode="auto">
              <a:xfrm>
                <a:off x="2933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09" name="AutoShape 81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0" name="AutoShape 82"/>
              <p:cNvSpPr>
                <a:spLocks noChangeArrowheads="1"/>
              </p:cNvSpPr>
              <p:nvPr/>
            </p:nvSpPr>
            <p:spPr bwMode="auto">
              <a:xfrm>
                <a:off x="2933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6611" name="Group 83"/>
            <p:cNvGrpSpPr>
              <a:grpSpLocks/>
            </p:cNvGrpSpPr>
            <p:nvPr/>
          </p:nvGrpSpPr>
          <p:grpSpPr bwMode="auto">
            <a:xfrm>
              <a:off x="1968" y="384"/>
              <a:ext cx="1818" cy="2112"/>
              <a:chOff x="1968" y="384"/>
              <a:chExt cx="1818" cy="2112"/>
            </a:xfrm>
          </p:grpSpPr>
          <p:grpSp>
            <p:nvGrpSpPr>
              <p:cNvPr id="406612" name="Group 84"/>
              <p:cNvGrpSpPr>
                <a:grpSpLocks/>
              </p:cNvGrpSpPr>
              <p:nvPr/>
            </p:nvGrpSpPr>
            <p:grpSpPr bwMode="auto">
              <a:xfrm>
                <a:off x="2477" y="536"/>
                <a:ext cx="780" cy="1124"/>
                <a:chOff x="1380" y="831"/>
                <a:chExt cx="828" cy="1175"/>
              </a:xfrm>
            </p:grpSpPr>
            <p:sp>
              <p:nvSpPr>
                <p:cNvPr id="406613" name="Line 85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614" name="Line 86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6615" name="Group 87"/>
              <p:cNvGrpSpPr>
                <a:grpSpLocks/>
              </p:cNvGrpSpPr>
              <p:nvPr/>
            </p:nvGrpSpPr>
            <p:grpSpPr bwMode="auto">
              <a:xfrm>
                <a:off x="2474" y="1351"/>
                <a:ext cx="796" cy="1107"/>
                <a:chOff x="1377" y="1683"/>
                <a:chExt cx="845" cy="1157"/>
              </a:xfrm>
            </p:grpSpPr>
            <p:sp>
              <p:nvSpPr>
                <p:cNvPr id="406616" name="Line 88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617" name="Line 89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6618" name="Group 90"/>
              <p:cNvGrpSpPr>
                <a:grpSpLocks/>
              </p:cNvGrpSpPr>
              <p:nvPr/>
            </p:nvGrpSpPr>
            <p:grpSpPr bwMode="auto">
              <a:xfrm>
                <a:off x="1968" y="1259"/>
                <a:ext cx="720" cy="502"/>
                <a:chOff x="1968" y="1259"/>
                <a:chExt cx="720" cy="502"/>
              </a:xfrm>
            </p:grpSpPr>
            <p:sp>
              <p:nvSpPr>
                <p:cNvPr id="406619" name="Oval 91"/>
                <p:cNvSpPr>
                  <a:spLocks noChangeArrowheads="1"/>
                </p:cNvSpPr>
                <p:nvPr/>
              </p:nvSpPr>
              <p:spPr bwMode="auto">
                <a:xfrm>
                  <a:off x="201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662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968" y="1392"/>
                  <a:ext cx="72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Adam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6621" name="Group 93"/>
              <p:cNvGrpSpPr>
                <a:grpSpLocks/>
              </p:cNvGrpSpPr>
              <p:nvPr/>
            </p:nvGrpSpPr>
            <p:grpSpPr bwMode="auto">
              <a:xfrm>
                <a:off x="3166" y="1259"/>
                <a:ext cx="620" cy="502"/>
                <a:chOff x="3166" y="1259"/>
                <a:chExt cx="620" cy="502"/>
              </a:xfrm>
            </p:grpSpPr>
            <p:sp>
              <p:nvSpPr>
                <p:cNvPr id="406622" name="Oval 94"/>
                <p:cNvSpPr>
                  <a:spLocks noChangeArrowheads="1"/>
                </p:cNvSpPr>
                <p:nvPr/>
              </p:nvSpPr>
              <p:spPr bwMode="auto">
                <a:xfrm>
                  <a:off x="3166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662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198" y="1407"/>
                  <a:ext cx="588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>
                      <a:solidFill>
                        <a:srgbClr val="003300"/>
                      </a:solidFill>
                    </a:rPr>
                    <a:t>Eve</a:t>
                  </a:r>
                  <a:endParaRPr lang="en-US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06624" name="Group 96"/>
              <p:cNvGrpSpPr>
                <a:grpSpLocks/>
              </p:cNvGrpSpPr>
              <p:nvPr/>
            </p:nvGrpSpPr>
            <p:grpSpPr bwMode="auto">
              <a:xfrm>
                <a:off x="2544" y="1995"/>
                <a:ext cx="734" cy="501"/>
                <a:chOff x="672" y="2043"/>
                <a:chExt cx="734" cy="501"/>
              </a:xfrm>
            </p:grpSpPr>
            <p:sp>
              <p:nvSpPr>
                <p:cNvPr id="406625" name="Oval 97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662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3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Children</a:t>
                  </a:r>
                </a:p>
              </p:txBody>
            </p:sp>
          </p:grpSp>
          <p:grpSp>
            <p:nvGrpSpPr>
              <p:cNvPr id="406627" name="Group 99"/>
              <p:cNvGrpSpPr>
                <a:grpSpLocks/>
              </p:cNvGrpSpPr>
              <p:nvPr/>
            </p:nvGrpSpPr>
            <p:grpSpPr bwMode="auto">
              <a:xfrm>
                <a:off x="2559" y="384"/>
                <a:ext cx="659" cy="584"/>
                <a:chOff x="1467" y="672"/>
                <a:chExt cx="700" cy="611"/>
              </a:xfrm>
            </p:grpSpPr>
            <p:sp>
              <p:nvSpPr>
                <p:cNvPr id="406628" name="Oval 100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6629" name="WordArt 10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sp>
        <p:nvSpPr>
          <p:cNvPr id="406630" name="Oval 102"/>
          <p:cNvSpPr>
            <a:spLocks noChangeArrowheads="1"/>
          </p:cNvSpPr>
          <p:nvPr/>
        </p:nvSpPr>
        <p:spPr bwMode="auto">
          <a:xfrm>
            <a:off x="4114800" y="105727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406631" name="Rectangle 103"/>
          <p:cNvSpPr>
            <a:spLocks noChangeArrowheads="1"/>
          </p:cNvSpPr>
          <p:nvPr/>
        </p:nvSpPr>
        <p:spPr bwMode="auto">
          <a:xfrm>
            <a:off x="4648200" y="969963"/>
            <a:ext cx="2895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DDDDFF"/>
            </a:outerShdw>
          </a:effectLst>
        </p:spPr>
        <p:txBody>
          <a:bodyPr wrap="none" anchor="ctr"/>
          <a:lstStyle/>
          <a:p>
            <a:pPr algn="l"/>
            <a:r>
              <a:rPr lang="en-US" sz="3400"/>
              <a:t>Brothers</a:t>
            </a:r>
          </a:p>
          <a:p>
            <a:pPr algn="l"/>
            <a:r>
              <a:rPr lang="en-US" sz="3400"/>
              <a:t>and sisters</a:t>
            </a:r>
          </a:p>
          <a:p>
            <a:pPr algn="l"/>
            <a:r>
              <a:rPr lang="en-US" sz="3400"/>
              <a:t>in Jesus Christ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81000" y="4357688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Family Perfection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81" name="Rectangle 101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565" name="Text Box 85"/>
          <p:cNvSpPr txBox="1">
            <a:spLocks noChangeArrowheads="1"/>
          </p:cNvSpPr>
          <p:nvPr/>
        </p:nvSpPr>
        <p:spPr bwMode="auto">
          <a:xfrm>
            <a:off x="152400" y="4357688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Perfection of Dominion</a:t>
            </a:r>
          </a:p>
        </p:txBody>
      </p:sp>
      <p:grpSp>
        <p:nvGrpSpPr>
          <p:cNvPr id="404647" name="Group 167"/>
          <p:cNvGrpSpPr>
            <a:grpSpLocks/>
          </p:cNvGrpSpPr>
          <p:nvPr/>
        </p:nvGrpSpPr>
        <p:grpSpPr bwMode="auto">
          <a:xfrm>
            <a:off x="1219200" y="5413375"/>
            <a:ext cx="7467600" cy="758825"/>
            <a:chOff x="480" y="3360"/>
            <a:chExt cx="4704" cy="478"/>
          </a:xfrm>
        </p:grpSpPr>
        <p:sp>
          <p:nvSpPr>
            <p:cNvPr id="404535" name="Text Box 55"/>
            <p:cNvSpPr txBox="1">
              <a:spLocks noChangeArrowheads="1"/>
            </p:cNvSpPr>
            <p:nvPr/>
          </p:nvSpPr>
          <p:spPr bwMode="auto">
            <a:xfrm>
              <a:off x="720" y="3388"/>
              <a:ext cx="446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third blessing means gaining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dominion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over the natural world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101).</a:t>
              </a:r>
              <a:endParaRPr lang="en-US" sz="2000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04536" name="Text Box 56"/>
            <p:cNvSpPr txBox="1">
              <a:spLocks noChangeArrowheads="1"/>
            </p:cNvSpPr>
            <p:nvPr/>
          </p:nvSpPr>
          <p:spPr bwMode="auto">
            <a:xfrm>
              <a:off x="480" y="336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5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5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4598" name="Text Box 118"/>
          <p:cNvSpPr txBox="1">
            <a:spLocks noChangeArrowheads="1"/>
          </p:cNvSpPr>
          <p:nvPr/>
        </p:nvSpPr>
        <p:spPr bwMode="auto">
          <a:xfrm>
            <a:off x="228600" y="179388"/>
            <a:ext cx="8382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4.3  Signs of the Restoration of the Third Blessing</a:t>
            </a:r>
          </a:p>
        </p:txBody>
      </p:sp>
      <p:grpSp>
        <p:nvGrpSpPr>
          <p:cNvPr id="404640" name="Group 160"/>
          <p:cNvGrpSpPr>
            <a:grpSpLocks/>
          </p:cNvGrpSpPr>
          <p:nvPr/>
        </p:nvGrpSpPr>
        <p:grpSpPr bwMode="auto">
          <a:xfrm>
            <a:off x="863600" y="914400"/>
            <a:ext cx="2844800" cy="3352800"/>
            <a:chOff x="3920" y="384"/>
            <a:chExt cx="1792" cy="2112"/>
          </a:xfrm>
        </p:grpSpPr>
        <p:grpSp>
          <p:nvGrpSpPr>
            <p:cNvPr id="404600" name="Group 120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404601" name="AutoShape 121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2" name="AutoShape 122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3" name="AutoShape 123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4" name="AutoShape 124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5" name="AutoShape 125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6" name="AutoShape 126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7" name="AutoShape 127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8" name="AutoShape 128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09" name="AutoShape 129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4639" name="Group 159"/>
            <p:cNvGrpSpPr>
              <a:grpSpLocks/>
            </p:cNvGrpSpPr>
            <p:nvPr/>
          </p:nvGrpSpPr>
          <p:grpSpPr bwMode="auto">
            <a:xfrm>
              <a:off x="3920" y="384"/>
              <a:ext cx="1792" cy="2112"/>
              <a:chOff x="3920" y="384"/>
              <a:chExt cx="1792" cy="2112"/>
            </a:xfrm>
          </p:grpSpPr>
          <p:grpSp>
            <p:nvGrpSpPr>
              <p:cNvPr id="404611" name="Group 131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404612" name="Line 132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13" name="Line 133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4614" name="Group 134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404615" name="Line 135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16" name="Line 136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4617" name="AutoShape 137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18" name="AutoShape 138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19" name="AutoShape 139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4638" name="Group 158"/>
              <p:cNvGrpSpPr>
                <a:grpSpLocks/>
              </p:cNvGrpSpPr>
              <p:nvPr/>
            </p:nvGrpSpPr>
            <p:grpSpPr bwMode="auto">
              <a:xfrm>
                <a:off x="3920" y="1259"/>
                <a:ext cx="607" cy="502"/>
                <a:chOff x="3920" y="1259"/>
                <a:chExt cx="607" cy="502"/>
              </a:xfrm>
            </p:grpSpPr>
            <p:sp>
              <p:nvSpPr>
                <p:cNvPr id="404621" name="Oval 141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4622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3936" y="1330"/>
                  <a:ext cx="576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Human</a:t>
                  </a: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beings</a:t>
                  </a:r>
                </a:p>
              </p:txBody>
            </p:sp>
          </p:grpSp>
          <p:grpSp>
            <p:nvGrpSpPr>
              <p:cNvPr id="404623" name="Group 143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404624" name="Oval 144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462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404626" name="Group 146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404627" name="Oval 147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4628" name="WordArt 1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404629" name="Group 149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404630" name="Oval 150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4631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65" grpId="0" autoUpdateAnimBg="0"/>
      <p:bldP spid="4045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89" name="Oval 37"/>
          <p:cNvSpPr>
            <a:spLocks noChangeArrowheads="1"/>
          </p:cNvSpPr>
          <p:nvPr/>
        </p:nvSpPr>
        <p:spPr bwMode="auto">
          <a:xfrm>
            <a:off x="3810000" y="14589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407590" name="Rectangle 38"/>
          <p:cNvSpPr>
            <a:spLocks noChangeArrowheads="1"/>
          </p:cNvSpPr>
          <p:nvPr/>
        </p:nvSpPr>
        <p:spPr bwMode="auto">
          <a:xfrm>
            <a:off x="43434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 dirty="0"/>
              <a:t>Elevation of spirituality</a:t>
            </a:r>
          </a:p>
          <a:p>
            <a:pPr algn="l"/>
            <a:r>
              <a:rPr lang="en-US" sz="3600" dirty="0"/>
              <a:t>towards God</a:t>
            </a:r>
          </a:p>
        </p:txBody>
      </p:sp>
      <p:grpSp>
        <p:nvGrpSpPr>
          <p:cNvPr id="407707" name="Group 155"/>
          <p:cNvGrpSpPr>
            <a:grpSpLocks/>
          </p:cNvGrpSpPr>
          <p:nvPr/>
        </p:nvGrpSpPr>
        <p:grpSpPr bwMode="auto">
          <a:xfrm>
            <a:off x="1087438" y="5334000"/>
            <a:ext cx="6837362" cy="1077913"/>
            <a:chOff x="397" y="3360"/>
            <a:chExt cx="4307" cy="679"/>
          </a:xfrm>
        </p:grpSpPr>
        <p:sp>
          <p:nvSpPr>
            <p:cNvPr id="407586" name="Oval 34"/>
            <p:cNvSpPr>
              <a:spLocks noChangeArrowheads="1"/>
            </p:cNvSpPr>
            <p:nvPr/>
          </p:nvSpPr>
          <p:spPr bwMode="auto">
            <a:xfrm>
              <a:off x="397" y="3381"/>
              <a:ext cx="227" cy="2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E6E6E6"/>
                  </a:solidFill>
                </a:rPr>
                <a:t>1</a:t>
              </a:r>
            </a:p>
          </p:txBody>
        </p:sp>
        <p:sp>
          <p:nvSpPr>
            <p:cNvPr id="407587" name="Text Box 35"/>
            <p:cNvSpPr txBox="1">
              <a:spLocks noChangeArrowheads="1"/>
            </p:cNvSpPr>
            <p:nvPr/>
          </p:nvSpPr>
          <p:spPr bwMode="auto">
            <a:xfrm>
              <a:off x="659" y="3360"/>
              <a:ext cx="404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God’s providence of restoration through religion, philosophy, ethics and so forth, has gradually elevated the spirituality of fallen people toward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</p:grpSp>
      <p:sp>
        <p:nvSpPr>
          <p:cNvPr id="407638" name="Text Box 86"/>
          <p:cNvSpPr txBox="1">
            <a:spLocks noChangeArrowheads="1"/>
          </p:cNvSpPr>
          <p:nvPr/>
        </p:nvSpPr>
        <p:spPr bwMode="auto">
          <a:xfrm>
            <a:off x="228600" y="179388"/>
            <a:ext cx="8382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4.3  Signs of the Restoration of the Third Blessing</a:t>
            </a:r>
          </a:p>
        </p:txBody>
      </p:sp>
      <p:sp>
        <p:nvSpPr>
          <p:cNvPr id="407672" name="Text Box 120"/>
          <p:cNvSpPr txBox="1">
            <a:spLocks noChangeArrowheads="1"/>
          </p:cNvSpPr>
          <p:nvPr/>
        </p:nvSpPr>
        <p:spPr bwMode="auto">
          <a:xfrm>
            <a:off x="152400" y="4357688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Perfection of Dominion</a:t>
            </a:r>
          </a:p>
        </p:txBody>
      </p:sp>
      <p:grpSp>
        <p:nvGrpSpPr>
          <p:cNvPr id="407673" name="Group 121"/>
          <p:cNvGrpSpPr>
            <a:grpSpLocks/>
          </p:cNvGrpSpPr>
          <p:nvPr/>
        </p:nvGrpSpPr>
        <p:grpSpPr bwMode="auto">
          <a:xfrm>
            <a:off x="863600" y="914400"/>
            <a:ext cx="2844800" cy="3352800"/>
            <a:chOff x="3920" y="384"/>
            <a:chExt cx="1792" cy="2112"/>
          </a:xfrm>
        </p:grpSpPr>
        <p:grpSp>
          <p:nvGrpSpPr>
            <p:cNvPr id="407674" name="Group 122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407675" name="AutoShape 123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6" name="AutoShape 124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7" name="AutoShape 125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8" name="AutoShape 126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9" name="AutoShape 127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80" name="AutoShape 128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81" name="AutoShape 129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82" name="AutoShape 130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83" name="AutoShape 131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684" name="Group 132"/>
            <p:cNvGrpSpPr>
              <a:grpSpLocks/>
            </p:cNvGrpSpPr>
            <p:nvPr/>
          </p:nvGrpSpPr>
          <p:grpSpPr bwMode="auto">
            <a:xfrm>
              <a:off x="3920" y="384"/>
              <a:ext cx="1792" cy="2112"/>
              <a:chOff x="3920" y="384"/>
              <a:chExt cx="1792" cy="2112"/>
            </a:xfrm>
          </p:grpSpPr>
          <p:grpSp>
            <p:nvGrpSpPr>
              <p:cNvPr id="407685" name="Group 133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407686" name="Line 134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87" name="Line 135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7688" name="Group 136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407689" name="Line 137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90" name="Line 138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691" name="AutoShape 139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92" name="AutoShape 140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93" name="AutoShape 141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94" name="Group 142"/>
              <p:cNvGrpSpPr>
                <a:grpSpLocks/>
              </p:cNvGrpSpPr>
              <p:nvPr/>
            </p:nvGrpSpPr>
            <p:grpSpPr bwMode="auto">
              <a:xfrm>
                <a:off x="3920" y="1259"/>
                <a:ext cx="607" cy="502"/>
                <a:chOff x="3920" y="1259"/>
                <a:chExt cx="607" cy="502"/>
              </a:xfrm>
            </p:grpSpPr>
            <p:sp>
              <p:nvSpPr>
                <p:cNvPr id="407695" name="Oval 143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76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936" y="1330"/>
                  <a:ext cx="576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Human</a:t>
                  </a: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beings</a:t>
                  </a:r>
                </a:p>
              </p:txBody>
            </p:sp>
          </p:grpSp>
          <p:grpSp>
            <p:nvGrpSpPr>
              <p:cNvPr id="407697" name="Group 145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407698" name="Oval 146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7699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407700" name="Group 148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407701" name="Oval 149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7702" name="WordArt 1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407703" name="Group 151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407704" name="Oval 152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7705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89" grpId="0" animBg="1" autoUpdateAnimBg="0"/>
      <p:bldP spid="4075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592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5839" name="Group 31"/>
          <p:cNvGrpSpPr>
            <a:grpSpLocks/>
          </p:cNvGrpSpPr>
          <p:nvPr/>
        </p:nvGrpSpPr>
        <p:grpSpPr bwMode="auto">
          <a:xfrm>
            <a:off x="1371600" y="5651500"/>
            <a:ext cx="6553200" cy="749300"/>
            <a:chOff x="432" y="3368"/>
            <a:chExt cx="4128" cy="472"/>
          </a:xfrm>
        </p:grpSpPr>
        <p:sp>
          <p:nvSpPr>
            <p:cNvPr id="375811" name="Text Box 3"/>
            <p:cNvSpPr txBox="1">
              <a:spLocks noChangeArrowheads="1"/>
            </p:cNvSpPr>
            <p:nvPr/>
          </p:nvSpPr>
          <p:spPr bwMode="auto">
            <a:xfrm>
              <a:off x="672" y="3368"/>
              <a:ext cx="388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Hence, we are ignorant about the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Last Days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of the human history.</a:t>
              </a:r>
            </a:p>
          </p:txBody>
        </p:sp>
        <p:sp>
          <p:nvSpPr>
            <p:cNvPr id="375812" name="Text Box 4"/>
            <p:cNvSpPr txBox="1">
              <a:spLocks noChangeArrowheads="1"/>
            </p:cNvSpPr>
            <p:nvPr/>
          </p:nvSpPr>
          <p:spPr bwMode="auto">
            <a:xfrm>
              <a:off x="432" y="337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75832" name="AutoShape 24"/>
          <p:cNvSpPr>
            <a:spLocks noChangeArrowheads="1"/>
          </p:cNvSpPr>
          <p:nvPr/>
        </p:nvSpPr>
        <p:spPr bwMode="auto">
          <a:xfrm>
            <a:off x="6724650" y="1371600"/>
            <a:ext cx="266700" cy="2209800"/>
          </a:xfrm>
          <a:prstGeom prst="downArrow">
            <a:avLst>
              <a:gd name="adj1" fmla="val 50000"/>
              <a:gd name="adj2" fmla="val 207143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000099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375833" name="Oval 25"/>
          <p:cNvSpPr>
            <a:spLocks noChangeArrowheads="1"/>
          </p:cNvSpPr>
          <p:nvPr/>
        </p:nvSpPr>
        <p:spPr bwMode="auto">
          <a:xfrm>
            <a:off x="5257800" y="3657600"/>
            <a:ext cx="32004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endParaRPr lang="en-US" sz="600" b="1">
              <a:solidFill>
                <a:srgbClr val="66006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660066"/>
                </a:solidFill>
              </a:rPr>
              <a:t>Eschatology</a:t>
            </a:r>
          </a:p>
        </p:txBody>
      </p:sp>
      <p:grpSp>
        <p:nvGrpSpPr>
          <p:cNvPr id="375836" name="Group 28"/>
          <p:cNvGrpSpPr>
            <a:grpSpLocks/>
          </p:cNvGrpSpPr>
          <p:nvPr/>
        </p:nvGrpSpPr>
        <p:grpSpPr bwMode="auto">
          <a:xfrm>
            <a:off x="762000" y="381000"/>
            <a:ext cx="4648200" cy="1371600"/>
            <a:chOff x="480" y="240"/>
            <a:chExt cx="2928" cy="864"/>
          </a:xfrm>
        </p:grpSpPr>
        <p:sp>
          <p:nvSpPr>
            <p:cNvPr id="375837" name="AutoShape 29"/>
            <p:cNvSpPr>
              <a:spLocks noChangeArrowheads="1"/>
            </p:cNvSpPr>
            <p:nvPr/>
          </p:nvSpPr>
          <p:spPr bwMode="auto">
            <a:xfrm>
              <a:off x="480" y="240"/>
              <a:ext cx="2928" cy="864"/>
            </a:xfrm>
            <a:prstGeom prst="rightArrow">
              <a:avLst>
                <a:gd name="adj1" fmla="val 54630"/>
                <a:gd name="adj2" fmla="val 6875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5838" name="Text Box 30"/>
            <p:cNvSpPr txBox="1">
              <a:spLocks noChangeArrowheads="1"/>
            </p:cNvSpPr>
            <p:nvPr/>
          </p:nvSpPr>
          <p:spPr bwMode="auto">
            <a:xfrm>
              <a:off x="576" y="451"/>
              <a:ext cx="20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000" i="1">
                  <a:solidFill>
                    <a:schemeClr val="bg1"/>
                  </a:solidFill>
                </a:rPr>
                <a:t>Human history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35" name="Group 27"/>
          <p:cNvGrpSpPr>
            <a:grpSpLocks/>
          </p:cNvGrpSpPr>
          <p:nvPr/>
        </p:nvGrpSpPr>
        <p:grpSpPr bwMode="auto">
          <a:xfrm>
            <a:off x="5467350" y="609600"/>
            <a:ext cx="2781300" cy="819150"/>
            <a:chOff x="3444" y="384"/>
            <a:chExt cx="1752" cy="516"/>
          </a:xfrm>
        </p:grpSpPr>
        <p:sp>
          <p:nvSpPr>
            <p:cNvPr id="375829" name="Text Box 21"/>
            <p:cNvSpPr txBox="1">
              <a:spLocks noChangeArrowheads="1"/>
            </p:cNvSpPr>
            <p:nvPr/>
          </p:nvSpPr>
          <p:spPr bwMode="auto">
            <a:xfrm>
              <a:off x="3444" y="420"/>
              <a:ext cx="1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400" dirty="0"/>
                <a:t>Last Days</a:t>
              </a:r>
              <a:endParaRPr lang="en-US" sz="4400" b="1" dirty="0">
                <a:latin typeface="Times New Roman" pitchFamily="18" charset="0"/>
              </a:endParaRPr>
            </a:p>
          </p:txBody>
        </p:sp>
        <p:sp>
          <p:nvSpPr>
            <p:cNvPr id="37583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908" y="384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CC"/>
                      </a:gs>
                      <a:gs pos="100000">
                        <a:srgbClr val="000099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2" grpId="0" animBg="1" autoUpdateAnimBg="0"/>
      <p:bldP spid="37583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4478" name="Oval 30"/>
          <p:cNvSpPr>
            <a:spLocks noChangeArrowheads="1"/>
          </p:cNvSpPr>
          <p:nvPr/>
        </p:nvSpPr>
        <p:spPr bwMode="auto">
          <a:xfrm>
            <a:off x="3810000" y="14589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744479" name="Rectangle 31"/>
          <p:cNvSpPr>
            <a:spLocks noChangeArrowheads="1"/>
          </p:cNvSpPr>
          <p:nvPr/>
        </p:nvSpPr>
        <p:spPr bwMode="auto">
          <a:xfrm>
            <a:off x="43434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/>
              <a:t>Elevation of spirituality</a:t>
            </a:r>
          </a:p>
          <a:p>
            <a:pPr algn="l"/>
            <a:r>
              <a:rPr lang="en-US" sz="3600"/>
              <a:t>towards God</a:t>
            </a:r>
          </a:p>
        </p:txBody>
      </p:sp>
      <p:sp>
        <p:nvSpPr>
          <p:cNvPr id="744485" name="Text Box 37"/>
          <p:cNvSpPr txBox="1">
            <a:spLocks noChangeArrowheads="1"/>
          </p:cNvSpPr>
          <p:nvPr/>
        </p:nvSpPr>
        <p:spPr bwMode="auto">
          <a:xfrm>
            <a:off x="1219200" y="5375275"/>
            <a:ext cx="685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In the modern world, there is evidence that people are regaining the worthiness to govern the creation through heart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 102).</a:t>
            </a:r>
          </a:p>
        </p:txBody>
      </p:sp>
      <p:sp>
        <p:nvSpPr>
          <p:cNvPr id="744518" name="Text Box 70"/>
          <p:cNvSpPr txBox="1">
            <a:spLocks noChangeArrowheads="1"/>
          </p:cNvSpPr>
          <p:nvPr/>
        </p:nvSpPr>
        <p:spPr bwMode="auto">
          <a:xfrm>
            <a:off x="228600" y="179388"/>
            <a:ext cx="8382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4.3  Signs of the Restoration of the Third Blessing</a:t>
            </a:r>
          </a:p>
        </p:txBody>
      </p:sp>
      <p:sp>
        <p:nvSpPr>
          <p:cNvPr id="744553" name="Text Box 105"/>
          <p:cNvSpPr txBox="1">
            <a:spLocks noChangeArrowheads="1"/>
          </p:cNvSpPr>
          <p:nvPr/>
        </p:nvSpPr>
        <p:spPr bwMode="auto">
          <a:xfrm>
            <a:off x="152400" y="4357688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Perfection of Dominion</a:t>
            </a:r>
          </a:p>
        </p:txBody>
      </p:sp>
      <p:grpSp>
        <p:nvGrpSpPr>
          <p:cNvPr id="744554" name="Group 106"/>
          <p:cNvGrpSpPr>
            <a:grpSpLocks/>
          </p:cNvGrpSpPr>
          <p:nvPr/>
        </p:nvGrpSpPr>
        <p:grpSpPr bwMode="auto">
          <a:xfrm>
            <a:off x="863600" y="914400"/>
            <a:ext cx="2844800" cy="3352800"/>
            <a:chOff x="3920" y="384"/>
            <a:chExt cx="1792" cy="2112"/>
          </a:xfrm>
        </p:grpSpPr>
        <p:grpSp>
          <p:nvGrpSpPr>
            <p:cNvPr id="744555" name="Group 107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744556" name="AutoShape 108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57" name="AutoShape 109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58" name="AutoShape 110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59" name="AutoShape 111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60" name="AutoShape 112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61" name="AutoShape 113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62" name="AutoShape 114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63" name="AutoShape 115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64" name="AutoShape 116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4565" name="Group 117"/>
            <p:cNvGrpSpPr>
              <a:grpSpLocks/>
            </p:cNvGrpSpPr>
            <p:nvPr/>
          </p:nvGrpSpPr>
          <p:grpSpPr bwMode="auto">
            <a:xfrm>
              <a:off x="3920" y="384"/>
              <a:ext cx="1792" cy="2112"/>
              <a:chOff x="3920" y="384"/>
              <a:chExt cx="1792" cy="2112"/>
            </a:xfrm>
          </p:grpSpPr>
          <p:grpSp>
            <p:nvGrpSpPr>
              <p:cNvPr id="744566" name="Group 118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744567" name="Line 119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68" name="Line 120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4569" name="Group 121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744570" name="Line 122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71" name="Line 123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4572" name="AutoShape 124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73" name="AutoShape 125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74" name="AutoShape 126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4575" name="Group 127"/>
              <p:cNvGrpSpPr>
                <a:grpSpLocks/>
              </p:cNvGrpSpPr>
              <p:nvPr/>
            </p:nvGrpSpPr>
            <p:grpSpPr bwMode="auto">
              <a:xfrm>
                <a:off x="3920" y="1259"/>
                <a:ext cx="607" cy="502"/>
                <a:chOff x="3920" y="1259"/>
                <a:chExt cx="607" cy="502"/>
              </a:xfrm>
            </p:grpSpPr>
            <p:sp>
              <p:nvSpPr>
                <p:cNvPr id="744576" name="Oval 128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4577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3936" y="1330"/>
                  <a:ext cx="576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Human</a:t>
                  </a: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beings</a:t>
                  </a:r>
                </a:p>
              </p:txBody>
            </p:sp>
          </p:grpSp>
          <p:grpSp>
            <p:nvGrpSpPr>
              <p:cNvPr id="744578" name="Group 130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744579" name="Oval 131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458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744581" name="Group 133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744582" name="Oval 134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44583" name="WordArt 1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744584" name="Group 136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744585" name="Oval 137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4458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8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620" name="Oval 44"/>
          <p:cNvSpPr>
            <a:spLocks noChangeArrowheads="1"/>
          </p:cNvSpPr>
          <p:nvPr/>
        </p:nvSpPr>
        <p:spPr bwMode="auto">
          <a:xfrm>
            <a:off x="3810000" y="14589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408621" name="Rectangle 45"/>
          <p:cNvSpPr>
            <a:spLocks noChangeArrowheads="1"/>
          </p:cNvSpPr>
          <p:nvPr/>
        </p:nvSpPr>
        <p:spPr bwMode="auto">
          <a:xfrm>
            <a:off x="43434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 dirty="0"/>
              <a:t>Elevation of spirituality</a:t>
            </a:r>
          </a:p>
          <a:p>
            <a:pPr algn="l"/>
            <a:r>
              <a:rPr lang="en-US" sz="3600" dirty="0"/>
              <a:t>towards God</a:t>
            </a:r>
          </a:p>
        </p:txBody>
      </p:sp>
      <p:sp>
        <p:nvSpPr>
          <p:cNvPr id="408622" name="Oval 46"/>
          <p:cNvSpPr>
            <a:spLocks noChangeArrowheads="1"/>
          </p:cNvSpPr>
          <p:nvPr/>
        </p:nvSpPr>
        <p:spPr bwMode="auto">
          <a:xfrm>
            <a:off x="3810000" y="299402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2</a:t>
            </a:r>
          </a:p>
        </p:txBody>
      </p:sp>
      <p:sp>
        <p:nvSpPr>
          <p:cNvPr id="408623" name="Rectangle 47"/>
          <p:cNvSpPr>
            <a:spLocks noChangeArrowheads="1"/>
          </p:cNvSpPr>
          <p:nvPr/>
        </p:nvSpPr>
        <p:spPr bwMode="auto">
          <a:xfrm>
            <a:off x="4343400" y="28956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 dirty="0"/>
              <a:t>Pleasant living</a:t>
            </a:r>
          </a:p>
          <a:p>
            <a:pPr algn="l"/>
            <a:r>
              <a:rPr lang="en-US" sz="3600" dirty="0"/>
              <a:t>environment </a:t>
            </a:r>
          </a:p>
        </p:txBody>
      </p:sp>
      <p:grpSp>
        <p:nvGrpSpPr>
          <p:cNvPr id="408697" name="Group 121"/>
          <p:cNvGrpSpPr>
            <a:grpSpLocks/>
          </p:cNvGrpSpPr>
          <p:nvPr/>
        </p:nvGrpSpPr>
        <p:grpSpPr bwMode="auto">
          <a:xfrm>
            <a:off x="914400" y="5322888"/>
            <a:ext cx="7391400" cy="1077912"/>
            <a:chOff x="672" y="3264"/>
            <a:chExt cx="4656" cy="679"/>
          </a:xfrm>
        </p:grpSpPr>
        <p:sp>
          <p:nvSpPr>
            <p:cNvPr id="408581" name="Oval 5"/>
            <p:cNvSpPr>
              <a:spLocks noChangeArrowheads="1"/>
            </p:cNvSpPr>
            <p:nvPr/>
          </p:nvSpPr>
          <p:spPr bwMode="auto">
            <a:xfrm>
              <a:off x="672" y="3282"/>
              <a:ext cx="240" cy="2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E6E6E6"/>
                  </a:solidFill>
                </a:rPr>
                <a:t>2</a:t>
              </a:r>
            </a:p>
          </p:txBody>
        </p:sp>
        <p:sp>
          <p:nvSpPr>
            <p:cNvPr id="408628" name="Text Box 52"/>
            <p:cNvSpPr txBox="1">
              <a:spLocks noChangeArrowheads="1"/>
            </p:cNvSpPr>
            <p:nvPr/>
          </p:nvSpPr>
          <p:spPr bwMode="auto">
            <a:xfrm>
              <a:off x="960" y="3264"/>
              <a:ext cx="436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Modern people have built an extremely comfortable 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and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pleasant living environment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through the economic progress that has accompanied scientific development.</a:t>
              </a:r>
            </a:p>
          </p:txBody>
        </p:sp>
      </p:grpSp>
      <p:sp>
        <p:nvSpPr>
          <p:cNvPr id="408660" name="Text Box 84"/>
          <p:cNvSpPr txBox="1">
            <a:spLocks noChangeArrowheads="1"/>
          </p:cNvSpPr>
          <p:nvPr/>
        </p:nvSpPr>
        <p:spPr bwMode="auto">
          <a:xfrm>
            <a:off x="228600" y="179388"/>
            <a:ext cx="8382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4.3  Signs of the Restoration of the Third Blessing</a:t>
            </a:r>
          </a:p>
        </p:txBody>
      </p:sp>
      <p:sp>
        <p:nvSpPr>
          <p:cNvPr id="408661" name="Text Box 85"/>
          <p:cNvSpPr txBox="1">
            <a:spLocks noChangeArrowheads="1"/>
          </p:cNvSpPr>
          <p:nvPr/>
        </p:nvSpPr>
        <p:spPr bwMode="auto">
          <a:xfrm>
            <a:off x="152400" y="4357688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Perfection of Dominion</a:t>
            </a:r>
          </a:p>
        </p:txBody>
      </p:sp>
      <p:grpSp>
        <p:nvGrpSpPr>
          <p:cNvPr id="408662" name="Group 86"/>
          <p:cNvGrpSpPr>
            <a:grpSpLocks/>
          </p:cNvGrpSpPr>
          <p:nvPr/>
        </p:nvGrpSpPr>
        <p:grpSpPr bwMode="auto">
          <a:xfrm>
            <a:off x="863600" y="914400"/>
            <a:ext cx="2844800" cy="3352800"/>
            <a:chOff x="3920" y="384"/>
            <a:chExt cx="1792" cy="2112"/>
          </a:xfrm>
        </p:grpSpPr>
        <p:grpSp>
          <p:nvGrpSpPr>
            <p:cNvPr id="408663" name="Group 87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408664" name="AutoShape 88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65" name="AutoShape 89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66" name="AutoShape 90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67" name="AutoShape 91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68" name="AutoShape 92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69" name="AutoShape 93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70" name="AutoShape 94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71" name="AutoShape 95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72" name="AutoShape 96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8673" name="Group 97"/>
            <p:cNvGrpSpPr>
              <a:grpSpLocks/>
            </p:cNvGrpSpPr>
            <p:nvPr/>
          </p:nvGrpSpPr>
          <p:grpSpPr bwMode="auto">
            <a:xfrm>
              <a:off x="3920" y="384"/>
              <a:ext cx="1792" cy="2112"/>
              <a:chOff x="3920" y="384"/>
              <a:chExt cx="1792" cy="2112"/>
            </a:xfrm>
          </p:grpSpPr>
          <p:grpSp>
            <p:nvGrpSpPr>
              <p:cNvPr id="408674" name="Group 98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408675" name="Line 99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6" name="Line 100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8677" name="Group 101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408678" name="Line 102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9" name="Line 103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80" name="AutoShape 104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81" name="AutoShape 105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682" name="AutoShape 106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683" name="Group 107"/>
              <p:cNvGrpSpPr>
                <a:grpSpLocks/>
              </p:cNvGrpSpPr>
              <p:nvPr/>
            </p:nvGrpSpPr>
            <p:grpSpPr bwMode="auto">
              <a:xfrm>
                <a:off x="3920" y="1259"/>
                <a:ext cx="607" cy="502"/>
                <a:chOff x="3920" y="1259"/>
                <a:chExt cx="607" cy="502"/>
              </a:xfrm>
            </p:grpSpPr>
            <p:sp>
              <p:nvSpPr>
                <p:cNvPr id="408684" name="Oval 108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868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936" y="1330"/>
                  <a:ext cx="576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Human</a:t>
                  </a: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beings</a:t>
                  </a:r>
                </a:p>
              </p:txBody>
            </p:sp>
          </p:grpSp>
          <p:grpSp>
            <p:nvGrpSpPr>
              <p:cNvPr id="408686" name="Group 110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408687" name="Oval 111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8688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408689" name="Group 113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408690" name="Oval 114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8691" name="WordArt 11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408692" name="Group 116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408693" name="Oval 117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869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22" grpId="0" animBg="1" autoUpdateAnimBg="0"/>
      <p:bldP spid="40862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10" name="Group 110"/>
          <p:cNvGrpSpPr>
            <a:grpSpLocks/>
          </p:cNvGrpSpPr>
          <p:nvPr/>
        </p:nvGrpSpPr>
        <p:grpSpPr bwMode="auto">
          <a:xfrm>
            <a:off x="1185863" y="5257800"/>
            <a:ext cx="7196137" cy="1063625"/>
            <a:chOff x="624" y="3312"/>
            <a:chExt cx="4533" cy="670"/>
          </a:xfrm>
        </p:grpSpPr>
        <p:sp>
          <p:nvSpPr>
            <p:cNvPr id="409603" name="Text Box 3"/>
            <p:cNvSpPr txBox="1">
              <a:spLocks noChangeArrowheads="1"/>
            </p:cNvSpPr>
            <p:nvPr/>
          </p:nvSpPr>
          <p:spPr bwMode="auto">
            <a:xfrm>
              <a:off x="864" y="3336"/>
              <a:ext cx="429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Observing signs of re-establishment of God’s third blessing, we are assured that the present era is the Last Days.</a:t>
              </a:r>
            </a:p>
          </p:txBody>
        </p:sp>
        <p:sp>
          <p:nvSpPr>
            <p:cNvPr id="409604" name="Text Box 4"/>
            <p:cNvSpPr txBox="1">
              <a:spLocks noChangeArrowheads="1"/>
            </p:cNvSpPr>
            <p:nvPr/>
          </p:nvSpPr>
          <p:spPr bwMode="auto">
            <a:xfrm>
              <a:off x="624" y="3312"/>
              <a:ext cx="26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638" name="Oval 38"/>
          <p:cNvSpPr>
            <a:spLocks noChangeArrowheads="1"/>
          </p:cNvSpPr>
          <p:nvPr/>
        </p:nvSpPr>
        <p:spPr bwMode="auto">
          <a:xfrm>
            <a:off x="3810000" y="1458913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1</a:t>
            </a:r>
          </a:p>
        </p:txBody>
      </p:sp>
      <p:sp>
        <p:nvSpPr>
          <p:cNvPr id="409639" name="Rectangle 39"/>
          <p:cNvSpPr>
            <a:spLocks noChangeArrowheads="1"/>
          </p:cNvSpPr>
          <p:nvPr/>
        </p:nvSpPr>
        <p:spPr bwMode="auto">
          <a:xfrm>
            <a:off x="43434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 dirty="0"/>
              <a:t>Elevation of spirituality</a:t>
            </a:r>
          </a:p>
          <a:p>
            <a:pPr algn="l"/>
            <a:r>
              <a:rPr lang="en-US" sz="3600" dirty="0"/>
              <a:t>towards God</a:t>
            </a:r>
          </a:p>
        </p:txBody>
      </p:sp>
      <p:sp>
        <p:nvSpPr>
          <p:cNvPr id="409640" name="Oval 40"/>
          <p:cNvSpPr>
            <a:spLocks noChangeArrowheads="1"/>
          </p:cNvSpPr>
          <p:nvPr/>
        </p:nvSpPr>
        <p:spPr bwMode="auto">
          <a:xfrm>
            <a:off x="3810000" y="2994025"/>
            <a:ext cx="457200" cy="434975"/>
          </a:xfrm>
          <a:prstGeom prst="ellipse">
            <a:avLst/>
          </a:prstGeom>
          <a:solidFill>
            <a:srgbClr val="E7E7FF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800" b="1" dirty="0"/>
              <a:t>2</a:t>
            </a:r>
          </a:p>
        </p:txBody>
      </p:sp>
      <p:sp>
        <p:nvSpPr>
          <p:cNvPr id="409641" name="Rectangle 41"/>
          <p:cNvSpPr>
            <a:spLocks noChangeArrowheads="1"/>
          </p:cNvSpPr>
          <p:nvPr/>
        </p:nvSpPr>
        <p:spPr bwMode="auto">
          <a:xfrm>
            <a:off x="4343400" y="28956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DFF"/>
            </a:outerShdw>
          </a:effectLst>
        </p:spPr>
        <p:txBody>
          <a:bodyPr wrap="none" anchor="ctr"/>
          <a:lstStyle/>
          <a:p>
            <a:pPr algn="l"/>
            <a:r>
              <a:rPr lang="en-US" sz="3600" dirty="0"/>
              <a:t>Pleasant living</a:t>
            </a:r>
          </a:p>
          <a:p>
            <a:pPr algn="l"/>
            <a:r>
              <a:rPr lang="en-US" sz="3600" dirty="0"/>
              <a:t>environment </a:t>
            </a:r>
          </a:p>
        </p:txBody>
      </p:sp>
      <p:sp>
        <p:nvSpPr>
          <p:cNvPr id="409673" name="Text Box 73"/>
          <p:cNvSpPr txBox="1">
            <a:spLocks noChangeArrowheads="1"/>
          </p:cNvSpPr>
          <p:nvPr/>
        </p:nvSpPr>
        <p:spPr bwMode="auto">
          <a:xfrm>
            <a:off x="228600" y="179388"/>
            <a:ext cx="8382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/>
              <a:t>4.3  Signs of the Restoration of the Third Blessing</a:t>
            </a:r>
          </a:p>
        </p:txBody>
      </p:sp>
      <p:sp>
        <p:nvSpPr>
          <p:cNvPr id="409674" name="Text Box 74"/>
          <p:cNvSpPr txBox="1">
            <a:spLocks noChangeArrowheads="1"/>
          </p:cNvSpPr>
          <p:nvPr/>
        </p:nvSpPr>
        <p:spPr bwMode="auto">
          <a:xfrm>
            <a:off x="152400" y="4357688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DCD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Perfection of Dominion</a:t>
            </a:r>
          </a:p>
        </p:txBody>
      </p:sp>
      <p:grpSp>
        <p:nvGrpSpPr>
          <p:cNvPr id="409675" name="Group 75"/>
          <p:cNvGrpSpPr>
            <a:grpSpLocks/>
          </p:cNvGrpSpPr>
          <p:nvPr/>
        </p:nvGrpSpPr>
        <p:grpSpPr bwMode="auto">
          <a:xfrm>
            <a:off x="863600" y="914400"/>
            <a:ext cx="2844800" cy="3352800"/>
            <a:chOff x="3920" y="384"/>
            <a:chExt cx="1792" cy="2112"/>
          </a:xfrm>
        </p:grpSpPr>
        <p:grpSp>
          <p:nvGrpSpPr>
            <p:cNvPr id="409676" name="Group 76"/>
            <p:cNvGrpSpPr>
              <a:grpSpLocks/>
            </p:cNvGrpSpPr>
            <p:nvPr/>
          </p:nvGrpSpPr>
          <p:grpSpPr bwMode="auto">
            <a:xfrm>
              <a:off x="4534" y="1045"/>
              <a:ext cx="499" cy="900"/>
              <a:chOff x="4534" y="1045"/>
              <a:chExt cx="499" cy="900"/>
            </a:xfrm>
          </p:grpSpPr>
          <p:sp>
            <p:nvSpPr>
              <p:cNvPr id="409677" name="AutoShape 77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78" name="AutoShape 78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79" name="AutoShape 79"/>
              <p:cNvSpPr>
                <a:spLocks noChangeArrowheads="1"/>
              </p:cNvSpPr>
              <p:nvPr/>
            </p:nvSpPr>
            <p:spPr bwMode="auto">
              <a:xfrm rot="-5400000">
                <a:off x="4681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0" name="AutoShape 80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1" name="AutoShape 81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2" name="AutoShape 82"/>
              <p:cNvSpPr>
                <a:spLocks noChangeArrowheads="1"/>
              </p:cNvSpPr>
              <p:nvPr/>
            </p:nvSpPr>
            <p:spPr bwMode="auto">
              <a:xfrm rot="-10800000">
                <a:off x="4578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3" name="AutoShape 83"/>
              <p:cNvSpPr>
                <a:spLocks noChangeArrowheads="1"/>
              </p:cNvSpPr>
              <p:nvPr/>
            </p:nvSpPr>
            <p:spPr bwMode="auto">
              <a:xfrm>
                <a:off x="4805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4" name="AutoShape 84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5" name="AutoShape 85"/>
              <p:cNvSpPr>
                <a:spLocks noChangeArrowheads="1"/>
              </p:cNvSpPr>
              <p:nvPr/>
            </p:nvSpPr>
            <p:spPr bwMode="auto">
              <a:xfrm>
                <a:off x="4805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686" name="Group 86"/>
            <p:cNvGrpSpPr>
              <a:grpSpLocks/>
            </p:cNvGrpSpPr>
            <p:nvPr/>
          </p:nvGrpSpPr>
          <p:grpSpPr bwMode="auto">
            <a:xfrm>
              <a:off x="3920" y="384"/>
              <a:ext cx="1792" cy="2112"/>
              <a:chOff x="3920" y="384"/>
              <a:chExt cx="1792" cy="2112"/>
            </a:xfrm>
          </p:grpSpPr>
          <p:grpSp>
            <p:nvGrpSpPr>
              <p:cNvPr id="409687" name="Group 87"/>
              <p:cNvGrpSpPr>
                <a:grpSpLocks/>
              </p:cNvGrpSpPr>
              <p:nvPr/>
            </p:nvGrpSpPr>
            <p:grpSpPr bwMode="auto">
              <a:xfrm>
                <a:off x="4349" y="536"/>
                <a:ext cx="780" cy="1124"/>
                <a:chOff x="1380" y="831"/>
                <a:chExt cx="828" cy="1175"/>
              </a:xfrm>
            </p:grpSpPr>
            <p:sp>
              <p:nvSpPr>
                <p:cNvPr id="409688" name="Line 88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689" name="Line 89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690" name="Group 90"/>
              <p:cNvGrpSpPr>
                <a:grpSpLocks/>
              </p:cNvGrpSpPr>
              <p:nvPr/>
            </p:nvGrpSpPr>
            <p:grpSpPr bwMode="auto">
              <a:xfrm>
                <a:off x="4346" y="1351"/>
                <a:ext cx="796" cy="1107"/>
                <a:chOff x="1377" y="1683"/>
                <a:chExt cx="845" cy="1157"/>
              </a:xfrm>
            </p:grpSpPr>
            <p:sp>
              <p:nvSpPr>
                <p:cNvPr id="409691" name="Line 91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692" name="Line 92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693" name="AutoShape 93"/>
              <p:cNvSpPr>
                <a:spLocks noChangeArrowheads="1"/>
              </p:cNvSpPr>
              <p:nvPr/>
            </p:nvSpPr>
            <p:spPr bwMode="auto">
              <a:xfrm rot="-16200000">
                <a:off x="4637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94" name="AutoShape 94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95" name="AutoShape 95"/>
              <p:cNvSpPr>
                <a:spLocks noChangeArrowheads="1"/>
              </p:cNvSpPr>
              <p:nvPr/>
            </p:nvSpPr>
            <p:spPr bwMode="auto">
              <a:xfrm rot="-16200000">
                <a:off x="463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9696" name="Group 96"/>
              <p:cNvGrpSpPr>
                <a:grpSpLocks/>
              </p:cNvGrpSpPr>
              <p:nvPr/>
            </p:nvGrpSpPr>
            <p:grpSpPr bwMode="auto">
              <a:xfrm>
                <a:off x="3920" y="1259"/>
                <a:ext cx="607" cy="502"/>
                <a:chOff x="3920" y="1259"/>
                <a:chExt cx="607" cy="502"/>
              </a:xfrm>
            </p:grpSpPr>
            <p:sp>
              <p:nvSpPr>
                <p:cNvPr id="409697" name="Oval 97"/>
                <p:cNvSpPr>
                  <a:spLocks noChangeArrowheads="1"/>
                </p:cNvSpPr>
                <p:nvPr/>
              </p:nvSpPr>
              <p:spPr bwMode="auto">
                <a:xfrm>
                  <a:off x="3920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969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936" y="1330"/>
                  <a:ext cx="576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Human</a:t>
                  </a:r>
                </a:p>
                <a:p>
                  <a:pPr algn="r">
                    <a:lnSpc>
                      <a:spcPct val="65000"/>
                    </a:lnSpc>
                  </a:pPr>
                  <a:r>
                    <a:rPr lang="en-US" sz="2600">
                      <a:solidFill>
                        <a:srgbClr val="6600CC"/>
                      </a:solidFill>
                      <a:latin typeface="Fette Engschrift" pitchFamily="2" charset="0"/>
                    </a:rPr>
                    <a:t>beings</a:t>
                  </a:r>
                </a:p>
              </p:txBody>
            </p:sp>
          </p:grpSp>
          <p:grpSp>
            <p:nvGrpSpPr>
              <p:cNvPr id="409699" name="Group 99"/>
              <p:cNvGrpSpPr>
                <a:grpSpLocks/>
              </p:cNvGrpSpPr>
              <p:nvPr/>
            </p:nvGrpSpPr>
            <p:grpSpPr bwMode="auto">
              <a:xfrm>
                <a:off x="4416" y="1995"/>
                <a:ext cx="720" cy="501"/>
                <a:chOff x="672" y="2043"/>
                <a:chExt cx="720" cy="501"/>
              </a:xfrm>
            </p:grpSpPr>
            <p:sp>
              <p:nvSpPr>
                <p:cNvPr id="409700" name="Oval 100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97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672" y="2208"/>
                  <a:ext cx="7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Creation</a:t>
                  </a:r>
                </a:p>
              </p:txBody>
            </p:sp>
          </p:grpSp>
          <p:grpSp>
            <p:nvGrpSpPr>
              <p:cNvPr id="409702" name="Group 102"/>
              <p:cNvGrpSpPr>
                <a:grpSpLocks/>
              </p:cNvGrpSpPr>
              <p:nvPr/>
            </p:nvGrpSpPr>
            <p:grpSpPr bwMode="auto">
              <a:xfrm>
                <a:off x="4431" y="384"/>
                <a:ext cx="659" cy="584"/>
                <a:chOff x="1467" y="672"/>
                <a:chExt cx="700" cy="611"/>
              </a:xfrm>
            </p:grpSpPr>
            <p:sp>
              <p:nvSpPr>
                <p:cNvPr id="409703" name="Oval 103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409704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  <p:grpSp>
            <p:nvGrpSpPr>
              <p:cNvPr id="409705" name="Group 105"/>
              <p:cNvGrpSpPr>
                <a:grpSpLocks/>
              </p:cNvGrpSpPr>
              <p:nvPr/>
            </p:nvGrpSpPr>
            <p:grpSpPr bwMode="auto">
              <a:xfrm>
                <a:off x="4944" y="1259"/>
                <a:ext cx="768" cy="502"/>
                <a:chOff x="4944" y="1259"/>
                <a:chExt cx="768" cy="502"/>
              </a:xfrm>
            </p:grpSpPr>
            <p:sp>
              <p:nvSpPr>
                <p:cNvPr id="409706" name="Oval 106"/>
                <p:cNvSpPr>
                  <a:spLocks noChangeArrowheads="1"/>
                </p:cNvSpPr>
                <p:nvPr/>
              </p:nvSpPr>
              <p:spPr bwMode="auto">
                <a:xfrm>
                  <a:off x="5025" y="1259"/>
                  <a:ext cx="607" cy="5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409707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944" y="1296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3300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All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  <a:latin typeface="Fette Engschrift" pitchFamily="2" charset="0"/>
                    </a:rPr>
                    <a:t>Things</a:t>
                  </a:r>
                </a:p>
              </p:txBody>
            </p:sp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WordArt 2"/>
          <p:cNvSpPr>
            <a:spLocks noChangeArrowheads="1" noChangeShapeType="1" noTextEdit="1"/>
          </p:cNvSpPr>
          <p:nvPr/>
        </p:nvSpPr>
        <p:spPr bwMode="auto">
          <a:xfrm>
            <a:off x="1374775" y="11430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00CC"/>
              </a:extrusionClr>
            </a:sp3d>
          </a:bodyPr>
          <a:lstStyle/>
          <a:p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Arial Black"/>
              </a:rPr>
              <a:t>Section 5</a:t>
            </a:r>
          </a:p>
        </p:txBody>
      </p:sp>
      <p:sp>
        <p:nvSpPr>
          <p:cNvPr id="411651" name="WordArt 3"/>
          <p:cNvSpPr>
            <a:spLocks noChangeArrowheads="1" noChangeShapeType="1" noTextEdit="1"/>
          </p:cNvSpPr>
          <p:nvPr/>
        </p:nvSpPr>
        <p:spPr bwMode="auto">
          <a:xfrm>
            <a:off x="1376363" y="2543175"/>
            <a:ext cx="6454775" cy="11144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 Last Days,</a:t>
            </a:r>
          </a:p>
        </p:txBody>
      </p:sp>
      <p:sp>
        <p:nvSpPr>
          <p:cNvPr id="411652" name="WordArt 4"/>
          <p:cNvSpPr>
            <a:spLocks noChangeArrowheads="1" noChangeShapeType="1" noTextEdit="1"/>
          </p:cNvSpPr>
          <p:nvPr/>
        </p:nvSpPr>
        <p:spPr bwMode="auto">
          <a:xfrm>
            <a:off x="984250" y="3886200"/>
            <a:ext cx="7239000" cy="99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 New Truth</a:t>
            </a:r>
          </a:p>
        </p:txBody>
      </p:sp>
      <p:sp>
        <p:nvSpPr>
          <p:cNvPr id="411653" name="WordArt 5"/>
          <p:cNvSpPr>
            <a:spLocks noChangeArrowheads="1" noChangeShapeType="1" noTextEdit="1"/>
          </p:cNvSpPr>
          <p:nvPr/>
        </p:nvSpPr>
        <p:spPr bwMode="auto">
          <a:xfrm>
            <a:off x="838200" y="5181600"/>
            <a:ext cx="7531100" cy="9906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and Our Attitude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 animBg="1"/>
      <p:bldP spid="411651" grpId="0" animBg="1"/>
      <p:bldP spid="411652" grpId="0" animBg="1"/>
      <p:bldP spid="4116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46" name="AutoShape 74"/>
          <p:cNvSpPr>
            <a:spLocks noChangeArrowheads="1"/>
          </p:cNvSpPr>
          <p:nvPr/>
        </p:nvSpPr>
        <p:spPr bwMode="auto">
          <a:xfrm flipH="1" flipV="1">
            <a:off x="4457700" y="1931988"/>
            <a:ext cx="228600" cy="2182812"/>
          </a:xfrm>
          <a:prstGeom prst="downArrow">
            <a:avLst>
              <a:gd name="adj1" fmla="val 50000"/>
              <a:gd name="adj2" fmla="val 238715"/>
            </a:avLst>
          </a:prstGeom>
          <a:gradFill rotWithShape="0">
            <a:gsLst>
              <a:gs pos="0">
                <a:srgbClr val="6600CC">
                  <a:alpha val="22000"/>
                </a:srgbClr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99">
                <a:alpha val="45000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2748" name="AutoShape 76"/>
          <p:cNvSpPr>
            <a:spLocks noChangeArrowheads="1"/>
          </p:cNvSpPr>
          <p:nvPr/>
        </p:nvSpPr>
        <p:spPr bwMode="auto">
          <a:xfrm flipH="1" flipV="1">
            <a:off x="1687513" y="2617788"/>
            <a:ext cx="228600" cy="963612"/>
          </a:xfrm>
          <a:prstGeom prst="downArrow">
            <a:avLst>
              <a:gd name="adj1" fmla="val 50000"/>
              <a:gd name="adj2" fmla="val 105382"/>
            </a:avLst>
          </a:prstGeom>
          <a:gradFill rotWithShape="0">
            <a:gsLst>
              <a:gs pos="0">
                <a:srgbClr val="6600CC">
                  <a:alpha val="22000"/>
                </a:srgbClr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99">
                <a:alpha val="45000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2743" name="AutoShape 71"/>
          <p:cNvSpPr>
            <a:spLocks noChangeArrowheads="1"/>
          </p:cNvSpPr>
          <p:nvPr/>
        </p:nvSpPr>
        <p:spPr bwMode="auto">
          <a:xfrm flipH="1" flipV="1">
            <a:off x="7229475" y="2617788"/>
            <a:ext cx="228600" cy="963612"/>
          </a:xfrm>
          <a:prstGeom prst="downArrow">
            <a:avLst>
              <a:gd name="adj1" fmla="val 50000"/>
              <a:gd name="adj2" fmla="val 105382"/>
            </a:avLst>
          </a:prstGeom>
          <a:gradFill rotWithShape="0">
            <a:gsLst>
              <a:gs pos="0">
                <a:srgbClr val="6600CC">
                  <a:alpha val="22000"/>
                </a:srgbClr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99">
                <a:alpha val="45000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55" name="Group 83"/>
          <p:cNvGrpSpPr>
            <a:grpSpLocks/>
          </p:cNvGrpSpPr>
          <p:nvPr/>
        </p:nvGrpSpPr>
        <p:grpSpPr bwMode="auto">
          <a:xfrm>
            <a:off x="228600" y="130175"/>
            <a:ext cx="6172200" cy="530225"/>
            <a:chOff x="144" y="82"/>
            <a:chExt cx="3888" cy="334"/>
          </a:xfrm>
        </p:grpSpPr>
        <p:sp>
          <p:nvSpPr>
            <p:cNvPr id="412677" name="Text Box 5"/>
            <p:cNvSpPr txBox="1">
              <a:spLocks noChangeArrowheads="1"/>
            </p:cNvSpPr>
            <p:nvPr/>
          </p:nvSpPr>
          <p:spPr bwMode="auto">
            <a:xfrm>
              <a:off x="527" y="90"/>
              <a:ext cx="3505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The Last Days and the New Truth</a:t>
              </a:r>
            </a:p>
          </p:txBody>
        </p:sp>
        <p:sp>
          <p:nvSpPr>
            <p:cNvPr id="412678" name="Text Box 6"/>
            <p:cNvSpPr txBox="1">
              <a:spLocks noChangeArrowheads="1"/>
            </p:cNvSpPr>
            <p:nvPr/>
          </p:nvSpPr>
          <p:spPr bwMode="auto">
            <a:xfrm>
              <a:off x="144" y="82"/>
              <a:ext cx="44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/>
                <a:t>5.1</a:t>
              </a:r>
            </a:p>
          </p:txBody>
        </p:sp>
      </p:grpSp>
      <p:grpSp>
        <p:nvGrpSpPr>
          <p:cNvPr id="412751" name="Group 79"/>
          <p:cNvGrpSpPr>
            <a:grpSpLocks/>
          </p:cNvGrpSpPr>
          <p:nvPr/>
        </p:nvGrpSpPr>
        <p:grpSpPr bwMode="auto">
          <a:xfrm>
            <a:off x="1981200" y="1546225"/>
            <a:ext cx="5135563" cy="358775"/>
            <a:chOff x="1248" y="974"/>
            <a:chExt cx="3235" cy="226"/>
          </a:xfrm>
        </p:grpSpPr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 rot="17887034" flipH="1">
              <a:off x="3904" y="494"/>
              <a:ext cx="1" cy="1157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 rot="3255263" flipH="1">
              <a:off x="1727" y="495"/>
              <a:ext cx="226" cy="1183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57" name="Group 85"/>
          <p:cNvGrpSpPr>
            <a:grpSpLocks/>
          </p:cNvGrpSpPr>
          <p:nvPr/>
        </p:nvGrpSpPr>
        <p:grpSpPr bwMode="auto">
          <a:xfrm>
            <a:off x="3230563" y="785813"/>
            <a:ext cx="2682875" cy="1065212"/>
            <a:chOff x="2149" y="555"/>
            <a:chExt cx="1497" cy="611"/>
          </a:xfrm>
        </p:grpSpPr>
        <p:sp>
          <p:nvSpPr>
            <p:cNvPr id="412687" name="Oval 15"/>
            <p:cNvSpPr>
              <a:spLocks noChangeArrowheads="1"/>
            </p:cNvSpPr>
            <p:nvPr/>
          </p:nvSpPr>
          <p:spPr bwMode="auto">
            <a:xfrm>
              <a:off x="2149" y="555"/>
              <a:ext cx="1497" cy="6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41268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304" y="719"/>
              <a:ext cx="1159" cy="3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 dirty="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effectLst>
                    <a:outerShdw blurRad="50800"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latin typeface="Impact"/>
                </a:rPr>
                <a:t>God</a:t>
              </a:r>
            </a:p>
          </p:txBody>
        </p:sp>
      </p:grpSp>
      <p:sp>
        <p:nvSpPr>
          <p:cNvPr id="412689" name="Oval 17"/>
          <p:cNvSpPr>
            <a:spLocks noChangeArrowheads="1"/>
          </p:cNvSpPr>
          <p:nvPr/>
        </p:nvSpPr>
        <p:spPr bwMode="auto">
          <a:xfrm>
            <a:off x="706438" y="1703388"/>
            <a:ext cx="2187575" cy="8334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600CC"/>
                </a:solidFill>
                <a:effectLst>
                  <a:outerShdw blurRad="50800" dist="38100" dir="5400000" algn="ctr" rotWithShape="0">
                    <a:srgbClr val="C5C5FF"/>
                  </a:outerShdw>
                </a:effectLst>
              </a:rPr>
              <a:t>Spirit</a:t>
            </a:r>
          </a:p>
        </p:txBody>
      </p:sp>
      <p:sp>
        <p:nvSpPr>
          <p:cNvPr id="412690" name="Oval 18"/>
          <p:cNvSpPr>
            <a:spLocks noChangeArrowheads="1"/>
          </p:cNvSpPr>
          <p:nvPr/>
        </p:nvSpPr>
        <p:spPr bwMode="auto">
          <a:xfrm>
            <a:off x="6248400" y="1703388"/>
            <a:ext cx="2187575" cy="8334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6600CC"/>
                </a:solidFill>
                <a:effectLst>
                  <a:outerShdw dist="38100" dir="2700000" algn="tl">
                    <a:srgbClr val="C5C5FF"/>
                  </a:outerShdw>
                </a:effectLst>
              </a:rPr>
              <a:t>Truth</a:t>
            </a:r>
          </a:p>
        </p:txBody>
      </p:sp>
      <p:sp>
        <p:nvSpPr>
          <p:cNvPr id="412708" name="Line 36"/>
          <p:cNvSpPr>
            <a:spLocks noChangeShapeType="1"/>
          </p:cNvSpPr>
          <p:nvPr/>
        </p:nvSpPr>
        <p:spPr bwMode="auto">
          <a:xfrm rot="3647477" flipH="1">
            <a:off x="6047581" y="3172619"/>
            <a:ext cx="249238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09" name="Line 37"/>
          <p:cNvSpPr>
            <a:spLocks noChangeShapeType="1"/>
          </p:cNvSpPr>
          <p:nvPr/>
        </p:nvSpPr>
        <p:spPr bwMode="auto">
          <a:xfrm rot="-3480327" flipH="1" flipV="1">
            <a:off x="2817812" y="3154363"/>
            <a:ext cx="290513" cy="1811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15" name="Oval 43"/>
          <p:cNvSpPr>
            <a:spLocks noChangeArrowheads="1"/>
          </p:cNvSpPr>
          <p:nvPr/>
        </p:nvSpPr>
        <p:spPr bwMode="auto">
          <a:xfrm>
            <a:off x="708025" y="3228975"/>
            <a:ext cx="2187575" cy="8334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Spirituality</a:t>
            </a:r>
          </a:p>
        </p:txBody>
      </p:sp>
      <p:sp>
        <p:nvSpPr>
          <p:cNvPr id="412716" name="Oval 44"/>
          <p:cNvSpPr>
            <a:spLocks noChangeArrowheads="1"/>
          </p:cNvSpPr>
          <p:nvPr/>
        </p:nvSpPr>
        <p:spPr bwMode="auto">
          <a:xfrm>
            <a:off x="6249988" y="3228975"/>
            <a:ext cx="2187575" cy="8334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Intellect</a:t>
            </a:r>
          </a:p>
        </p:txBody>
      </p:sp>
      <p:sp>
        <p:nvSpPr>
          <p:cNvPr id="412717" name="Oval 45"/>
          <p:cNvSpPr>
            <a:spLocks noChangeArrowheads="1"/>
          </p:cNvSpPr>
          <p:nvPr/>
        </p:nvSpPr>
        <p:spPr bwMode="auto">
          <a:xfrm>
            <a:off x="3200400" y="3733800"/>
            <a:ext cx="2743200" cy="1066800"/>
          </a:xfrm>
          <a:prstGeom prst="ellipse">
            <a:avLst/>
          </a:prstGeom>
          <a:gradFill rotWithShape="0">
            <a:gsLst>
              <a:gs pos="0">
                <a:srgbClr val="4D4D4D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  <a:t>Fallen</a:t>
            </a:r>
          </a:p>
          <a:p>
            <a:pPr>
              <a:lnSpc>
                <a:spcPct val="6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de Latin" pitchFamily="18" charset="0"/>
              </a:rPr>
              <a:t> people</a:t>
            </a:r>
          </a:p>
        </p:txBody>
      </p:sp>
      <p:grpSp>
        <p:nvGrpSpPr>
          <p:cNvPr id="412760" name="Group 88"/>
          <p:cNvGrpSpPr>
            <a:grpSpLocks/>
          </p:cNvGrpSpPr>
          <p:nvPr/>
        </p:nvGrpSpPr>
        <p:grpSpPr bwMode="auto">
          <a:xfrm>
            <a:off x="609600" y="5337175"/>
            <a:ext cx="7848600" cy="1116013"/>
            <a:chOff x="384" y="3362"/>
            <a:chExt cx="4944" cy="703"/>
          </a:xfrm>
        </p:grpSpPr>
        <p:sp>
          <p:nvSpPr>
            <p:cNvPr id="412675" name="Text Box 3"/>
            <p:cNvSpPr txBox="1">
              <a:spLocks noChangeArrowheads="1"/>
            </p:cNvSpPr>
            <p:nvPr/>
          </p:nvSpPr>
          <p:spPr bwMode="auto">
            <a:xfrm>
              <a:off x="624" y="3386"/>
              <a:ext cx="470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Fallen people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have been overcoming their internal ignorance by enlightening their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spirituality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intellect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with “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spirit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truth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” through religion</a:t>
              </a:r>
              <a:r>
                <a:rPr lang="en-US" sz="2400" b="1">
                  <a:solidFill>
                    <a:srgbClr val="FFFF99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103).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12676" name="Text Box 4"/>
            <p:cNvSpPr txBox="1">
              <a:spLocks noChangeArrowheads="1"/>
            </p:cNvSpPr>
            <p:nvPr/>
          </p:nvSpPr>
          <p:spPr bwMode="auto">
            <a:xfrm>
              <a:off x="384" y="3362"/>
              <a:ext cx="28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46" grpId="0" animBg="1" autoUpdateAnimBg="0"/>
      <p:bldP spid="412748" grpId="0" animBg="1" autoUpdateAnimBg="0"/>
      <p:bldP spid="412743" grpId="0" animBg="1" autoUpdateAnimBg="0"/>
      <p:bldP spid="412689" grpId="0" animBg="1" autoUpdateAnimBg="0"/>
      <p:bldP spid="412690" grpId="0" animBg="1" autoUpdateAnimBg="0"/>
      <p:bldP spid="412708" grpId="0" animBg="1"/>
      <p:bldP spid="412709" grpId="0" animBg="1"/>
      <p:bldP spid="412715" grpId="0" animBg="1" autoUpdateAnimBg="0"/>
      <p:bldP spid="412716" grpId="0" animBg="1" autoUpdateAnimBg="0"/>
      <p:bldP spid="41271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AutoShape 2"/>
          <p:cNvSpPr>
            <a:spLocks noChangeArrowheads="1"/>
          </p:cNvSpPr>
          <p:nvPr/>
        </p:nvSpPr>
        <p:spPr bwMode="auto">
          <a:xfrm flipH="1" flipV="1">
            <a:off x="4484688" y="1633538"/>
            <a:ext cx="228600" cy="2182812"/>
          </a:xfrm>
          <a:prstGeom prst="downArrow">
            <a:avLst>
              <a:gd name="adj1" fmla="val 50000"/>
              <a:gd name="adj2" fmla="val 238715"/>
            </a:avLst>
          </a:prstGeom>
          <a:gradFill rotWithShape="0">
            <a:gsLst>
              <a:gs pos="0">
                <a:srgbClr val="66FFFF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9" name="Line 9"/>
          <p:cNvSpPr>
            <a:spLocks noChangeShapeType="1"/>
          </p:cNvSpPr>
          <p:nvPr/>
        </p:nvSpPr>
        <p:spPr bwMode="auto">
          <a:xfrm rot="3255263" flipH="1">
            <a:off x="2740819" y="383381"/>
            <a:ext cx="358775" cy="18780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4771" name="Group 51"/>
          <p:cNvGrpSpPr>
            <a:grpSpLocks/>
          </p:cNvGrpSpPr>
          <p:nvPr/>
        </p:nvGrpSpPr>
        <p:grpSpPr bwMode="auto">
          <a:xfrm>
            <a:off x="3276600" y="533400"/>
            <a:ext cx="2646363" cy="969963"/>
            <a:chOff x="2064" y="336"/>
            <a:chExt cx="1667" cy="611"/>
          </a:xfrm>
        </p:grpSpPr>
        <p:sp>
          <p:nvSpPr>
            <p:cNvPr id="414731" name="Oval 11"/>
            <p:cNvSpPr>
              <a:spLocks noChangeArrowheads="1"/>
            </p:cNvSpPr>
            <p:nvPr/>
          </p:nvSpPr>
          <p:spPr bwMode="auto">
            <a:xfrm>
              <a:off x="2064" y="336"/>
              <a:ext cx="1667" cy="61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00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4147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84" y="474"/>
              <a:ext cx="1227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FF"/>
                      </a:gs>
                    </a:gsLst>
                    <a:lin ang="5400000" scaled="1"/>
                  </a:gradFill>
                  <a:latin typeface="Impact"/>
                </a:rPr>
                <a:t>Truth</a:t>
              </a:r>
            </a:p>
          </p:txBody>
        </p:sp>
      </p:grpSp>
      <p:sp>
        <p:nvSpPr>
          <p:cNvPr id="414733" name="Oval 13"/>
          <p:cNvSpPr>
            <a:spLocks noChangeArrowheads="1"/>
          </p:cNvSpPr>
          <p:nvPr/>
        </p:nvSpPr>
        <p:spPr bwMode="auto">
          <a:xfrm>
            <a:off x="511175" y="1447800"/>
            <a:ext cx="2992438" cy="92868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CC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/>
              <a:t>Internal truth</a:t>
            </a:r>
          </a:p>
        </p:txBody>
      </p:sp>
      <p:sp>
        <p:nvSpPr>
          <p:cNvPr id="414739" name="Oval 19"/>
          <p:cNvSpPr>
            <a:spLocks noChangeArrowheads="1"/>
          </p:cNvSpPr>
          <p:nvPr/>
        </p:nvSpPr>
        <p:spPr bwMode="auto">
          <a:xfrm>
            <a:off x="3384550" y="3719513"/>
            <a:ext cx="2430463" cy="9286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rgbClr val="000099"/>
              </a:gs>
              <a:gs pos="100000">
                <a:schemeClr val="tx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</a:rPr>
              <a:t>Intellect</a:t>
            </a:r>
          </a:p>
        </p:txBody>
      </p:sp>
      <p:grpSp>
        <p:nvGrpSpPr>
          <p:cNvPr id="414777" name="Group 57"/>
          <p:cNvGrpSpPr>
            <a:grpSpLocks/>
          </p:cNvGrpSpPr>
          <p:nvPr/>
        </p:nvGrpSpPr>
        <p:grpSpPr bwMode="auto">
          <a:xfrm>
            <a:off x="838200" y="5251450"/>
            <a:ext cx="7620000" cy="1301750"/>
            <a:chOff x="480" y="3264"/>
            <a:chExt cx="4800" cy="820"/>
          </a:xfrm>
        </p:grpSpPr>
        <p:sp>
          <p:nvSpPr>
            <p:cNvPr id="414740" name="Text Box 20"/>
            <p:cNvSpPr txBox="1">
              <a:spLocks noChangeArrowheads="1"/>
            </p:cNvSpPr>
            <p:nvPr/>
          </p:nvSpPr>
          <p:spPr bwMode="auto">
            <a:xfrm>
              <a:off x="704" y="3310"/>
              <a:ext cx="457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“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” may be divided into two types: 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taught by religion,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and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obtained through science,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414741" name="Text Box 21"/>
            <p:cNvSpPr txBox="1">
              <a:spLocks noChangeArrowheads="1"/>
            </p:cNvSpPr>
            <p:nvPr/>
          </p:nvSpPr>
          <p:spPr bwMode="auto">
            <a:xfrm>
              <a:off x="480" y="3264"/>
              <a:ext cx="2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772" name="WordArt 52"/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3019425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</a:rPr>
              <a:t>Religion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147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9" grpId="0" animBg="1"/>
      <p:bldP spid="414733" grpId="0" animBg="1" autoUpdateAnimBg="0"/>
      <p:bldP spid="414739" grpId="0" animBg="1" autoUpdateAnimBg="0"/>
      <p:bldP spid="4147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 flipH="1" flipV="1">
            <a:off x="1893888" y="2389188"/>
            <a:ext cx="228600" cy="963612"/>
          </a:xfrm>
          <a:prstGeom prst="downArrow">
            <a:avLst>
              <a:gd name="adj1" fmla="val 50000"/>
              <a:gd name="adj2" fmla="val 105382"/>
            </a:avLst>
          </a:prstGeom>
          <a:gradFill rotWithShape="0">
            <a:gsLst>
              <a:gs pos="0">
                <a:srgbClr val="CCFFFF"/>
              </a:gs>
              <a:gs pos="100000">
                <a:srgbClr val="1F1F5F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6434" name="AutoShape 2"/>
          <p:cNvSpPr>
            <a:spLocks noChangeArrowheads="1"/>
          </p:cNvSpPr>
          <p:nvPr/>
        </p:nvSpPr>
        <p:spPr bwMode="auto">
          <a:xfrm flipH="1" flipV="1">
            <a:off x="4484688" y="1633538"/>
            <a:ext cx="228600" cy="2182812"/>
          </a:xfrm>
          <a:prstGeom prst="downArrow">
            <a:avLst>
              <a:gd name="adj1" fmla="val 50000"/>
              <a:gd name="adj2" fmla="val 238715"/>
            </a:avLst>
          </a:prstGeom>
          <a:gradFill rotWithShape="0">
            <a:gsLst>
              <a:gs pos="0">
                <a:srgbClr val="66FFFF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6438" name="Line 6"/>
          <p:cNvSpPr>
            <a:spLocks noChangeShapeType="1"/>
          </p:cNvSpPr>
          <p:nvPr/>
        </p:nvSpPr>
        <p:spPr bwMode="auto">
          <a:xfrm rot="17887034" flipH="1">
            <a:off x="6197600" y="381000"/>
            <a:ext cx="1588" cy="1836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6439" name="Line 7"/>
          <p:cNvSpPr>
            <a:spLocks noChangeShapeType="1"/>
          </p:cNvSpPr>
          <p:nvPr/>
        </p:nvSpPr>
        <p:spPr bwMode="auto">
          <a:xfrm rot="3255263" flipH="1">
            <a:off x="2740819" y="383381"/>
            <a:ext cx="358775" cy="18780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6440" name="Group 8"/>
          <p:cNvGrpSpPr>
            <a:grpSpLocks/>
          </p:cNvGrpSpPr>
          <p:nvPr/>
        </p:nvGrpSpPr>
        <p:grpSpPr bwMode="auto">
          <a:xfrm>
            <a:off x="3276600" y="533400"/>
            <a:ext cx="2646363" cy="969963"/>
            <a:chOff x="2064" y="336"/>
            <a:chExt cx="1667" cy="611"/>
          </a:xfrm>
        </p:grpSpPr>
        <p:sp>
          <p:nvSpPr>
            <p:cNvPr id="786441" name="Oval 9"/>
            <p:cNvSpPr>
              <a:spLocks noChangeArrowheads="1"/>
            </p:cNvSpPr>
            <p:nvPr/>
          </p:nvSpPr>
          <p:spPr bwMode="auto">
            <a:xfrm>
              <a:off x="2064" y="336"/>
              <a:ext cx="1667" cy="61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00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8644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84" y="474"/>
              <a:ext cx="1227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FF"/>
                      </a:gs>
                    </a:gsLst>
                    <a:lin ang="5400000" scaled="1"/>
                  </a:gradFill>
                  <a:latin typeface="Impact"/>
                </a:rPr>
                <a:t>Truth</a:t>
              </a:r>
            </a:p>
          </p:txBody>
        </p:sp>
      </p:grpSp>
      <p:sp>
        <p:nvSpPr>
          <p:cNvPr id="786443" name="Oval 11"/>
          <p:cNvSpPr>
            <a:spLocks noChangeArrowheads="1"/>
          </p:cNvSpPr>
          <p:nvPr/>
        </p:nvSpPr>
        <p:spPr bwMode="auto">
          <a:xfrm>
            <a:off x="511175" y="1447800"/>
            <a:ext cx="2992438" cy="92868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CC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/>
              <a:t>Internal truth</a:t>
            </a:r>
          </a:p>
        </p:txBody>
      </p:sp>
      <p:sp>
        <p:nvSpPr>
          <p:cNvPr id="786444" name="Oval 12"/>
          <p:cNvSpPr>
            <a:spLocks noChangeArrowheads="1"/>
          </p:cNvSpPr>
          <p:nvPr/>
        </p:nvSpPr>
        <p:spPr bwMode="auto">
          <a:xfrm>
            <a:off x="5638800" y="1447800"/>
            <a:ext cx="2992438" cy="928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FF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/>
              <a:t>External truth</a:t>
            </a:r>
          </a:p>
        </p:txBody>
      </p:sp>
      <p:sp>
        <p:nvSpPr>
          <p:cNvPr id="786446" name="Line 14"/>
          <p:cNvSpPr>
            <a:spLocks noChangeShapeType="1"/>
          </p:cNvSpPr>
          <p:nvPr/>
        </p:nvSpPr>
        <p:spPr bwMode="auto">
          <a:xfrm rot="-3480327" flipH="1" flipV="1">
            <a:off x="2817813" y="2959100"/>
            <a:ext cx="290512" cy="1811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6447" name="Oval 15"/>
          <p:cNvSpPr>
            <a:spLocks noChangeArrowheads="1"/>
          </p:cNvSpPr>
          <p:nvPr/>
        </p:nvSpPr>
        <p:spPr bwMode="auto">
          <a:xfrm>
            <a:off x="512763" y="3033713"/>
            <a:ext cx="2992437" cy="928687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chemeClr val="tx1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>
                <a:solidFill>
                  <a:schemeClr val="bg1"/>
                </a:solidFill>
              </a:rPr>
              <a:t>Internal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chemeClr val="bg1"/>
                </a:solidFill>
              </a:rPr>
              <a:t>ignorance</a:t>
            </a:r>
          </a:p>
        </p:txBody>
      </p:sp>
      <p:sp>
        <p:nvSpPr>
          <p:cNvPr id="786449" name="Oval 17"/>
          <p:cNvSpPr>
            <a:spLocks noChangeArrowheads="1"/>
          </p:cNvSpPr>
          <p:nvPr/>
        </p:nvSpPr>
        <p:spPr bwMode="auto">
          <a:xfrm>
            <a:off x="3384550" y="3719513"/>
            <a:ext cx="2430463" cy="9286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rgbClr val="000099"/>
              </a:gs>
              <a:gs pos="100000">
                <a:schemeClr val="tx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</a:rPr>
              <a:t>Intellect</a:t>
            </a:r>
          </a:p>
        </p:txBody>
      </p:sp>
      <p:sp>
        <p:nvSpPr>
          <p:cNvPr id="786460" name="Text Box 28"/>
          <p:cNvSpPr txBox="1">
            <a:spLocks noChangeArrowheads="1"/>
          </p:cNvSpPr>
          <p:nvPr/>
        </p:nvSpPr>
        <p:spPr bwMode="auto">
          <a:xfrm>
            <a:off x="141288" y="2406650"/>
            <a:ext cx="176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Religion</a:t>
            </a:r>
          </a:p>
        </p:txBody>
      </p:sp>
      <p:sp>
        <p:nvSpPr>
          <p:cNvPr id="786464" name="WordArt 32"/>
          <p:cNvSpPr>
            <a:spLocks noChangeArrowheads="1" noChangeShapeType="1" noTextEdit="1"/>
          </p:cNvSpPr>
          <p:nvPr/>
        </p:nvSpPr>
        <p:spPr bwMode="auto">
          <a:xfrm>
            <a:off x="5791200" y="2590800"/>
            <a:ext cx="29718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CCFFFF"/>
                    </a:gs>
                  </a:gsLst>
                  <a:lin ang="5400000" scaled="1"/>
                </a:gradFill>
                <a:latin typeface="Impact"/>
              </a:rPr>
              <a:t>Science</a:t>
            </a:r>
          </a:p>
        </p:txBody>
      </p:sp>
      <p:grpSp>
        <p:nvGrpSpPr>
          <p:cNvPr id="786468" name="Group 36"/>
          <p:cNvGrpSpPr>
            <a:grpSpLocks/>
          </p:cNvGrpSpPr>
          <p:nvPr/>
        </p:nvGrpSpPr>
        <p:grpSpPr bwMode="auto">
          <a:xfrm>
            <a:off x="838200" y="5251450"/>
            <a:ext cx="7620000" cy="1301750"/>
            <a:chOff x="480" y="3264"/>
            <a:chExt cx="4800" cy="820"/>
          </a:xfrm>
        </p:grpSpPr>
        <p:sp>
          <p:nvSpPr>
            <p:cNvPr id="786469" name="Text Box 37"/>
            <p:cNvSpPr txBox="1">
              <a:spLocks noChangeArrowheads="1"/>
            </p:cNvSpPr>
            <p:nvPr/>
          </p:nvSpPr>
          <p:spPr bwMode="auto">
            <a:xfrm>
              <a:off x="704" y="3310"/>
              <a:ext cx="457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“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” may be divided into two types: 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taught by religion,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and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obtained through science,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786470" name="Text Box 38"/>
            <p:cNvSpPr txBox="1">
              <a:spLocks noChangeArrowheads="1"/>
            </p:cNvSpPr>
            <p:nvPr/>
          </p:nvSpPr>
          <p:spPr bwMode="auto">
            <a:xfrm>
              <a:off x="480" y="3264"/>
              <a:ext cx="2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86438" grpId="0" animBg="1"/>
      <p:bldP spid="786444" grpId="0" animBg="1" autoUpdateAnimBg="0"/>
      <p:bldP spid="786446" grpId="0" animBg="1"/>
      <p:bldP spid="786447" grpId="0" animBg="1" autoUpdateAnimBg="0"/>
      <p:bldP spid="7864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AutoShape 2"/>
          <p:cNvSpPr>
            <a:spLocks noChangeArrowheads="1"/>
          </p:cNvSpPr>
          <p:nvPr/>
        </p:nvSpPr>
        <p:spPr bwMode="auto">
          <a:xfrm flipH="1" flipV="1">
            <a:off x="4484688" y="1633538"/>
            <a:ext cx="228600" cy="2182812"/>
          </a:xfrm>
          <a:prstGeom prst="downArrow">
            <a:avLst>
              <a:gd name="adj1" fmla="val 50000"/>
              <a:gd name="adj2" fmla="val 238715"/>
            </a:avLst>
          </a:prstGeom>
          <a:gradFill rotWithShape="0">
            <a:gsLst>
              <a:gs pos="0">
                <a:srgbClr val="66FFFF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7459" name="AutoShape 3"/>
          <p:cNvSpPr>
            <a:spLocks noChangeArrowheads="1"/>
          </p:cNvSpPr>
          <p:nvPr/>
        </p:nvSpPr>
        <p:spPr bwMode="auto">
          <a:xfrm flipH="1" flipV="1">
            <a:off x="1893888" y="2373313"/>
            <a:ext cx="228600" cy="963612"/>
          </a:xfrm>
          <a:prstGeom prst="downArrow">
            <a:avLst>
              <a:gd name="adj1" fmla="val 50000"/>
              <a:gd name="adj2" fmla="val 105382"/>
            </a:avLst>
          </a:prstGeom>
          <a:gradFill rotWithShape="0">
            <a:gsLst>
              <a:gs pos="0">
                <a:srgbClr val="CCFFFF"/>
              </a:gs>
              <a:gs pos="100000">
                <a:srgbClr val="1F1F5F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7460" name="AutoShape 4"/>
          <p:cNvSpPr>
            <a:spLocks noChangeArrowheads="1"/>
          </p:cNvSpPr>
          <p:nvPr/>
        </p:nvSpPr>
        <p:spPr bwMode="auto">
          <a:xfrm flipH="1" flipV="1">
            <a:off x="7021513" y="2373313"/>
            <a:ext cx="228600" cy="963612"/>
          </a:xfrm>
          <a:prstGeom prst="downArrow">
            <a:avLst>
              <a:gd name="adj1" fmla="val 50000"/>
              <a:gd name="adj2" fmla="val 105382"/>
            </a:avLst>
          </a:prstGeom>
          <a:gradFill rotWithShape="0">
            <a:gsLst>
              <a:gs pos="0">
                <a:srgbClr val="CCFFFF"/>
              </a:gs>
              <a:gs pos="100000">
                <a:srgbClr val="1F1F5F"/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100000"/>
              </a:lnSpc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7462" name="Line 6"/>
          <p:cNvSpPr>
            <a:spLocks noChangeShapeType="1"/>
          </p:cNvSpPr>
          <p:nvPr/>
        </p:nvSpPr>
        <p:spPr bwMode="auto">
          <a:xfrm rot="17887034" flipH="1">
            <a:off x="6197600" y="381000"/>
            <a:ext cx="1588" cy="1836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7463" name="Line 7"/>
          <p:cNvSpPr>
            <a:spLocks noChangeShapeType="1"/>
          </p:cNvSpPr>
          <p:nvPr/>
        </p:nvSpPr>
        <p:spPr bwMode="auto">
          <a:xfrm rot="3255263" flipH="1">
            <a:off x="2740819" y="383381"/>
            <a:ext cx="358775" cy="18780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7464" name="Group 8"/>
          <p:cNvGrpSpPr>
            <a:grpSpLocks/>
          </p:cNvGrpSpPr>
          <p:nvPr/>
        </p:nvGrpSpPr>
        <p:grpSpPr bwMode="auto">
          <a:xfrm>
            <a:off x="3276600" y="533400"/>
            <a:ext cx="2646363" cy="969963"/>
            <a:chOff x="2064" y="336"/>
            <a:chExt cx="1667" cy="611"/>
          </a:xfrm>
        </p:grpSpPr>
        <p:sp>
          <p:nvSpPr>
            <p:cNvPr id="787465" name="Oval 9"/>
            <p:cNvSpPr>
              <a:spLocks noChangeArrowheads="1"/>
            </p:cNvSpPr>
            <p:nvPr/>
          </p:nvSpPr>
          <p:spPr bwMode="auto">
            <a:xfrm>
              <a:off x="2064" y="336"/>
              <a:ext cx="1667" cy="61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00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8746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84" y="474"/>
              <a:ext cx="1227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FF"/>
                      </a:gs>
                    </a:gsLst>
                    <a:lin ang="5400000" scaled="1"/>
                  </a:gradFill>
                  <a:latin typeface="Impact"/>
                </a:rPr>
                <a:t>Truth</a:t>
              </a:r>
            </a:p>
          </p:txBody>
        </p:sp>
      </p:grpSp>
      <p:sp>
        <p:nvSpPr>
          <p:cNvPr id="787467" name="Oval 11"/>
          <p:cNvSpPr>
            <a:spLocks noChangeArrowheads="1"/>
          </p:cNvSpPr>
          <p:nvPr/>
        </p:nvSpPr>
        <p:spPr bwMode="auto">
          <a:xfrm>
            <a:off x="511175" y="1447800"/>
            <a:ext cx="2992438" cy="92868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CC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/>
              <a:t>Internal truth</a:t>
            </a:r>
          </a:p>
        </p:txBody>
      </p:sp>
      <p:sp>
        <p:nvSpPr>
          <p:cNvPr id="787468" name="Oval 12"/>
          <p:cNvSpPr>
            <a:spLocks noChangeArrowheads="1"/>
          </p:cNvSpPr>
          <p:nvPr/>
        </p:nvSpPr>
        <p:spPr bwMode="auto">
          <a:xfrm>
            <a:off x="5638800" y="1447800"/>
            <a:ext cx="2992438" cy="9286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FF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/>
              <a:t>External truth</a:t>
            </a:r>
          </a:p>
        </p:txBody>
      </p:sp>
      <p:sp>
        <p:nvSpPr>
          <p:cNvPr id="787469" name="Line 13"/>
          <p:cNvSpPr>
            <a:spLocks noChangeShapeType="1"/>
          </p:cNvSpPr>
          <p:nvPr/>
        </p:nvSpPr>
        <p:spPr bwMode="auto">
          <a:xfrm rot="3647477" flipH="1">
            <a:off x="6047581" y="2977357"/>
            <a:ext cx="249237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7470" name="Line 14"/>
          <p:cNvSpPr>
            <a:spLocks noChangeShapeType="1"/>
          </p:cNvSpPr>
          <p:nvPr/>
        </p:nvSpPr>
        <p:spPr bwMode="auto">
          <a:xfrm rot="-3480327" flipH="1" flipV="1">
            <a:off x="2817813" y="2959100"/>
            <a:ext cx="290512" cy="1811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7471" name="Oval 15"/>
          <p:cNvSpPr>
            <a:spLocks noChangeArrowheads="1"/>
          </p:cNvSpPr>
          <p:nvPr/>
        </p:nvSpPr>
        <p:spPr bwMode="auto">
          <a:xfrm>
            <a:off x="512763" y="3033713"/>
            <a:ext cx="2992437" cy="928687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chemeClr val="tx1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>
                <a:solidFill>
                  <a:schemeClr val="bg1"/>
                </a:solidFill>
              </a:rPr>
              <a:t>Internal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chemeClr val="bg1"/>
                </a:solidFill>
              </a:rPr>
              <a:t>ignorance</a:t>
            </a:r>
          </a:p>
        </p:txBody>
      </p:sp>
      <p:sp>
        <p:nvSpPr>
          <p:cNvPr id="787472" name="Oval 16"/>
          <p:cNvSpPr>
            <a:spLocks noChangeArrowheads="1"/>
          </p:cNvSpPr>
          <p:nvPr/>
        </p:nvSpPr>
        <p:spPr bwMode="auto">
          <a:xfrm>
            <a:off x="5640388" y="3033713"/>
            <a:ext cx="2992437" cy="9286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Righ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ignorance</a:t>
            </a:r>
          </a:p>
        </p:txBody>
      </p:sp>
      <p:sp>
        <p:nvSpPr>
          <p:cNvPr id="787473" name="Oval 17"/>
          <p:cNvSpPr>
            <a:spLocks noChangeArrowheads="1"/>
          </p:cNvSpPr>
          <p:nvPr/>
        </p:nvSpPr>
        <p:spPr bwMode="auto">
          <a:xfrm>
            <a:off x="3384550" y="3719513"/>
            <a:ext cx="2430463" cy="9286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rgbClr val="000099"/>
              </a:gs>
              <a:gs pos="100000">
                <a:schemeClr val="tx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</a:rPr>
              <a:t>Intellect</a:t>
            </a:r>
          </a:p>
        </p:txBody>
      </p:sp>
      <p:sp>
        <p:nvSpPr>
          <p:cNvPr id="787484" name="Text Box 28"/>
          <p:cNvSpPr txBox="1">
            <a:spLocks noChangeArrowheads="1"/>
          </p:cNvSpPr>
          <p:nvPr/>
        </p:nvSpPr>
        <p:spPr bwMode="auto">
          <a:xfrm>
            <a:off x="141288" y="2406650"/>
            <a:ext cx="176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600">
                <a:solidFill>
                  <a:srgbClr val="6600CC"/>
                </a:solidFill>
              </a:rPr>
              <a:t>Religion</a:t>
            </a:r>
          </a:p>
        </p:txBody>
      </p:sp>
      <p:sp>
        <p:nvSpPr>
          <p:cNvPr id="787485" name="Text Box 29"/>
          <p:cNvSpPr txBox="1">
            <a:spLocks noChangeArrowheads="1"/>
          </p:cNvSpPr>
          <p:nvPr/>
        </p:nvSpPr>
        <p:spPr bwMode="auto">
          <a:xfrm>
            <a:off x="7239000" y="24066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Science</a:t>
            </a:r>
          </a:p>
        </p:txBody>
      </p:sp>
      <p:grpSp>
        <p:nvGrpSpPr>
          <p:cNvPr id="787491" name="Group 35"/>
          <p:cNvGrpSpPr>
            <a:grpSpLocks/>
          </p:cNvGrpSpPr>
          <p:nvPr/>
        </p:nvGrpSpPr>
        <p:grpSpPr bwMode="auto">
          <a:xfrm>
            <a:off x="838200" y="5251450"/>
            <a:ext cx="7620000" cy="1301750"/>
            <a:chOff x="480" y="3264"/>
            <a:chExt cx="4800" cy="820"/>
          </a:xfrm>
        </p:grpSpPr>
        <p:sp>
          <p:nvSpPr>
            <p:cNvPr id="787492" name="Text Box 36"/>
            <p:cNvSpPr txBox="1">
              <a:spLocks noChangeArrowheads="1"/>
            </p:cNvSpPr>
            <p:nvPr/>
          </p:nvSpPr>
          <p:spPr bwMode="auto">
            <a:xfrm>
              <a:off x="704" y="3310"/>
              <a:ext cx="457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“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” may be divided into two types: 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taught by religion,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internal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and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as obtained through science, which helps people overcome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external ignorance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787493" name="Text Box 37"/>
            <p:cNvSpPr txBox="1">
              <a:spLocks noChangeArrowheads="1"/>
            </p:cNvSpPr>
            <p:nvPr/>
          </p:nvSpPr>
          <p:spPr bwMode="auto">
            <a:xfrm>
              <a:off x="480" y="3264"/>
              <a:ext cx="2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0" grpId="0" animBg="1" autoUpdateAnimBg="0"/>
      <p:bldP spid="787469" grpId="0" animBg="1"/>
      <p:bldP spid="78747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611" name="Group 107"/>
          <p:cNvGrpSpPr>
            <a:grpSpLocks/>
          </p:cNvGrpSpPr>
          <p:nvPr/>
        </p:nvGrpSpPr>
        <p:grpSpPr bwMode="auto">
          <a:xfrm>
            <a:off x="914400" y="5143502"/>
            <a:ext cx="7543800" cy="1347788"/>
            <a:chOff x="192" y="3184"/>
            <a:chExt cx="4752" cy="849"/>
          </a:xfrm>
        </p:grpSpPr>
        <p:sp>
          <p:nvSpPr>
            <p:cNvPr id="789522" name="Text Box 18"/>
            <p:cNvSpPr txBox="1">
              <a:spLocks noChangeArrowheads="1"/>
            </p:cNvSpPr>
            <p:nvPr/>
          </p:nvSpPr>
          <p:spPr bwMode="auto">
            <a:xfrm>
              <a:off x="432" y="3250"/>
              <a:ext cx="4512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Spirit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truth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are unique, eternal and unchanging. </a:t>
              </a:r>
            </a:p>
            <a:p>
              <a:pPr algn="l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However, the degree and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scope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of their teaching and the  means of their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expression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will vary from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one age to another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  <a:p>
              <a:pPr algn="l"/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as they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restore humankind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from a state of utter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ignorance</a:t>
              </a: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  </a:t>
              </a:r>
              <a:r>
                <a:rPr lang="en-US" sz="1800" dirty="0">
                  <a:solidFill>
                    <a:schemeClr val="bg1"/>
                  </a:solidFill>
                  <a:latin typeface="Arial Narrow" pitchFamily="34" charset="0"/>
                </a:rPr>
                <a:t>(p.104).</a:t>
              </a:r>
            </a:p>
          </p:txBody>
        </p:sp>
        <p:sp>
          <p:nvSpPr>
            <p:cNvPr id="789523" name="Text Box 19"/>
            <p:cNvSpPr txBox="1">
              <a:spLocks noChangeArrowheads="1"/>
            </p:cNvSpPr>
            <p:nvPr/>
          </p:nvSpPr>
          <p:spPr bwMode="auto">
            <a:xfrm>
              <a:off x="192" y="3184"/>
              <a:ext cx="28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6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89549" name="Rectangle 45"/>
          <p:cNvSpPr>
            <a:spLocks noChangeArrowheads="1"/>
          </p:cNvSpPr>
          <p:nvPr/>
        </p:nvSpPr>
        <p:spPr bwMode="auto">
          <a:xfrm>
            <a:off x="533400" y="1219200"/>
            <a:ext cx="61880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 Wide" pitchFamily="2" charset="0"/>
              </a:rPr>
              <a:t>_______________________________________</a:t>
            </a:r>
          </a:p>
        </p:txBody>
      </p:sp>
      <p:sp>
        <p:nvSpPr>
          <p:cNvPr id="789513" name="Text Box 9"/>
          <p:cNvSpPr txBox="1">
            <a:spLocks noChangeArrowheads="1"/>
          </p:cNvSpPr>
          <p:nvPr/>
        </p:nvSpPr>
        <p:spPr bwMode="auto">
          <a:xfrm>
            <a:off x="1905000" y="304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580058"/>
                </a:solidFill>
                <a:latin typeface="Arial Black" pitchFamily="34" charset="0"/>
              </a:rPr>
              <a:t>Spirit</a:t>
            </a:r>
          </a:p>
        </p:txBody>
      </p:sp>
      <p:sp>
        <p:nvSpPr>
          <p:cNvPr id="789514" name="Text Box 10"/>
          <p:cNvSpPr txBox="1">
            <a:spLocks noChangeArrowheads="1"/>
          </p:cNvSpPr>
          <p:nvPr/>
        </p:nvSpPr>
        <p:spPr bwMode="auto">
          <a:xfrm>
            <a:off x="1905000" y="838200"/>
            <a:ext cx="159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latin typeface="Arial Black" pitchFamily="34" charset="0"/>
              </a:rPr>
              <a:t>Truth</a:t>
            </a:r>
          </a:p>
        </p:txBody>
      </p:sp>
      <p:sp>
        <p:nvSpPr>
          <p:cNvPr id="789515" name="Text Box 11"/>
          <p:cNvSpPr txBox="1">
            <a:spLocks noChangeArrowheads="1"/>
          </p:cNvSpPr>
          <p:nvPr/>
        </p:nvSpPr>
        <p:spPr bwMode="auto">
          <a:xfrm>
            <a:off x="1828800" y="4038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>
                <a:solidFill>
                  <a:schemeClr val="tx1"/>
                </a:solidFill>
              </a:rPr>
              <a:t>Ignorance</a:t>
            </a:r>
          </a:p>
        </p:txBody>
      </p:sp>
      <p:sp>
        <p:nvSpPr>
          <p:cNvPr id="789517" name="WordArt 13"/>
          <p:cNvSpPr>
            <a:spLocks noChangeArrowheads="1" noChangeShapeType="1"/>
          </p:cNvSpPr>
          <p:nvPr/>
        </p:nvSpPr>
        <p:spPr bwMode="auto">
          <a:xfrm rot="16199246" flipV="1">
            <a:off x="5390356" y="2753519"/>
            <a:ext cx="2281238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50000">
                      <a:srgbClr val="FFFFFF"/>
                    </a:gs>
                    <a:gs pos="100000">
                      <a:srgbClr val="660033"/>
                    </a:gs>
                  </a:gsLst>
                  <a:lin ang="5400754" scaled="1"/>
                </a:gradFill>
                <a:latin typeface="Impact"/>
              </a:rPr>
              <a:t>---------------</a:t>
            </a:r>
          </a:p>
        </p:txBody>
      </p:sp>
      <p:grpSp>
        <p:nvGrpSpPr>
          <p:cNvPr id="789518" name="Group 14"/>
          <p:cNvGrpSpPr>
            <a:grpSpLocks/>
          </p:cNvGrpSpPr>
          <p:nvPr/>
        </p:nvGrpSpPr>
        <p:grpSpPr bwMode="auto">
          <a:xfrm>
            <a:off x="4818063" y="1589088"/>
            <a:ext cx="1676400" cy="2343150"/>
            <a:chOff x="3072" y="576"/>
            <a:chExt cx="1056" cy="1872"/>
          </a:xfrm>
        </p:grpSpPr>
        <p:sp>
          <p:nvSpPr>
            <p:cNvPr id="789519" name="AutoShape 15"/>
            <p:cNvSpPr>
              <a:spLocks noChangeArrowheads="1"/>
            </p:cNvSpPr>
            <p:nvPr/>
          </p:nvSpPr>
          <p:spPr bwMode="auto">
            <a:xfrm rot="10800000" flipV="1">
              <a:off x="3072" y="576"/>
              <a:ext cx="1056" cy="624"/>
            </a:xfrm>
            <a:prstGeom prst="rtTriangl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20" name="Rectangle 16"/>
            <p:cNvSpPr>
              <a:spLocks noChangeArrowheads="1"/>
            </p:cNvSpPr>
            <p:nvPr/>
          </p:nvSpPr>
          <p:spPr bwMode="auto">
            <a:xfrm>
              <a:off x="3072" y="1200"/>
              <a:ext cx="1056" cy="1248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525" name="Group 21"/>
          <p:cNvGrpSpPr>
            <a:grpSpLocks/>
          </p:cNvGrpSpPr>
          <p:nvPr/>
        </p:nvGrpSpPr>
        <p:grpSpPr bwMode="auto">
          <a:xfrm>
            <a:off x="3065463" y="2328863"/>
            <a:ext cx="1676400" cy="1603375"/>
            <a:chOff x="1968" y="1200"/>
            <a:chExt cx="1056" cy="1248"/>
          </a:xfrm>
        </p:grpSpPr>
        <p:sp>
          <p:nvSpPr>
            <p:cNvPr id="789526" name="AutoShape 22"/>
            <p:cNvSpPr>
              <a:spLocks noChangeArrowheads="1"/>
            </p:cNvSpPr>
            <p:nvPr/>
          </p:nvSpPr>
          <p:spPr bwMode="auto">
            <a:xfrm rot="10800000" flipV="1">
              <a:off x="1968" y="1200"/>
              <a:ext cx="1056" cy="624"/>
            </a:xfrm>
            <a:prstGeom prst="rtTriangle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99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27" name="Rectangle 23"/>
            <p:cNvSpPr>
              <a:spLocks noChangeArrowheads="1"/>
            </p:cNvSpPr>
            <p:nvPr/>
          </p:nvSpPr>
          <p:spPr bwMode="auto">
            <a:xfrm>
              <a:off x="1968" y="1824"/>
              <a:ext cx="1056" cy="624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99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9528" name="WordArt 24"/>
          <p:cNvSpPr>
            <a:spLocks noChangeArrowheads="1" noChangeShapeType="1"/>
          </p:cNvSpPr>
          <p:nvPr/>
        </p:nvSpPr>
        <p:spPr bwMode="auto">
          <a:xfrm rot="16199246" flipV="1">
            <a:off x="3994150" y="3108326"/>
            <a:ext cx="1570037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rgbClr val="FFFFFF"/>
                    </a:gs>
                    <a:gs pos="100000">
                      <a:schemeClr val="tx1"/>
                    </a:gs>
                  </a:gsLst>
                  <a:lin ang="5400754" scaled="1"/>
                </a:gradFill>
                <a:latin typeface="Impact"/>
              </a:rPr>
              <a:t>--------------</a:t>
            </a:r>
          </a:p>
        </p:txBody>
      </p:sp>
      <p:sp>
        <p:nvSpPr>
          <p:cNvPr id="789530" name="AutoShape 26"/>
          <p:cNvSpPr>
            <a:spLocks noChangeArrowheads="1"/>
          </p:cNvSpPr>
          <p:nvPr/>
        </p:nvSpPr>
        <p:spPr bwMode="auto">
          <a:xfrm rot="10800000" flipV="1">
            <a:off x="1236663" y="3130550"/>
            <a:ext cx="1828800" cy="801688"/>
          </a:xfrm>
          <a:prstGeom prst="rtTriangle">
            <a:avLst/>
          </a:prstGeom>
          <a:gradFill rotWithShape="0">
            <a:gsLst>
              <a:gs pos="0">
                <a:srgbClr val="000000"/>
              </a:gs>
              <a:gs pos="100000">
                <a:srgbClr val="66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531" name="WordArt 27"/>
          <p:cNvSpPr>
            <a:spLocks noChangeArrowheads="1" noChangeShapeType="1"/>
          </p:cNvSpPr>
          <p:nvPr/>
        </p:nvSpPr>
        <p:spPr bwMode="auto">
          <a:xfrm rot="16199246" flipV="1">
            <a:off x="2625725" y="3494088"/>
            <a:ext cx="803275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50000">
                      <a:srgbClr val="FFFFFF"/>
                    </a:gs>
                    <a:gs pos="100000">
                      <a:srgbClr val="660033"/>
                    </a:gs>
                  </a:gsLst>
                  <a:lin ang="5400754" scaled="1"/>
                </a:gradFill>
                <a:latin typeface="Impact"/>
              </a:rPr>
              <a:t>--------</a:t>
            </a:r>
          </a:p>
        </p:txBody>
      </p:sp>
      <p:grpSp>
        <p:nvGrpSpPr>
          <p:cNvPr id="789584" name="Group 80"/>
          <p:cNvGrpSpPr>
            <a:grpSpLocks/>
          </p:cNvGrpSpPr>
          <p:nvPr/>
        </p:nvGrpSpPr>
        <p:grpSpPr bwMode="auto">
          <a:xfrm>
            <a:off x="639763" y="2708275"/>
            <a:ext cx="7589837" cy="1346200"/>
            <a:chOff x="403" y="1706"/>
            <a:chExt cx="4781" cy="848"/>
          </a:xfrm>
        </p:grpSpPr>
        <p:sp>
          <p:nvSpPr>
            <p:cNvPr id="789533" name="AutoShape 29"/>
            <p:cNvSpPr>
              <a:spLocks noChangeArrowheads="1"/>
            </p:cNvSpPr>
            <p:nvPr/>
          </p:nvSpPr>
          <p:spPr bwMode="auto">
            <a:xfrm rot="5400000" flipV="1">
              <a:off x="2989" y="360"/>
              <a:ext cx="117" cy="4272"/>
            </a:xfrm>
            <a:prstGeom prst="downArrow">
              <a:avLst>
                <a:gd name="adj1" fmla="val 54176"/>
                <a:gd name="adj2" fmla="val 703210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FFFFFF"/>
                </a:gs>
                <a:gs pos="100000">
                  <a:srgbClr val="9900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9534" name="AutoShape 30"/>
            <p:cNvSpPr>
              <a:spLocks noChangeArrowheads="1"/>
            </p:cNvSpPr>
            <p:nvPr/>
          </p:nvSpPr>
          <p:spPr bwMode="auto">
            <a:xfrm rot="14784023" flipH="1">
              <a:off x="2294" y="-185"/>
              <a:ext cx="118" cy="3899"/>
            </a:xfrm>
            <a:prstGeom prst="downArrow">
              <a:avLst>
                <a:gd name="adj1" fmla="val 50074"/>
                <a:gd name="adj2" fmla="val 595069"/>
              </a:avLst>
            </a:prstGeom>
            <a:gradFill rotWithShape="0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540000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9542" name="Text Box 38"/>
          <p:cNvSpPr txBox="1">
            <a:spLocks noChangeArrowheads="1"/>
          </p:cNvSpPr>
          <p:nvPr/>
        </p:nvSpPr>
        <p:spPr bwMode="auto">
          <a:xfrm>
            <a:off x="6781800" y="2209800"/>
            <a:ext cx="1371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/>
              <a:t>Scope</a:t>
            </a:r>
          </a:p>
        </p:txBody>
      </p:sp>
      <p:sp>
        <p:nvSpPr>
          <p:cNvPr id="789545" name="AutoShape 41"/>
          <p:cNvSpPr>
            <a:spLocks noChangeArrowheads="1"/>
          </p:cNvSpPr>
          <p:nvPr/>
        </p:nvSpPr>
        <p:spPr bwMode="auto">
          <a:xfrm rot="14784023" flipH="1">
            <a:off x="3618707" y="-342107"/>
            <a:ext cx="228600" cy="6246813"/>
          </a:xfrm>
          <a:prstGeom prst="downArrow">
            <a:avLst>
              <a:gd name="adj1" fmla="val 50074"/>
              <a:gd name="adj2" fmla="val 492128"/>
            </a:avLst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550" name="Text Box 46"/>
          <p:cNvSpPr txBox="1">
            <a:spLocks noChangeArrowheads="1"/>
          </p:cNvSpPr>
          <p:nvPr/>
        </p:nvSpPr>
        <p:spPr bwMode="auto">
          <a:xfrm>
            <a:off x="6781800" y="2870200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/>
              <a:t>Expression</a:t>
            </a:r>
          </a:p>
        </p:txBody>
      </p:sp>
      <p:grpSp>
        <p:nvGrpSpPr>
          <p:cNvPr id="789610" name="Group 106"/>
          <p:cNvGrpSpPr>
            <a:grpSpLocks/>
          </p:cNvGrpSpPr>
          <p:nvPr/>
        </p:nvGrpSpPr>
        <p:grpSpPr bwMode="auto">
          <a:xfrm>
            <a:off x="1371600" y="609600"/>
            <a:ext cx="533400" cy="533400"/>
            <a:chOff x="864" y="384"/>
            <a:chExt cx="336" cy="336"/>
          </a:xfrm>
        </p:grpSpPr>
        <p:sp>
          <p:nvSpPr>
            <p:cNvPr id="789508" name="Line 4"/>
            <p:cNvSpPr>
              <a:spLocks noChangeShapeType="1"/>
            </p:cNvSpPr>
            <p:nvPr/>
          </p:nvSpPr>
          <p:spPr bwMode="auto">
            <a:xfrm flipV="1">
              <a:off x="864" y="384"/>
              <a:ext cx="336" cy="168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509" name="Line 5"/>
            <p:cNvSpPr>
              <a:spLocks noChangeShapeType="1"/>
            </p:cNvSpPr>
            <p:nvPr/>
          </p:nvSpPr>
          <p:spPr bwMode="auto">
            <a:xfrm flipH="1" flipV="1">
              <a:off x="864" y="552"/>
              <a:ext cx="336" cy="16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10" name="Group 6"/>
          <p:cNvGrpSpPr>
            <a:grpSpLocks/>
          </p:cNvGrpSpPr>
          <p:nvPr/>
        </p:nvGrpSpPr>
        <p:grpSpPr bwMode="auto">
          <a:xfrm>
            <a:off x="381000" y="271463"/>
            <a:ext cx="1143000" cy="1109662"/>
            <a:chOff x="240" y="171"/>
            <a:chExt cx="720" cy="699"/>
          </a:xfrm>
        </p:grpSpPr>
        <p:sp>
          <p:nvSpPr>
            <p:cNvPr id="789511" name="Oval 7"/>
            <p:cNvSpPr>
              <a:spLocks noChangeArrowheads="1"/>
            </p:cNvSpPr>
            <p:nvPr/>
          </p:nvSpPr>
          <p:spPr bwMode="auto">
            <a:xfrm>
              <a:off x="240" y="171"/>
              <a:ext cx="720" cy="69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895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8" y="359"/>
              <a:ext cx="558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789585" name="Group 81"/>
          <p:cNvGrpSpPr>
            <a:grpSpLocks/>
          </p:cNvGrpSpPr>
          <p:nvPr/>
        </p:nvGrpSpPr>
        <p:grpSpPr bwMode="auto">
          <a:xfrm>
            <a:off x="609600" y="2667000"/>
            <a:ext cx="7620000" cy="1387475"/>
            <a:chOff x="384" y="1680"/>
            <a:chExt cx="4800" cy="874"/>
          </a:xfrm>
        </p:grpSpPr>
        <p:sp>
          <p:nvSpPr>
            <p:cNvPr id="789543" name="AutoShape 39"/>
            <p:cNvSpPr>
              <a:spLocks noChangeArrowheads="1"/>
            </p:cNvSpPr>
            <p:nvPr/>
          </p:nvSpPr>
          <p:spPr bwMode="auto">
            <a:xfrm rot="5400000" flipV="1">
              <a:off x="2989" y="360"/>
              <a:ext cx="117" cy="4272"/>
            </a:xfrm>
            <a:prstGeom prst="downArrow">
              <a:avLst>
                <a:gd name="adj1" fmla="val 54176"/>
                <a:gd name="adj2" fmla="val 703210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9547" name="AutoShape 43"/>
            <p:cNvSpPr>
              <a:spLocks noChangeArrowheads="1"/>
            </p:cNvSpPr>
            <p:nvPr/>
          </p:nvSpPr>
          <p:spPr bwMode="auto">
            <a:xfrm rot="14784023" flipH="1">
              <a:off x="2280" y="-216"/>
              <a:ext cx="144" cy="3935"/>
            </a:xfrm>
            <a:prstGeom prst="downArrow">
              <a:avLst>
                <a:gd name="adj1" fmla="val 50074"/>
                <a:gd name="adj2" fmla="val 492128"/>
              </a:avLst>
            </a:prstGeom>
            <a:solidFill>
              <a:srgbClr val="FF33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608" name="Group 104"/>
          <p:cNvGrpSpPr>
            <a:grpSpLocks/>
          </p:cNvGrpSpPr>
          <p:nvPr/>
        </p:nvGrpSpPr>
        <p:grpSpPr bwMode="auto">
          <a:xfrm>
            <a:off x="2735263" y="2590800"/>
            <a:ext cx="3589337" cy="914400"/>
            <a:chOff x="1723" y="1632"/>
            <a:chExt cx="2261" cy="576"/>
          </a:xfrm>
        </p:grpSpPr>
        <p:grpSp>
          <p:nvGrpSpPr>
            <p:cNvPr id="789606" name="Group 102"/>
            <p:cNvGrpSpPr>
              <a:grpSpLocks/>
            </p:cNvGrpSpPr>
            <p:nvPr/>
          </p:nvGrpSpPr>
          <p:grpSpPr bwMode="auto">
            <a:xfrm>
              <a:off x="2304" y="1819"/>
              <a:ext cx="1215" cy="389"/>
              <a:chOff x="2337" y="1770"/>
              <a:chExt cx="1215" cy="389"/>
            </a:xfrm>
          </p:grpSpPr>
          <p:sp>
            <p:nvSpPr>
              <p:cNvPr id="789571" name="Rectangle 67"/>
              <p:cNvSpPr>
                <a:spLocks noChangeArrowheads="1"/>
              </p:cNvSpPr>
              <p:nvPr/>
            </p:nvSpPr>
            <p:spPr bwMode="auto">
              <a:xfrm rot="-1441340">
                <a:off x="2410" y="1770"/>
                <a:ext cx="1063" cy="389"/>
              </a:xfrm>
              <a:prstGeom prst="rect">
                <a:avLst/>
              </a:prstGeom>
              <a:solidFill>
                <a:srgbClr val="000099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ette Engschrift" pitchFamily="2" charset="0"/>
                </a:endParaRPr>
              </a:p>
            </p:txBody>
          </p:sp>
          <p:sp>
            <p:nvSpPr>
              <p:cNvPr id="789572" name="Text Box 68"/>
              <p:cNvSpPr txBox="1">
                <a:spLocks noChangeArrowheads="1"/>
              </p:cNvSpPr>
              <p:nvPr/>
            </p:nvSpPr>
            <p:spPr bwMode="auto">
              <a:xfrm rot="-1441340">
                <a:off x="2337" y="1824"/>
                <a:ext cx="1215" cy="33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ette Engschrift" pitchFamily="2" charset="0"/>
                  </a:rPr>
                  <a:t>and intellect</a:t>
                </a:r>
              </a:p>
            </p:txBody>
          </p:sp>
        </p:grpSp>
        <p:grpSp>
          <p:nvGrpSpPr>
            <p:cNvPr id="789591" name="Group 87"/>
            <p:cNvGrpSpPr>
              <a:grpSpLocks/>
            </p:cNvGrpSpPr>
            <p:nvPr/>
          </p:nvGrpSpPr>
          <p:grpSpPr bwMode="auto">
            <a:xfrm>
              <a:off x="1723" y="1632"/>
              <a:ext cx="2261" cy="334"/>
              <a:chOff x="1723" y="1632"/>
              <a:chExt cx="2261" cy="334"/>
            </a:xfrm>
          </p:grpSpPr>
          <p:sp>
            <p:nvSpPr>
              <p:cNvPr id="789574" name="Rectangle 70"/>
              <p:cNvSpPr>
                <a:spLocks noChangeArrowheads="1"/>
              </p:cNvSpPr>
              <p:nvPr/>
            </p:nvSpPr>
            <p:spPr bwMode="auto">
              <a:xfrm rot="-1441340">
                <a:off x="1726" y="1686"/>
                <a:ext cx="2163" cy="276"/>
              </a:xfrm>
              <a:prstGeom prst="rect">
                <a:avLst/>
              </a:prstGeom>
              <a:solidFill>
                <a:srgbClr val="000099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75" name="Text Box 71"/>
              <p:cNvSpPr txBox="1">
                <a:spLocks noChangeArrowheads="1"/>
              </p:cNvSpPr>
              <p:nvPr/>
            </p:nvSpPr>
            <p:spPr bwMode="auto">
              <a:xfrm rot="-1441340">
                <a:off x="1723" y="1632"/>
                <a:ext cx="2261" cy="33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ette Engschrift" pitchFamily="2" charset="0"/>
                  </a:rPr>
                  <a:t>Development of spirituality</a:t>
                </a:r>
              </a:p>
            </p:txBody>
          </p:sp>
        </p:grpSp>
      </p:grpSp>
      <p:sp>
        <p:nvSpPr>
          <p:cNvPr id="789555" name="Oval 51"/>
          <p:cNvSpPr>
            <a:spLocks noChangeArrowheads="1"/>
          </p:cNvSpPr>
          <p:nvPr/>
        </p:nvSpPr>
        <p:spPr bwMode="auto">
          <a:xfrm>
            <a:off x="457200" y="3810000"/>
            <a:ext cx="1295400" cy="950913"/>
          </a:xfrm>
          <a:prstGeom prst="ellipse">
            <a:avLst/>
          </a:prstGeom>
          <a:gradFill rotWithShape="0">
            <a:gsLst>
              <a:gs pos="0">
                <a:srgbClr val="663300"/>
              </a:gs>
              <a:gs pos="50000">
                <a:srgbClr val="333333"/>
              </a:gs>
              <a:gs pos="100000">
                <a:srgbClr val="6633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7350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</a:rPr>
              <a:t>people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8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78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78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7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9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9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8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78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decel="5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7895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89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78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8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8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8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8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3" grpId="0" autoUpdateAnimBg="0"/>
      <p:bldP spid="789514" grpId="0" autoUpdateAnimBg="0"/>
      <p:bldP spid="789515" grpId="0" autoUpdateAnimBg="0"/>
      <p:bldP spid="789517" grpId="0" animBg="1"/>
      <p:bldP spid="789528" grpId="0" animBg="1"/>
      <p:bldP spid="789530" grpId="0" animBg="1"/>
      <p:bldP spid="789531" grpId="0" animBg="1"/>
      <p:bldP spid="789542" grpId="0" autoUpdateAnimBg="0"/>
      <p:bldP spid="789545" grpId="0" animBg="1"/>
      <p:bldP spid="789550" grpId="0" autoUpdateAnimBg="0"/>
      <p:bldP spid="789555" grpId="0" animBg="1"/>
      <p:bldP spid="78955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0586" name="Group 58"/>
          <p:cNvGrpSpPr>
            <a:grpSpLocks/>
          </p:cNvGrpSpPr>
          <p:nvPr/>
        </p:nvGrpSpPr>
        <p:grpSpPr bwMode="auto">
          <a:xfrm>
            <a:off x="838200" y="5181600"/>
            <a:ext cx="7543800" cy="1390650"/>
            <a:chOff x="432" y="3264"/>
            <a:chExt cx="4752" cy="876"/>
          </a:xfrm>
        </p:grpSpPr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672" y="3298"/>
              <a:ext cx="4512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For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modern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intellectual people to be enlightened in the truth, there must appear another textbook of higher and richer content, with a more specific method of expression. We call this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new truth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432" y="3264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90594" name="Rectangle 66"/>
          <p:cNvSpPr>
            <a:spLocks noChangeArrowheads="1"/>
          </p:cNvSpPr>
          <p:nvPr/>
        </p:nvSpPr>
        <p:spPr bwMode="auto">
          <a:xfrm>
            <a:off x="533400" y="1219200"/>
            <a:ext cx="61880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 Wide" pitchFamily="2" charset="0"/>
              </a:rPr>
              <a:t>_______________________________________</a:t>
            </a:r>
          </a:p>
        </p:txBody>
      </p:sp>
      <p:grpSp>
        <p:nvGrpSpPr>
          <p:cNvPr id="790600" name="Group 72"/>
          <p:cNvGrpSpPr>
            <a:grpSpLocks/>
          </p:cNvGrpSpPr>
          <p:nvPr/>
        </p:nvGrpSpPr>
        <p:grpSpPr bwMode="auto">
          <a:xfrm>
            <a:off x="1371600" y="609600"/>
            <a:ext cx="533400" cy="533400"/>
            <a:chOff x="864" y="384"/>
            <a:chExt cx="336" cy="336"/>
          </a:xfrm>
        </p:grpSpPr>
        <p:sp>
          <p:nvSpPr>
            <p:cNvPr id="790601" name="Line 73"/>
            <p:cNvSpPr>
              <a:spLocks noChangeShapeType="1"/>
            </p:cNvSpPr>
            <p:nvPr/>
          </p:nvSpPr>
          <p:spPr bwMode="auto">
            <a:xfrm flipV="1">
              <a:off x="864" y="384"/>
              <a:ext cx="336" cy="168"/>
            </a:xfrm>
            <a:prstGeom prst="line">
              <a:avLst/>
            </a:prstGeom>
            <a:noFill/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0602" name="Line 74"/>
            <p:cNvSpPr>
              <a:spLocks noChangeShapeType="1"/>
            </p:cNvSpPr>
            <p:nvPr/>
          </p:nvSpPr>
          <p:spPr bwMode="auto">
            <a:xfrm flipH="1" flipV="1">
              <a:off x="864" y="552"/>
              <a:ext cx="336" cy="16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580058"/>
                </a:solidFill>
                <a:latin typeface="Arial Black" pitchFamily="34" charset="0"/>
              </a:rPr>
              <a:t>Spirit</a:t>
            </a:r>
          </a:p>
        </p:txBody>
      </p:sp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1905000" y="838200"/>
            <a:ext cx="159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latin typeface="Arial Black" pitchFamily="34" charset="0"/>
              </a:rPr>
              <a:t>Truth</a:t>
            </a:r>
          </a:p>
        </p:txBody>
      </p:sp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>
                <a:solidFill>
                  <a:schemeClr val="tx1"/>
                </a:solidFill>
              </a:rPr>
              <a:t>Ignorance</a:t>
            </a:r>
          </a:p>
        </p:txBody>
      </p:sp>
      <p:sp>
        <p:nvSpPr>
          <p:cNvPr id="790534" name="WordArt 6"/>
          <p:cNvSpPr>
            <a:spLocks noChangeArrowheads="1" noChangeShapeType="1"/>
          </p:cNvSpPr>
          <p:nvPr/>
        </p:nvSpPr>
        <p:spPr bwMode="auto">
          <a:xfrm rot="16199246" flipV="1">
            <a:off x="5390356" y="2753519"/>
            <a:ext cx="2281238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50000">
                      <a:srgbClr val="FFFFFF"/>
                    </a:gs>
                    <a:gs pos="100000">
                      <a:srgbClr val="660033"/>
                    </a:gs>
                  </a:gsLst>
                  <a:lin ang="5400754" scaled="1"/>
                </a:gradFill>
                <a:latin typeface="Impact"/>
              </a:rPr>
              <a:t>---------------</a:t>
            </a:r>
          </a:p>
        </p:txBody>
      </p:sp>
      <p:grpSp>
        <p:nvGrpSpPr>
          <p:cNvPr id="790535" name="Group 7"/>
          <p:cNvGrpSpPr>
            <a:grpSpLocks/>
          </p:cNvGrpSpPr>
          <p:nvPr/>
        </p:nvGrpSpPr>
        <p:grpSpPr bwMode="auto">
          <a:xfrm>
            <a:off x="4818063" y="1589088"/>
            <a:ext cx="1676400" cy="2343150"/>
            <a:chOff x="3072" y="576"/>
            <a:chExt cx="1056" cy="1872"/>
          </a:xfrm>
        </p:grpSpPr>
        <p:sp>
          <p:nvSpPr>
            <p:cNvPr id="790536" name="AutoShape 8"/>
            <p:cNvSpPr>
              <a:spLocks noChangeArrowheads="1"/>
            </p:cNvSpPr>
            <p:nvPr/>
          </p:nvSpPr>
          <p:spPr bwMode="auto">
            <a:xfrm rot="10800000" flipV="1">
              <a:off x="3072" y="576"/>
              <a:ext cx="1056" cy="624"/>
            </a:xfrm>
            <a:prstGeom prst="rtTriangl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37" name="Rectangle 9"/>
            <p:cNvSpPr>
              <a:spLocks noChangeArrowheads="1"/>
            </p:cNvSpPr>
            <p:nvPr/>
          </p:nvSpPr>
          <p:spPr bwMode="auto">
            <a:xfrm>
              <a:off x="3072" y="1200"/>
              <a:ext cx="1056" cy="1248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0541" name="Group 13"/>
          <p:cNvGrpSpPr>
            <a:grpSpLocks/>
          </p:cNvGrpSpPr>
          <p:nvPr/>
        </p:nvGrpSpPr>
        <p:grpSpPr bwMode="auto">
          <a:xfrm>
            <a:off x="3065463" y="2328863"/>
            <a:ext cx="1676400" cy="1603375"/>
            <a:chOff x="1968" y="1200"/>
            <a:chExt cx="1056" cy="1248"/>
          </a:xfrm>
        </p:grpSpPr>
        <p:sp>
          <p:nvSpPr>
            <p:cNvPr id="790542" name="AutoShape 14"/>
            <p:cNvSpPr>
              <a:spLocks noChangeArrowheads="1"/>
            </p:cNvSpPr>
            <p:nvPr/>
          </p:nvSpPr>
          <p:spPr bwMode="auto">
            <a:xfrm rot="10800000" flipV="1">
              <a:off x="1968" y="1200"/>
              <a:ext cx="1056" cy="624"/>
            </a:xfrm>
            <a:prstGeom prst="rtTriangle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99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43" name="Rectangle 15"/>
            <p:cNvSpPr>
              <a:spLocks noChangeArrowheads="1"/>
            </p:cNvSpPr>
            <p:nvPr/>
          </p:nvSpPr>
          <p:spPr bwMode="auto">
            <a:xfrm>
              <a:off x="1968" y="1824"/>
              <a:ext cx="1056" cy="624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99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0544" name="WordArt 16"/>
          <p:cNvSpPr>
            <a:spLocks noChangeArrowheads="1" noChangeShapeType="1"/>
          </p:cNvSpPr>
          <p:nvPr/>
        </p:nvSpPr>
        <p:spPr bwMode="auto">
          <a:xfrm rot="16199246" flipV="1">
            <a:off x="3994150" y="3108326"/>
            <a:ext cx="1570037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rgbClr val="FFFFFF"/>
                    </a:gs>
                    <a:gs pos="100000">
                      <a:schemeClr val="tx1"/>
                    </a:gs>
                  </a:gsLst>
                  <a:lin ang="5400754" scaled="1"/>
                </a:gradFill>
                <a:latin typeface="Impact"/>
              </a:rPr>
              <a:t>--------------</a:t>
            </a:r>
          </a:p>
        </p:txBody>
      </p:sp>
      <p:sp>
        <p:nvSpPr>
          <p:cNvPr id="790545" name="AutoShape 17"/>
          <p:cNvSpPr>
            <a:spLocks noChangeArrowheads="1"/>
          </p:cNvSpPr>
          <p:nvPr/>
        </p:nvSpPr>
        <p:spPr bwMode="auto">
          <a:xfrm rot="10800000" flipV="1">
            <a:off x="1236663" y="3130550"/>
            <a:ext cx="1828800" cy="801688"/>
          </a:xfrm>
          <a:prstGeom prst="rtTriangle">
            <a:avLst/>
          </a:prstGeom>
          <a:gradFill rotWithShape="0">
            <a:gsLst>
              <a:gs pos="0">
                <a:srgbClr val="000000"/>
              </a:gs>
              <a:gs pos="100000">
                <a:srgbClr val="66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46" name="WordArt 18"/>
          <p:cNvSpPr>
            <a:spLocks noChangeArrowheads="1" noChangeShapeType="1"/>
          </p:cNvSpPr>
          <p:nvPr/>
        </p:nvSpPr>
        <p:spPr bwMode="auto">
          <a:xfrm rot="16199246" flipV="1">
            <a:off x="2625725" y="3494088"/>
            <a:ext cx="803275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66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50000">
                      <a:srgbClr val="FFFFFF"/>
                    </a:gs>
                    <a:gs pos="100000">
                      <a:srgbClr val="660033"/>
                    </a:gs>
                  </a:gsLst>
                  <a:lin ang="5400754" scaled="1"/>
                </a:gradFill>
                <a:latin typeface="Impact"/>
              </a:rPr>
              <a:t>--------</a:t>
            </a:r>
          </a:p>
        </p:txBody>
      </p:sp>
      <p:grpSp>
        <p:nvGrpSpPr>
          <p:cNvPr id="790547" name="Group 19"/>
          <p:cNvGrpSpPr>
            <a:grpSpLocks/>
          </p:cNvGrpSpPr>
          <p:nvPr/>
        </p:nvGrpSpPr>
        <p:grpSpPr bwMode="auto">
          <a:xfrm>
            <a:off x="639763" y="2708275"/>
            <a:ext cx="7589837" cy="1346200"/>
            <a:chOff x="403" y="1706"/>
            <a:chExt cx="4781" cy="848"/>
          </a:xfrm>
        </p:grpSpPr>
        <p:sp>
          <p:nvSpPr>
            <p:cNvPr id="790548" name="AutoShape 20"/>
            <p:cNvSpPr>
              <a:spLocks noChangeArrowheads="1"/>
            </p:cNvSpPr>
            <p:nvPr/>
          </p:nvSpPr>
          <p:spPr bwMode="auto">
            <a:xfrm rot="5400000" flipV="1">
              <a:off x="2989" y="360"/>
              <a:ext cx="117" cy="4272"/>
            </a:xfrm>
            <a:prstGeom prst="downArrow">
              <a:avLst>
                <a:gd name="adj1" fmla="val 54176"/>
                <a:gd name="adj2" fmla="val 703210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FFFFFF"/>
                </a:gs>
                <a:gs pos="100000">
                  <a:srgbClr val="9900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90549" name="AutoShape 21"/>
            <p:cNvSpPr>
              <a:spLocks noChangeArrowheads="1"/>
            </p:cNvSpPr>
            <p:nvPr/>
          </p:nvSpPr>
          <p:spPr bwMode="auto">
            <a:xfrm rot="14784023" flipH="1">
              <a:off x="2294" y="-185"/>
              <a:ext cx="118" cy="3899"/>
            </a:xfrm>
            <a:prstGeom prst="downArrow">
              <a:avLst>
                <a:gd name="adj1" fmla="val 50074"/>
                <a:gd name="adj2" fmla="val 595069"/>
              </a:avLst>
            </a:prstGeom>
            <a:gradFill rotWithShape="0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540000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0551" name="AutoShape 23"/>
          <p:cNvSpPr>
            <a:spLocks noChangeArrowheads="1"/>
          </p:cNvSpPr>
          <p:nvPr/>
        </p:nvSpPr>
        <p:spPr bwMode="auto">
          <a:xfrm rot="14784023" flipH="1">
            <a:off x="3618707" y="-342107"/>
            <a:ext cx="228600" cy="6246813"/>
          </a:xfrm>
          <a:prstGeom prst="downArrow">
            <a:avLst>
              <a:gd name="adj1" fmla="val 50074"/>
              <a:gd name="adj2" fmla="val 492128"/>
            </a:avLst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52" name="AutoShape 24"/>
          <p:cNvSpPr>
            <a:spLocks noChangeArrowheads="1"/>
          </p:cNvSpPr>
          <p:nvPr/>
        </p:nvSpPr>
        <p:spPr bwMode="auto">
          <a:xfrm rot="14784023" flipH="1">
            <a:off x="3620294" y="-342106"/>
            <a:ext cx="228600" cy="6246812"/>
          </a:xfrm>
          <a:prstGeom prst="downArrow">
            <a:avLst>
              <a:gd name="adj1" fmla="val 50074"/>
              <a:gd name="adj2" fmla="val 492128"/>
            </a:avLst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0558" name="Group 30"/>
          <p:cNvGrpSpPr>
            <a:grpSpLocks/>
          </p:cNvGrpSpPr>
          <p:nvPr/>
        </p:nvGrpSpPr>
        <p:grpSpPr bwMode="auto">
          <a:xfrm>
            <a:off x="381000" y="271463"/>
            <a:ext cx="1143000" cy="1109662"/>
            <a:chOff x="240" y="171"/>
            <a:chExt cx="720" cy="699"/>
          </a:xfrm>
        </p:grpSpPr>
        <p:sp>
          <p:nvSpPr>
            <p:cNvPr id="790559" name="Oval 31"/>
            <p:cNvSpPr>
              <a:spLocks noChangeArrowheads="1"/>
            </p:cNvSpPr>
            <p:nvPr/>
          </p:nvSpPr>
          <p:spPr bwMode="auto">
            <a:xfrm>
              <a:off x="240" y="171"/>
              <a:ext cx="720" cy="69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9056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38" y="359"/>
              <a:ext cx="558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790561" name="Group 33"/>
          <p:cNvGrpSpPr>
            <a:grpSpLocks/>
          </p:cNvGrpSpPr>
          <p:nvPr/>
        </p:nvGrpSpPr>
        <p:grpSpPr bwMode="auto">
          <a:xfrm>
            <a:off x="609600" y="2667000"/>
            <a:ext cx="7620000" cy="1387475"/>
            <a:chOff x="384" y="1680"/>
            <a:chExt cx="4800" cy="874"/>
          </a:xfrm>
        </p:grpSpPr>
        <p:sp>
          <p:nvSpPr>
            <p:cNvPr id="790562" name="AutoShape 34"/>
            <p:cNvSpPr>
              <a:spLocks noChangeArrowheads="1"/>
            </p:cNvSpPr>
            <p:nvPr/>
          </p:nvSpPr>
          <p:spPr bwMode="auto">
            <a:xfrm rot="5400000" flipV="1">
              <a:off x="2989" y="360"/>
              <a:ext cx="117" cy="4272"/>
            </a:xfrm>
            <a:prstGeom prst="downArrow">
              <a:avLst>
                <a:gd name="adj1" fmla="val 54176"/>
                <a:gd name="adj2" fmla="val 703210"/>
              </a:avLst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90563" name="AutoShape 35"/>
            <p:cNvSpPr>
              <a:spLocks noChangeArrowheads="1"/>
            </p:cNvSpPr>
            <p:nvPr/>
          </p:nvSpPr>
          <p:spPr bwMode="auto">
            <a:xfrm rot="14784023" flipH="1">
              <a:off x="2280" y="-216"/>
              <a:ext cx="144" cy="3935"/>
            </a:xfrm>
            <a:prstGeom prst="downArrow">
              <a:avLst>
                <a:gd name="adj1" fmla="val 50074"/>
                <a:gd name="adj2" fmla="val 492128"/>
              </a:avLst>
            </a:prstGeom>
            <a:solidFill>
              <a:srgbClr val="FF33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4665663" y="4038600"/>
            <a:ext cx="2192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/>
              <a:t>Present age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6781800" y="40068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660066"/>
                </a:solidFill>
                <a:effectLst>
                  <a:outerShdw dist="12700" dir="2700000" algn="tl">
                    <a:srgbClr val="7030A0">
                      <a:alpha val="39000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n-US" dirty="0">
                <a:solidFill>
                  <a:srgbClr val="660066"/>
                </a:solidFill>
                <a:effectLst>
                  <a:outerShdw dist="12700" dir="2700000" algn="tl">
                    <a:srgbClr val="7030A0">
                      <a:alpha val="39000"/>
                    </a:srgbClr>
                  </a:outerShdw>
                </a:effectLst>
              </a:rPr>
              <a:t>Last Days</a:t>
            </a:r>
            <a:r>
              <a:rPr lang="en-US" sz="3600" b="1" dirty="0">
                <a:solidFill>
                  <a:srgbClr val="660066"/>
                </a:solidFill>
                <a:effectLst>
                  <a:outerShdw dist="12700" dir="2700000" algn="tl">
                    <a:srgbClr val="7030A0">
                      <a:alpha val="39000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  <p:sp>
        <p:nvSpPr>
          <p:cNvPr id="790583" name="Oval 55"/>
          <p:cNvSpPr>
            <a:spLocks noChangeArrowheads="1"/>
          </p:cNvSpPr>
          <p:nvPr/>
        </p:nvSpPr>
        <p:spPr bwMode="auto">
          <a:xfrm>
            <a:off x="6342063" y="1335088"/>
            <a:ext cx="363537" cy="355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790587" name="Group 59"/>
          <p:cNvGrpSpPr>
            <a:grpSpLocks/>
          </p:cNvGrpSpPr>
          <p:nvPr/>
        </p:nvGrpSpPr>
        <p:grpSpPr bwMode="auto">
          <a:xfrm>
            <a:off x="2735263" y="2590800"/>
            <a:ext cx="3589337" cy="914400"/>
            <a:chOff x="1723" y="1632"/>
            <a:chExt cx="2261" cy="576"/>
          </a:xfrm>
        </p:grpSpPr>
        <p:grpSp>
          <p:nvGrpSpPr>
            <p:cNvPr id="790588" name="Group 60"/>
            <p:cNvGrpSpPr>
              <a:grpSpLocks/>
            </p:cNvGrpSpPr>
            <p:nvPr/>
          </p:nvGrpSpPr>
          <p:grpSpPr bwMode="auto">
            <a:xfrm>
              <a:off x="2304" y="1819"/>
              <a:ext cx="1215" cy="389"/>
              <a:chOff x="2337" y="1770"/>
              <a:chExt cx="1215" cy="389"/>
            </a:xfrm>
          </p:grpSpPr>
          <p:sp>
            <p:nvSpPr>
              <p:cNvPr id="790589" name="Rectangle 61"/>
              <p:cNvSpPr>
                <a:spLocks noChangeArrowheads="1"/>
              </p:cNvSpPr>
              <p:nvPr/>
            </p:nvSpPr>
            <p:spPr bwMode="auto">
              <a:xfrm rot="-1441340">
                <a:off x="2410" y="1770"/>
                <a:ext cx="1063" cy="389"/>
              </a:xfrm>
              <a:prstGeom prst="rect">
                <a:avLst/>
              </a:prstGeom>
              <a:solidFill>
                <a:srgbClr val="000099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ette Engschrift" pitchFamily="2" charset="0"/>
                </a:endParaRPr>
              </a:p>
            </p:txBody>
          </p:sp>
          <p:sp>
            <p:nvSpPr>
              <p:cNvPr id="790590" name="Text Box 62"/>
              <p:cNvSpPr txBox="1">
                <a:spLocks noChangeArrowheads="1"/>
              </p:cNvSpPr>
              <p:nvPr/>
            </p:nvSpPr>
            <p:spPr bwMode="auto">
              <a:xfrm rot="-1441340">
                <a:off x="2337" y="1824"/>
                <a:ext cx="1215" cy="33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ette Engschrift" pitchFamily="2" charset="0"/>
                  </a:rPr>
                  <a:t>and intellect</a:t>
                </a:r>
              </a:p>
            </p:txBody>
          </p:sp>
        </p:grpSp>
        <p:grpSp>
          <p:nvGrpSpPr>
            <p:cNvPr id="790591" name="Group 63"/>
            <p:cNvGrpSpPr>
              <a:grpSpLocks/>
            </p:cNvGrpSpPr>
            <p:nvPr/>
          </p:nvGrpSpPr>
          <p:grpSpPr bwMode="auto">
            <a:xfrm>
              <a:off x="1723" y="1632"/>
              <a:ext cx="2261" cy="334"/>
              <a:chOff x="1723" y="1632"/>
              <a:chExt cx="2261" cy="334"/>
            </a:xfrm>
          </p:grpSpPr>
          <p:sp>
            <p:nvSpPr>
              <p:cNvPr id="790592" name="Rectangle 64"/>
              <p:cNvSpPr>
                <a:spLocks noChangeArrowheads="1"/>
              </p:cNvSpPr>
              <p:nvPr/>
            </p:nvSpPr>
            <p:spPr bwMode="auto">
              <a:xfrm rot="-1441340">
                <a:off x="1726" y="1686"/>
                <a:ext cx="2163" cy="276"/>
              </a:xfrm>
              <a:prstGeom prst="rect">
                <a:avLst/>
              </a:prstGeom>
              <a:solidFill>
                <a:srgbClr val="000099"/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93" name="Text Box 65"/>
              <p:cNvSpPr txBox="1">
                <a:spLocks noChangeArrowheads="1"/>
              </p:cNvSpPr>
              <p:nvPr/>
            </p:nvSpPr>
            <p:spPr bwMode="auto">
              <a:xfrm rot="-1441340">
                <a:off x="1723" y="1632"/>
                <a:ext cx="2261" cy="33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ette Engschrift" pitchFamily="2" charset="0"/>
                  </a:rPr>
                  <a:t>Development of spirituality</a:t>
                </a:r>
              </a:p>
            </p:txBody>
          </p:sp>
        </p:grpSp>
      </p:grpSp>
      <p:sp>
        <p:nvSpPr>
          <p:cNvPr id="790598" name="Oval 70"/>
          <p:cNvSpPr>
            <a:spLocks noChangeArrowheads="1"/>
          </p:cNvSpPr>
          <p:nvPr/>
        </p:nvSpPr>
        <p:spPr bwMode="auto">
          <a:xfrm>
            <a:off x="457200" y="3810000"/>
            <a:ext cx="1295400" cy="950913"/>
          </a:xfrm>
          <a:prstGeom prst="ellipse">
            <a:avLst/>
          </a:prstGeom>
          <a:gradFill rotWithShape="0">
            <a:gsLst>
              <a:gs pos="0">
                <a:srgbClr val="663300"/>
              </a:gs>
              <a:gs pos="50000">
                <a:srgbClr val="333333"/>
              </a:gs>
              <a:gs pos="100000">
                <a:srgbClr val="6633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7350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790603" name="Text Box 75"/>
          <p:cNvSpPr txBox="1">
            <a:spLocks noChangeArrowheads="1"/>
          </p:cNvSpPr>
          <p:nvPr/>
        </p:nvSpPr>
        <p:spPr bwMode="auto">
          <a:xfrm>
            <a:off x="6781800" y="2209800"/>
            <a:ext cx="1371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dirty="0"/>
              <a:t>Scope</a:t>
            </a:r>
          </a:p>
        </p:txBody>
      </p:sp>
      <p:sp>
        <p:nvSpPr>
          <p:cNvPr id="790604" name="Text Box 76"/>
          <p:cNvSpPr txBox="1">
            <a:spLocks noChangeArrowheads="1"/>
          </p:cNvSpPr>
          <p:nvPr/>
        </p:nvSpPr>
        <p:spPr bwMode="auto">
          <a:xfrm>
            <a:off x="6781800" y="2870200"/>
            <a:ext cx="205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dirty="0"/>
              <a:t>Expression</a:t>
            </a:r>
          </a:p>
        </p:txBody>
      </p:sp>
      <p:sp>
        <p:nvSpPr>
          <p:cNvPr id="790580" name="Rectangle 52"/>
          <p:cNvSpPr>
            <a:spLocks noChangeArrowheads="1"/>
          </p:cNvSpPr>
          <p:nvPr/>
        </p:nvSpPr>
        <p:spPr bwMode="auto">
          <a:xfrm>
            <a:off x="6799263" y="1258888"/>
            <a:ext cx="1981200" cy="4937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00FF"/>
                </a:solidFill>
              </a:rPr>
              <a:t>New truth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9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81" grpId="0" autoUpdateAnimBg="0"/>
      <p:bldP spid="790582" grpId="0" autoUpdateAnimBg="0"/>
      <p:bldP spid="79058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592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2788" name="Group 52"/>
          <p:cNvGrpSpPr>
            <a:grpSpLocks/>
          </p:cNvGrpSpPr>
          <p:nvPr/>
        </p:nvGrpSpPr>
        <p:grpSpPr bwMode="auto">
          <a:xfrm>
            <a:off x="990600" y="5410200"/>
            <a:ext cx="7391400" cy="1371600"/>
            <a:chOff x="672" y="3360"/>
            <a:chExt cx="4656" cy="864"/>
          </a:xfrm>
        </p:grpSpPr>
        <p:sp>
          <p:nvSpPr>
            <p:cNvPr id="372739" name="Text Box 3"/>
            <p:cNvSpPr txBox="1">
              <a:spLocks noChangeArrowheads="1"/>
            </p:cNvSpPr>
            <p:nvPr/>
          </p:nvSpPr>
          <p:spPr bwMode="auto">
            <a:xfrm>
              <a:off x="912" y="3382"/>
              <a:ext cx="4416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To address this issue, we should first understand such fundamental matters as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purpose</a:t>
              </a:r>
              <a:r>
                <a:rPr lang="en-US" sz="2400">
                  <a:latin typeface="Arial Narrow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of God’s creation,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meaning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of the human Fall, and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goal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of the providence of restoration.</a:t>
              </a:r>
              <a:endParaRPr lang="en-US" sz="2400">
                <a:latin typeface="Arial Narrow" pitchFamily="34" charset="0"/>
              </a:endParaRPr>
            </a:p>
          </p:txBody>
        </p:sp>
        <p:sp>
          <p:nvSpPr>
            <p:cNvPr id="372741" name="Text Box 5"/>
            <p:cNvSpPr txBox="1">
              <a:spLocks noChangeArrowheads="1"/>
            </p:cNvSpPr>
            <p:nvPr/>
          </p:nvSpPr>
          <p:spPr bwMode="auto">
            <a:xfrm>
              <a:off x="672" y="3360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72765" name="AutoShape 29"/>
          <p:cNvSpPr>
            <a:spLocks noChangeArrowheads="1"/>
          </p:cNvSpPr>
          <p:nvPr/>
        </p:nvSpPr>
        <p:spPr bwMode="auto">
          <a:xfrm>
            <a:off x="6724650" y="1371600"/>
            <a:ext cx="266700" cy="2209800"/>
          </a:xfrm>
          <a:prstGeom prst="downArrow">
            <a:avLst>
              <a:gd name="adj1" fmla="val 50000"/>
              <a:gd name="adj2" fmla="val 207143"/>
            </a:avLst>
          </a:prstGeom>
          <a:gradFill rotWithShape="0">
            <a:gsLst>
              <a:gs pos="0">
                <a:srgbClr val="CCCCFF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000099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372766" name="Oval 30"/>
          <p:cNvSpPr>
            <a:spLocks noChangeArrowheads="1"/>
          </p:cNvSpPr>
          <p:nvPr/>
        </p:nvSpPr>
        <p:spPr bwMode="auto">
          <a:xfrm>
            <a:off x="5257800" y="3657600"/>
            <a:ext cx="32004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endParaRPr lang="en-US" sz="600" b="1">
              <a:solidFill>
                <a:srgbClr val="66006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660066"/>
                </a:solidFill>
              </a:rPr>
              <a:t>Eschatology</a:t>
            </a:r>
          </a:p>
        </p:txBody>
      </p:sp>
      <p:sp>
        <p:nvSpPr>
          <p:cNvPr id="372768" name="AutoShape 32"/>
          <p:cNvSpPr>
            <a:spLocks noChangeArrowheads="1"/>
          </p:cNvSpPr>
          <p:nvPr/>
        </p:nvSpPr>
        <p:spPr bwMode="auto">
          <a:xfrm>
            <a:off x="1143000" y="1905000"/>
            <a:ext cx="5486400" cy="1524000"/>
          </a:xfrm>
          <a:prstGeom prst="homePlate">
            <a:avLst>
              <a:gd name="adj" fmla="val 61517"/>
            </a:avLst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99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sp>
        <p:nvSpPr>
          <p:cNvPr id="372770" name="Oval 34"/>
          <p:cNvSpPr>
            <a:spLocks noChangeArrowheads="1"/>
          </p:cNvSpPr>
          <p:nvPr/>
        </p:nvSpPr>
        <p:spPr bwMode="auto">
          <a:xfrm>
            <a:off x="1295400" y="2124075"/>
            <a:ext cx="228600" cy="241300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72771" name="Rectangle 35"/>
          <p:cNvSpPr>
            <a:spLocks noChangeArrowheads="1"/>
          </p:cNvSpPr>
          <p:nvPr/>
        </p:nvSpPr>
        <p:spPr bwMode="auto">
          <a:xfrm>
            <a:off x="1524000" y="1962150"/>
            <a:ext cx="396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Arial Black" pitchFamily="34" charset="0"/>
              </a:rPr>
              <a:t>Purpose of Creation</a:t>
            </a:r>
          </a:p>
        </p:txBody>
      </p:sp>
      <p:sp>
        <p:nvSpPr>
          <p:cNvPr id="372772" name="Oval 36"/>
          <p:cNvSpPr>
            <a:spLocks noChangeArrowheads="1"/>
          </p:cNvSpPr>
          <p:nvPr/>
        </p:nvSpPr>
        <p:spPr bwMode="auto">
          <a:xfrm>
            <a:off x="1295400" y="2546350"/>
            <a:ext cx="228600" cy="241300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72773" name="Oval 37"/>
          <p:cNvSpPr>
            <a:spLocks noChangeArrowheads="1"/>
          </p:cNvSpPr>
          <p:nvPr/>
        </p:nvSpPr>
        <p:spPr bwMode="auto">
          <a:xfrm>
            <a:off x="1295400" y="2959100"/>
            <a:ext cx="228600" cy="241300"/>
          </a:xfrm>
          <a:prstGeom prst="ellipse">
            <a:avLst/>
          </a:prstGeom>
          <a:solidFill>
            <a:srgbClr val="0000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72774" name="Rectangle 38"/>
          <p:cNvSpPr>
            <a:spLocks noChangeArrowheads="1"/>
          </p:cNvSpPr>
          <p:nvPr/>
        </p:nvSpPr>
        <p:spPr bwMode="auto">
          <a:xfrm>
            <a:off x="1524000" y="2384425"/>
            <a:ext cx="4572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Arial Black" pitchFamily="34" charset="0"/>
              </a:rPr>
              <a:t>Meaning of human fall</a:t>
            </a:r>
          </a:p>
        </p:txBody>
      </p:sp>
      <p:sp>
        <p:nvSpPr>
          <p:cNvPr id="372775" name="Rectangle 39"/>
          <p:cNvSpPr>
            <a:spLocks noChangeArrowheads="1"/>
          </p:cNvSpPr>
          <p:nvPr/>
        </p:nvSpPr>
        <p:spPr bwMode="auto">
          <a:xfrm>
            <a:off x="1524000" y="2808288"/>
            <a:ext cx="396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Arial Black" pitchFamily="34" charset="0"/>
              </a:rPr>
              <a:t>Goal of restoration</a:t>
            </a:r>
          </a:p>
        </p:txBody>
      </p:sp>
      <p:grpSp>
        <p:nvGrpSpPr>
          <p:cNvPr id="372783" name="Group 47"/>
          <p:cNvGrpSpPr>
            <a:grpSpLocks/>
          </p:cNvGrpSpPr>
          <p:nvPr/>
        </p:nvGrpSpPr>
        <p:grpSpPr bwMode="auto">
          <a:xfrm>
            <a:off x="762000" y="381000"/>
            <a:ext cx="4648200" cy="1371600"/>
            <a:chOff x="480" y="240"/>
            <a:chExt cx="2928" cy="864"/>
          </a:xfrm>
        </p:grpSpPr>
        <p:sp>
          <p:nvSpPr>
            <p:cNvPr id="372784" name="AutoShape 48"/>
            <p:cNvSpPr>
              <a:spLocks noChangeArrowheads="1"/>
            </p:cNvSpPr>
            <p:nvPr/>
          </p:nvSpPr>
          <p:spPr bwMode="auto">
            <a:xfrm>
              <a:off x="480" y="240"/>
              <a:ext cx="2928" cy="864"/>
            </a:xfrm>
            <a:prstGeom prst="rightArrow">
              <a:avLst>
                <a:gd name="adj1" fmla="val 54630"/>
                <a:gd name="adj2" fmla="val 68751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2785" name="Text Box 49"/>
            <p:cNvSpPr txBox="1">
              <a:spLocks noChangeArrowheads="1"/>
            </p:cNvSpPr>
            <p:nvPr/>
          </p:nvSpPr>
          <p:spPr bwMode="auto">
            <a:xfrm>
              <a:off x="576" y="451"/>
              <a:ext cx="20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000" i="1">
                  <a:solidFill>
                    <a:schemeClr val="bg1"/>
                  </a:solidFill>
                </a:rPr>
                <a:t>Human history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5467350" y="609600"/>
            <a:ext cx="2781300" cy="819150"/>
            <a:chOff x="3444" y="384"/>
            <a:chExt cx="1752" cy="516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444" y="420"/>
              <a:ext cx="14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400" dirty="0"/>
                <a:t>Last Days</a:t>
              </a:r>
              <a:endParaRPr lang="en-US" sz="4400" b="1" dirty="0">
                <a:latin typeface="Times New Roman" pitchFamily="18" charset="0"/>
              </a:endParaRPr>
            </a:p>
          </p:txBody>
        </p:sp>
        <p:sp>
          <p:nvSpPr>
            <p:cNvPr id="23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908" y="384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CC"/>
                      </a:gs>
                      <a:gs pos="100000">
                        <a:srgbClr val="000099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8" grpId="0" animBg="1" autoUpdateAnimBg="0"/>
      <p:bldP spid="372770" grpId="0" animBg="1" autoUpdateAnimBg="0"/>
      <p:bldP spid="372771" grpId="0" autoUpdateAnimBg="0"/>
      <p:bldP spid="372772" grpId="0" animBg="1" autoUpdateAnimBg="0"/>
      <p:bldP spid="372774" grpId="0" autoUpdateAnimBg="0"/>
      <p:bldP spid="37277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8906" name="Group 90"/>
          <p:cNvGrpSpPr>
            <a:grpSpLocks/>
          </p:cNvGrpSpPr>
          <p:nvPr/>
        </p:nvGrpSpPr>
        <p:grpSpPr bwMode="auto">
          <a:xfrm>
            <a:off x="609600" y="5180013"/>
            <a:ext cx="7924800" cy="1392237"/>
            <a:chOff x="288" y="3263"/>
            <a:chExt cx="4992" cy="877"/>
          </a:xfrm>
        </p:grpSpPr>
        <p:sp>
          <p:nvSpPr>
            <p:cNvPr id="418820" name="Text Box 4"/>
            <p:cNvSpPr txBox="1">
              <a:spLocks noChangeArrowheads="1"/>
            </p:cNvSpPr>
            <p:nvPr/>
          </p:nvSpPr>
          <p:spPr bwMode="auto">
            <a:xfrm>
              <a:off x="528" y="3298"/>
              <a:ext cx="4752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Those who live in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this period 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suffer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internally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from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anxiety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fear and confusion due to the absence of a guiding ideology or philosophy. They suffer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externally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from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strife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battles fought with fearsome weapons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106).</a:t>
              </a:r>
              <a:endParaRPr lang="en-US" sz="2000" b="1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18821" name="Text Box 5"/>
            <p:cNvSpPr txBox="1">
              <a:spLocks noChangeArrowheads="1"/>
            </p:cNvSpPr>
            <p:nvPr/>
          </p:nvSpPr>
          <p:spPr bwMode="auto">
            <a:xfrm>
              <a:off x="288" y="3263"/>
              <a:ext cx="28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8896" name="Group 80"/>
          <p:cNvGrpSpPr>
            <a:grpSpLocks/>
          </p:cNvGrpSpPr>
          <p:nvPr/>
        </p:nvGrpSpPr>
        <p:grpSpPr bwMode="auto">
          <a:xfrm>
            <a:off x="304800" y="282575"/>
            <a:ext cx="6097588" cy="585788"/>
            <a:chOff x="192" y="178"/>
            <a:chExt cx="3841" cy="369"/>
          </a:xfrm>
        </p:grpSpPr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624" y="195"/>
              <a:ext cx="340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600" dirty="0"/>
                <a:t>Our Attitude in the Last Days</a:t>
              </a:r>
            </a:p>
          </p:txBody>
        </p:sp>
        <p:sp>
          <p:nvSpPr>
            <p:cNvPr id="418831" name="Text Box 15"/>
            <p:cNvSpPr txBox="1">
              <a:spLocks noChangeArrowheads="1"/>
            </p:cNvSpPr>
            <p:nvPr/>
          </p:nvSpPr>
          <p:spPr bwMode="auto">
            <a:xfrm>
              <a:off x="192" y="178"/>
              <a:ext cx="47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600" dirty="0"/>
                <a:t>5.2</a:t>
              </a:r>
            </a:p>
          </p:txBody>
        </p:sp>
      </p:grpSp>
      <p:sp>
        <p:nvSpPr>
          <p:cNvPr id="418867" name="WordArt 51"/>
          <p:cNvSpPr>
            <a:spLocks noChangeArrowheads="1" noChangeShapeType="1" noTextEdit="1"/>
          </p:cNvSpPr>
          <p:nvPr/>
        </p:nvSpPr>
        <p:spPr bwMode="auto">
          <a:xfrm>
            <a:off x="1295400" y="38862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Internal:</a:t>
            </a:r>
          </a:p>
        </p:txBody>
      </p:sp>
      <p:sp>
        <p:nvSpPr>
          <p:cNvPr id="418868" name="WordArt 52"/>
          <p:cNvSpPr>
            <a:spLocks noChangeArrowheads="1" noChangeShapeType="1" noTextEdit="1"/>
          </p:cNvSpPr>
          <p:nvPr/>
        </p:nvSpPr>
        <p:spPr bwMode="auto">
          <a:xfrm>
            <a:off x="1295400" y="44196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External:</a:t>
            </a:r>
          </a:p>
        </p:txBody>
      </p: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3276600" y="4343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strife</a:t>
            </a:r>
          </a:p>
        </p:txBody>
      </p:sp>
      <p:sp>
        <p:nvSpPr>
          <p:cNvPr id="418870" name="Rectangle 54"/>
          <p:cNvSpPr>
            <a:spLocks noChangeArrowheads="1"/>
          </p:cNvSpPr>
          <p:nvPr/>
        </p:nvSpPr>
        <p:spPr bwMode="auto">
          <a:xfrm>
            <a:off x="4267200" y="43434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/>
              <a:t>and battles</a:t>
            </a:r>
          </a:p>
        </p:txBody>
      </p:sp>
      <p:sp>
        <p:nvSpPr>
          <p:cNvPr id="418875" name="Rectangle 59"/>
          <p:cNvSpPr>
            <a:spLocks noChangeArrowheads="1"/>
          </p:cNvSpPr>
          <p:nvPr/>
        </p:nvSpPr>
        <p:spPr bwMode="auto">
          <a:xfrm>
            <a:off x="3276600" y="3810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/>
              <a:t>anxiety,</a:t>
            </a:r>
          </a:p>
        </p:txBody>
      </p:sp>
      <p:sp>
        <p:nvSpPr>
          <p:cNvPr id="418876" name="Rectangle 60"/>
          <p:cNvSpPr>
            <a:spLocks noChangeArrowheads="1"/>
          </p:cNvSpPr>
          <p:nvPr/>
        </p:nvSpPr>
        <p:spPr bwMode="auto">
          <a:xfrm>
            <a:off x="4724400" y="38115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/>
              <a:t>fear,</a:t>
            </a:r>
          </a:p>
        </p:txBody>
      </p:sp>
      <p:sp>
        <p:nvSpPr>
          <p:cNvPr id="418877" name="Rectangle 61"/>
          <p:cNvSpPr>
            <a:spLocks noChangeArrowheads="1"/>
          </p:cNvSpPr>
          <p:nvPr/>
        </p:nvSpPr>
        <p:spPr bwMode="auto">
          <a:xfrm>
            <a:off x="5562600" y="3810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and confusion</a:t>
            </a:r>
          </a:p>
        </p:txBody>
      </p:sp>
      <p:sp>
        <p:nvSpPr>
          <p:cNvPr id="418886" name="AutoShape 70"/>
          <p:cNvSpPr>
            <a:spLocks noChangeArrowheads="1"/>
          </p:cNvSpPr>
          <p:nvPr/>
        </p:nvSpPr>
        <p:spPr bwMode="auto">
          <a:xfrm>
            <a:off x="3052763" y="2286000"/>
            <a:ext cx="2809875" cy="228600"/>
          </a:xfrm>
          <a:prstGeom prst="leftRightArrow">
            <a:avLst>
              <a:gd name="adj1" fmla="val 50000"/>
              <a:gd name="adj2" fmla="val 245833"/>
            </a:avLst>
          </a:prstGeom>
          <a:solidFill>
            <a:srgbClr val="FFFF00"/>
          </a:solidFill>
          <a:ln w="571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18905" name="Group 89"/>
          <p:cNvGrpSpPr>
            <a:grpSpLocks/>
          </p:cNvGrpSpPr>
          <p:nvPr/>
        </p:nvGrpSpPr>
        <p:grpSpPr bwMode="auto">
          <a:xfrm>
            <a:off x="457200" y="1066800"/>
            <a:ext cx="8229600" cy="2220913"/>
            <a:chOff x="288" y="672"/>
            <a:chExt cx="5184" cy="1399"/>
          </a:xfrm>
        </p:grpSpPr>
        <p:grpSp>
          <p:nvGrpSpPr>
            <p:cNvPr id="418895" name="Group 79"/>
            <p:cNvGrpSpPr>
              <a:grpSpLocks/>
            </p:cNvGrpSpPr>
            <p:nvPr/>
          </p:nvGrpSpPr>
          <p:grpSpPr bwMode="auto">
            <a:xfrm>
              <a:off x="288" y="672"/>
              <a:ext cx="5184" cy="673"/>
              <a:chOff x="288" y="672"/>
              <a:chExt cx="5184" cy="673"/>
            </a:xfrm>
          </p:grpSpPr>
          <p:grpSp>
            <p:nvGrpSpPr>
              <p:cNvPr id="418892" name="Group 76"/>
              <p:cNvGrpSpPr>
                <a:grpSpLocks/>
              </p:cNvGrpSpPr>
              <p:nvPr/>
            </p:nvGrpSpPr>
            <p:grpSpPr bwMode="auto">
              <a:xfrm>
                <a:off x="288" y="673"/>
                <a:ext cx="3440" cy="672"/>
                <a:chOff x="288" y="673"/>
                <a:chExt cx="3440" cy="672"/>
              </a:xfrm>
            </p:grpSpPr>
            <p:sp>
              <p:nvSpPr>
                <p:cNvPr id="418881" name="Rectangle 65"/>
                <p:cNvSpPr>
                  <a:spLocks noChangeArrowheads="1"/>
                </p:cNvSpPr>
                <p:nvPr/>
              </p:nvSpPr>
              <p:spPr bwMode="auto">
                <a:xfrm>
                  <a:off x="288" y="673"/>
                  <a:ext cx="1629" cy="672"/>
                </a:xfrm>
                <a:prstGeom prst="rect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882" name="AutoShape 66"/>
                <p:cNvSpPr>
                  <a:spLocks noChangeArrowheads="1"/>
                </p:cNvSpPr>
                <p:nvPr/>
              </p:nvSpPr>
              <p:spPr bwMode="auto">
                <a:xfrm>
                  <a:off x="1917" y="673"/>
                  <a:ext cx="1811" cy="672"/>
                </a:xfrm>
                <a:prstGeom prst="rtTriangl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887" name="Group 71"/>
              <p:cNvGrpSpPr>
                <a:grpSpLocks/>
              </p:cNvGrpSpPr>
              <p:nvPr/>
            </p:nvGrpSpPr>
            <p:grpSpPr bwMode="auto">
              <a:xfrm>
                <a:off x="2032" y="672"/>
                <a:ext cx="3440" cy="673"/>
                <a:chOff x="1966" y="863"/>
                <a:chExt cx="3216" cy="673"/>
              </a:xfrm>
            </p:grpSpPr>
            <p:sp>
              <p:nvSpPr>
                <p:cNvPr id="418888" name="Rectangle 72"/>
                <p:cNvSpPr>
                  <a:spLocks noChangeArrowheads="1"/>
                </p:cNvSpPr>
                <p:nvPr/>
              </p:nvSpPr>
              <p:spPr bwMode="auto">
                <a:xfrm rot="-10800000">
                  <a:off x="3659" y="863"/>
                  <a:ext cx="1523" cy="67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889" name="AutoShape 73"/>
                <p:cNvSpPr>
                  <a:spLocks noChangeArrowheads="1"/>
                </p:cNvSpPr>
                <p:nvPr/>
              </p:nvSpPr>
              <p:spPr bwMode="auto">
                <a:xfrm rot="-10800000">
                  <a:off x="1966" y="864"/>
                  <a:ext cx="1693" cy="672"/>
                </a:xfrm>
                <a:prstGeom prst="rtTriangle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8879" name="Rectangle 63"/>
            <p:cNvSpPr>
              <a:spLocks noChangeArrowheads="1"/>
            </p:cNvSpPr>
            <p:nvPr/>
          </p:nvSpPr>
          <p:spPr bwMode="auto">
            <a:xfrm>
              <a:off x="2082" y="1591"/>
              <a:ext cx="1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dirty="0"/>
                <a:t>Last Days</a:t>
              </a:r>
            </a:p>
          </p:txBody>
        </p:sp>
        <p:grpSp>
          <p:nvGrpSpPr>
            <p:cNvPr id="418894" name="Group 78"/>
            <p:cNvGrpSpPr>
              <a:grpSpLocks/>
            </p:cNvGrpSpPr>
            <p:nvPr/>
          </p:nvGrpSpPr>
          <p:grpSpPr bwMode="auto">
            <a:xfrm>
              <a:off x="1824" y="672"/>
              <a:ext cx="1968" cy="960"/>
              <a:chOff x="1824" y="672"/>
              <a:chExt cx="1968" cy="960"/>
            </a:xfrm>
          </p:grpSpPr>
          <p:grpSp>
            <p:nvGrpSpPr>
              <p:cNvPr id="418891" name="Group 75"/>
              <p:cNvGrpSpPr>
                <a:grpSpLocks/>
              </p:cNvGrpSpPr>
              <p:nvPr/>
            </p:nvGrpSpPr>
            <p:grpSpPr bwMode="auto">
              <a:xfrm>
                <a:off x="1824" y="1344"/>
                <a:ext cx="1968" cy="288"/>
                <a:chOff x="1824" y="1344"/>
                <a:chExt cx="1968" cy="288"/>
              </a:xfrm>
            </p:grpSpPr>
            <p:sp>
              <p:nvSpPr>
                <p:cNvPr id="418883" name="WordArt 67"/>
                <p:cNvSpPr>
                  <a:spLocks noChangeArrowheads="1" noChangeShapeType="1"/>
                </p:cNvSpPr>
                <p:nvPr/>
              </p:nvSpPr>
              <p:spPr bwMode="auto">
                <a:xfrm flipV="1">
                  <a:off x="3743" y="1344"/>
                  <a:ext cx="49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418884" name="WordArt 68"/>
                <p:cNvSpPr>
                  <a:spLocks noChangeArrowheads="1" noChangeShapeType="1"/>
                </p:cNvSpPr>
                <p:nvPr/>
              </p:nvSpPr>
              <p:spPr bwMode="auto">
                <a:xfrm rot="16199246" flipV="1">
                  <a:off x="1705" y="1463"/>
                  <a:ext cx="288" cy="4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</p:grpSp>
          <p:sp>
            <p:nvSpPr>
              <p:cNvPr id="418890" name="WordArt 74"/>
              <p:cNvSpPr>
                <a:spLocks noChangeArrowheads="1" noChangeShapeType="1"/>
              </p:cNvSpPr>
              <p:nvPr/>
            </p:nvSpPr>
            <p:spPr bwMode="auto">
              <a:xfrm rot="16199246" flipV="1">
                <a:off x="1512" y="984"/>
                <a:ext cx="672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chemeClr val="bg2"/>
                    </a:soli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/>
                  </a:rPr>
                  <a:t>----------</a:t>
                </a:r>
              </a:p>
            </p:txBody>
          </p: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1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67" grpId="0" animBg="1"/>
      <p:bldP spid="418868" grpId="0" animBg="1"/>
      <p:bldP spid="418869" grpId="0" autoUpdateAnimBg="0"/>
      <p:bldP spid="418870" grpId="0" autoUpdateAnimBg="0"/>
      <p:bldP spid="418875" grpId="0" autoUpdateAnimBg="0"/>
      <p:bldP spid="418876" grpId="0" autoUpdateAnimBg="0"/>
      <p:bldP spid="418877" grpId="0" autoUpdateAnimBg="0"/>
      <p:bldP spid="418886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1948" name="Group 60"/>
          <p:cNvGrpSpPr>
            <a:grpSpLocks/>
          </p:cNvGrpSpPr>
          <p:nvPr/>
        </p:nvGrpSpPr>
        <p:grpSpPr bwMode="auto">
          <a:xfrm>
            <a:off x="838200" y="5334000"/>
            <a:ext cx="7620000" cy="752475"/>
            <a:chOff x="538" y="3311"/>
            <a:chExt cx="4646" cy="474"/>
          </a:xfrm>
        </p:grpSpPr>
        <p:sp>
          <p:nvSpPr>
            <p:cNvPr id="421891" name="Text Box 3"/>
            <p:cNvSpPr txBox="1">
              <a:spLocks noChangeArrowheads="1"/>
            </p:cNvSpPr>
            <p:nvPr/>
          </p:nvSpPr>
          <p:spPr bwMode="auto">
            <a:xfrm>
              <a:off x="768" y="3335"/>
              <a:ext cx="441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new age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sprouts and grows amidst the final phases</a:t>
              </a:r>
            </a:p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of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old age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and comes into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conflict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with that age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107).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21892" name="Text Box 4"/>
            <p:cNvSpPr txBox="1">
              <a:spLocks noChangeArrowheads="1"/>
            </p:cNvSpPr>
            <p:nvPr/>
          </p:nvSpPr>
          <p:spPr bwMode="auto">
            <a:xfrm>
              <a:off x="538" y="3311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1950" name="Group 62"/>
          <p:cNvGrpSpPr>
            <a:grpSpLocks/>
          </p:cNvGrpSpPr>
          <p:nvPr/>
        </p:nvGrpSpPr>
        <p:grpSpPr bwMode="auto">
          <a:xfrm>
            <a:off x="457200" y="1066800"/>
            <a:ext cx="8228014" cy="1524000"/>
            <a:chOff x="288" y="672"/>
            <a:chExt cx="5183" cy="960"/>
          </a:xfrm>
        </p:grpSpPr>
        <p:grpSp>
          <p:nvGrpSpPr>
            <p:cNvPr id="421932" name="Group 44"/>
            <p:cNvGrpSpPr>
              <a:grpSpLocks/>
            </p:cNvGrpSpPr>
            <p:nvPr/>
          </p:nvGrpSpPr>
          <p:grpSpPr bwMode="auto">
            <a:xfrm>
              <a:off x="288" y="672"/>
              <a:ext cx="5183" cy="673"/>
              <a:chOff x="288" y="672"/>
              <a:chExt cx="5183" cy="673"/>
            </a:xfrm>
          </p:grpSpPr>
          <p:grpSp>
            <p:nvGrpSpPr>
              <p:cNvPr id="421933" name="Group 45"/>
              <p:cNvGrpSpPr>
                <a:grpSpLocks/>
              </p:cNvGrpSpPr>
              <p:nvPr/>
            </p:nvGrpSpPr>
            <p:grpSpPr bwMode="auto">
              <a:xfrm>
                <a:off x="288" y="673"/>
                <a:ext cx="3440" cy="672"/>
                <a:chOff x="288" y="673"/>
                <a:chExt cx="3440" cy="672"/>
              </a:xfrm>
            </p:grpSpPr>
            <p:sp>
              <p:nvSpPr>
                <p:cNvPr id="421934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" y="673"/>
                  <a:ext cx="1629" cy="672"/>
                </a:xfrm>
                <a:prstGeom prst="rect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935" name="AutoShape 47"/>
                <p:cNvSpPr>
                  <a:spLocks noChangeArrowheads="1"/>
                </p:cNvSpPr>
                <p:nvPr/>
              </p:nvSpPr>
              <p:spPr bwMode="auto">
                <a:xfrm>
                  <a:off x="1917" y="673"/>
                  <a:ext cx="1811" cy="672"/>
                </a:xfrm>
                <a:prstGeom prst="rtTriangl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1936" name="Group 48"/>
              <p:cNvGrpSpPr>
                <a:grpSpLocks/>
              </p:cNvGrpSpPr>
              <p:nvPr/>
            </p:nvGrpSpPr>
            <p:grpSpPr bwMode="auto">
              <a:xfrm>
                <a:off x="2033" y="672"/>
                <a:ext cx="3438" cy="673"/>
                <a:chOff x="1966" y="863"/>
                <a:chExt cx="3213" cy="673"/>
              </a:xfrm>
            </p:grpSpPr>
            <p:sp>
              <p:nvSpPr>
                <p:cNvPr id="421937" name="Rectangle 49"/>
                <p:cNvSpPr>
                  <a:spLocks noChangeArrowheads="1"/>
                </p:cNvSpPr>
                <p:nvPr/>
              </p:nvSpPr>
              <p:spPr bwMode="auto">
                <a:xfrm rot="10800000">
                  <a:off x="3657" y="863"/>
                  <a:ext cx="1522" cy="67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938" name="AutoShape 50"/>
                <p:cNvSpPr>
                  <a:spLocks noChangeArrowheads="1"/>
                </p:cNvSpPr>
                <p:nvPr/>
              </p:nvSpPr>
              <p:spPr bwMode="auto">
                <a:xfrm rot="10800000">
                  <a:off x="1966" y="864"/>
                  <a:ext cx="1692" cy="672"/>
                </a:xfrm>
                <a:prstGeom prst="rtTriangle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1941" name="Group 53"/>
            <p:cNvGrpSpPr>
              <a:grpSpLocks/>
            </p:cNvGrpSpPr>
            <p:nvPr/>
          </p:nvGrpSpPr>
          <p:grpSpPr bwMode="auto">
            <a:xfrm>
              <a:off x="1824" y="672"/>
              <a:ext cx="1968" cy="960"/>
              <a:chOff x="1824" y="672"/>
              <a:chExt cx="1968" cy="960"/>
            </a:xfrm>
          </p:grpSpPr>
          <p:grpSp>
            <p:nvGrpSpPr>
              <p:cNvPr id="421942" name="Group 54"/>
              <p:cNvGrpSpPr>
                <a:grpSpLocks/>
              </p:cNvGrpSpPr>
              <p:nvPr/>
            </p:nvGrpSpPr>
            <p:grpSpPr bwMode="auto">
              <a:xfrm>
                <a:off x="1824" y="1344"/>
                <a:ext cx="1968" cy="288"/>
                <a:chOff x="1824" y="1344"/>
                <a:chExt cx="1968" cy="288"/>
              </a:xfrm>
            </p:grpSpPr>
            <p:sp>
              <p:nvSpPr>
                <p:cNvPr id="421943" name="WordArt 55"/>
                <p:cNvSpPr>
                  <a:spLocks noChangeArrowheads="1" noChangeShapeType="1"/>
                </p:cNvSpPr>
                <p:nvPr/>
              </p:nvSpPr>
              <p:spPr bwMode="auto">
                <a:xfrm flipV="1">
                  <a:off x="3743" y="1344"/>
                  <a:ext cx="49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421944" name="WordArt 56"/>
                <p:cNvSpPr>
                  <a:spLocks noChangeArrowheads="1" noChangeShapeType="1"/>
                </p:cNvSpPr>
                <p:nvPr/>
              </p:nvSpPr>
              <p:spPr bwMode="auto">
                <a:xfrm rot="16199246" flipV="1">
                  <a:off x="1705" y="1463"/>
                  <a:ext cx="288" cy="4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</p:grpSp>
          <p:sp>
            <p:nvSpPr>
              <p:cNvPr id="421945" name="WordArt 57"/>
              <p:cNvSpPr>
                <a:spLocks noChangeArrowheads="1" noChangeShapeType="1"/>
              </p:cNvSpPr>
              <p:nvPr/>
            </p:nvSpPr>
            <p:spPr bwMode="auto">
              <a:xfrm rot="16199246" flipV="1">
                <a:off x="1512" y="984"/>
                <a:ext cx="672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chemeClr val="bg2"/>
                    </a:soli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/>
                  </a:rPr>
                  <a:t>----------</a:t>
                </a:r>
              </a:p>
            </p:txBody>
          </p:sp>
        </p:grpSp>
      </p:grpSp>
      <p:sp>
        <p:nvSpPr>
          <p:cNvPr id="421921" name="WordArt 33"/>
          <p:cNvSpPr>
            <a:spLocks noChangeArrowheads="1" noChangeShapeType="1" noTextEdit="1"/>
          </p:cNvSpPr>
          <p:nvPr/>
        </p:nvSpPr>
        <p:spPr bwMode="auto">
          <a:xfrm>
            <a:off x="1295400" y="38862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Internal:</a:t>
            </a:r>
          </a:p>
        </p:txBody>
      </p:sp>
      <p:sp>
        <p:nvSpPr>
          <p:cNvPr id="421922" name="WordArt 34"/>
          <p:cNvSpPr>
            <a:spLocks noChangeArrowheads="1" noChangeShapeType="1" noTextEdit="1"/>
          </p:cNvSpPr>
          <p:nvPr/>
        </p:nvSpPr>
        <p:spPr bwMode="auto">
          <a:xfrm>
            <a:off x="1295400" y="44196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External:</a:t>
            </a:r>
          </a:p>
        </p:txBody>
      </p:sp>
      <p:sp>
        <p:nvSpPr>
          <p:cNvPr id="421923" name="Rectangle 35"/>
          <p:cNvSpPr>
            <a:spLocks noChangeArrowheads="1"/>
          </p:cNvSpPr>
          <p:nvPr/>
        </p:nvSpPr>
        <p:spPr bwMode="auto">
          <a:xfrm>
            <a:off x="3276600" y="4343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strife</a:t>
            </a:r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4267200" y="43434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and battles</a:t>
            </a:r>
          </a:p>
        </p:txBody>
      </p:sp>
      <p:sp>
        <p:nvSpPr>
          <p:cNvPr id="421925" name="Rectangle 37"/>
          <p:cNvSpPr>
            <a:spLocks noChangeArrowheads="1"/>
          </p:cNvSpPr>
          <p:nvPr/>
        </p:nvSpPr>
        <p:spPr bwMode="auto">
          <a:xfrm>
            <a:off x="3276600" y="3810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/>
              <a:t>anxiety,</a:t>
            </a:r>
          </a:p>
        </p:txBody>
      </p:sp>
      <p:sp>
        <p:nvSpPr>
          <p:cNvPr id="421926" name="Rectangle 38"/>
          <p:cNvSpPr>
            <a:spLocks noChangeArrowheads="1"/>
          </p:cNvSpPr>
          <p:nvPr/>
        </p:nvSpPr>
        <p:spPr bwMode="auto">
          <a:xfrm>
            <a:off x="4724400" y="38115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fear,</a:t>
            </a:r>
          </a:p>
        </p:txBody>
      </p:sp>
      <p:sp>
        <p:nvSpPr>
          <p:cNvPr id="421927" name="Rectangle 39"/>
          <p:cNvSpPr>
            <a:spLocks noChangeArrowheads="1"/>
          </p:cNvSpPr>
          <p:nvPr/>
        </p:nvSpPr>
        <p:spPr bwMode="auto">
          <a:xfrm>
            <a:off x="5562600" y="3810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and confusion</a:t>
            </a:r>
          </a:p>
        </p:txBody>
      </p:sp>
      <p:sp>
        <p:nvSpPr>
          <p:cNvPr id="421947" name="Rectangle 59"/>
          <p:cNvSpPr>
            <a:spLocks noChangeArrowheads="1"/>
          </p:cNvSpPr>
          <p:nvPr/>
        </p:nvSpPr>
        <p:spPr bwMode="auto">
          <a:xfrm>
            <a:off x="6477000" y="1127125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540054"/>
                </a:solidFill>
              </a:rPr>
              <a:t>New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>
                <a:solidFill>
                  <a:srgbClr val="540054"/>
                </a:solidFill>
              </a:rPr>
              <a:t>age</a:t>
            </a:r>
          </a:p>
        </p:txBody>
      </p:sp>
      <p:grpSp>
        <p:nvGrpSpPr>
          <p:cNvPr id="421954" name="Group 66"/>
          <p:cNvGrpSpPr>
            <a:grpSpLocks/>
          </p:cNvGrpSpPr>
          <p:nvPr/>
        </p:nvGrpSpPr>
        <p:grpSpPr bwMode="auto">
          <a:xfrm>
            <a:off x="3052763" y="2286000"/>
            <a:ext cx="2809875" cy="228600"/>
            <a:chOff x="1923" y="1440"/>
            <a:chExt cx="1770" cy="144"/>
          </a:xfrm>
        </p:grpSpPr>
        <p:sp>
          <p:nvSpPr>
            <p:cNvPr id="421951" name="AutoShape 63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1952" name="AutoShape 64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1953" name="AutoShape 65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21911" name="Rectangle 23"/>
          <p:cNvSpPr>
            <a:spLocks noChangeArrowheads="1"/>
          </p:cNvSpPr>
          <p:nvPr/>
        </p:nvSpPr>
        <p:spPr bwMode="auto">
          <a:xfrm>
            <a:off x="628650" y="143192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Old age</a:t>
            </a:r>
          </a:p>
        </p:txBody>
      </p:sp>
      <p:sp>
        <p:nvSpPr>
          <p:cNvPr id="421913" name="Rectangle 25"/>
          <p:cNvSpPr>
            <a:spLocks noChangeArrowheads="1"/>
          </p:cNvSpPr>
          <p:nvPr/>
        </p:nvSpPr>
        <p:spPr bwMode="auto">
          <a:xfrm>
            <a:off x="3375025" y="3113088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rgbClr val="969696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Conflict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)</a:t>
            </a:r>
          </a:p>
        </p:txBody>
      </p:sp>
      <p:grpSp>
        <p:nvGrpSpPr>
          <p:cNvPr id="37" name="Group 80"/>
          <p:cNvGrpSpPr>
            <a:grpSpLocks/>
          </p:cNvGrpSpPr>
          <p:nvPr/>
        </p:nvGrpSpPr>
        <p:grpSpPr bwMode="auto">
          <a:xfrm>
            <a:off x="304800" y="282575"/>
            <a:ext cx="6097588" cy="585788"/>
            <a:chOff x="192" y="178"/>
            <a:chExt cx="3841" cy="369"/>
          </a:xfrm>
        </p:grpSpPr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624" y="195"/>
              <a:ext cx="340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600" dirty="0"/>
                <a:t>Our Attitude in the Last Days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92" y="178"/>
              <a:ext cx="47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600" dirty="0"/>
                <a:t>5.2</a:t>
              </a:r>
            </a:p>
          </p:txBody>
        </p:sp>
      </p:grp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3305175" y="2525713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Last Days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decel="50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219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50000" autoRev="1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2191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2836E-6 L 0.01198 -0.3011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47" grpId="0" autoUpdateAnimBg="0"/>
      <p:bldP spid="421947" grpId="1"/>
      <p:bldP spid="421911" grpId="0" autoUpdateAnimBg="0"/>
      <p:bldP spid="421913" grpId="0" autoUpdateAnimBg="0"/>
      <p:bldP spid="421913" grpId="1"/>
      <p:bldP spid="421913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1082675" y="5299075"/>
            <a:ext cx="7070725" cy="1025525"/>
            <a:chOff x="394" y="3360"/>
            <a:chExt cx="4454" cy="646"/>
          </a:xfrm>
        </p:grpSpPr>
        <p:sp>
          <p:nvSpPr>
            <p:cNvPr id="422915" name="Text Box 3"/>
            <p:cNvSpPr txBox="1">
              <a:spLocks noChangeArrowheads="1"/>
            </p:cNvSpPr>
            <p:nvPr/>
          </p:nvSpPr>
          <p:spPr bwMode="auto">
            <a:xfrm>
              <a:off x="624" y="3360"/>
              <a:ext cx="422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Jesus came in such a way as to bewilder the faithful adherents of the Mosaic Law.  He was ostracized by the Jewish people and eventually crucified. </a:t>
              </a:r>
            </a:p>
          </p:txBody>
        </p:sp>
        <p:sp>
          <p:nvSpPr>
            <p:cNvPr id="422916" name="Text Box 4"/>
            <p:cNvSpPr txBox="1">
              <a:spLocks noChangeArrowheads="1"/>
            </p:cNvSpPr>
            <p:nvPr/>
          </p:nvSpPr>
          <p:spPr bwMode="auto">
            <a:xfrm>
              <a:off x="394" y="3360"/>
              <a:ext cx="23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2974" name="Group 62"/>
          <p:cNvGrpSpPr>
            <a:grpSpLocks/>
          </p:cNvGrpSpPr>
          <p:nvPr/>
        </p:nvGrpSpPr>
        <p:grpSpPr bwMode="auto">
          <a:xfrm>
            <a:off x="457200" y="1066800"/>
            <a:ext cx="8228014" cy="1524000"/>
            <a:chOff x="288" y="672"/>
            <a:chExt cx="5183" cy="960"/>
          </a:xfrm>
        </p:grpSpPr>
        <p:grpSp>
          <p:nvGrpSpPr>
            <p:cNvPr id="422957" name="Group 45"/>
            <p:cNvGrpSpPr>
              <a:grpSpLocks/>
            </p:cNvGrpSpPr>
            <p:nvPr/>
          </p:nvGrpSpPr>
          <p:grpSpPr bwMode="auto">
            <a:xfrm>
              <a:off x="288" y="672"/>
              <a:ext cx="5183" cy="673"/>
              <a:chOff x="288" y="672"/>
              <a:chExt cx="5183" cy="673"/>
            </a:xfrm>
          </p:grpSpPr>
          <p:grpSp>
            <p:nvGrpSpPr>
              <p:cNvPr id="422958" name="Group 46"/>
              <p:cNvGrpSpPr>
                <a:grpSpLocks/>
              </p:cNvGrpSpPr>
              <p:nvPr/>
            </p:nvGrpSpPr>
            <p:grpSpPr bwMode="auto">
              <a:xfrm>
                <a:off x="288" y="673"/>
                <a:ext cx="3440" cy="672"/>
                <a:chOff x="288" y="673"/>
                <a:chExt cx="3440" cy="672"/>
              </a:xfrm>
            </p:grpSpPr>
            <p:sp>
              <p:nvSpPr>
                <p:cNvPr id="422959" name="Rectangle 47"/>
                <p:cNvSpPr>
                  <a:spLocks noChangeArrowheads="1"/>
                </p:cNvSpPr>
                <p:nvPr/>
              </p:nvSpPr>
              <p:spPr bwMode="auto">
                <a:xfrm>
                  <a:off x="288" y="673"/>
                  <a:ext cx="1629" cy="672"/>
                </a:xfrm>
                <a:prstGeom prst="rect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960" name="AutoShape 48"/>
                <p:cNvSpPr>
                  <a:spLocks noChangeArrowheads="1"/>
                </p:cNvSpPr>
                <p:nvPr/>
              </p:nvSpPr>
              <p:spPr bwMode="auto">
                <a:xfrm>
                  <a:off x="1917" y="673"/>
                  <a:ext cx="1811" cy="672"/>
                </a:xfrm>
                <a:prstGeom prst="rtTriangle">
                  <a:avLst/>
                </a:prstGeom>
                <a:solidFill>
                  <a:srgbClr val="333399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2961" name="Group 49"/>
              <p:cNvGrpSpPr>
                <a:grpSpLocks/>
              </p:cNvGrpSpPr>
              <p:nvPr/>
            </p:nvGrpSpPr>
            <p:grpSpPr bwMode="auto">
              <a:xfrm>
                <a:off x="2033" y="672"/>
                <a:ext cx="3438" cy="673"/>
                <a:chOff x="1966" y="863"/>
                <a:chExt cx="3213" cy="673"/>
              </a:xfrm>
            </p:grpSpPr>
            <p:sp>
              <p:nvSpPr>
                <p:cNvPr id="422962" name="Rectangle 50"/>
                <p:cNvSpPr>
                  <a:spLocks noChangeArrowheads="1"/>
                </p:cNvSpPr>
                <p:nvPr/>
              </p:nvSpPr>
              <p:spPr bwMode="auto">
                <a:xfrm rot="10800000">
                  <a:off x="3657" y="863"/>
                  <a:ext cx="1522" cy="672"/>
                </a:xfrm>
                <a:prstGeom prst="rect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963" name="AutoShape 51"/>
                <p:cNvSpPr>
                  <a:spLocks noChangeArrowheads="1"/>
                </p:cNvSpPr>
                <p:nvPr/>
              </p:nvSpPr>
              <p:spPr bwMode="auto">
                <a:xfrm rot="10800000">
                  <a:off x="1966" y="864"/>
                  <a:ext cx="1692" cy="672"/>
                </a:xfrm>
                <a:prstGeom prst="rtTriangle">
                  <a:avLst/>
                </a:prstGeom>
                <a:solidFill>
                  <a:srgbClr val="FF99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2966" name="Group 54"/>
            <p:cNvGrpSpPr>
              <a:grpSpLocks/>
            </p:cNvGrpSpPr>
            <p:nvPr/>
          </p:nvGrpSpPr>
          <p:grpSpPr bwMode="auto">
            <a:xfrm>
              <a:off x="1824" y="672"/>
              <a:ext cx="1968" cy="960"/>
              <a:chOff x="1824" y="672"/>
              <a:chExt cx="1968" cy="960"/>
            </a:xfrm>
          </p:grpSpPr>
          <p:grpSp>
            <p:nvGrpSpPr>
              <p:cNvPr id="422967" name="Group 55"/>
              <p:cNvGrpSpPr>
                <a:grpSpLocks/>
              </p:cNvGrpSpPr>
              <p:nvPr/>
            </p:nvGrpSpPr>
            <p:grpSpPr bwMode="auto">
              <a:xfrm>
                <a:off x="1824" y="1344"/>
                <a:ext cx="1968" cy="288"/>
                <a:chOff x="1824" y="1344"/>
                <a:chExt cx="1968" cy="288"/>
              </a:xfrm>
            </p:grpSpPr>
            <p:sp>
              <p:nvSpPr>
                <p:cNvPr id="422968" name="WordArt 56"/>
                <p:cNvSpPr>
                  <a:spLocks noChangeArrowheads="1" noChangeShapeType="1"/>
                </p:cNvSpPr>
                <p:nvPr/>
              </p:nvSpPr>
              <p:spPr bwMode="auto">
                <a:xfrm flipV="1">
                  <a:off x="3743" y="1344"/>
                  <a:ext cx="49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422969" name="WordArt 57"/>
                <p:cNvSpPr>
                  <a:spLocks noChangeArrowheads="1" noChangeShapeType="1"/>
                </p:cNvSpPr>
                <p:nvPr/>
              </p:nvSpPr>
              <p:spPr bwMode="auto">
                <a:xfrm rot="16199246" flipV="1">
                  <a:off x="1705" y="1463"/>
                  <a:ext cx="288" cy="4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scene3d>
                    <a:camera prst="legacyObliqueTopRight"/>
                    <a:lightRig rig="legacyFlat3" dir="b"/>
                  </a:scene3d>
                  <a:sp3d prstMaterial="legacyMatte">
                    <a:extrusionClr>
                      <a:srgbClr val="336699"/>
                    </a:extrusionClr>
                  </a:sp3d>
                </a:bodyPr>
                <a:lstStyle/>
                <a:p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latin typeface="Times New Roman"/>
                      <a:cs typeface="Times New Roman"/>
                    </a:rPr>
                    <a:t>-</a:t>
                  </a:r>
                </a:p>
              </p:txBody>
            </p:sp>
          </p:grpSp>
          <p:sp>
            <p:nvSpPr>
              <p:cNvPr id="422970" name="WordArt 58"/>
              <p:cNvSpPr>
                <a:spLocks noChangeArrowheads="1" noChangeShapeType="1"/>
              </p:cNvSpPr>
              <p:nvPr/>
            </p:nvSpPr>
            <p:spPr bwMode="auto">
              <a:xfrm rot="16199246" flipV="1">
                <a:off x="1512" y="984"/>
                <a:ext cx="672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chemeClr val="bg2"/>
                    </a:soli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/>
                  </a:rPr>
                  <a:t>----------</a:t>
                </a:r>
              </a:p>
            </p:txBody>
          </p:sp>
        </p:grpSp>
      </p:grpSp>
      <p:sp>
        <p:nvSpPr>
          <p:cNvPr id="422936" name="Rectangle 24"/>
          <p:cNvSpPr>
            <a:spLocks noChangeArrowheads="1"/>
          </p:cNvSpPr>
          <p:nvPr/>
        </p:nvSpPr>
        <p:spPr bwMode="auto">
          <a:xfrm>
            <a:off x="628650" y="1431925"/>
            <a:ext cx="173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Old age</a:t>
            </a:r>
          </a:p>
        </p:txBody>
      </p:sp>
      <p:sp>
        <p:nvSpPr>
          <p:cNvPr id="422946" name="WordArt 34"/>
          <p:cNvSpPr>
            <a:spLocks noChangeArrowheads="1" noChangeShapeType="1" noTextEdit="1"/>
          </p:cNvSpPr>
          <p:nvPr/>
        </p:nvSpPr>
        <p:spPr bwMode="auto">
          <a:xfrm>
            <a:off x="1295400" y="38862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Internal:</a:t>
            </a:r>
          </a:p>
        </p:txBody>
      </p:sp>
      <p:sp>
        <p:nvSpPr>
          <p:cNvPr id="422947" name="WordArt 35"/>
          <p:cNvSpPr>
            <a:spLocks noChangeArrowheads="1" noChangeShapeType="1" noTextEdit="1"/>
          </p:cNvSpPr>
          <p:nvPr/>
        </p:nvSpPr>
        <p:spPr bwMode="auto">
          <a:xfrm>
            <a:off x="1295400" y="4419600"/>
            <a:ext cx="1828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External:</a:t>
            </a:r>
          </a:p>
        </p:txBody>
      </p:sp>
      <p:sp>
        <p:nvSpPr>
          <p:cNvPr id="422948" name="Rectangle 36"/>
          <p:cNvSpPr>
            <a:spLocks noChangeArrowheads="1"/>
          </p:cNvSpPr>
          <p:nvPr/>
        </p:nvSpPr>
        <p:spPr bwMode="auto">
          <a:xfrm>
            <a:off x="3276600" y="4343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strife</a:t>
            </a:r>
          </a:p>
        </p:txBody>
      </p:sp>
      <p:sp>
        <p:nvSpPr>
          <p:cNvPr id="422949" name="Rectangle 37"/>
          <p:cNvSpPr>
            <a:spLocks noChangeArrowheads="1"/>
          </p:cNvSpPr>
          <p:nvPr/>
        </p:nvSpPr>
        <p:spPr bwMode="auto">
          <a:xfrm>
            <a:off x="4267200" y="43434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and battles</a:t>
            </a:r>
          </a:p>
        </p:txBody>
      </p:sp>
      <p:sp>
        <p:nvSpPr>
          <p:cNvPr id="422950" name="Rectangle 38"/>
          <p:cNvSpPr>
            <a:spLocks noChangeArrowheads="1"/>
          </p:cNvSpPr>
          <p:nvPr/>
        </p:nvSpPr>
        <p:spPr bwMode="auto">
          <a:xfrm>
            <a:off x="3276600" y="3810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anxiety,</a:t>
            </a:r>
          </a:p>
        </p:txBody>
      </p:sp>
      <p:sp>
        <p:nvSpPr>
          <p:cNvPr id="422951" name="Rectangle 39"/>
          <p:cNvSpPr>
            <a:spLocks noChangeArrowheads="1"/>
          </p:cNvSpPr>
          <p:nvPr/>
        </p:nvSpPr>
        <p:spPr bwMode="auto">
          <a:xfrm>
            <a:off x="4724400" y="3811588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fear,</a:t>
            </a:r>
          </a:p>
        </p:txBody>
      </p:sp>
      <p:sp>
        <p:nvSpPr>
          <p:cNvPr id="422952" name="Rectangle 40"/>
          <p:cNvSpPr>
            <a:spLocks noChangeArrowheads="1"/>
          </p:cNvSpPr>
          <p:nvPr/>
        </p:nvSpPr>
        <p:spPr bwMode="auto">
          <a:xfrm>
            <a:off x="5562600" y="3810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/>
              <a:t>and confusion</a:t>
            </a:r>
          </a:p>
        </p:txBody>
      </p:sp>
      <p:grpSp>
        <p:nvGrpSpPr>
          <p:cNvPr id="422975" name="Group 63"/>
          <p:cNvGrpSpPr>
            <a:grpSpLocks/>
          </p:cNvGrpSpPr>
          <p:nvPr/>
        </p:nvGrpSpPr>
        <p:grpSpPr bwMode="auto">
          <a:xfrm>
            <a:off x="3052763" y="2286000"/>
            <a:ext cx="2809875" cy="228600"/>
            <a:chOff x="1923" y="1440"/>
            <a:chExt cx="1770" cy="144"/>
          </a:xfrm>
        </p:grpSpPr>
        <p:sp>
          <p:nvSpPr>
            <p:cNvPr id="422976" name="AutoShape 64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2977" name="AutoShape 65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2978" name="AutoShape 66"/>
            <p:cNvSpPr>
              <a:spLocks noChangeArrowheads="1"/>
            </p:cNvSpPr>
            <p:nvPr/>
          </p:nvSpPr>
          <p:spPr bwMode="auto">
            <a:xfrm>
              <a:off x="1923" y="1440"/>
              <a:ext cx="1770" cy="144"/>
            </a:xfrm>
            <a:prstGeom prst="leftRightArrow">
              <a:avLst>
                <a:gd name="adj1" fmla="val 50000"/>
                <a:gd name="adj2" fmla="val 245833"/>
              </a:avLst>
            </a:prstGeom>
            <a:solidFill>
              <a:srgbClr val="FFFF00"/>
            </a:solidFill>
            <a:ln w="5715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22980" name="Rectangle 68"/>
          <p:cNvSpPr>
            <a:spLocks noChangeArrowheads="1"/>
          </p:cNvSpPr>
          <p:nvPr/>
        </p:nvSpPr>
        <p:spPr bwMode="auto">
          <a:xfrm>
            <a:off x="6477000" y="1127125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540054"/>
                </a:solidFill>
              </a:rPr>
              <a:t>New</a:t>
            </a:r>
            <a:r>
              <a:rPr lang="en-US" sz="4000">
                <a:solidFill>
                  <a:srgbClr val="660066"/>
                </a:solidFill>
              </a:rPr>
              <a:t> </a:t>
            </a:r>
            <a:r>
              <a:rPr lang="en-US" sz="4000">
                <a:solidFill>
                  <a:srgbClr val="540054"/>
                </a:solidFill>
              </a:rPr>
              <a:t>age</a:t>
            </a:r>
          </a:p>
        </p:txBody>
      </p:sp>
      <p:grpSp>
        <p:nvGrpSpPr>
          <p:cNvPr id="37" name="Group 80"/>
          <p:cNvGrpSpPr>
            <a:grpSpLocks/>
          </p:cNvGrpSpPr>
          <p:nvPr/>
        </p:nvGrpSpPr>
        <p:grpSpPr bwMode="auto">
          <a:xfrm>
            <a:off x="304800" y="282575"/>
            <a:ext cx="6097588" cy="585788"/>
            <a:chOff x="192" y="178"/>
            <a:chExt cx="3841" cy="369"/>
          </a:xfrm>
        </p:grpSpPr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624" y="195"/>
              <a:ext cx="340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600" dirty="0"/>
                <a:t>Our Attitude in the Last Days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92" y="178"/>
              <a:ext cx="47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600" dirty="0"/>
                <a:t>5.2</a:t>
              </a:r>
            </a:p>
          </p:txBody>
        </p:sp>
      </p:grp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3305175" y="2525713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Last Days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3375025" y="3113088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rgbClr val="969696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Conflict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utoShape 1255"/>
          <p:cNvSpPr>
            <a:spLocks noChangeArrowheads="1"/>
          </p:cNvSpPr>
          <p:nvPr/>
        </p:nvSpPr>
        <p:spPr bwMode="auto">
          <a:xfrm rot="10800000" flipV="1">
            <a:off x="3124201" y="1785143"/>
            <a:ext cx="2667000" cy="239713"/>
          </a:xfrm>
          <a:prstGeom prst="leftArrow">
            <a:avLst>
              <a:gd name="adj1" fmla="val 29593"/>
              <a:gd name="adj2" fmla="val 128948"/>
            </a:avLst>
          </a:prstGeom>
          <a:gradFill rotWithShape="0">
            <a:gsLst>
              <a:gs pos="0">
                <a:srgbClr val="800080"/>
              </a:gs>
              <a:gs pos="100000">
                <a:srgbClr val="FFFFFF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9090" name="Line 2"/>
          <p:cNvSpPr>
            <a:spLocks noChangeShapeType="1"/>
          </p:cNvSpPr>
          <p:nvPr/>
        </p:nvSpPr>
        <p:spPr bwMode="auto">
          <a:xfrm rot="3320467" flipH="1">
            <a:off x="1355726" y="1404937"/>
            <a:ext cx="152400" cy="1622425"/>
          </a:xfrm>
          <a:prstGeom prst="line">
            <a:avLst/>
          </a:prstGeom>
          <a:noFill/>
          <a:ln w="57150">
            <a:solidFill>
              <a:srgbClr val="660066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9091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9783" name="Group 695"/>
          <p:cNvGrpSpPr>
            <a:grpSpLocks/>
          </p:cNvGrpSpPr>
          <p:nvPr/>
        </p:nvGrpSpPr>
        <p:grpSpPr bwMode="auto">
          <a:xfrm>
            <a:off x="1066800" y="5408613"/>
            <a:ext cx="7086600" cy="1079500"/>
            <a:chOff x="672" y="3407"/>
            <a:chExt cx="4464" cy="680"/>
          </a:xfrm>
        </p:grpSpPr>
        <p:sp>
          <p:nvSpPr>
            <p:cNvPr id="729093" name="Text Box 5"/>
            <p:cNvSpPr txBox="1">
              <a:spLocks noChangeArrowheads="1"/>
            </p:cNvSpPr>
            <p:nvPr/>
          </p:nvSpPr>
          <p:spPr bwMode="auto">
            <a:xfrm>
              <a:off x="923" y="3408"/>
              <a:ext cx="421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We are living in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Last Days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 We should cultivate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 humble heart (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mind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) and make the utmost effort 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to receive inspiration of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spirit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through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prayer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108).</a:t>
              </a:r>
              <a:endParaRPr lang="en-US" sz="2800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29094" name="Text Box 6"/>
            <p:cNvSpPr txBox="1">
              <a:spLocks noChangeArrowheads="1"/>
            </p:cNvSpPr>
            <p:nvPr/>
          </p:nvSpPr>
          <p:spPr bwMode="auto">
            <a:xfrm>
              <a:off x="672" y="3407"/>
              <a:ext cx="2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29101" name="Rectangle 13"/>
          <p:cNvSpPr>
            <a:spLocks noChangeArrowheads="1"/>
          </p:cNvSpPr>
          <p:nvPr/>
        </p:nvSpPr>
        <p:spPr bwMode="auto">
          <a:xfrm>
            <a:off x="1447800" y="304800"/>
            <a:ext cx="6172200" cy="701675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in the Last Days</a:t>
            </a:r>
          </a:p>
        </p:txBody>
      </p:sp>
      <p:grpSp>
        <p:nvGrpSpPr>
          <p:cNvPr id="729107" name="Group 19"/>
          <p:cNvGrpSpPr>
            <a:grpSpLocks/>
          </p:cNvGrpSpPr>
          <p:nvPr/>
        </p:nvGrpSpPr>
        <p:grpSpPr bwMode="auto">
          <a:xfrm>
            <a:off x="228600" y="1905000"/>
            <a:ext cx="1065213" cy="2895600"/>
            <a:chOff x="3744" y="624"/>
            <a:chExt cx="1056" cy="2868"/>
          </a:xfrm>
        </p:grpSpPr>
        <p:sp>
          <p:nvSpPr>
            <p:cNvPr id="729108" name="Freeform 20"/>
            <p:cNvSpPr>
              <a:spLocks/>
            </p:cNvSpPr>
            <p:nvPr/>
          </p:nvSpPr>
          <p:spPr bwMode="auto">
            <a:xfrm>
              <a:off x="3744" y="624"/>
              <a:ext cx="1056" cy="2868"/>
            </a:xfrm>
            <a:custGeom>
              <a:avLst/>
              <a:gdLst/>
              <a:ahLst/>
              <a:cxnLst>
                <a:cxn ang="0">
                  <a:pos x="1421" y="706"/>
                </a:cxn>
                <a:cxn ang="0">
                  <a:pos x="1341" y="912"/>
                </a:cxn>
                <a:cxn ang="0">
                  <a:pos x="1505" y="1103"/>
                </a:cxn>
                <a:cxn ang="0">
                  <a:pos x="1942" y="1440"/>
                </a:cxn>
                <a:cxn ang="0">
                  <a:pos x="2096" y="1760"/>
                </a:cxn>
                <a:cxn ang="0">
                  <a:pos x="2209" y="2040"/>
                </a:cxn>
                <a:cxn ang="0">
                  <a:pos x="2198" y="2386"/>
                </a:cxn>
                <a:cxn ang="0">
                  <a:pos x="1765" y="2189"/>
                </a:cxn>
                <a:cxn ang="0">
                  <a:pos x="1689" y="2319"/>
                </a:cxn>
                <a:cxn ang="0">
                  <a:pos x="669" y="2498"/>
                </a:cxn>
                <a:cxn ang="0">
                  <a:pos x="654" y="2677"/>
                </a:cxn>
                <a:cxn ang="0">
                  <a:pos x="1680" y="2372"/>
                </a:cxn>
                <a:cxn ang="0">
                  <a:pos x="1686" y="2503"/>
                </a:cxn>
                <a:cxn ang="0">
                  <a:pos x="2096" y="2551"/>
                </a:cxn>
                <a:cxn ang="0">
                  <a:pos x="1966" y="2708"/>
                </a:cxn>
                <a:cxn ang="0">
                  <a:pos x="1925" y="2815"/>
                </a:cxn>
                <a:cxn ang="0">
                  <a:pos x="1808" y="2936"/>
                </a:cxn>
                <a:cxn ang="0">
                  <a:pos x="1800" y="3362"/>
                </a:cxn>
                <a:cxn ang="0">
                  <a:pos x="1776" y="3882"/>
                </a:cxn>
                <a:cxn ang="0">
                  <a:pos x="1782" y="4229"/>
                </a:cxn>
                <a:cxn ang="0">
                  <a:pos x="1821" y="4572"/>
                </a:cxn>
                <a:cxn ang="0">
                  <a:pos x="1773" y="4949"/>
                </a:cxn>
                <a:cxn ang="0">
                  <a:pos x="1737" y="5189"/>
                </a:cxn>
                <a:cxn ang="0">
                  <a:pos x="1680" y="5469"/>
                </a:cxn>
                <a:cxn ang="0">
                  <a:pos x="1653" y="5823"/>
                </a:cxn>
                <a:cxn ang="0">
                  <a:pos x="1301" y="5735"/>
                </a:cxn>
                <a:cxn ang="0">
                  <a:pos x="1264" y="5588"/>
                </a:cxn>
                <a:cxn ang="0">
                  <a:pos x="1217" y="5332"/>
                </a:cxn>
                <a:cxn ang="0">
                  <a:pos x="1185" y="5052"/>
                </a:cxn>
                <a:cxn ang="0">
                  <a:pos x="1203" y="4708"/>
                </a:cxn>
                <a:cxn ang="0">
                  <a:pos x="1214" y="4212"/>
                </a:cxn>
                <a:cxn ang="0">
                  <a:pos x="1195" y="3903"/>
                </a:cxn>
                <a:cxn ang="0">
                  <a:pos x="1123" y="4152"/>
                </a:cxn>
                <a:cxn ang="0">
                  <a:pos x="1070" y="4552"/>
                </a:cxn>
                <a:cxn ang="0">
                  <a:pos x="949" y="5186"/>
                </a:cxn>
                <a:cxn ang="0">
                  <a:pos x="889" y="5431"/>
                </a:cxn>
                <a:cxn ang="0">
                  <a:pos x="880" y="5644"/>
                </a:cxn>
                <a:cxn ang="0">
                  <a:pos x="630" y="5728"/>
                </a:cxn>
                <a:cxn ang="0">
                  <a:pos x="374" y="5920"/>
                </a:cxn>
                <a:cxn ang="0">
                  <a:pos x="102" y="5935"/>
                </a:cxn>
                <a:cxn ang="0">
                  <a:pos x="19" y="5792"/>
                </a:cxn>
                <a:cxn ang="0">
                  <a:pos x="285" y="5552"/>
                </a:cxn>
                <a:cxn ang="0">
                  <a:pos x="278" y="5516"/>
                </a:cxn>
                <a:cxn ang="0">
                  <a:pos x="347" y="5360"/>
                </a:cxn>
                <a:cxn ang="0">
                  <a:pos x="419" y="5096"/>
                </a:cxn>
                <a:cxn ang="0">
                  <a:pos x="411" y="4776"/>
                </a:cxn>
                <a:cxn ang="0">
                  <a:pos x="419" y="4356"/>
                </a:cxn>
                <a:cxn ang="0">
                  <a:pos x="483" y="3668"/>
                </a:cxn>
                <a:cxn ang="0">
                  <a:pos x="248" y="3391"/>
                </a:cxn>
                <a:cxn ang="0">
                  <a:pos x="270" y="3183"/>
                </a:cxn>
                <a:cxn ang="0">
                  <a:pos x="259" y="2924"/>
                </a:cxn>
                <a:cxn ang="0">
                  <a:pos x="249" y="2570"/>
                </a:cxn>
                <a:cxn ang="0">
                  <a:pos x="273" y="2119"/>
                </a:cxn>
                <a:cxn ang="0">
                  <a:pos x="305" y="1924"/>
                </a:cxn>
                <a:cxn ang="0">
                  <a:pos x="350" y="1704"/>
                </a:cxn>
                <a:cxn ang="0">
                  <a:pos x="409" y="1365"/>
                </a:cxn>
                <a:cxn ang="0">
                  <a:pos x="449" y="1261"/>
                </a:cxn>
                <a:cxn ang="0">
                  <a:pos x="688" y="1132"/>
                </a:cxn>
                <a:cxn ang="0">
                  <a:pos x="899" y="960"/>
                </a:cxn>
                <a:cxn ang="0">
                  <a:pos x="848" y="764"/>
                </a:cxn>
                <a:cxn ang="0">
                  <a:pos x="752" y="554"/>
                </a:cxn>
                <a:cxn ang="0">
                  <a:pos x="793" y="520"/>
                </a:cxn>
                <a:cxn ang="0">
                  <a:pos x="968" y="5"/>
                </a:cxn>
              </a:cxnLst>
              <a:rect l="0" t="0" r="r" b="b"/>
              <a:pathLst>
                <a:path w="2233" h="5949">
                  <a:moveTo>
                    <a:pt x="1456" y="508"/>
                  </a:moveTo>
                  <a:lnTo>
                    <a:pt x="1457" y="509"/>
                  </a:lnTo>
                  <a:lnTo>
                    <a:pt x="1459" y="509"/>
                  </a:lnTo>
                  <a:lnTo>
                    <a:pt x="1459" y="509"/>
                  </a:lnTo>
                  <a:lnTo>
                    <a:pt x="1461" y="511"/>
                  </a:lnTo>
                  <a:lnTo>
                    <a:pt x="1462" y="511"/>
                  </a:lnTo>
                  <a:lnTo>
                    <a:pt x="1464" y="511"/>
                  </a:lnTo>
                  <a:lnTo>
                    <a:pt x="1464" y="512"/>
                  </a:lnTo>
                  <a:lnTo>
                    <a:pt x="1465" y="512"/>
                  </a:lnTo>
                  <a:lnTo>
                    <a:pt x="1467" y="512"/>
                  </a:lnTo>
                  <a:lnTo>
                    <a:pt x="1467" y="514"/>
                  </a:lnTo>
                  <a:lnTo>
                    <a:pt x="1469" y="517"/>
                  </a:lnTo>
                  <a:lnTo>
                    <a:pt x="1472" y="522"/>
                  </a:lnTo>
                  <a:lnTo>
                    <a:pt x="1473" y="527"/>
                  </a:lnTo>
                  <a:lnTo>
                    <a:pt x="1477" y="530"/>
                  </a:lnTo>
                  <a:lnTo>
                    <a:pt x="1478" y="535"/>
                  </a:lnTo>
                  <a:lnTo>
                    <a:pt x="1480" y="540"/>
                  </a:lnTo>
                  <a:lnTo>
                    <a:pt x="1481" y="544"/>
                  </a:lnTo>
                  <a:lnTo>
                    <a:pt x="1483" y="548"/>
                  </a:lnTo>
                  <a:lnTo>
                    <a:pt x="1483" y="552"/>
                  </a:lnTo>
                  <a:lnTo>
                    <a:pt x="1481" y="557"/>
                  </a:lnTo>
                  <a:lnTo>
                    <a:pt x="1486" y="572"/>
                  </a:lnTo>
                  <a:lnTo>
                    <a:pt x="1489" y="586"/>
                  </a:lnTo>
                  <a:lnTo>
                    <a:pt x="1489" y="600"/>
                  </a:lnTo>
                  <a:lnTo>
                    <a:pt x="1488" y="615"/>
                  </a:lnTo>
                  <a:lnTo>
                    <a:pt x="1483" y="628"/>
                  </a:lnTo>
                  <a:lnTo>
                    <a:pt x="1480" y="642"/>
                  </a:lnTo>
                  <a:lnTo>
                    <a:pt x="1473" y="656"/>
                  </a:lnTo>
                  <a:lnTo>
                    <a:pt x="1467" y="669"/>
                  </a:lnTo>
                  <a:lnTo>
                    <a:pt x="1461" y="682"/>
                  </a:lnTo>
                  <a:lnTo>
                    <a:pt x="1453" y="693"/>
                  </a:lnTo>
                  <a:lnTo>
                    <a:pt x="1449" y="695"/>
                  </a:lnTo>
                  <a:lnTo>
                    <a:pt x="1446" y="696"/>
                  </a:lnTo>
                  <a:lnTo>
                    <a:pt x="1441" y="698"/>
                  </a:lnTo>
                  <a:lnTo>
                    <a:pt x="1438" y="701"/>
                  </a:lnTo>
                  <a:lnTo>
                    <a:pt x="1435" y="703"/>
                  </a:lnTo>
                  <a:lnTo>
                    <a:pt x="1432" y="704"/>
                  </a:lnTo>
                  <a:lnTo>
                    <a:pt x="1427" y="706"/>
                  </a:lnTo>
                  <a:lnTo>
                    <a:pt x="1424" y="706"/>
                  </a:lnTo>
                  <a:lnTo>
                    <a:pt x="1421" y="706"/>
                  </a:lnTo>
                  <a:lnTo>
                    <a:pt x="1416" y="703"/>
                  </a:lnTo>
                  <a:lnTo>
                    <a:pt x="1414" y="716"/>
                  </a:lnTo>
                  <a:lnTo>
                    <a:pt x="1413" y="727"/>
                  </a:lnTo>
                  <a:lnTo>
                    <a:pt x="1411" y="740"/>
                  </a:lnTo>
                  <a:lnTo>
                    <a:pt x="1408" y="752"/>
                  </a:lnTo>
                  <a:lnTo>
                    <a:pt x="1406" y="765"/>
                  </a:lnTo>
                  <a:lnTo>
                    <a:pt x="1403" y="776"/>
                  </a:lnTo>
                  <a:lnTo>
                    <a:pt x="1400" y="789"/>
                  </a:lnTo>
                  <a:lnTo>
                    <a:pt x="1397" y="802"/>
                  </a:lnTo>
                  <a:lnTo>
                    <a:pt x="1393" y="813"/>
                  </a:lnTo>
                  <a:lnTo>
                    <a:pt x="1389" y="824"/>
                  </a:lnTo>
                  <a:lnTo>
                    <a:pt x="1385" y="829"/>
                  </a:lnTo>
                  <a:lnTo>
                    <a:pt x="1381" y="836"/>
                  </a:lnTo>
                  <a:lnTo>
                    <a:pt x="1377" y="840"/>
                  </a:lnTo>
                  <a:lnTo>
                    <a:pt x="1373" y="845"/>
                  </a:lnTo>
                  <a:lnTo>
                    <a:pt x="1369" y="852"/>
                  </a:lnTo>
                  <a:lnTo>
                    <a:pt x="1365" y="856"/>
                  </a:lnTo>
                  <a:lnTo>
                    <a:pt x="1360" y="861"/>
                  </a:lnTo>
                  <a:lnTo>
                    <a:pt x="1357" y="866"/>
                  </a:lnTo>
                  <a:lnTo>
                    <a:pt x="1352" y="872"/>
                  </a:lnTo>
                  <a:lnTo>
                    <a:pt x="1347" y="876"/>
                  </a:lnTo>
                  <a:lnTo>
                    <a:pt x="1344" y="879"/>
                  </a:lnTo>
                  <a:lnTo>
                    <a:pt x="1342" y="880"/>
                  </a:lnTo>
                  <a:lnTo>
                    <a:pt x="1339" y="882"/>
                  </a:lnTo>
                  <a:lnTo>
                    <a:pt x="1337" y="884"/>
                  </a:lnTo>
                  <a:lnTo>
                    <a:pt x="1334" y="885"/>
                  </a:lnTo>
                  <a:lnTo>
                    <a:pt x="1333" y="888"/>
                  </a:lnTo>
                  <a:lnTo>
                    <a:pt x="1331" y="890"/>
                  </a:lnTo>
                  <a:lnTo>
                    <a:pt x="1328" y="892"/>
                  </a:lnTo>
                  <a:lnTo>
                    <a:pt x="1328" y="895"/>
                  </a:lnTo>
                  <a:lnTo>
                    <a:pt x="1326" y="898"/>
                  </a:lnTo>
                  <a:lnTo>
                    <a:pt x="1328" y="900"/>
                  </a:lnTo>
                  <a:lnTo>
                    <a:pt x="1329" y="901"/>
                  </a:lnTo>
                  <a:lnTo>
                    <a:pt x="1331" y="903"/>
                  </a:lnTo>
                  <a:lnTo>
                    <a:pt x="1333" y="906"/>
                  </a:lnTo>
                  <a:lnTo>
                    <a:pt x="1334" y="908"/>
                  </a:lnTo>
                  <a:lnTo>
                    <a:pt x="1334" y="909"/>
                  </a:lnTo>
                  <a:lnTo>
                    <a:pt x="1336" y="911"/>
                  </a:lnTo>
                  <a:lnTo>
                    <a:pt x="1337" y="911"/>
                  </a:lnTo>
                  <a:lnTo>
                    <a:pt x="1341" y="912"/>
                  </a:lnTo>
                  <a:lnTo>
                    <a:pt x="1342" y="911"/>
                  </a:lnTo>
                  <a:lnTo>
                    <a:pt x="1341" y="912"/>
                  </a:lnTo>
                  <a:lnTo>
                    <a:pt x="1349" y="922"/>
                  </a:lnTo>
                  <a:lnTo>
                    <a:pt x="1355" y="930"/>
                  </a:lnTo>
                  <a:lnTo>
                    <a:pt x="1363" y="940"/>
                  </a:lnTo>
                  <a:lnTo>
                    <a:pt x="1368" y="949"/>
                  </a:lnTo>
                  <a:lnTo>
                    <a:pt x="1374" y="959"/>
                  </a:lnTo>
                  <a:lnTo>
                    <a:pt x="1379" y="970"/>
                  </a:lnTo>
                  <a:lnTo>
                    <a:pt x="1384" y="980"/>
                  </a:lnTo>
                  <a:lnTo>
                    <a:pt x="1389" y="989"/>
                  </a:lnTo>
                  <a:lnTo>
                    <a:pt x="1393" y="1000"/>
                  </a:lnTo>
                  <a:lnTo>
                    <a:pt x="1400" y="1010"/>
                  </a:lnTo>
                  <a:lnTo>
                    <a:pt x="1400" y="1013"/>
                  </a:lnTo>
                  <a:lnTo>
                    <a:pt x="1401" y="1018"/>
                  </a:lnTo>
                  <a:lnTo>
                    <a:pt x="1403" y="1021"/>
                  </a:lnTo>
                  <a:lnTo>
                    <a:pt x="1405" y="1026"/>
                  </a:lnTo>
                  <a:lnTo>
                    <a:pt x="1405" y="1029"/>
                  </a:lnTo>
                  <a:lnTo>
                    <a:pt x="1406" y="1032"/>
                  </a:lnTo>
                  <a:lnTo>
                    <a:pt x="1408" y="1037"/>
                  </a:lnTo>
                  <a:lnTo>
                    <a:pt x="1409" y="1040"/>
                  </a:lnTo>
                  <a:lnTo>
                    <a:pt x="1411" y="1044"/>
                  </a:lnTo>
                  <a:lnTo>
                    <a:pt x="1413" y="1048"/>
                  </a:lnTo>
                  <a:lnTo>
                    <a:pt x="1413" y="1050"/>
                  </a:lnTo>
                  <a:lnTo>
                    <a:pt x="1413" y="1052"/>
                  </a:lnTo>
                  <a:lnTo>
                    <a:pt x="1413" y="1053"/>
                  </a:lnTo>
                  <a:lnTo>
                    <a:pt x="1413" y="1055"/>
                  </a:lnTo>
                  <a:lnTo>
                    <a:pt x="1414" y="1056"/>
                  </a:lnTo>
                  <a:lnTo>
                    <a:pt x="1414" y="1058"/>
                  </a:lnTo>
                  <a:lnTo>
                    <a:pt x="1416" y="1060"/>
                  </a:lnTo>
                  <a:lnTo>
                    <a:pt x="1416" y="1061"/>
                  </a:lnTo>
                  <a:lnTo>
                    <a:pt x="1417" y="1063"/>
                  </a:lnTo>
                  <a:lnTo>
                    <a:pt x="1417" y="1063"/>
                  </a:lnTo>
                  <a:lnTo>
                    <a:pt x="1429" y="1068"/>
                  </a:lnTo>
                  <a:lnTo>
                    <a:pt x="1440" y="1072"/>
                  </a:lnTo>
                  <a:lnTo>
                    <a:pt x="1451" y="1077"/>
                  </a:lnTo>
                  <a:lnTo>
                    <a:pt x="1462" y="1082"/>
                  </a:lnTo>
                  <a:lnTo>
                    <a:pt x="1472" y="1087"/>
                  </a:lnTo>
                  <a:lnTo>
                    <a:pt x="1483" y="1092"/>
                  </a:lnTo>
                  <a:lnTo>
                    <a:pt x="1494" y="1098"/>
                  </a:lnTo>
                  <a:lnTo>
                    <a:pt x="1505" y="1103"/>
                  </a:lnTo>
                  <a:lnTo>
                    <a:pt x="1515" y="1109"/>
                  </a:lnTo>
                  <a:lnTo>
                    <a:pt x="1526" y="1116"/>
                  </a:lnTo>
                  <a:lnTo>
                    <a:pt x="1539" y="1120"/>
                  </a:lnTo>
                  <a:lnTo>
                    <a:pt x="1553" y="1127"/>
                  </a:lnTo>
                  <a:lnTo>
                    <a:pt x="1566" y="1132"/>
                  </a:lnTo>
                  <a:lnTo>
                    <a:pt x="1579" y="1138"/>
                  </a:lnTo>
                  <a:lnTo>
                    <a:pt x="1593" y="1143"/>
                  </a:lnTo>
                  <a:lnTo>
                    <a:pt x="1606" y="1149"/>
                  </a:lnTo>
                  <a:lnTo>
                    <a:pt x="1619" y="1154"/>
                  </a:lnTo>
                  <a:lnTo>
                    <a:pt x="1633" y="1160"/>
                  </a:lnTo>
                  <a:lnTo>
                    <a:pt x="1646" y="1167"/>
                  </a:lnTo>
                  <a:lnTo>
                    <a:pt x="1659" y="1172"/>
                  </a:lnTo>
                  <a:lnTo>
                    <a:pt x="1667" y="1173"/>
                  </a:lnTo>
                  <a:lnTo>
                    <a:pt x="1675" y="1175"/>
                  </a:lnTo>
                  <a:lnTo>
                    <a:pt x="1683" y="1176"/>
                  </a:lnTo>
                  <a:lnTo>
                    <a:pt x="1691" y="1178"/>
                  </a:lnTo>
                  <a:lnTo>
                    <a:pt x="1699" y="1181"/>
                  </a:lnTo>
                  <a:lnTo>
                    <a:pt x="1705" y="1183"/>
                  </a:lnTo>
                  <a:lnTo>
                    <a:pt x="1713" y="1186"/>
                  </a:lnTo>
                  <a:lnTo>
                    <a:pt x="1720" y="1188"/>
                  </a:lnTo>
                  <a:lnTo>
                    <a:pt x="1728" y="1189"/>
                  </a:lnTo>
                  <a:lnTo>
                    <a:pt x="1736" y="1191"/>
                  </a:lnTo>
                  <a:lnTo>
                    <a:pt x="1749" y="1197"/>
                  </a:lnTo>
                  <a:lnTo>
                    <a:pt x="1761" y="1204"/>
                  </a:lnTo>
                  <a:lnTo>
                    <a:pt x="1774" y="1210"/>
                  </a:lnTo>
                  <a:lnTo>
                    <a:pt x="1787" y="1218"/>
                  </a:lnTo>
                  <a:lnTo>
                    <a:pt x="1800" y="1226"/>
                  </a:lnTo>
                  <a:lnTo>
                    <a:pt x="1811" y="1236"/>
                  </a:lnTo>
                  <a:lnTo>
                    <a:pt x="1824" y="1244"/>
                  </a:lnTo>
                  <a:lnTo>
                    <a:pt x="1835" y="1253"/>
                  </a:lnTo>
                  <a:lnTo>
                    <a:pt x="1848" y="1261"/>
                  </a:lnTo>
                  <a:lnTo>
                    <a:pt x="1859" y="1271"/>
                  </a:lnTo>
                  <a:lnTo>
                    <a:pt x="1872" y="1292"/>
                  </a:lnTo>
                  <a:lnTo>
                    <a:pt x="1883" y="1312"/>
                  </a:lnTo>
                  <a:lnTo>
                    <a:pt x="1893" y="1333"/>
                  </a:lnTo>
                  <a:lnTo>
                    <a:pt x="1902" y="1354"/>
                  </a:lnTo>
                  <a:lnTo>
                    <a:pt x="1912" y="1376"/>
                  </a:lnTo>
                  <a:lnTo>
                    <a:pt x="1921" y="1397"/>
                  </a:lnTo>
                  <a:lnTo>
                    <a:pt x="1931" y="1418"/>
                  </a:lnTo>
                  <a:lnTo>
                    <a:pt x="1942" y="1440"/>
                  </a:lnTo>
                  <a:lnTo>
                    <a:pt x="1952" y="1461"/>
                  </a:lnTo>
                  <a:lnTo>
                    <a:pt x="1963" y="1482"/>
                  </a:lnTo>
                  <a:lnTo>
                    <a:pt x="1963" y="1485"/>
                  </a:lnTo>
                  <a:lnTo>
                    <a:pt x="1965" y="1487"/>
                  </a:lnTo>
                  <a:lnTo>
                    <a:pt x="1966" y="1490"/>
                  </a:lnTo>
                  <a:lnTo>
                    <a:pt x="1968" y="1493"/>
                  </a:lnTo>
                  <a:lnTo>
                    <a:pt x="1969" y="1496"/>
                  </a:lnTo>
                  <a:lnTo>
                    <a:pt x="1971" y="1498"/>
                  </a:lnTo>
                  <a:lnTo>
                    <a:pt x="1973" y="1501"/>
                  </a:lnTo>
                  <a:lnTo>
                    <a:pt x="1976" y="1504"/>
                  </a:lnTo>
                  <a:lnTo>
                    <a:pt x="1977" y="1508"/>
                  </a:lnTo>
                  <a:lnTo>
                    <a:pt x="1979" y="1511"/>
                  </a:lnTo>
                  <a:lnTo>
                    <a:pt x="1984" y="1522"/>
                  </a:lnTo>
                  <a:lnTo>
                    <a:pt x="1989" y="1532"/>
                  </a:lnTo>
                  <a:lnTo>
                    <a:pt x="1993" y="1541"/>
                  </a:lnTo>
                  <a:lnTo>
                    <a:pt x="1998" y="1552"/>
                  </a:lnTo>
                  <a:lnTo>
                    <a:pt x="2003" y="1562"/>
                  </a:lnTo>
                  <a:lnTo>
                    <a:pt x="2008" y="1573"/>
                  </a:lnTo>
                  <a:lnTo>
                    <a:pt x="2013" y="1583"/>
                  </a:lnTo>
                  <a:lnTo>
                    <a:pt x="2017" y="1592"/>
                  </a:lnTo>
                  <a:lnTo>
                    <a:pt x="2021" y="1604"/>
                  </a:lnTo>
                  <a:lnTo>
                    <a:pt x="2025" y="1615"/>
                  </a:lnTo>
                  <a:lnTo>
                    <a:pt x="2032" y="1626"/>
                  </a:lnTo>
                  <a:lnTo>
                    <a:pt x="2038" y="1639"/>
                  </a:lnTo>
                  <a:lnTo>
                    <a:pt x="2045" y="1650"/>
                  </a:lnTo>
                  <a:lnTo>
                    <a:pt x="2049" y="1663"/>
                  </a:lnTo>
                  <a:lnTo>
                    <a:pt x="2056" y="1674"/>
                  </a:lnTo>
                  <a:lnTo>
                    <a:pt x="2062" y="1687"/>
                  </a:lnTo>
                  <a:lnTo>
                    <a:pt x="2067" y="1698"/>
                  </a:lnTo>
                  <a:lnTo>
                    <a:pt x="2073" y="1711"/>
                  </a:lnTo>
                  <a:lnTo>
                    <a:pt x="2080" y="1722"/>
                  </a:lnTo>
                  <a:lnTo>
                    <a:pt x="2086" y="1735"/>
                  </a:lnTo>
                  <a:lnTo>
                    <a:pt x="2088" y="1738"/>
                  </a:lnTo>
                  <a:lnTo>
                    <a:pt x="2088" y="1741"/>
                  </a:lnTo>
                  <a:lnTo>
                    <a:pt x="2089" y="1744"/>
                  </a:lnTo>
                  <a:lnTo>
                    <a:pt x="2091" y="1748"/>
                  </a:lnTo>
                  <a:lnTo>
                    <a:pt x="2091" y="1751"/>
                  </a:lnTo>
                  <a:lnTo>
                    <a:pt x="2093" y="1754"/>
                  </a:lnTo>
                  <a:lnTo>
                    <a:pt x="2094" y="1757"/>
                  </a:lnTo>
                  <a:lnTo>
                    <a:pt x="2096" y="1760"/>
                  </a:lnTo>
                  <a:lnTo>
                    <a:pt x="2096" y="1764"/>
                  </a:lnTo>
                  <a:lnTo>
                    <a:pt x="2097" y="1767"/>
                  </a:lnTo>
                  <a:lnTo>
                    <a:pt x="2105" y="1783"/>
                  </a:lnTo>
                  <a:lnTo>
                    <a:pt x="2113" y="1800"/>
                  </a:lnTo>
                  <a:lnTo>
                    <a:pt x="2120" y="1818"/>
                  </a:lnTo>
                  <a:lnTo>
                    <a:pt x="2128" y="1836"/>
                  </a:lnTo>
                  <a:lnTo>
                    <a:pt x="2134" y="1852"/>
                  </a:lnTo>
                  <a:lnTo>
                    <a:pt x="2142" y="1869"/>
                  </a:lnTo>
                  <a:lnTo>
                    <a:pt x="2150" y="1887"/>
                  </a:lnTo>
                  <a:lnTo>
                    <a:pt x="2157" y="1903"/>
                  </a:lnTo>
                  <a:lnTo>
                    <a:pt x="2165" y="1920"/>
                  </a:lnTo>
                  <a:lnTo>
                    <a:pt x="2173" y="1936"/>
                  </a:lnTo>
                  <a:lnTo>
                    <a:pt x="2176" y="1946"/>
                  </a:lnTo>
                  <a:lnTo>
                    <a:pt x="2179" y="1954"/>
                  </a:lnTo>
                  <a:lnTo>
                    <a:pt x="2182" y="1962"/>
                  </a:lnTo>
                  <a:lnTo>
                    <a:pt x="2187" y="1970"/>
                  </a:lnTo>
                  <a:lnTo>
                    <a:pt x="2190" y="1980"/>
                  </a:lnTo>
                  <a:lnTo>
                    <a:pt x="2195" y="1988"/>
                  </a:lnTo>
                  <a:lnTo>
                    <a:pt x="2198" y="1997"/>
                  </a:lnTo>
                  <a:lnTo>
                    <a:pt x="2203" y="2005"/>
                  </a:lnTo>
                  <a:lnTo>
                    <a:pt x="2206" y="2015"/>
                  </a:lnTo>
                  <a:lnTo>
                    <a:pt x="2209" y="2024"/>
                  </a:lnTo>
                  <a:lnTo>
                    <a:pt x="2211" y="2024"/>
                  </a:lnTo>
                  <a:lnTo>
                    <a:pt x="2211" y="2026"/>
                  </a:lnTo>
                  <a:lnTo>
                    <a:pt x="2211" y="2028"/>
                  </a:lnTo>
                  <a:lnTo>
                    <a:pt x="2211" y="2028"/>
                  </a:lnTo>
                  <a:lnTo>
                    <a:pt x="2211" y="2029"/>
                  </a:lnTo>
                  <a:lnTo>
                    <a:pt x="2209" y="2031"/>
                  </a:lnTo>
                  <a:lnTo>
                    <a:pt x="2209" y="2032"/>
                  </a:lnTo>
                  <a:lnTo>
                    <a:pt x="2208" y="2034"/>
                  </a:lnTo>
                  <a:lnTo>
                    <a:pt x="2208" y="2034"/>
                  </a:lnTo>
                  <a:lnTo>
                    <a:pt x="2206" y="2036"/>
                  </a:lnTo>
                  <a:lnTo>
                    <a:pt x="2206" y="2036"/>
                  </a:lnTo>
                  <a:lnTo>
                    <a:pt x="2208" y="2037"/>
                  </a:lnTo>
                  <a:lnTo>
                    <a:pt x="2208" y="2037"/>
                  </a:lnTo>
                  <a:lnTo>
                    <a:pt x="2208" y="2037"/>
                  </a:lnTo>
                  <a:lnTo>
                    <a:pt x="2208" y="2039"/>
                  </a:lnTo>
                  <a:lnTo>
                    <a:pt x="2208" y="2039"/>
                  </a:lnTo>
                  <a:lnTo>
                    <a:pt x="2209" y="2040"/>
                  </a:lnTo>
                  <a:lnTo>
                    <a:pt x="2209" y="2040"/>
                  </a:lnTo>
                  <a:lnTo>
                    <a:pt x="2209" y="2040"/>
                  </a:lnTo>
                  <a:lnTo>
                    <a:pt x="2209" y="2042"/>
                  </a:lnTo>
                  <a:lnTo>
                    <a:pt x="2211" y="2047"/>
                  </a:lnTo>
                  <a:lnTo>
                    <a:pt x="2213" y="2052"/>
                  </a:lnTo>
                  <a:lnTo>
                    <a:pt x="2214" y="2056"/>
                  </a:lnTo>
                  <a:lnTo>
                    <a:pt x="2214" y="2061"/>
                  </a:lnTo>
                  <a:lnTo>
                    <a:pt x="2216" y="2066"/>
                  </a:lnTo>
                  <a:lnTo>
                    <a:pt x="2219" y="2071"/>
                  </a:lnTo>
                  <a:lnTo>
                    <a:pt x="2221" y="2076"/>
                  </a:lnTo>
                  <a:lnTo>
                    <a:pt x="2222" y="2079"/>
                  </a:lnTo>
                  <a:lnTo>
                    <a:pt x="2224" y="2084"/>
                  </a:lnTo>
                  <a:lnTo>
                    <a:pt x="2225" y="2088"/>
                  </a:lnTo>
                  <a:lnTo>
                    <a:pt x="2229" y="2103"/>
                  </a:lnTo>
                  <a:lnTo>
                    <a:pt x="2230" y="2117"/>
                  </a:lnTo>
                  <a:lnTo>
                    <a:pt x="2232" y="2132"/>
                  </a:lnTo>
                  <a:lnTo>
                    <a:pt x="2233" y="2144"/>
                  </a:lnTo>
                  <a:lnTo>
                    <a:pt x="2232" y="2159"/>
                  </a:lnTo>
                  <a:lnTo>
                    <a:pt x="2232" y="2173"/>
                  </a:lnTo>
                  <a:lnTo>
                    <a:pt x="2229" y="2188"/>
                  </a:lnTo>
                  <a:lnTo>
                    <a:pt x="2227" y="2202"/>
                  </a:lnTo>
                  <a:lnTo>
                    <a:pt x="2224" y="2216"/>
                  </a:lnTo>
                  <a:lnTo>
                    <a:pt x="2221" y="2231"/>
                  </a:lnTo>
                  <a:lnTo>
                    <a:pt x="2222" y="2236"/>
                  </a:lnTo>
                  <a:lnTo>
                    <a:pt x="2222" y="2240"/>
                  </a:lnTo>
                  <a:lnTo>
                    <a:pt x="2224" y="2247"/>
                  </a:lnTo>
                  <a:lnTo>
                    <a:pt x="2222" y="2253"/>
                  </a:lnTo>
                  <a:lnTo>
                    <a:pt x="2222" y="2260"/>
                  </a:lnTo>
                  <a:lnTo>
                    <a:pt x="2222" y="2266"/>
                  </a:lnTo>
                  <a:lnTo>
                    <a:pt x="2222" y="2272"/>
                  </a:lnTo>
                  <a:lnTo>
                    <a:pt x="2222" y="2279"/>
                  </a:lnTo>
                  <a:lnTo>
                    <a:pt x="2222" y="2285"/>
                  </a:lnTo>
                  <a:lnTo>
                    <a:pt x="2224" y="2290"/>
                  </a:lnTo>
                  <a:lnTo>
                    <a:pt x="2225" y="2304"/>
                  </a:lnTo>
                  <a:lnTo>
                    <a:pt x="2225" y="2317"/>
                  </a:lnTo>
                  <a:lnTo>
                    <a:pt x="2222" y="2328"/>
                  </a:lnTo>
                  <a:lnTo>
                    <a:pt x="2219" y="2341"/>
                  </a:lnTo>
                  <a:lnTo>
                    <a:pt x="2214" y="2352"/>
                  </a:lnTo>
                  <a:lnTo>
                    <a:pt x="2209" y="2364"/>
                  </a:lnTo>
                  <a:lnTo>
                    <a:pt x="2205" y="2375"/>
                  </a:lnTo>
                  <a:lnTo>
                    <a:pt x="2198" y="2386"/>
                  </a:lnTo>
                  <a:lnTo>
                    <a:pt x="2193" y="2397"/>
                  </a:lnTo>
                  <a:lnTo>
                    <a:pt x="2189" y="2408"/>
                  </a:lnTo>
                  <a:lnTo>
                    <a:pt x="2185" y="2415"/>
                  </a:lnTo>
                  <a:lnTo>
                    <a:pt x="2181" y="2424"/>
                  </a:lnTo>
                  <a:lnTo>
                    <a:pt x="2174" y="2436"/>
                  </a:lnTo>
                  <a:lnTo>
                    <a:pt x="2168" y="2447"/>
                  </a:lnTo>
                  <a:lnTo>
                    <a:pt x="2160" y="2461"/>
                  </a:lnTo>
                  <a:lnTo>
                    <a:pt x="2150" y="2474"/>
                  </a:lnTo>
                  <a:lnTo>
                    <a:pt x="2142" y="2487"/>
                  </a:lnTo>
                  <a:lnTo>
                    <a:pt x="2136" y="2496"/>
                  </a:lnTo>
                  <a:lnTo>
                    <a:pt x="2131" y="2506"/>
                  </a:lnTo>
                  <a:lnTo>
                    <a:pt x="2126" y="2511"/>
                  </a:lnTo>
                  <a:lnTo>
                    <a:pt x="1758" y="2381"/>
                  </a:lnTo>
                  <a:lnTo>
                    <a:pt x="1758" y="2378"/>
                  </a:lnTo>
                  <a:lnTo>
                    <a:pt x="1761" y="2373"/>
                  </a:lnTo>
                  <a:lnTo>
                    <a:pt x="1765" y="2365"/>
                  </a:lnTo>
                  <a:lnTo>
                    <a:pt x="1768" y="2357"/>
                  </a:lnTo>
                  <a:lnTo>
                    <a:pt x="1773" y="2348"/>
                  </a:lnTo>
                  <a:lnTo>
                    <a:pt x="1776" y="2336"/>
                  </a:lnTo>
                  <a:lnTo>
                    <a:pt x="1781" y="2328"/>
                  </a:lnTo>
                  <a:lnTo>
                    <a:pt x="1784" y="2320"/>
                  </a:lnTo>
                  <a:lnTo>
                    <a:pt x="1785" y="2316"/>
                  </a:lnTo>
                  <a:lnTo>
                    <a:pt x="1787" y="2312"/>
                  </a:lnTo>
                  <a:lnTo>
                    <a:pt x="1792" y="2308"/>
                  </a:lnTo>
                  <a:lnTo>
                    <a:pt x="1793" y="2301"/>
                  </a:lnTo>
                  <a:lnTo>
                    <a:pt x="1795" y="2296"/>
                  </a:lnTo>
                  <a:lnTo>
                    <a:pt x="1793" y="2290"/>
                  </a:lnTo>
                  <a:lnTo>
                    <a:pt x="1793" y="2284"/>
                  </a:lnTo>
                  <a:lnTo>
                    <a:pt x="1793" y="2279"/>
                  </a:lnTo>
                  <a:lnTo>
                    <a:pt x="1792" y="2272"/>
                  </a:lnTo>
                  <a:lnTo>
                    <a:pt x="1793" y="2268"/>
                  </a:lnTo>
                  <a:lnTo>
                    <a:pt x="1797" y="2261"/>
                  </a:lnTo>
                  <a:lnTo>
                    <a:pt x="1801" y="2256"/>
                  </a:lnTo>
                  <a:lnTo>
                    <a:pt x="1792" y="2256"/>
                  </a:lnTo>
                  <a:lnTo>
                    <a:pt x="1785" y="2245"/>
                  </a:lnTo>
                  <a:lnTo>
                    <a:pt x="1781" y="2236"/>
                  </a:lnTo>
                  <a:lnTo>
                    <a:pt x="1776" y="2224"/>
                  </a:lnTo>
                  <a:lnTo>
                    <a:pt x="1771" y="2213"/>
                  </a:lnTo>
                  <a:lnTo>
                    <a:pt x="1768" y="2202"/>
                  </a:lnTo>
                  <a:lnTo>
                    <a:pt x="1765" y="2189"/>
                  </a:lnTo>
                  <a:lnTo>
                    <a:pt x="1761" y="2178"/>
                  </a:lnTo>
                  <a:lnTo>
                    <a:pt x="1758" y="2167"/>
                  </a:lnTo>
                  <a:lnTo>
                    <a:pt x="1755" y="2154"/>
                  </a:lnTo>
                  <a:lnTo>
                    <a:pt x="1752" y="2143"/>
                  </a:lnTo>
                  <a:lnTo>
                    <a:pt x="1750" y="2136"/>
                  </a:lnTo>
                  <a:lnTo>
                    <a:pt x="1747" y="2132"/>
                  </a:lnTo>
                  <a:lnTo>
                    <a:pt x="1745" y="2125"/>
                  </a:lnTo>
                  <a:lnTo>
                    <a:pt x="1742" y="2119"/>
                  </a:lnTo>
                  <a:lnTo>
                    <a:pt x="1741" y="2112"/>
                  </a:lnTo>
                  <a:lnTo>
                    <a:pt x="1739" y="2108"/>
                  </a:lnTo>
                  <a:lnTo>
                    <a:pt x="1737" y="2101"/>
                  </a:lnTo>
                  <a:lnTo>
                    <a:pt x="1734" y="2095"/>
                  </a:lnTo>
                  <a:lnTo>
                    <a:pt x="1731" y="2090"/>
                  </a:lnTo>
                  <a:lnTo>
                    <a:pt x="1728" y="2085"/>
                  </a:lnTo>
                  <a:lnTo>
                    <a:pt x="1718" y="2140"/>
                  </a:lnTo>
                  <a:lnTo>
                    <a:pt x="1717" y="2141"/>
                  </a:lnTo>
                  <a:lnTo>
                    <a:pt x="1715" y="2143"/>
                  </a:lnTo>
                  <a:lnTo>
                    <a:pt x="1713" y="2146"/>
                  </a:lnTo>
                  <a:lnTo>
                    <a:pt x="1713" y="2148"/>
                  </a:lnTo>
                  <a:lnTo>
                    <a:pt x="1713" y="2151"/>
                  </a:lnTo>
                  <a:lnTo>
                    <a:pt x="1713" y="2154"/>
                  </a:lnTo>
                  <a:lnTo>
                    <a:pt x="1713" y="2156"/>
                  </a:lnTo>
                  <a:lnTo>
                    <a:pt x="1713" y="2159"/>
                  </a:lnTo>
                  <a:lnTo>
                    <a:pt x="1713" y="2160"/>
                  </a:lnTo>
                  <a:lnTo>
                    <a:pt x="1713" y="2164"/>
                  </a:lnTo>
                  <a:lnTo>
                    <a:pt x="1709" y="2165"/>
                  </a:lnTo>
                  <a:lnTo>
                    <a:pt x="1709" y="2178"/>
                  </a:lnTo>
                  <a:lnTo>
                    <a:pt x="1707" y="2189"/>
                  </a:lnTo>
                  <a:lnTo>
                    <a:pt x="1707" y="2199"/>
                  </a:lnTo>
                  <a:lnTo>
                    <a:pt x="1705" y="2208"/>
                  </a:lnTo>
                  <a:lnTo>
                    <a:pt x="1704" y="2218"/>
                  </a:lnTo>
                  <a:lnTo>
                    <a:pt x="1702" y="2226"/>
                  </a:lnTo>
                  <a:lnTo>
                    <a:pt x="1701" y="2236"/>
                  </a:lnTo>
                  <a:lnTo>
                    <a:pt x="1699" y="2247"/>
                  </a:lnTo>
                  <a:lnTo>
                    <a:pt x="1697" y="2256"/>
                  </a:lnTo>
                  <a:lnTo>
                    <a:pt x="1694" y="2268"/>
                  </a:lnTo>
                  <a:lnTo>
                    <a:pt x="1694" y="2277"/>
                  </a:lnTo>
                  <a:lnTo>
                    <a:pt x="1693" y="2288"/>
                  </a:lnTo>
                  <a:lnTo>
                    <a:pt x="1691" y="2303"/>
                  </a:lnTo>
                  <a:lnTo>
                    <a:pt x="1689" y="2319"/>
                  </a:lnTo>
                  <a:lnTo>
                    <a:pt x="1686" y="2335"/>
                  </a:lnTo>
                  <a:lnTo>
                    <a:pt x="1685" y="2352"/>
                  </a:lnTo>
                  <a:lnTo>
                    <a:pt x="1683" y="2368"/>
                  </a:lnTo>
                  <a:lnTo>
                    <a:pt x="1681" y="2383"/>
                  </a:lnTo>
                  <a:lnTo>
                    <a:pt x="1680" y="2394"/>
                  </a:lnTo>
                  <a:lnTo>
                    <a:pt x="1680" y="2402"/>
                  </a:lnTo>
                  <a:lnTo>
                    <a:pt x="725" y="2596"/>
                  </a:lnTo>
                  <a:lnTo>
                    <a:pt x="723" y="2594"/>
                  </a:lnTo>
                  <a:lnTo>
                    <a:pt x="720" y="2589"/>
                  </a:lnTo>
                  <a:lnTo>
                    <a:pt x="717" y="2586"/>
                  </a:lnTo>
                  <a:lnTo>
                    <a:pt x="712" y="2580"/>
                  </a:lnTo>
                  <a:lnTo>
                    <a:pt x="707" y="2575"/>
                  </a:lnTo>
                  <a:lnTo>
                    <a:pt x="702" y="2568"/>
                  </a:lnTo>
                  <a:lnTo>
                    <a:pt x="697" y="2564"/>
                  </a:lnTo>
                  <a:lnTo>
                    <a:pt x="694" y="2560"/>
                  </a:lnTo>
                  <a:lnTo>
                    <a:pt x="691" y="2557"/>
                  </a:lnTo>
                  <a:lnTo>
                    <a:pt x="689" y="2556"/>
                  </a:lnTo>
                  <a:lnTo>
                    <a:pt x="686" y="2552"/>
                  </a:lnTo>
                  <a:lnTo>
                    <a:pt x="685" y="2549"/>
                  </a:lnTo>
                  <a:lnTo>
                    <a:pt x="683" y="2546"/>
                  </a:lnTo>
                  <a:lnTo>
                    <a:pt x="681" y="2541"/>
                  </a:lnTo>
                  <a:lnTo>
                    <a:pt x="681" y="2538"/>
                  </a:lnTo>
                  <a:lnTo>
                    <a:pt x="681" y="2535"/>
                  </a:lnTo>
                  <a:lnTo>
                    <a:pt x="681" y="2532"/>
                  </a:lnTo>
                  <a:lnTo>
                    <a:pt x="681" y="2528"/>
                  </a:lnTo>
                  <a:lnTo>
                    <a:pt x="681" y="2524"/>
                  </a:lnTo>
                  <a:lnTo>
                    <a:pt x="680" y="2519"/>
                  </a:lnTo>
                  <a:lnTo>
                    <a:pt x="678" y="2512"/>
                  </a:lnTo>
                  <a:lnTo>
                    <a:pt x="678" y="2508"/>
                  </a:lnTo>
                  <a:lnTo>
                    <a:pt x="677" y="2501"/>
                  </a:lnTo>
                  <a:lnTo>
                    <a:pt x="677" y="2496"/>
                  </a:lnTo>
                  <a:lnTo>
                    <a:pt x="677" y="2492"/>
                  </a:lnTo>
                  <a:lnTo>
                    <a:pt x="675" y="2485"/>
                  </a:lnTo>
                  <a:lnTo>
                    <a:pt x="675" y="2480"/>
                  </a:lnTo>
                  <a:lnTo>
                    <a:pt x="675" y="2476"/>
                  </a:lnTo>
                  <a:lnTo>
                    <a:pt x="673" y="2469"/>
                  </a:lnTo>
                  <a:lnTo>
                    <a:pt x="673" y="2464"/>
                  </a:lnTo>
                  <a:lnTo>
                    <a:pt x="672" y="2476"/>
                  </a:lnTo>
                  <a:lnTo>
                    <a:pt x="670" y="2487"/>
                  </a:lnTo>
                  <a:lnTo>
                    <a:pt x="669" y="2498"/>
                  </a:lnTo>
                  <a:lnTo>
                    <a:pt x="669" y="2511"/>
                  </a:lnTo>
                  <a:lnTo>
                    <a:pt x="667" y="2522"/>
                  </a:lnTo>
                  <a:lnTo>
                    <a:pt x="665" y="2535"/>
                  </a:lnTo>
                  <a:lnTo>
                    <a:pt x="665" y="2546"/>
                  </a:lnTo>
                  <a:lnTo>
                    <a:pt x="664" y="2557"/>
                  </a:lnTo>
                  <a:lnTo>
                    <a:pt x="664" y="2568"/>
                  </a:lnTo>
                  <a:lnTo>
                    <a:pt x="664" y="2578"/>
                  </a:lnTo>
                  <a:lnTo>
                    <a:pt x="664" y="2581"/>
                  </a:lnTo>
                  <a:lnTo>
                    <a:pt x="664" y="2584"/>
                  </a:lnTo>
                  <a:lnTo>
                    <a:pt x="662" y="2586"/>
                  </a:lnTo>
                  <a:lnTo>
                    <a:pt x="662" y="2589"/>
                  </a:lnTo>
                  <a:lnTo>
                    <a:pt x="661" y="2592"/>
                  </a:lnTo>
                  <a:lnTo>
                    <a:pt x="661" y="2596"/>
                  </a:lnTo>
                  <a:lnTo>
                    <a:pt x="659" y="2597"/>
                  </a:lnTo>
                  <a:lnTo>
                    <a:pt x="659" y="2600"/>
                  </a:lnTo>
                  <a:lnTo>
                    <a:pt x="661" y="2602"/>
                  </a:lnTo>
                  <a:lnTo>
                    <a:pt x="662" y="2605"/>
                  </a:lnTo>
                  <a:lnTo>
                    <a:pt x="661" y="2605"/>
                  </a:lnTo>
                  <a:lnTo>
                    <a:pt x="661" y="2607"/>
                  </a:lnTo>
                  <a:lnTo>
                    <a:pt x="661" y="2607"/>
                  </a:lnTo>
                  <a:lnTo>
                    <a:pt x="661" y="2607"/>
                  </a:lnTo>
                  <a:lnTo>
                    <a:pt x="661" y="2608"/>
                  </a:lnTo>
                  <a:lnTo>
                    <a:pt x="661" y="2608"/>
                  </a:lnTo>
                  <a:lnTo>
                    <a:pt x="661" y="2608"/>
                  </a:lnTo>
                  <a:lnTo>
                    <a:pt x="661" y="2610"/>
                  </a:lnTo>
                  <a:lnTo>
                    <a:pt x="659" y="2610"/>
                  </a:lnTo>
                  <a:lnTo>
                    <a:pt x="657" y="2610"/>
                  </a:lnTo>
                  <a:lnTo>
                    <a:pt x="661" y="2613"/>
                  </a:lnTo>
                  <a:lnTo>
                    <a:pt x="661" y="2618"/>
                  </a:lnTo>
                  <a:lnTo>
                    <a:pt x="659" y="2624"/>
                  </a:lnTo>
                  <a:lnTo>
                    <a:pt x="659" y="2631"/>
                  </a:lnTo>
                  <a:lnTo>
                    <a:pt x="657" y="2636"/>
                  </a:lnTo>
                  <a:lnTo>
                    <a:pt x="657" y="2642"/>
                  </a:lnTo>
                  <a:lnTo>
                    <a:pt x="656" y="2648"/>
                  </a:lnTo>
                  <a:lnTo>
                    <a:pt x="656" y="2655"/>
                  </a:lnTo>
                  <a:lnTo>
                    <a:pt x="656" y="2661"/>
                  </a:lnTo>
                  <a:lnTo>
                    <a:pt x="654" y="2668"/>
                  </a:lnTo>
                  <a:lnTo>
                    <a:pt x="654" y="2674"/>
                  </a:lnTo>
                  <a:lnTo>
                    <a:pt x="654" y="2676"/>
                  </a:lnTo>
                  <a:lnTo>
                    <a:pt x="654" y="2677"/>
                  </a:lnTo>
                  <a:lnTo>
                    <a:pt x="654" y="2680"/>
                  </a:lnTo>
                  <a:lnTo>
                    <a:pt x="654" y="2682"/>
                  </a:lnTo>
                  <a:lnTo>
                    <a:pt x="653" y="2684"/>
                  </a:lnTo>
                  <a:lnTo>
                    <a:pt x="653" y="2685"/>
                  </a:lnTo>
                  <a:lnTo>
                    <a:pt x="653" y="2687"/>
                  </a:lnTo>
                  <a:lnTo>
                    <a:pt x="651" y="2688"/>
                  </a:lnTo>
                  <a:lnTo>
                    <a:pt x="651" y="2690"/>
                  </a:lnTo>
                  <a:lnTo>
                    <a:pt x="649" y="2690"/>
                  </a:lnTo>
                  <a:lnTo>
                    <a:pt x="653" y="2693"/>
                  </a:lnTo>
                  <a:lnTo>
                    <a:pt x="649" y="2706"/>
                  </a:lnTo>
                  <a:lnTo>
                    <a:pt x="646" y="2719"/>
                  </a:lnTo>
                  <a:lnTo>
                    <a:pt x="643" y="2730"/>
                  </a:lnTo>
                  <a:lnTo>
                    <a:pt x="640" y="2743"/>
                  </a:lnTo>
                  <a:lnTo>
                    <a:pt x="637" y="2754"/>
                  </a:lnTo>
                  <a:lnTo>
                    <a:pt x="633" y="2767"/>
                  </a:lnTo>
                  <a:lnTo>
                    <a:pt x="630" y="2778"/>
                  </a:lnTo>
                  <a:lnTo>
                    <a:pt x="627" y="2791"/>
                  </a:lnTo>
                  <a:lnTo>
                    <a:pt x="624" y="2802"/>
                  </a:lnTo>
                  <a:lnTo>
                    <a:pt x="622" y="2815"/>
                  </a:lnTo>
                  <a:lnTo>
                    <a:pt x="630" y="2800"/>
                  </a:lnTo>
                  <a:lnTo>
                    <a:pt x="640" y="2786"/>
                  </a:lnTo>
                  <a:lnTo>
                    <a:pt x="649" y="2772"/>
                  </a:lnTo>
                  <a:lnTo>
                    <a:pt x="659" y="2757"/>
                  </a:lnTo>
                  <a:lnTo>
                    <a:pt x="669" y="2743"/>
                  </a:lnTo>
                  <a:lnTo>
                    <a:pt x="677" y="2728"/>
                  </a:lnTo>
                  <a:lnTo>
                    <a:pt x="686" y="2714"/>
                  </a:lnTo>
                  <a:lnTo>
                    <a:pt x="694" y="2698"/>
                  </a:lnTo>
                  <a:lnTo>
                    <a:pt x="702" y="2682"/>
                  </a:lnTo>
                  <a:lnTo>
                    <a:pt x="709" y="2666"/>
                  </a:lnTo>
                  <a:lnTo>
                    <a:pt x="713" y="2661"/>
                  </a:lnTo>
                  <a:lnTo>
                    <a:pt x="717" y="2655"/>
                  </a:lnTo>
                  <a:lnTo>
                    <a:pt x="718" y="2648"/>
                  </a:lnTo>
                  <a:lnTo>
                    <a:pt x="720" y="2642"/>
                  </a:lnTo>
                  <a:lnTo>
                    <a:pt x="720" y="2636"/>
                  </a:lnTo>
                  <a:lnTo>
                    <a:pt x="718" y="2629"/>
                  </a:lnTo>
                  <a:lnTo>
                    <a:pt x="718" y="2621"/>
                  </a:lnTo>
                  <a:lnTo>
                    <a:pt x="717" y="2615"/>
                  </a:lnTo>
                  <a:lnTo>
                    <a:pt x="717" y="2607"/>
                  </a:lnTo>
                  <a:lnTo>
                    <a:pt x="717" y="2600"/>
                  </a:lnTo>
                  <a:lnTo>
                    <a:pt x="1680" y="2372"/>
                  </a:lnTo>
                  <a:lnTo>
                    <a:pt x="1680" y="2378"/>
                  </a:lnTo>
                  <a:lnTo>
                    <a:pt x="1678" y="2383"/>
                  </a:lnTo>
                  <a:lnTo>
                    <a:pt x="1678" y="2389"/>
                  </a:lnTo>
                  <a:lnTo>
                    <a:pt x="1678" y="2394"/>
                  </a:lnTo>
                  <a:lnTo>
                    <a:pt x="1677" y="2399"/>
                  </a:lnTo>
                  <a:lnTo>
                    <a:pt x="1677" y="2405"/>
                  </a:lnTo>
                  <a:lnTo>
                    <a:pt x="1675" y="2410"/>
                  </a:lnTo>
                  <a:lnTo>
                    <a:pt x="1675" y="2415"/>
                  </a:lnTo>
                  <a:lnTo>
                    <a:pt x="1673" y="2421"/>
                  </a:lnTo>
                  <a:lnTo>
                    <a:pt x="1673" y="2426"/>
                  </a:lnTo>
                  <a:lnTo>
                    <a:pt x="1677" y="2428"/>
                  </a:lnTo>
                  <a:lnTo>
                    <a:pt x="1680" y="2431"/>
                  </a:lnTo>
                  <a:lnTo>
                    <a:pt x="1680" y="2434"/>
                  </a:lnTo>
                  <a:lnTo>
                    <a:pt x="1680" y="2437"/>
                  </a:lnTo>
                  <a:lnTo>
                    <a:pt x="1678" y="2440"/>
                  </a:lnTo>
                  <a:lnTo>
                    <a:pt x="1678" y="2444"/>
                  </a:lnTo>
                  <a:lnTo>
                    <a:pt x="1677" y="2447"/>
                  </a:lnTo>
                  <a:lnTo>
                    <a:pt x="1675" y="2452"/>
                  </a:lnTo>
                  <a:lnTo>
                    <a:pt x="1675" y="2455"/>
                  </a:lnTo>
                  <a:lnTo>
                    <a:pt x="1677" y="2460"/>
                  </a:lnTo>
                  <a:lnTo>
                    <a:pt x="1677" y="2463"/>
                  </a:lnTo>
                  <a:lnTo>
                    <a:pt x="1678" y="2464"/>
                  </a:lnTo>
                  <a:lnTo>
                    <a:pt x="1678" y="2468"/>
                  </a:lnTo>
                  <a:lnTo>
                    <a:pt x="1680" y="2471"/>
                  </a:lnTo>
                  <a:lnTo>
                    <a:pt x="1680" y="2474"/>
                  </a:lnTo>
                  <a:lnTo>
                    <a:pt x="1680" y="2477"/>
                  </a:lnTo>
                  <a:lnTo>
                    <a:pt x="1681" y="2479"/>
                  </a:lnTo>
                  <a:lnTo>
                    <a:pt x="1681" y="2482"/>
                  </a:lnTo>
                  <a:lnTo>
                    <a:pt x="1681" y="2485"/>
                  </a:lnTo>
                  <a:lnTo>
                    <a:pt x="1683" y="2487"/>
                  </a:lnTo>
                  <a:lnTo>
                    <a:pt x="1683" y="2488"/>
                  </a:lnTo>
                  <a:lnTo>
                    <a:pt x="1685" y="2490"/>
                  </a:lnTo>
                  <a:lnTo>
                    <a:pt x="1685" y="2492"/>
                  </a:lnTo>
                  <a:lnTo>
                    <a:pt x="1685" y="2493"/>
                  </a:lnTo>
                  <a:lnTo>
                    <a:pt x="1686" y="2495"/>
                  </a:lnTo>
                  <a:lnTo>
                    <a:pt x="1686" y="2496"/>
                  </a:lnTo>
                  <a:lnTo>
                    <a:pt x="1686" y="2498"/>
                  </a:lnTo>
                  <a:lnTo>
                    <a:pt x="1686" y="2500"/>
                  </a:lnTo>
                  <a:lnTo>
                    <a:pt x="1686" y="2501"/>
                  </a:lnTo>
                  <a:lnTo>
                    <a:pt x="1686" y="2503"/>
                  </a:lnTo>
                  <a:lnTo>
                    <a:pt x="1694" y="2490"/>
                  </a:lnTo>
                  <a:lnTo>
                    <a:pt x="1702" y="2477"/>
                  </a:lnTo>
                  <a:lnTo>
                    <a:pt x="1710" y="2463"/>
                  </a:lnTo>
                  <a:lnTo>
                    <a:pt x="1718" y="2450"/>
                  </a:lnTo>
                  <a:lnTo>
                    <a:pt x="1726" y="2437"/>
                  </a:lnTo>
                  <a:lnTo>
                    <a:pt x="1734" y="2423"/>
                  </a:lnTo>
                  <a:lnTo>
                    <a:pt x="1741" y="2410"/>
                  </a:lnTo>
                  <a:lnTo>
                    <a:pt x="1747" y="2396"/>
                  </a:lnTo>
                  <a:lnTo>
                    <a:pt x="1753" y="2383"/>
                  </a:lnTo>
                  <a:lnTo>
                    <a:pt x="1760" y="2368"/>
                  </a:lnTo>
                  <a:lnTo>
                    <a:pt x="2141" y="2488"/>
                  </a:lnTo>
                  <a:lnTo>
                    <a:pt x="2139" y="2492"/>
                  </a:lnTo>
                  <a:lnTo>
                    <a:pt x="2136" y="2495"/>
                  </a:lnTo>
                  <a:lnTo>
                    <a:pt x="2134" y="2498"/>
                  </a:lnTo>
                  <a:lnTo>
                    <a:pt x="2133" y="2501"/>
                  </a:lnTo>
                  <a:lnTo>
                    <a:pt x="2131" y="2504"/>
                  </a:lnTo>
                  <a:lnTo>
                    <a:pt x="2128" y="2508"/>
                  </a:lnTo>
                  <a:lnTo>
                    <a:pt x="2126" y="2511"/>
                  </a:lnTo>
                  <a:lnTo>
                    <a:pt x="2125" y="2512"/>
                  </a:lnTo>
                  <a:lnTo>
                    <a:pt x="2121" y="2516"/>
                  </a:lnTo>
                  <a:lnTo>
                    <a:pt x="2120" y="2517"/>
                  </a:lnTo>
                  <a:lnTo>
                    <a:pt x="2118" y="2519"/>
                  </a:lnTo>
                  <a:lnTo>
                    <a:pt x="2118" y="2519"/>
                  </a:lnTo>
                  <a:lnTo>
                    <a:pt x="2118" y="2520"/>
                  </a:lnTo>
                  <a:lnTo>
                    <a:pt x="2117" y="2520"/>
                  </a:lnTo>
                  <a:lnTo>
                    <a:pt x="2117" y="2520"/>
                  </a:lnTo>
                  <a:lnTo>
                    <a:pt x="2117" y="2520"/>
                  </a:lnTo>
                  <a:lnTo>
                    <a:pt x="2115" y="2520"/>
                  </a:lnTo>
                  <a:lnTo>
                    <a:pt x="2115" y="2522"/>
                  </a:lnTo>
                  <a:lnTo>
                    <a:pt x="2113" y="2522"/>
                  </a:lnTo>
                  <a:lnTo>
                    <a:pt x="2112" y="2524"/>
                  </a:lnTo>
                  <a:lnTo>
                    <a:pt x="2112" y="2527"/>
                  </a:lnTo>
                  <a:lnTo>
                    <a:pt x="2110" y="2528"/>
                  </a:lnTo>
                  <a:lnTo>
                    <a:pt x="2109" y="2532"/>
                  </a:lnTo>
                  <a:lnTo>
                    <a:pt x="2107" y="2535"/>
                  </a:lnTo>
                  <a:lnTo>
                    <a:pt x="2105" y="2538"/>
                  </a:lnTo>
                  <a:lnTo>
                    <a:pt x="2102" y="2541"/>
                  </a:lnTo>
                  <a:lnTo>
                    <a:pt x="2099" y="2544"/>
                  </a:lnTo>
                  <a:lnTo>
                    <a:pt x="2097" y="2548"/>
                  </a:lnTo>
                  <a:lnTo>
                    <a:pt x="2096" y="2551"/>
                  </a:lnTo>
                  <a:lnTo>
                    <a:pt x="2094" y="2554"/>
                  </a:lnTo>
                  <a:lnTo>
                    <a:pt x="2088" y="2562"/>
                  </a:lnTo>
                  <a:lnTo>
                    <a:pt x="2081" y="2568"/>
                  </a:lnTo>
                  <a:lnTo>
                    <a:pt x="2077" y="2576"/>
                  </a:lnTo>
                  <a:lnTo>
                    <a:pt x="2070" y="2584"/>
                  </a:lnTo>
                  <a:lnTo>
                    <a:pt x="2064" y="2592"/>
                  </a:lnTo>
                  <a:lnTo>
                    <a:pt x="2056" y="2600"/>
                  </a:lnTo>
                  <a:lnTo>
                    <a:pt x="2049" y="2610"/>
                  </a:lnTo>
                  <a:lnTo>
                    <a:pt x="2043" y="2618"/>
                  </a:lnTo>
                  <a:lnTo>
                    <a:pt x="2037" y="2626"/>
                  </a:lnTo>
                  <a:lnTo>
                    <a:pt x="2030" y="2634"/>
                  </a:lnTo>
                  <a:lnTo>
                    <a:pt x="2029" y="2636"/>
                  </a:lnTo>
                  <a:lnTo>
                    <a:pt x="2027" y="2637"/>
                  </a:lnTo>
                  <a:lnTo>
                    <a:pt x="2025" y="2640"/>
                  </a:lnTo>
                  <a:lnTo>
                    <a:pt x="2024" y="2642"/>
                  </a:lnTo>
                  <a:lnTo>
                    <a:pt x="2022" y="2645"/>
                  </a:lnTo>
                  <a:lnTo>
                    <a:pt x="2019" y="2647"/>
                  </a:lnTo>
                  <a:lnTo>
                    <a:pt x="2017" y="2650"/>
                  </a:lnTo>
                  <a:lnTo>
                    <a:pt x="2016" y="2652"/>
                  </a:lnTo>
                  <a:lnTo>
                    <a:pt x="2014" y="2655"/>
                  </a:lnTo>
                  <a:lnTo>
                    <a:pt x="2013" y="2656"/>
                  </a:lnTo>
                  <a:lnTo>
                    <a:pt x="2011" y="2660"/>
                  </a:lnTo>
                  <a:lnTo>
                    <a:pt x="2009" y="2663"/>
                  </a:lnTo>
                  <a:lnTo>
                    <a:pt x="2008" y="2664"/>
                  </a:lnTo>
                  <a:lnTo>
                    <a:pt x="2006" y="2664"/>
                  </a:lnTo>
                  <a:lnTo>
                    <a:pt x="2003" y="2664"/>
                  </a:lnTo>
                  <a:lnTo>
                    <a:pt x="2001" y="2666"/>
                  </a:lnTo>
                  <a:lnTo>
                    <a:pt x="1998" y="2666"/>
                  </a:lnTo>
                  <a:lnTo>
                    <a:pt x="1997" y="2668"/>
                  </a:lnTo>
                  <a:lnTo>
                    <a:pt x="1995" y="2669"/>
                  </a:lnTo>
                  <a:lnTo>
                    <a:pt x="1993" y="2671"/>
                  </a:lnTo>
                  <a:lnTo>
                    <a:pt x="1990" y="2676"/>
                  </a:lnTo>
                  <a:lnTo>
                    <a:pt x="1987" y="2679"/>
                  </a:lnTo>
                  <a:lnTo>
                    <a:pt x="1984" y="2684"/>
                  </a:lnTo>
                  <a:lnTo>
                    <a:pt x="1981" y="2687"/>
                  </a:lnTo>
                  <a:lnTo>
                    <a:pt x="1977" y="2692"/>
                  </a:lnTo>
                  <a:lnTo>
                    <a:pt x="1976" y="2696"/>
                  </a:lnTo>
                  <a:lnTo>
                    <a:pt x="1973" y="2700"/>
                  </a:lnTo>
                  <a:lnTo>
                    <a:pt x="1969" y="2704"/>
                  </a:lnTo>
                  <a:lnTo>
                    <a:pt x="1966" y="2708"/>
                  </a:lnTo>
                  <a:lnTo>
                    <a:pt x="1961" y="2711"/>
                  </a:lnTo>
                  <a:lnTo>
                    <a:pt x="1961" y="2712"/>
                  </a:lnTo>
                  <a:lnTo>
                    <a:pt x="1961" y="2714"/>
                  </a:lnTo>
                  <a:lnTo>
                    <a:pt x="1961" y="2714"/>
                  </a:lnTo>
                  <a:lnTo>
                    <a:pt x="1960" y="2716"/>
                  </a:lnTo>
                  <a:lnTo>
                    <a:pt x="1960" y="2717"/>
                  </a:lnTo>
                  <a:lnTo>
                    <a:pt x="1960" y="2717"/>
                  </a:lnTo>
                  <a:lnTo>
                    <a:pt x="1960" y="2719"/>
                  </a:lnTo>
                  <a:lnTo>
                    <a:pt x="1960" y="2720"/>
                  </a:lnTo>
                  <a:lnTo>
                    <a:pt x="1960" y="2722"/>
                  </a:lnTo>
                  <a:lnTo>
                    <a:pt x="1960" y="2724"/>
                  </a:lnTo>
                  <a:lnTo>
                    <a:pt x="1957" y="2719"/>
                  </a:lnTo>
                  <a:lnTo>
                    <a:pt x="1953" y="2720"/>
                  </a:lnTo>
                  <a:lnTo>
                    <a:pt x="1952" y="2722"/>
                  </a:lnTo>
                  <a:lnTo>
                    <a:pt x="1949" y="2725"/>
                  </a:lnTo>
                  <a:lnTo>
                    <a:pt x="1947" y="2728"/>
                  </a:lnTo>
                  <a:lnTo>
                    <a:pt x="1945" y="2732"/>
                  </a:lnTo>
                  <a:lnTo>
                    <a:pt x="1944" y="2735"/>
                  </a:lnTo>
                  <a:lnTo>
                    <a:pt x="1942" y="2738"/>
                  </a:lnTo>
                  <a:lnTo>
                    <a:pt x="1941" y="2741"/>
                  </a:lnTo>
                  <a:lnTo>
                    <a:pt x="1939" y="2744"/>
                  </a:lnTo>
                  <a:lnTo>
                    <a:pt x="1937" y="2748"/>
                  </a:lnTo>
                  <a:lnTo>
                    <a:pt x="1939" y="2751"/>
                  </a:lnTo>
                  <a:lnTo>
                    <a:pt x="1941" y="2754"/>
                  </a:lnTo>
                  <a:lnTo>
                    <a:pt x="1942" y="2756"/>
                  </a:lnTo>
                  <a:lnTo>
                    <a:pt x="1944" y="2759"/>
                  </a:lnTo>
                  <a:lnTo>
                    <a:pt x="1945" y="2762"/>
                  </a:lnTo>
                  <a:lnTo>
                    <a:pt x="1947" y="2765"/>
                  </a:lnTo>
                  <a:lnTo>
                    <a:pt x="1949" y="2767"/>
                  </a:lnTo>
                  <a:lnTo>
                    <a:pt x="1949" y="2770"/>
                  </a:lnTo>
                  <a:lnTo>
                    <a:pt x="1949" y="2773"/>
                  </a:lnTo>
                  <a:lnTo>
                    <a:pt x="1947" y="2776"/>
                  </a:lnTo>
                  <a:lnTo>
                    <a:pt x="1947" y="2781"/>
                  </a:lnTo>
                  <a:lnTo>
                    <a:pt x="1945" y="2788"/>
                  </a:lnTo>
                  <a:lnTo>
                    <a:pt x="1944" y="2792"/>
                  </a:lnTo>
                  <a:lnTo>
                    <a:pt x="1941" y="2797"/>
                  </a:lnTo>
                  <a:lnTo>
                    <a:pt x="1937" y="2802"/>
                  </a:lnTo>
                  <a:lnTo>
                    <a:pt x="1933" y="2807"/>
                  </a:lnTo>
                  <a:lnTo>
                    <a:pt x="1929" y="2810"/>
                  </a:lnTo>
                  <a:lnTo>
                    <a:pt x="1925" y="2815"/>
                  </a:lnTo>
                  <a:lnTo>
                    <a:pt x="1921" y="2818"/>
                  </a:lnTo>
                  <a:lnTo>
                    <a:pt x="1917" y="2823"/>
                  </a:lnTo>
                  <a:lnTo>
                    <a:pt x="1915" y="2823"/>
                  </a:lnTo>
                  <a:lnTo>
                    <a:pt x="1913" y="2823"/>
                  </a:lnTo>
                  <a:lnTo>
                    <a:pt x="1912" y="2824"/>
                  </a:lnTo>
                  <a:lnTo>
                    <a:pt x="1910" y="2826"/>
                  </a:lnTo>
                  <a:lnTo>
                    <a:pt x="1910" y="2828"/>
                  </a:lnTo>
                  <a:lnTo>
                    <a:pt x="1909" y="2829"/>
                  </a:lnTo>
                  <a:lnTo>
                    <a:pt x="1909" y="2831"/>
                  </a:lnTo>
                  <a:lnTo>
                    <a:pt x="1907" y="2832"/>
                  </a:lnTo>
                  <a:lnTo>
                    <a:pt x="1905" y="2834"/>
                  </a:lnTo>
                  <a:lnTo>
                    <a:pt x="1904" y="2834"/>
                  </a:lnTo>
                  <a:lnTo>
                    <a:pt x="1896" y="2839"/>
                  </a:lnTo>
                  <a:lnTo>
                    <a:pt x="1889" y="2845"/>
                  </a:lnTo>
                  <a:lnTo>
                    <a:pt x="1885" y="2852"/>
                  </a:lnTo>
                  <a:lnTo>
                    <a:pt x="1878" y="2858"/>
                  </a:lnTo>
                  <a:lnTo>
                    <a:pt x="1873" y="2864"/>
                  </a:lnTo>
                  <a:lnTo>
                    <a:pt x="1867" y="2869"/>
                  </a:lnTo>
                  <a:lnTo>
                    <a:pt x="1861" y="2876"/>
                  </a:lnTo>
                  <a:lnTo>
                    <a:pt x="1854" y="2880"/>
                  </a:lnTo>
                  <a:lnTo>
                    <a:pt x="1848" y="2884"/>
                  </a:lnTo>
                  <a:lnTo>
                    <a:pt x="1840" y="2887"/>
                  </a:lnTo>
                  <a:lnTo>
                    <a:pt x="1830" y="2868"/>
                  </a:lnTo>
                  <a:lnTo>
                    <a:pt x="1827" y="2869"/>
                  </a:lnTo>
                  <a:lnTo>
                    <a:pt x="1824" y="2871"/>
                  </a:lnTo>
                  <a:lnTo>
                    <a:pt x="1822" y="2874"/>
                  </a:lnTo>
                  <a:lnTo>
                    <a:pt x="1821" y="2877"/>
                  </a:lnTo>
                  <a:lnTo>
                    <a:pt x="1819" y="2880"/>
                  </a:lnTo>
                  <a:lnTo>
                    <a:pt x="1817" y="2884"/>
                  </a:lnTo>
                  <a:lnTo>
                    <a:pt x="1814" y="2887"/>
                  </a:lnTo>
                  <a:lnTo>
                    <a:pt x="1813" y="2888"/>
                  </a:lnTo>
                  <a:lnTo>
                    <a:pt x="1811" y="2892"/>
                  </a:lnTo>
                  <a:lnTo>
                    <a:pt x="1808" y="2895"/>
                  </a:lnTo>
                  <a:lnTo>
                    <a:pt x="1808" y="2901"/>
                  </a:lnTo>
                  <a:lnTo>
                    <a:pt x="1808" y="2908"/>
                  </a:lnTo>
                  <a:lnTo>
                    <a:pt x="1808" y="2912"/>
                  </a:lnTo>
                  <a:lnTo>
                    <a:pt x="1806" y="2919"/>
                  </a:lnTo>
                  <a:lnTo>
                    <a:pt x="1806" y="2925"/>
                  </a:lnTo>
                  <a:lnTo>
                    <a:pt x="1806" y="2932"/>
                  </a:lnTo>
                  <a:lnTo>
                    <a:pt x="1808" y="2936"/>
                  </a:lnTo>
                  <a:lnTo>
                    <a:pt x="1811" y="2941"/>
                  </a:lnTo>
                  <a:lnTo>
                    <a:pt x="1814" y="2946"/>
                  </a:lnTo>
                  <a:lnTo>
                    <a:pt x="1819" y="2951"/>
                  </a:lnTo>
                  <a:lnTo>
                    <a:pt x="1821" y="2952"/>
                  </a:lnTo>
                  <a:lnTo>
                    <a:pt x="1822" y="2954"/>
                  </a:lnTo>
                  <a:lnTo>
                    <a:pt x="1822" y="2956"/>
                  </a:lnTo>
                  <a:lnTo>
                    <a:pt x="1821" y="2957"/>
                  </a:lnTo>
                  <a:lnTo>
                    <a:pt x="1821" y="2959"/>
                  </a:lnTo>
                  <a:lnTo>
                    <a:pt x="1819" y="2960"/>
                  </a:lnTo>
                  <a:lnTo>
                    <a:pt x="1817" y="2962"/>
                  </a:lnTo>
                  <a:lnTo>
                    <a:pt x="1817" y="2962"/>
                  </a:lnTo>
                  <a:lnTo>
                    <a:pt x="1816" y="2964"/>
                  </a:lnTo>
                  <a:lnTo>
                    <a:pt x="1814" y="2965"/>
                  </a:lnTo>
                  <a:lnTo>
                    <a:pt x="1814" y="2975"/>
                  </a:lnTo>
                  <a:lnTo>
                    <a:pt x="1813" y="2984"/>
                  </a:lnTo>
                  <a:lnTo>
                    <a:pt x="1811" y="2992"/>
                  </a:lnTo>
                  <a:lnTo>
                    <a:pt x="1809" y="3002"/>
                  </a:lnTo>
                  <a:lnTo>
                    <a:pt x="1808" y="3010"/>
                  </a:lnTo>
                  <a:lnTo>
                    <a:pt x="1806" y="3020"/>
                  </a:lnTo>
                  <a:lnTo>
                    <a:pt x="1805" y="3028"/>
                  </a:lnTo>
                  <a:lnTo>
                    <a:pt x="1803" y="3036"/>
                  </a:lnTo>
                  <a:lnTo>
                    <a:pt x="1801" y="3045"/>
                  </a:lnTo>
                  <a:lnTo>
                    <a:pt x="1801" y="3055"/>
                  </a:lnTo>
                  <a:lnTo>
                    <a:pt x="1800" y="3079"/>
                  </a:lnTo>
                  <a:lnTo>
                    <a:pt x="1800" y="3104"/>
                  </a:lnTo>
                  <a:lnTo>
                    <a:pt x="1798" y="3130"/>
                  </a:lnTo>
                  <a:lnTo>
                    <a:pt x="1800" y="3156"/>
                  </a:lnTo>
                  <a:lnTo>
                    <a:pt x="1800" y="3180"/>
                  </a:lnTo>
                  <a:lnTo>
                    <a:pt x="1800" y="3205"/>
                  </a:lnTo>
                  <a:lnTo>
                    <a:pt x="1801" y="3229"/>
                  </a:lnTo>
                  <a:lnTo>
                    <a:pt x="1801" y="3253"/>
                  </a:lnTo>
                  <a:lnTo>
                    <a:pt x="1800" y="3276"/>
                  </a:lnTo>
                  <a:lnTo>
                    <a:pt x="1800" y="3298"/>
                  </a:lnTo>
                  <a:lnTo>
                    <a:pt x="1798" y="3301"/>
                  </a:lnTo>
                  <a:lnTo>
                    <a:pt x="1800" y="3303"/>
                  </a:lnTo>
                  <a:lnTo>
                    <a:pt x="1800" y="3314"/>
                  </a:lnTo>
                  <a:lnTo>
                    <a:pt x="1800" y="3327"/>
                  </a:lnTo>
                  <a:lnTo>
                    <a:pt x="1800" y="3338"/>
                  </a:lnTo>
                  <a:lnTo>
                    <a:pt x="1800" y="3349"/>
                  </a:lnTo>
                  <a:lnTo>
                    <a:pt x="1800" y="3362"/>
                  </a:lnTo>
                  <a:lnTo>
                    <a:pt x="1800" y="3373"/>
                  </a:lnTo>
                  <a:lnTo>
                    <a:pt x="1798" y="3386"/>
                  </a:lnTo>
                  <a:lnTo>
                    <a:pt x="1798" y="3397"/>
                  </a:lnTo>
                  <a:lnTo>
                    <a:pt x="1797" y="3410"/>
                  </a:lnTo>
                  <a:lnTo>
                    <a:pt x="1793" y="3421"/>
                  </a:lnTo>
                  <a:lnTo>
                    <a:pt x="1795" y="3434"/>
                  </a:lnTo>
                  <a:lnTo>
                    <a:pt x="1797" y="3445"/>
                  </a:lnTo>
                  <a:lnTo>
                    <a:pt x="1797" y="3456"/>
                  </a:lnTo>
                  <a:lnTo>
                    <a:pt x="1797" y="3469"/>
                  </a:lnTo>
                  <a:lnTo>
                    <a:pt x="1795" y="3479"/>
                  </a:lnTo>
                  <a:lnTo>
                    <a:pt x="1795" y="3490"/>
                  </a:lnTo>
                  <a:lnTo>
                    <a:pt x="1793" y="3503"/>
                  </a:lnTo>
                  <a:lnTo>
                    <a:pt x="1793" y="3514"/>
                  </a:lnTo>
                  <a:lnTo>
                    <a:pt x="1792" y="3527"/>
                  </a:lnTo>
                  <a:lnTo>
                    <a:pt x="1792" y="3540"/>
                  </a:lnTo>
                  <a:lnTo>
                    <a:pt x="1790" y="3541"/>
                  </a:lnTo>
                  <a:lnTo>
                    <a:pt x="1789" y="3541"/>
                  </a:lnTo>
                  <a:lnTo>
                    <a:pt x="1789" y="3543"/>
                  </a:lnTo>
                  <a:lnTo>
                    <a:pt x="1789" y="3543"/>
                  </a:lnTo>
                  <a:lnTo>
                    <a:pt x="1789" y="3544"/>
                  </a:lnTo>
                  <a:lnTo>
                    <a:pt x="1790" y="3544"/>
                  </a:lnTo>
                  <a:lnTo>
                    <a:pt x="1790" y="3546"/>
                  </a:lnTo>
                  <a:lnTo>
                    <a:pt x="1790" y="3548"/>
                  </a:lnTo>
                  <a:lnTo>
                    <a:pt x="1792" y="3548"/>
                  </a:lnTo>
                  <a:lnTo>
                    <a:pt x="1792" y="3549"/>
                  </a:lnTo>
                  <a:lnTo>
                    <a:pt x="1789" y="3580"/>
                  </a:lnTo>
                  <a:lnTo>
                    <a:pt x="1787" y="3612"/>
                  </a:lnTo>
                  <a:lnTo>
                    <a:pt x="1784" y="3644"/>
                  </a:lnTo>
                  <a:lnTo>
                    <a:pt x="1782" y="3674"/>
                  </a:lnTo>
                  <a:lnTo>
                    <a:pt x="1781" y="3706"/>
                  </a:lnTo>
                  <a:lnTo>
                    <a:pt x="1781" y="3736"/>
                  </a:lnTo>
                  <a:lnTo>
                    <a:pt x="1779" y="3768"/>
                  </a:lnTo>
                  <a:lnTo>
                    <a:pt x="1779" y="3799"/>
                  </a:lnTo>
                  <a:lnTo>
                    <a:pt x="1777" y="3831"/>
                  </a:lnTo>
                  <a:lnTo>
                    <a:pt x="1777" y="3863"/>
                  </a:lnTo>
                  <a:lnTo>
                    <a:pt x="1774" y="3864"/>
                  </a:lnTo>
                  <a:lnTo>
                    <a:pt x="1776" y="3869"/>
                  </a:lnTo>
                  <a:lnTo>
                    <a:pt x="1776" y="3872"/>
                  </a:lnTo>
                  <a:lnTo>
                    <a:pt x="1776" y="3877"/>
                  </a:lnTo>
                  <a:lnTo>
                    <a:pt x="1776" y="3882"/>
                  </a:lnTo>
                  <a:lnTo>
                    <a:pt x="1776" y="3887"/>
                  </a:lnTo>
                  <a:lnTo>
                    <a:pt x="1776" y="3892"/>
                  </a:lnTo>
                  <a:lnTo>
                    <a:pt x="1776" y="3896"/>
                  </a:lnTo>
                  <a:lnTo>
                    <a:pt x="1776" y="3901"/>
                  </a:lnTo>
                  <a:lnTo>
                    <a:pt x="1776" y="3906"/>
                  </a:lnTo>
                  <a:lnTo>
                    <a:pt x="1776" y="3911"/>
                  </a:lnTo>
                  <a:lnTo>
                    <a:pt x="1776" y="3912"/>
                  </a:lnTo>
                  <a:lnTo>
                    <a:pt x="1776" y="3914"/>
                  </a:lnTo>
                  <a:lnTo>
                    <a:pt x="1776" y="3916"/>
                  </a:lnTo>
                  <a:lnTo>
                    <a:pt x="1774" y="3917"/>
                  </a:lnTo>
                  <a:lnTo>
                    <a:pt x="1774" y="3920"/>
                  </a:lnTo>
                  <a:lnTo>
                    <a:pt x="1774" y="3922"/>
                  </a:lnTo>
                  <a:lnTo>
                    <a:pt x="1774" y="3924"/>
                  </a:lnTo>
                  <a:lnTo>
                    <a:pt x="1774" y="3925"/>
                  </a:lnTo>
                  <a:lnTo>
                    <a:pt x="1774" y="3927"/>
                  </a:lnTo>
                  <a:lnTo>
                    <a:pt x="1776" y="3928"/>
                  </a:lnTo>
                  <a:lnTo>
                    <a:pt x="1773" y="3932"/>
                  </a:lnTo>
                  <a:lnTo>
                    <a:pt x="1776" y="3952"/>
                  </a:lnTo>
                  <a:lnTo>
                    <a:pt x="1777" y="3975"/>
                  </a:lnTo>
                  <a:lnTo>
                    <a:pt x="1777" y="3997"/>
                  </a:lnTo>
                  <a:lnTo>
                    <a:pt x="1777" y="4020"/>
                  </a:lnTo>
                  <a:lnTo>
                    <a:pt x="1777" y="4040"/>
                  </a:lnTo>
                  <a:lnTo>
                    <a:pt x="1777" y="4063"/>
                  </a:lnTo>
                  <a:lnTo>
                    <a:pt x="1776" y="4085"/>
                  </a:lnTo>
                  <a:lnTo>
                    <a:pt x="1776" y="4106"/>
                  </a:lnTo>
                  <a:lnTo>
                    <a:pt x="1777" y="4128"/>
                  </a:lnTo>
                  <a:lnTo>
                    <a:pt x="1779" y="4151"/>
                  </a:lnTo>
                  <a:lnTo>
                    <a:pt x="1779" y="4157"/>
                  </a:lnTo>
                  <a:lnTo>
                    <a:pt x="1779" y="4165"/>
                  </a:lnTo>
                  <a:lnTo>
                    <a:pt x="1781" y="4172"/>
                  </a:lnTo>
                  <a:lnTo>
                    <a:pt x="1781" y="4180"/>
                  </a:lnTo>
                  <a:lnTo>
                    <a:pt x="1782" y="4188"/>
                  </a:lnTo>
                  <a:lnTo>
                    <a:pt x="1782" y="4194"/>
                  </a:lnTo>
                  <a:lnTo>
                    <a:pt x="1782" y="4202"/>
                  </a:lnTo>
                  <a:lnTo>
                    <a:pt x="1782" y="4208"/>
                  </a:lnTo>
                  <a:lnTo>
                    <a:pt x="1781" y="4216"/>
                  </a:lnTo>
                  <a:lnTo>
                    <a:pt x="1779" y="4223"/>
                  </a:lnTo>
                  <a:lnTo>
                    <a:pt x="1781" y="4224"/>
                  </a:lnTo>
                  <a:lnTo>
                    <a:pt x="1781" y="4226"/>
                  </a:lnTo>
                  <a:lnTo>
                    <a:pt x="1782" y="4229"/>
                  </a:lnTo>
                  <a:lnTo>
                    <a:pt x="1782" y="4232"/>
                  </a:lnTo>
                  <a:lnTo>
                    <a:pt x="1782" y="4234"/>
                  </a:lnTo>
                  <a:lnTo>
                    <a:pt x="1782" y="4237"/>
                  </a:lnTo>
                  <a:lnTo>
                    <a:pt x="1782" y="4239"/>
                  </a:lnTo>
                  <a:lnTo>
                    <a:pt x="1782" y="4242"/>
                  </a:lnTo>
                  <a:lnTo>
                    <a:pt x="1782" y="4244"/>
                  </a:lnTo>
                  <a:lnTo>
                    <a:pt x="1782" y="4245"/>
                  </a:lnTo>
                  <a:lnTo>
                    <a:pt x="1782" y="4252"/>
                  </a:lnTo>
                  <a:lnTo>
                    <a:pt x="1782" y="4256"/>
                  </a:lnTo>
                  <a:lnTo>
                    <a:pt x="1782" y="4261"/>
                  </a:lnTo>
                  <a:lnTo>
                    <a:pt x="1784" y="4266"/>
                  </a:lnTo>
                  <a:lnTo>
                    <a:pt x="1785" y="4271"/>
                  </a:lnTo>
                  <a:lnTo>
                    <a:pt x="1785" y="4277"/>
                  </a:lnTo>
                  <a:lnTo>
                    <a:pt x="1787" y="4282"/>
                  </a:lnTo>
                  <a:lnTo>
                    <a:pt x="1787" y="4287"/>
                  </a:lnTo>
                  <a:lnTo>
                    <a:pt x="1787" y="4292"/>
                  </a:lnTo>
                  <a:lnTo>
                    <a:pt x="1785" y="4298"/>
                  </a:lnTo>
                  <a:lnTo>
                    <a:pt x="1787" y="4319"/>
                  </a:lnTo>
                  <a:lnTo>
                    <a:pt x="1789" y="4341"/>
                  </a:lnTo>
                  <a:lnTo>
                    <a:pt x="1792" y="4364"/>
                  </a:lnTo>
                  <a:lnTo>
                    <a:pt x="1795" y="4386"/>
                  </a:lnTo>
                  <a:lnTo>
                    <a:pt x="1798" y="4408"/>
                  </a:lnTo>
                  <a:lnTo>
                    <a:pt x="1801" y="4432"/>
                  </a:lnTo>
                  <a:lnTo>
                    <a:pt x="1805" y="4455"/>
                  </a:lnTo>
                  <a:lnTo>
                    <a:pt x="1808" y="4477"/>
                  </a:lnTo>
                  <a:lnTo>
                    <a:pt x="1809" y="4500"/>
                  </a:lnTo>
                  <a:lnTo>
                    <a:pt x="1809" y="4520"/>
                  </a:lnTo>
                  <a:lnTo>
                    <a:pt x="1811" y="4525"/>
                  </a:lnTo>
                  <a:lnTo>
                    <a:pt x="1811" y="4528"/>
                  </a:lnTo>
                  <a:lnTo>
                    <a:pt x="1813" y="4533"/>
                  </a:lnTo>
                  <a:lnTo>
                    <a:pt x="1813" y="4538"/>
                  </a:lnTo>
                  <a:lnTo>
                    <a:pt x="1814" y="4541"/>
                  </a:lnTo>
                  <a:lnTo>
                    <a:pt x="1814" y="4546"/>
                  </a:lnTo>
                  <a:lnTo>
                    <a:pt x="1816" y="4549"/>
                  </a:lnTo>
                  <a:lnTo>
                    <a:pt x="1816" y="4554"/>
                  </a:lnTo>
                  <a:lnTo>
                    <a:pt x="1816" y="4557"/>
                  </a:lnTo>
                  <a:lnTo>
                    <a:pt x="1816" y="4560"/>
                  </a:lnTo>
                  <a:lnTo>
                    <a:pt x="1817" y="4564"/>
                  </a:lnTo>
                  <a:lnTo>
                    <a:pt x="1819" y="4568"/>
                  </a:lnTo>
                  <a:lnTo>
                    <a:pt x="1821" y="4572"/>
                  </a:lnTo>
                  <a:lnTo>
                    <a:pt x="1822" y="4575"/>
                  </a:lnTo>
                  <a:lnTo>
                    <a:pt x="1822" y="4578"/>
                  </a:lnTo>
                  <a:lnTo>
                    <a:pt x="1822" y="4583"/>
                  </a:lnTo>
                  <a:lnTo>
                    <a:pt x="1824" y="4586"/>
                  </a:lnTo>
                  <a:lnTo>
                    <a:pt x="1824" y="4589"/>
                  </a:lnTo>
                  <a:lnTo>
                    <a:pt x="1825" y="4594"/>
                  </a:lnTo>
                  <a:lnTo>
                    <a:pt x="1825" y="4597"/>
                  </a:lnTo>
                  <a:lnTo>
                    <a:pt x="1829" y="4610"/>
                  </a:lnTo>
                  <a:lnTo>
                    <a:pt x="1830" y="4623"/>
                  </a:lnTo>
                  <a:lnTo>
                    <a:pt x="1832" y="4636"/>
                  </a:lnTo>
                  <a:lnTo>
                    <a:pt x="1832" y="4648"/>
                  </a:lnTo>
                  <a:lnTo>
                    <a:pt x="1832" y="4661"/>
                  </a:lnTo>
                  <a:lnTo>
                    <a:pt x="1832" y="4674"/>
                  </a:lnTo>
                  <a:lnTo>
                    <a:pt x="1832" y="4687"/>
                  </a:lnTo>
                  <a:lnTo>
                    <a:pt x="1830" y="4700"/>
                  </a:lnTo>
                  <a:lnTo>
                    <a:pt x="1829" y="4712"/>
                  </a:lnTo>
                  <a:lnTo>
                    <a:pt x="1825" y="4727"/>
                  </a:lnTo>
                  <a:lnTo>
                    <a:pt x="1824" y="4735"/>
                  </a:lnTo>
                  <a:lnTo>
                    <a:pt x="1821" y="4744"/>
                  </a:lnTo>
                  <a:lnTo>
                    <a:pt x="1819" y="4754"/>
                  </a:lnTo>
                  <a:lnTo>
                    <a:pt x="1817" y="4764"/>
                  </a:lnTo>
                  <a:lnTo>
                    <a:pt x="1816" y="4775"/>
                  </a:lnTo>
                  <a:lnTo>
                    <a:pt x="1813" y="4784"/>
                  </a:lnTo>
                  <a:lnTo>
                    <a:pt x="1811" y="4796"/>
                  </a:lnTo>
                  <a:lnTo>
                    <a:pt x="1808" y="4805"/>
                  </a:lnTo>
                  <a:lnTo>
                    <a:pt x="1806" y="4815"/>
                  </a:lnTo>
                  <a:lnTo>
                    <a:pt x="1801" y="4824"/>
                  </a:lnTo>
                  <a:lnTo>
                    <a:pt x="1801" y="4831"/>
                  </a:lnTo>
                  <a:lnTo>
                    <a:pt x="1800" y="4836"/>
                  </a:lnTo>
                  <a:lnTo>
                    <a:pt x="1798" y="4840"/>
                  </a:lnTo>
                  <a:lnTo>
                    <a:pt x="1798" y="4847"/>
                  </a:lnTo>
                  <a:lnTo>
                    <a:pt x="1797" y="4852"/>
                  </a:lnTo>
                  <a:lnTo>
                    <a:pt x="1797" y="4858"/>
                  </a:lnTo>
                  <a:lnTo>
                    <a:pt x="1795" y="4863"/>
                  </a:lnTo>
                  <a:lnTo>
                    <a:pt x="1793" y="4868"/>
                  </a:lnTo>
                  <a:lnTo>
                    <a:pt x="1793" y="4872"/>
                  </a:lnTo>
                  <a:lnTo>
                    <a:pt x="1792" y="4879"/>
                  </a:lnTo>
                  <a:lnTo>
                    <a:pt x="1784" y="4901"/>
                  </a:lnTo>
                  <a:lnTo>
                    <a:pt x="1777" y="4925"/>
                  </a:lnTo>
                  <a:lnTo>
                    <a:pt x="1773" y="4949"/>
                  </a:lnTo>
                  <a:lnTo>
                    <a:pt x="1769" y="4973"/>
                  </a:lnTo>
                  <a:lnTo>
                    <a:pt x="1766" y="4997"/>
                  </a:lnTo>
                  <a:lnTo>
                    <a:pt x="1763" y="5021"/>
                  </a:lnTo>
                  <a:lnTo>
                    <a:pt x="1760" y="5045"/>
                  </a:lnTo>
                  <a:lnTo>
                    <a:pt x="1757" y="5069"/>
                  </a:lnTo>
                  <a:lnTo>
                    <a:pt x="1753" y="5093"/>
                  </a:lnTo>
                  <a:lnTo>
                    <a:pt x="1749" y="5117"/>
                  </a:lnTo>
                  <a:lnTo>
                    <a:pt x="1747" y="5120"/>
                  </a:lnTo>
                  <a:lnTo>
                    <a:pt x="1745" y="5125"/>
                  </a:lnTo>
                  <a:lnTo>
                    <a:pt x="1745" y="5128"/>
                  </a:lnTo>
                  <a:lnTo>
                    <a:pt x="1745" y="5132"/>
                  </a:lnTo>
                  <a:lnTo>
                    <a:pt x="1745" y="5135"/>
                  </a:lnTo>
                  <a:lnTo>
                    <a:pt x="1745" y="5138"/>
                  </a:lnTo>
                  <a:lnTo>
                    <a:pt x="1747" y="5141"/>
                  </a:lnTo>
                  <a:lnTo>
                    <a:pt x="1749" y="5144"/>
                  </a:lnTo>
                  <a:lnTo>
                    <a:pt x="1749" y="5148"/>
                  </a:lnTo>
                  <a:lnTo>
                    <a:pt x="1750" y="5151"/>
                  </a:lnTo>
                  <a:lnTo>
                    <a:pt x="1755" y="5156"/>
                  </a:lnTo>
                  <a:lnTo>
                    <a:pt x="1749" y="5159"/>
                  </a:lnTo>
                  <a:lnTo>
                    <a:pt x="1749" y="5159"/>
                  </a:lnTo>
                  <a:lnTo>
                    <a:pt x="1747" y="5157"/>
                  </a:lnTo>
                  <a:lnTo>
                    <a:pt x="1747" y="5156"/>
                  </a:lnTo>
                  <a:lnTo>
                    <a:pt x="1745" y="5156"/>
                  </a:lnTo>
                  <a:lnTo>
                    <a:pt x="1745" y="5154"/>
                  </a:lnTo>
                  <a:lnTo>
                    <a:pt x="1745" y="5152"/>
                  </a:lnTo>
                  <a:lnTo>
                    <a:pt x="1745" y="5152"/>
                  </a:lnTo>
                  <a:lnTo>
                    <a:pt x="1744" y="5151"/>
                  </a:lnTo>
                  <a:lnTo>
                    <a:pt x="1744" y="5151"/>
                  </a:lnTo>
                  <a:lnTo>
                    <a:pt x="1742" y="5149"/>
                  </a:lnTo>
                  <a:lnTo>
                    <a:pt x="1742" y="5151"/>
                  </a:lnTo>
                  <a:lnTo>
                    <a:pt x="1741" y="5154"/>
                  </a:lnTo>
                  <a:lnTo>
                    <a:pt x="1741" y="5156"/>
                  </a:lnTo>
                  <a:lnTo>
                    <a:pt x="1741" y="5159"/>
                  </a:lnTo>
                  <a:lnTo>
                    <a:pt x="1739" y="5162"/>
                  </a:lnTo>
                  <a:lnTo>
                    <a:pt x="1739" y="5164"/>
                  </a:lnTo>
                  <a:lnTo>
                    <a:pt x="1739" y="5167"/>
                  </a:lnTo>
                  <a:lnTo>
                    <a:pt x="1737" y="5170"/>
                  </a:lnTo>
                  <a:lnTo>
                    <a:pt x="1737" y="5172"/>
                  </a:lnTo>
                  <a:lnTo>
                    <a:pt x="1737" y="5175"/>
                  </a:lnTo>
                  <a:lnTo>
                    <a:pt x="1737" y="5189"/>
                  </a:lnTo>
                  <a:lnTo>
                    <a:pt x="1739" y="5204"/>
                  </a:lnTo>
                  <a:lnTo>
                    <a:pt x="1742" y="5218"/>
                  </a:lnTo>
                  <a:lnTo>
                    <a:pt x="1747" y="5232"/>
                  </a:lnTo>
                  <a:lnTo>
                    <a:pt x="1750" y="5247"/>
                  </a:lnTo>
                  <a:lnTo>
                    <a:pt x="1753" y="5261"/>
                  </a:lnTo>
                  <a:lnTo>
                    <a:pt x="1755" y="5276"/>
                  </a:lnTo>
                  <a:lnTo>
                    <a:pt x="1755" y="5292"/>
                  </a:lnTo>
                  <a:lnTo>
                    <a:pt x="1752" y="5306"/>
                  </a:lnTo>
                  <a:lnTo>
                    <a:pt x="1745" y="5320"/>
                  </a:lnTo>
                  <a:lnTo>
                    <a:pt x="1744" y="5332"/>
                  </a:lnTo>
                  <a:lnTo>
                    <a:pt x="1742" y="5343"/>
                  </a:lnTo>
                  <a:lnTo>
                    <a:pt x="1741" y="5354"/>
                  </a:lnTo>
                  <a:lnTo>
                    <a:pt x="1739" y="5365"/>
                  </a:lnTo>
                  <a:lnTo>
                    <a:pt x="1737" y="5376"/>
                  </a:lnTo>
                  <a:lnTo>
                    <a:pt x="1734" y="5389"/>
                  </a:lnTo>
                  <a:lnTo>
                    <a:pt x="1733" y="5400"/>
                  </a:lnTo>
                  <a:lnTo>
                    <a:pt x="1731" y="5412"/>
                  </a:lnTo>
                  <a:lnTo>
                    <a:pt x="1729" y="5423"/>
                  </a:lnTo>
                  <a:lnTo>
                    <a:pt x="1728" y="5436"/>
                  </a:lnTo>
                  <a:lnTo>
                    <a:pt x="1726" y="5439"/>
                  </a:lnTo>
                  <a:lnTo>
                    <a:pt x="1725" y="5442"/>
                  </a:lnTo>
                  <a:lnTo>
                    <a:pt x="1721" y="5444"/>
                  </a:lnTo>
                  <a:lnTo>
                    <a:pt x="1718" y="5445"/>
                  </a:lnTo>
                  <a:lnTo>
                    <a:pt x="1715" y="5445"/>
                  </a:lnTo>
                  <a:lnTo>
                    <a:pt x="1712" y="5447"/>
                  </a:lnTo>
                  <a:lnTo>
                    <a:pt x="1709" y="5448"/>
                  </a:lnTo>
                  <a:lnTo>
                    <a:pt x="1707" y="5450"/>
                  </a:lnTo>
                  <a:lnTo>
                    <a:pt x="1704" y="5452"/>
                  </a:lnTo>
                  <a:lnTo>
                    <a:pt x="1704" y="5455"/>
                  </a:lnTo>
                  <a:lnTo>
                    <a:pt x="1701" y="5455"/>
                  </a:lnTo>
                  <a:lnTo>
                    <a:pt x="1699" y="5455"/>
                  </a:lnTo>
                  <a:lnTo>
                    <a:pt x="1696" y="5455"/>
                  </a:lnTo>
                  <a:lnTo>
                    <a:pt x="1694" y="5456"/>
                  </a:lnTo>
                  <a:lnTo>
                    <a:pt x="1691" y="5456"/>
                  </a:lnTo>
                  <a:lnTo>
                    <a:pt x="1688" y="5458"/>
                  </a:lnTo>
                  <a:lnTo>
                    <a:pt x="1686" y="5458"/>
                  </a:lnTo>
                  <a:lnTo>
                    <a:pt x="1683" y="5458"/>
                  </a:lnTo>
                  <a:lnTo>
                    <a:pt x="1681" y="5456"/>
                  </a:lnTo>
                  <a:lnTo>
                    <a:pt x="1678" y="5455"/>
                  </a:lnTo>
                  <a:lnTo>
                    <a:pt x="1680" y="5469"/>
                  </a:lnTo>
                  <a:lnTo>
                    <a:pt x="1683" y="5480"/>
                  </a:lnTo>
                  <a:lnTo>
                    <a:pt x="1688" y="5492"/>
                  </a:lnTo>
                  <a:lnTo>
                    <a:pt x="1694" y="5503"/>
                  </a:lnTo>
                  <a:lnTo>
                    <a:pt x="1702" y="5514"/>
                  </a:lnTo>
                  <a:lnTo>
                    <a:pt x="1710" y="5524"/>
                  </a:lnTo>
                  <a:lnTo>
                    <a:pt x="1718" y="5535"/>
                  </a:lnTo>
                  <a:lnTo>
                    <a:pt x="1726" y="5544"/>
                  </a:lnTo>
                  <a:lnTo>
                    <a:pt x="1734" y="5556"/>
                  </a:lnTo>
                  <a:lnTo>
                    <a:pt x="1741" y="5567"/>
                  </a:lnTo>
                  <a:lnTo>
                    <a:pt x="1747" y="5573"/>
                  </a:lnTo>
                  <a:lnTo>
                    <a:pt x="1752" y="5580"/>
                  </a:lnTo>
                  <a:lnTo>
                    <a:pt x="1755" y="5586"/>
                  </a:lnTo>
                  <a:lnTo>
                    <a:pt x="1758" y="5594"/>
                  </a:lnTo>
                  <a:lnTo>
                    <a:pt x="1760" y="5602"/>
                  </a:lnTo>
                  <a:lnTo>
                    <a:pt x="1761" y="5610"/>
                  </a:lnTo>
                  <a:lnTo>
                    <a:pt x="1763" y="5616"/>
                  </a:lnTo>
                  <a:lnTo>
                    <a:pt x="1765" y="5624"/>
                  </a:lnTo>
                  <a:lnTo>
                    <a:pt x="1768" y="5632"/>
                  </a:lnTo>
                  <a:lnTo>
                    <a:pt x="1769" y="5640"/>
                  </a:lnTo>
                  <a:lnTo>
                    <a:pt x="1769" y="5653"/>
                  </a:lnTo>
                  <a:lnTo>
                    <a:pt x="1768" y="5666"/>
                  </a:lnTo>
                  <a:lnTo>
                    <a:pt x="1768" y="5679"/>
                  </a:lnTo>
                  <a:lnTo>
                    <a:pt x="1768" y="5693"/>
                  </a:lnTo>
                  <a:lnTo>
                    <a:pt x="1769" y="5708"/>
                  </a:lnTo>
                  <a:lnTo>
                    <a:pt x="1769" y="5720"/>
                  </a:lnTo>
                  <a:lnTo>
                    <a:pt x="1769" y="5735"/>
                  </a:lnTo>
                  <a:lnTo>
                    <a:pt x="1769" y="5749"/>
                  </a:lnTo>
                  <a:lnTo>
                    <a:pt x="1768" y="5764"/>
                  </a:lnTo>
                  <a:lnTo>
                    <a:pt x="1766" y="5776"/>
                  </a:lnTo>
                  <a:lnTo>
                    <a:pt x="1758" y="5783"/>
                  </a:lnTo>
                  <a:lnTo>
                    <a:pt x="1749" y="5789"/>
                  </a:lnTo>
                  <a:lnTo>
                    <a:pt x="1739" y="5794"/>
                  </a:lnTo>
                  <a:lnTo>
                    <a:pt x="1728" y="5797"/>
                  </a:lnTo>
                  <a:lnTo>
                    <a:pt x="1718" y="5802"/>
                  </a:lnTo>
                  <a:lnTo>
                    <a:pt x="1707" y="5805"/>
                  </a:lnTo>
                  <a:lnTo>
                    <a:pt x="1696" y="5808"/>
                  </a:lnTo>
                  <a:lnTo>
                    <a:pt x="1685" y="5813"/>
                  </a:lnTo>
                  <a:lnTo>
                    <a:pt x="1675" y="5816"/>
                  </a:lnTo>
                  <a:lnTo>
                    <a:pt x="1664" y="5821"/>
                  </a:lnTo>
                  <a:lnTo>
                    <a:pt x="1653" y="5823"/>
                  </a:lnTo>
                  <a:lnTo>
                    <a:pt x="1641" y="5824"/>
                  </a:lnTo>
                  <a:lnTo>
                    <a:pt x="1630" y="5826"/>
                  </a:lnTo>
                  <a:lnTo>
                    <a:pt x="1619" y="5826"/>
                  </a:lnTo>
                  <a:lnTo>
                    <a:pt x="1608" y="5828"/>
                  </a:lnTo>
                  <a:lnTo>
                    <a:pt x="1597" y="5828"/>
                  </a:lnTo>
                  <a:lnTo>
                    <a:pt x="1585" y="5829"/>
                  </a:lnTo>
                  <a:lnTo>
                    <a:pt x="1574" y="5831"/>
                  </a:lnTo>
                  <a:lnTo>
                    <a:pt x="1563" y="5832"/>
                  </a:lnTo>
                  <a:lnTo>
                    <a:pt x="1552" y="5834"/>
                  </a:lnTo>
                  <a:lnTo>
                    <a:pt x="1531" y="5836"/>
                  </a:lnTo>
                  <a:lnTo>
                    <a:pt x="1512" y="5837"/>
                  </a:lnTo>
                  <a:lnTo>
                    <a:pt x="1493" y="5837"/>
                  </a:lnTo>
                  <a:lnTo>
                    <a:pt x="1473" y="5836"/>
                  </a:lnTo>
                  <a:lnTo>
                    <a:pt x="1456" y="5834"/>
                  </a:lnTo>
                  <a:lnTo>
                    <a:pt x="1437" y="5831"/>
                  </a:lnTo>
                  <a:lnTo>
                    <a:pt x="1417" y="5829"/>
                  </a:lnTo>
                  <a:lnTo>
                    <a:pt x="1398" y="5826"/>
                  </a:lnTo>
                  <a:lnTo>
                    <a:pt x="1377" y="5824"/>
                  </a:lnTo>
                  <a:lnTo>
                    <a:pt x="1357" y="5823"/>
                  </a:lnTo>
                  <a:lnTo>
                    <a:pt x="1352" y="5823"/>
                  </a:lnTo>
                  <a:lnTo>
                    <a:pt x="1349" y="5821"/>
                  </a:lnTo>
                  <a:lnTo>
                    <a:pt x="1345" y="5820"/>
                  </a:lnTo>
                  <a:lnTo>
                    <a:pt x="1341" y="5818"/>
                  </a:lnTo>
                  <a:lnTo>
                    <a:pt x="1337" y="5816"/>
                  </a:lnTo>
                  <a:lnTo>
                    <a:pt x="1334" y="5815"/>
                  </a:lnTo>
                  <a:lnTo>
                    <a:pt x="1329" y="5813"/>
                  </a:lnTo>
                  <a:lnTo>
                    <a:pt x="1326" y="5812"/>
                  </a:lnTo>
                  <a:lnTo>
                    <a:pt x="1321" y="5812"/>
                  </a:lnTo>
                  <a:lnTo>
                    <a:pt x="1317" y="5812"/>
                  </a:lnTo>
                  <a:lnTo>
                    <a:pt x="1312" y="5805"/>
                  </a:lnTo>
                  <a:lnTo>
                    <a:pt x="1309" y="5799"/>
                  </a:lnTo>
                  <a:lnTo>
                    <a:pt x="1305" y="5792"/>
                  </a:lnTo>
                  <a:lnTo>
                    <a:pt x="1304" y="5784"/>
                  </a:lnTo>
                  <a:lnTo>
                    <a:pt x="1302" y="5778"/>
                  </a:lnTo>
                  <a:lnTo>
                    <a:pt x="1301" y="5770"/>
                  </a:lnTo>
                  <a:lnTo>
                    <a:pt x="1299" y="5762"/>
                  </a:lnTo>
                  <a:lnTo>
                    <a:pt x="1299" y="5754"/>
                  </a:lnTo>
                  <a:lnTo>
                    <a:pt x="1299" y="5746"/>
                  </a:lnTo>
                  <a:lnTo>
                    <a:pt x="1299" y="5738"/>
                  </a:lnTo>
                  <a:lnTo>
                    <a:pt x="1301" y="5735"/>
                  </a:lnTo>
                  <a:lnTo>
                    <a:pt x="1299" y="5733"/>
                  </a:lnTo>
                  <a:lnTo>
                    <a:pt x="1299" y="5730"/>
                  </a:lnTo>
                  <a:lnTo>
                    <a:pt x="1297" y="5727"/>
                  </a:lnTo>
                  <a:lnTo>
                    <a:pt x="1296" y="5725"/>
                  </a:lnTo>
                  <a:lnTo>
                    <a:pt x="1294" y="5722"/>
                  </a:lnTo>
                  <a:lnTo>
                    <a:pt x="1293" y="5719"/>
                  </a:lnTo>
                  <a:lnTo>
                    <a:pt x="1293" y="5717"/>
                  </a:lnTo>
                  <a:lnTo>
                    <a:pt x="1293" y="5714"/>
                  </a:lnTo>
                  <a:lnTo>
                    <a:pt x="1293" y="5711"/>
                  </a:lnTo>
                  <a:lnTo>
                    <a:pt x="1293" y="5708"/>
                  </a:lnTo>
                  <a:lnTo>
                    <a:pt x="1291" y="5708"/>
                  </a:lnTo>
                  <a:lnTo>
                    <a:pt x="1289" y="5704"/>
                  </a:lnTo>
                  <a:lnTo>
                    <a:pt x="1289" y="5703"/>
                  </a:lnTo>
                  <a:lnTo>
                    <a:pt x="1289" y="5701"/>
                  </a:lnTo>
                  <a:lnTo>
                    <a:pt x="1289" y="5698"/>
                  </a:lnTo>
                  <a:lnTo>
                    <a:pt x="1288" y="5696"/>
                  </a:lnTo>
                  <a:lnTo>
                    <a:pt x="1288" y="5693"/>
                  </a:lnTo>
                  <a:lnTo>
                    <a:pt x="1288" y="5692"/>
                  </a:lnTo>
                  <a:lnTo>
                    <a:pt x="1286" y="5690"/>
                  </a:lnTo>
                  <a:lnTo>
                    <a:pt x="1285" y="5688"/>
                  </a:lnTo>
                  <a:lnTo>
                    <a:pt x="1281" y="5682"/>
                  </a:lnTo>
                  <a:lnTo>
                    <a:pt x="1280" y="5676"/>
                  </a:lnTo>
                  <a:lnTo>
                    <a:pt x="1280" y="5669"/>
                  </a:lnTo>
                  <a:lnTo>
                    <a:pt x="1278" y="5661"/>
                  </a:lnTo>
                  <a:lnTo>
                    <a:pt x="1278" y="5655"/>
                  </a:lnTo>
                  <a:lnTo>
                    <a:pt x="1278" y="5648"/>
                  </a:lnTo>
                  <a:lnTo>
                    <a:pt x="1277" y="5642"/>
                  </a:lnTo>
                  <a:lnTo>
                    <a:pt x="1277" y="5636"/>
                  </a:lnTo>
                  <a:lnTo>
                    <a:pt x="1273" y="5629"/>
                  </a:lnTo>
                  <a:lnTo>
                    <a:pt x="1270" y="5623"/>
                  </a:lnTo>
                  <a:lnTo>
                    <a:pt x="1272" y="5618"/>
                  </a:lnTo>
                  <a:lnTo>
                    <a:pt x="1272" y="5615"/>
                  </a:lnTo>
                  <a:lnTo>
                    <a:pt x="1272" y="5612"/>
                  </a:lnTo>
                  <a:lnTo>
                    <a:pt x="1270" y="5608"/>
                  </a:lnTo>
                  <a:lnTo>
                    <a:pt x="1270" y="5605"/>
                  </a:lnTo>
                  <a:lnTo>
                    <a:pt x="1269" y="5602"/>
                  </a:lnTo>
                  <a:lnTo>
                    <a:pt x="1267" y="5599"/>
                  </a:lnTo>
                  <a:lnTo>
                    <a:pt x="1265" y="5596"/>
                  </a:lnTo>
                  <a:lnTo>
                    <a:pt x="1264" y="5592"/>
                  </a:lnTo>
                  <a:lnTo>
                    <a:pt x="1264" y="5588"/>
                  </a:lnTo>
                  <a:lnTo>
                    <a:pt x="1265" y="5575"/>
                  </a:lnTo>
                  <a:lnTo>
                    <a:pt x="1267" y="5562"/>
                  </a:lnTo>
                  <a:lnTo>
                    <a:pt x="1267" y="5549"/>
                  </a:lnTo>
                  <a:lnTo>
                    <a:pt x="1267" y="5536"/>
                  </a:lnTo>
                  <a:lnTo>
                    <a:pt x="1267" y="5524"/>
                  </a:lnTo>
                  <a:lnTo>
                    <a:pt x="1267" y="5512"/>
                  </a:lnTo>
                  <a:lnTo>
                    <a:pt x="1267" y="5500"/>
                  </a:lnTo>
                  <a:lnTo>
                    <a:pt x="1267" y="5488"/>
                  </a:lnTo>
                  <a:lnTo>
                    <a:pt x="1269" y="5476"/>
                  </a:lnTo>
                  <a:lnTo>
                    <a:pt x="1272" y="5464"/>
                  </a:lnTo>
                  <a:lnTo>
                    <a:pt x="1264" y="5463"/>
                  </a:lnTo>
                  <a:lnTo>
                    <a:pt x="1256" y="5458"/>
                  </a:lnTo>
                  <a:lnTo>
                    <a:pt x="1249" y="5453"/>
                  </a:lnTo>
                  <a:lnTo>
                    <a:pt x="1245" y="5447"/>
                  </a:lnTo>
                  <a:lnTo>
                    <a:pt x="1240" y="5440"/>
                  </a:lnTo>
                  <a:lnTo>
                    <a:pt x="1237" y="5432"/>
                  </a:lnTo>
                  <a:lnTo>
                    <a:pt x="1233" y="5424"/>
                  </a:lnTo>
                  <a:lnTo>
                    <a:pt x="1230" y="5416"/>
                  </a:lnTo>
                  <a:lnTo>
                    <a:pt x="1227" y="5408"/>
                  </a:lnTo>
                  <a:lnTo>
                    <a:pt x="1224" y="5400"/>
                  </a:lnTo>
                  <a:lnTo>
                    <a:pt x="1222" y="5394"/>
                  </a:lnTo>
                  <a:lnTo>
                    <a:pt x="1219" y="5389"/>
                  </a:lnTo>
                  <a:lnTo>
                    <a:pt x="1216" y="5383"/>
                  </a:lnTo>
                  <a:lnTo>
                    <a:pt x="1211" y="5378"/>
                  </a:lnTo>
                  <a:lnTo>
                    <a:pt x="1208" y="5373"/>
                  </a:lnTo>
                  <a:lnTo>
                    <a:pt x="1206" y="5368"/>
                  </a:lnTo>
                  <a:lnTo>
                    <a:pt x="1205" y="5364"/>
                  </a:lnTo>
                  <a:lnTo>
                    <a:pt x="1205" y="5357"/>
                  </a:lnTo>
                  <a:lnTo>
                    <a:pt x="1208" y="5352"/>
                  </a:lnTo>
                  <a:lnTo>
                    <a:pt x="1213" y="5348"/>
                  </a:lnTo>
                  <a:lnTo>
                    <a:pt x="1213" y="5346"/>
                  </a:lnTo>
                  <a:lnTo>
                    <a:pt x="1214" y="5344"/>
                  </a:lnTo>
                  <a:lnTo>
                    <a:pt x="1214" y="5343"/>
                  </a:lnTo>
                  <a:lnTo>
                    <a:pt x="1216" y="5341"/>
                  </a:lnTo>
                  <a:lnTo>
                    <a:pt x="1216" y="5340"/>
                  </a:lnTo>
                  <a:lnTo>
                    <a:pt x="1217" y="5338"/>
                  </a:lnTo>
                  <a:lnTo>
                    <a:pt x="1217" y="5336"/>
                  </a:lnTo>
                  <a:lnTo>
                    <a:pt x="1219" y="5335"/>
                  </a:lnTo>
                  <a:lnTo>
                    <a:pt x="1219" y="5333"/>
                  </a:lnTo>
                  <a:lnTo>
                    <a:pt x="1217" y="5332"/>
                  </a:lnTo>
                  <a:lnTo>
                    <a:pt x="1221" y="5328"/>
                  </a:lnTo>
                  <a:lnTo>
                    <a:pt x="1221" y="5324"/>
                  </a:lnTo>
                  <a:lnTo>
                    <a:pt x="1221" y="5319"/>
                  </a:lnTo>
                  <a:lnTo>
                    <a:pt x="1221" y="5314"/>
                  </a:lnTo>
                  <a:lnTo>
                    <a:pt x="1221" y="5309"/>
                  </a:lnTo>
                  <a:lnTo>
                    <a:pt x="1219" y="5304"/>
                  </a:lnTo>
                  <a:lnTo>
                    <a:pt x="1217" y="5300"/>
                  </a:lnTo>
                  <a:lnTo>
                    <a:pt x="1216" y="5295"/>
                  </a:lnTo>
                  <a:lnTo>
                    <a:pt x="1216" y="5290"/>
                  </a:lnTo>
                  <a:lnTo>
                    <a:pt x="1214" y="5285"/>
                  </a:lnTo>
                  <a:lnTo>
                    <a:pt x="1216" y="5284"/>
                  </a:lnTo>
                  <a:lnTo>
                    <a:pt x="1216" y="5280"/>
                  </a:lnTo>
                  <a:lnTo>
                    <a:pt x="1216" y="5279"/>
                  </a:lnTo>
                  <a:lnTo>
                    <a:pt x="1214" y="5276"/>
                  </a:lnTo>
                  <a:lnTo>
                    <a:pt x="1214" y="5274"/>
                  </a:lnTo>
                  <a:lnTo>
                    <a:pt x="1213" y="5272"/>
                  </a:lnTo>
                  <a:lnTo>
                    <a:pt x="1211" y="5269"/>
                  </a:lnTo>
                  <a:lnTo>
                    <a:pt x="1209" y="5268"/>
                  </a:lnTo>
                  <a:lnTo>
                    <a:pt x="1208" y="5266"/>
                  </a:lnTo>
                  <a:lnTo>
                    <a:pt x="1206" y="5264"/>
                  </a:lnTo>
                  <a:lnTo>
                    <a:pt x="1206" y="5260"/>
                  </a:lnTo>
                  <a:lnTo>
                    <a:pt x="1208" y="5255"/>
                  </a:lnTo>
                  <a:lnTo>
                    <a:pt x="1208" y="5252"/>
                  </a:lnTo>
                  <a:lnTo>
                    <a:pt x="1208" y="5247"/>
                  </a:lnTo>
                  <a:lnTo>
                    <a:pt x="1206" y="5242"/>
                  </a:lnTo>
                  <a:lnTo>
                    <a:pt x="1206" y="5239"/>
                  </a:lnTo>
                  <a:lnTo>
                    <a:pt x="1206" y="5234"/>
                  </a:lnTo>
                  <a:lnTo>
                    <a:pt x="1205" y="5231"/>
                  </a:lnTo>
                  <a:lnTo>
                    <a:pt x="1205" y="5228"/>
                  </a:lnTo>
                  <a:lnTo>
                    <a:pt x="1203" y="5223"/>
                  </a:lnTo>
                  <a:lnTo>
                    <a:pt x="1201" y="5205"/>
                  </a:lnTo>
                  <a:lnTo>
                    <a:pt x="1200" y="5188"/>
                  </a:lnTo>
                  <a:lnTo>
                    <a:pt x="1197" y="5170"/>
                  </a:lnTo>
                  <a:lnTo>
                    <a:pt x="1195" y="5152"/>
                  </a:lnTo>
                  <a:lnTo>
                    <a:pt x="1193" y="5136"/>
                  </a:lnTo>
                  <a:lnTo>
                    <a:pt x="1190" y="5119"/>
                  </a:lnTo>
                  <a:lnTo>
                    <a:pt x="1189" y="5101"/>
                  </a:lnTo>
                  <a:lnTo>
                    <a:pt x="1187" y="5085"/>
                  </a:lnTo>
                  <a:lnTo>
                    <a:pt x="1185" y="5068"/>
                  </a:lnTo>
                  <a:lnTo>
                    <a:pt x="1185" y="5052"/>
                  </a:lnTo>
                  <a:lnTo>
                    <a:pt x="1184" y="5044"/>
                  </a:lnTo>
                  <a:lnTo>
                    <a:pt x="1182" y="5036"/>
                  </a:lnTo>
                  <a:lnTo>
                    <a:pt x="1181" y="5028"/>
                  </a:lnTo>
                  <a:lnTo>
                    <a:pt x="1179" y="5020"/>
                  </a:lnTo>
                  <a:lnTo>
                    <a:pt x="1177" y="5012"/>
                  </a:lnTo>
                  <a:lnTo>
                    <a:pt x="1176" y="5002"/>
                  </a:lnTo>
                  <a:lnTo>
                    <a:pt x="1176" y="4994"/>
                  </a:lnTo>
                  <a:lnTo>
                    <a:pt x="1174" y="4986"/>
                  </a:lnTo>
                  <a:lnTo>
                    <a:pt x="1174" y="4978"/>
                  </a:lnTo>
                  <a:lnTo>
                    <a:pt x="1176" y="4972"/>
                  </a:lnTo>
                  <a:lnTo>
                    <a:pt x="1174" y="4972"/>
                  </a:lnTo>
                  <a:lnTo>
                    <a:pt x="1171" y="4951"/>
                  </a:lnTo>
                  <a:lnTo>
                    <a:pt x="1169" y="4932"/>
                  </a:lnTo>
                  <a:lnTo>
                    <a:pt x="1168" y="4911"/>
                  </a:lnTo>
                  <a:lnTo>
                    <a:pt x="1168" y="4892"/>
                  </a:lnTo>
                  <a:lnTo>
                    <a:pt x="1169" y="4871"/>
                  </a:lnTo>
                  <a:lnTo>
                    <a:pt x="1173" y="4852"/>
                  </a:lnTo>
                  <a:lnTo>
                    <a:pt x="1176" y="4832"/>
                  </a:lnTo>
                  <a:lnTo>
                    <a:pt x="1181" y="4813"/>
                  </a:lnTo>
                  <a:lnTo>
                    <a:pt x="1187" y="4794"/>
                  </a:lnTo>
                  <a:lnTo>
                    <a:pt x="1193" y="4775"/>
                  </a:lnTo>
                  <a:lnTo>
                    <a:pt x="1193" y="4772"/>
                  </a:lnTo>
                  <a:lnTo>
                    <a:pt x="1193" y="4770"/>
                  </a:lnTo>
                  <a:lnTo>
                    <a:pt x="1193" y="4767"/>
                  </a:lnTo>
                  <a:lnTo>
                    <a:pt x="1195" y="4764"/>
                  </a:lnTo>
                  <a:lnTo>
                    <a:pt x="1195" y="4760"/>
                  </a:lnTo>
                  <a:lnTo>
                    <a:pt x="1197" y="4759"/>
                  </a:lnTo>
                  <a:lnTo>
                    <a:pt x="1197" y="4756"/>
                  </a:lnTo>
                  <a:lnTo>
                    <a:pt x="1198" y="4752"/>
                  </a:lnTo>
                  <a:lnTo>
                    <a:pt x="1200" y="4749"/>
                  </a:lnTo>
                  <a:lnTo>
                    <a:pt x="1201" y="4746"/>
                  </a:lnTo>
                  <a:lnTo>
                    <a:pt x="1198" y="4741"/>
                  </a:lnTo>
                  <a:lnTo>
                    <a:pt x="1198" y="4738"/>
                  </a:lnTo>
                  <a:lnTo>
                    <a:pt x="1198" y="4733"/>
                  </a:lnTo>
                  <a:lnTo>
                    <a:pt x="1198" y="4728"/>
                  </a:lnTo>
                  <a:lnTo>
                    <a:pt x="1200" y="4725"/>
                  </a:lnTo>
                  <a:lnTo>
                    <a:pt x="1201" y="4720"/>
                  </a:lnTo>
                  <a:lnTo>
                    <a:pt x="1203" y="4716"/>
                  </a:lnTo>
                  <a:lnTo>
                    <a:pt x="1203" y="4712"/>
                  </a:lnTo>
                  <a:lnTo>
                    <a:pt x="1203" y="4708"/>
                  </a:lnTo>
                  <a:lnTo>
                    <a:pt x="1203" y="4703"/>
                  </a:lnTo>
                  <a:lnTo>
                    <a:pt x="1205" y="4698"/>
                  </a:lnTo>
                  <a:lnTo>
                    <a:pt x="1206" y="4693"/>
                  </a:lnTo>
                  <a:lnTo>
                    <a:pt x="1208" y="4688"/>
                  </a:lnTo>
                  <a:lnTo>
                    <a:pt x="1208" y="4682"/>
                  </a:lnTo>
                  <a:lnTo>
                    <a:pt x="1209" y="4677"/>
                  </a:lnTo>
                  <a:lnTo>
                    <a:pt x="1211" y="4672"/>
                  </a:lnTo>
                  <a:lnTo>
                    <a:pt x="1211" y="4666"/>
                  </a:lnTo>
                  <a:lnTo>
                    <a:pt x="1211" y="4661"/>
                  </a:lnTo>
                  <a:lnTo>
                    <a:pt x="1213" y="4655"/>
                  </a:lnTo>
                  <a:lnTo>
                    <a:pt x="1213" y="4650"/>
                  </a:lnTo>
                  <a:lnTo>
                    <a:pt x="1208" y="4647"/>
                  </a:lnTo>
                  <a:lnTo>
                    <a:pt x="1205" y="4642"/>
                  </a:lnTo>
                  <a:lnTo>
                    <a:pt x="1203" y="4637"/>
                  </a:lnTo>
                  <a:lnTo>
                    <a:pt x="1203" y="4632"/>
                  </a:lnTo>
                  <a:lnTo>
                    <a:pt x="1205" y="4628"/>
                  </a:lnTo>
                  <a:lnTo>
                    <a:pt x="1206" y="4623"/>
                  </a:lnTo>
                  <a:lnTo>
                    <a:pt x="1208" y="4616"/>
                  </a:lnTo>
                  <a:lnTo>
                    <a:pt x="1209" y="4612"/>
                  </a:lnTo>
                  <a:lnTo>
                    <a:pt x="1211" y="4607"/>
                  </a:lnTo>
                  <a:lnTo>
                    <a:pt x="1211" y="4602"/>
                  </a:lnTo>
                  <a:lnTo>
                    <a:pt x="1216" y="4573"/>
                  </a:lnTo>
                  <a:lnTo>
                    <a:pt x="1219" y="4543"/>
                  </a:lnTo>
                  <a:lnTo>
                    <a:pt x="1221" y="4512"/>
                  </a:lnTo>
                  <a:lnTo>
                    <a:pt x="1221" y="4482"/>
                  </a:lnTo>
                  <a:lnTo>
                    <a:pt x="1221" y="4452"/>
                  </a:lnTo>
                  <a:lnTo>
                    <a:pt x="1221" y="4423"/>
                  </a:lnTo>
                  <a:lnTo>
                    <a:pt x="1219" y="4392"/>
                  </a:lnTo>
                  <a:lnTo>
                    <a:pt x="1219" y="4364"/>
                  </a:lnTo>
                  <a:lnTo>
                    <a:pt x="1217" y="4336"/>
                  </a:lnTo>
                  <a:lnTo>
                    <a:pt x="1217" y="4309"/>
                  </a:lnTo>
                  <a:lnTo>
                    <a:pt x="1214" y="4306"/>
                  </a:lnTo>
                  <a:lnTo>
                    <a:pt x="1214" y="4295"/>
                  </a:lnTo>
                  <a:lnTo>
                    <a:pt x="1214" y="4282"/>
                  </a:lnTo>
                  <a:lnTo>
                    <a:pt x="1214" y="4271"/>
                  </a:lnTo>
                  <a:lnTo>
                    <a:pt x="1214" y="4260"/>
                  </a:lnTo>
                  <a:lnTo>
                    <a:pt x="1214" y="4247"/>
                  </a:lnTo>
                  <a:lnTo>
                    <a:pt x="1214" y="4236"/>
                  </a:lnTo>
                  <a:lnTo>
                    <a:pt x="1214" y="4224"/>
                  </a:lnTo>
                  <a:lnTo>
                    <a:pt x="1214" y="4212"/>
                  </a:lnTo>
                  <a:lnTo>
                    <a:pt x="1214" y="4200"/>
                  </a:lnTo>
                  <a:lnTo>
                    <a:pt x="1214" y="4189"/>
                  </a:lnTo>
                  <a:lnTo>
                    <a:pt x="1213" y="4184"/>
                  </a:lnTo>
                  <a:lnTo>
                    <a:pt x="1213" y="4180"/>
                  </a:lnTo>
                  <a:lnTo>
                    <a:pt x="1213" y="4175"/>
                  </a:lnTo>
                  <a:lnTo>
                    <a:pt x="1213" y="4172"/>
                  </a:lnTo>
                  <a:lnTo>
                    <a:pt x="1213" y="4167"/>
                  </a:lnTo>
                  <a:lnTo>
                    <a:pt x="1213" y="4164"/>
                  </a:lnTo>
                  <a:lnTo>
                    <a:pt x="1213" y="4160"/>
                  </a:lnTo>
                  <a:lnTo>
                    <a:pt x="1214" y="4156"/>
                  </a:lnTo>
                  <a:lnTo>
                    <a:pt x="1214" y="4152"/>
                  </a:lnTo>
                  <a:lnTo>
                    <a:pt x="1214" y="4149"/>
                  </a:lnTo>
                  <a:lnTo>
                    <a:pt x="1211" y="4146"/>
                  </a:lnTo>
                  <a:lnTo>
                    <a:pt x="1213" y="4136"/>
                  </a:lnTo>
                  <a:lnTo>
                    <a:pt x="1213" y="4127"/>
                  </a:lnTo>
                  <a:lnTo>
                    <a:pt x="1213" y="4119"/>
                  </a:lnTo>
                  <a:lnTo>
                    <a:pt x="1213" y="4111"/>
                  </a:lnTo>
                  <a:lnTo>
                    <a:pt x="1211" y="4103"/>
                  </a:lnTo>
                  <a:lnTo>
                    <a:pt x="1211" y="4095"/>
                  </a:lnTo>
                  <a:lnTo>
                    <a:pt x="1209" y="4087"/>
                  </a:lnTo>
                  <a:lnTo>
                    <a:pt x="1209" y="4077"/>
                  </a:lnTo>
                  <a:lnTo>
                    <a:pt x="1208" y="4069"/>
                  </a:lnTo>
                  <a:lnTo>
                    <a:pt x="1209" y="4061"/>
                  </a:lnTo>
                  <a:lnTo>
                    <a:pt x="1208" y="4058"/>
                  </a:lnTo>
                  <a:lnTo>
                    <a:pt x="1206" y="4056"/>
                  </a:lnTo>
                  <a:lnTo>
                    <a:pt x="1206" y="4053"/>
                  </a:lnTo>
                  <a:lnTo>
                    <a:pt x="1206" y="4052"/>
                  </a:lnTo>
                  <a:lnTo>
                    <a:pt x="1205" y="4048"/>
                  </a:lnTo>
                  <a:lnTo>
                    <a:pt x="1205" y="4045"/>
                  </a:lnTo>
                  <a:lnTo>
                    <a:pt x="1205" y="4044"/>
                  </a:lnTo>
                  <a:lnTo>
                    <a:pt x="1205" y="4040"/>
                  </a:lnTo>
                  <a:lnTo>
                    <a:pt x="1205" y="4039"/>
                  </a:lnTo>
                  <a:lnTo>
                    <a:pt x="1205" y="4036"/>
                  </a:lnTo>
                  <a:lnTo>
                    <a:pt x="1203" y="4016"/>
                  </a:lnTo>
                  <a:lnTo>
                    <a:pt x="1201" y="3997"/>
                  </a:lnTo>
                  <a:lnTo>
                    <a:pt x="1200" y="3978"/>
                  </a:lnTo>
                  <a:lnTo>
                    <a:pt x="1198" y="3959"/>
                  </a:lnTo>
                  <a:lnTo>
                    <a:pt x="1198" y="3940"/>
                  </a:lnTo>
                  <a:lnTo>
                    <a:pt x="1197" y="3922"/>
                  </a:lnTo>
                  <a:lnTo>
                    <a:pt x="1195" y="3903"/>
                  </a:lnTo>
                  <a:lnTo>
                    <a:pt x="1193" y="3885"/>
                  </a:lnTo>
                  <a:lnTo>
                    <a:pt x="1192" y="3866"/>
                  </a:lnTo>
                  <a:lnTo>
                    <a:pt x="1192" y="3848"/>
                  </a:lnTo>
                  <a:lnTo>
                    <a:pt x="1190" y="3847"/>
                  </a:lnTo>
                  <a:lnTo>
                    <a:pt x="1190" y="3844"/>
                  </a:lnTo>
                  <a:lnTo>
                    <a:pt x="1189" y="3840"/>
                  </a:lnTo>
                  <a:lnTo>
                    <a:pt x="1189" y="3837"/>
                  </a:lnTo>
                  <a:lnTo>
                    <a:pt x="1189" y="3834"/>
                  </a:lnTo>
                  <a:lnTo>
                    <a:pt x="1189" y="3831"/>
                  </a:lnTo>
                  <a:lnTo>
                    <a:pt x="1187" y="3828"/>
                  </a:lnTo>
                  <a:lnTo>
                    <a:pt x="1187" y="3826"/>
                  </a:lnTo>
                  <a:lnTo>
                    <a:pt x="1185" y="3823"/>
                  </a:lnTo>
                  <a:lnTo>
                    <a:pt x="1185" y="3820"/>
                  </a:lnTo>
                  <a:lnTo>
                    <a:pt x="1179" y="3839"/>
                  </a:lnTo>
                  <a:lnTo>
                    <a:pt x="1173" y="3860"/>
                  </a:lnTo>
                  <a:lnTo>
                    <a:pt x="1168" y="3882"/>
                  </a:lnTo>
                  <a:lnTo>
                    <a:pt x="1165" y="3903"/>
                  </a:lnTo>
                  <a:lnTo>
                    <a:pt x="1161" y="3925"/>
                  </a:lnTo>
                  <a:lnTo>
                    <a:pt x="1158" y="3948"/>
                  </a:lnTo>
                  <a:lnTo>
                    <a:pt x="1155" y="3970"/>
                  </a:lnTo>
                  <a:lnTo>
                    <a:pt x="1150" y="3992"/>
                  </a:lnTo>
                  <a:lnTo>
                    <a:pt x="1145" y="4013"/>
                  </a:lnTo>
                  <a:lnTo>
                    <a:pt x="1139" y="4032"/>
                  </a:lnTo>
                  <a:lnTo>
                    <a:pt x="1139" y="4044"/>
                  </a:lnTo>
                  <a:lnTo>
                    <a:pt x="1137" y="4053"/>
                  </a:lnTo>
                  <a:lnTo>
                    <a:pt x="1136" y="4064"/>
                  </a:lnTo>
                  <a:lnTo>
                    <a:pt x="1134" y="4076"/>
                  </a:lnTo>
                  <a:lnTo>
                    <a:pt x="1133" y="4085"/>
                  </a:lnTo>
                  <a:lnTo>
                    <a:pt x="1131" y="4096"/>
                  </a:lnTo>
                  <a:lnTo>
                    <a:pt x="1128" y="4106"/>
                  </a:lnTo>
                  <a:lnTo>
                    <a:pt x="1126" y="4117"/>
                  </a:lnTo>
                  <a:lnTo>
                    <a:pt x="1126" y="4127"/>
                  </a:lnTo>
                  <a:lnTo>
                    <a:pt x="1126" y="4138"/>
                  </a:lnTo>
                  <a:lnTo>
                    <a:pt x="1125" y="4140"/>
                  </a:lnTo>
                  <a:lnTo>
                    <a:pt x="1125" y="4143"/>
                  </a:lnTo>
                  <a:lnTo>
                    <a:pt x="1123" y="4144"/>
                  </a:lnTo>
                  <a:lnTo>
                    <a:pt x="1123" y="4146"/>
                  </a:lnTo>
                  <a:lnTo>
                    <a:pt x="1123" y="4149"/>
                  </a:lnTo>
                  <a:lnTo>
                    <a:pt x="1123" y="4151"/>
                  </a:lnTo>
                  <a:lnTo>
                    <a:pt x="1123" y="4152"/>
                  </a:lnTo>
                  <a:lnTo>
                    <a:pt x="1125" y="4154"/>
                  </a:lnTo>
                  <a:lnTo>
                    <a:pt x="1125" y="4157"/>
                  </a:lnTo>
                  <a:lnTo>
                    <a:pt x="1126" y="4159"/>
                  </a:lnTo>
                  <a:lnTo>
                    <a:pt x="1125" y="4162"/>
                  </a:lnTo>
                  <a:lnTo>
                    <a:pt x="1123" y="4167"/>
                  </a:lnTo>
                  <a:lnTo>
                    <a:pt x="1123" y="4170"/>
                  </a:lnTo>
                  <a:lnTo>
                    <a:pt x="1121" y="4175"/>
                  </a:lnTo>
                  <a:lnTo>
                    <a:pt x="1121" y="4178"/>
                  </a:lnTo>
                  <a:lnTo>
                    <a:pt x="1121" y="4183"/>
                  </a:lnTo>
                  <a:lnTo>
                    <a:pt x="1120" y="4186"/>
                  </a:lnTo>
                  <a:lnTo>
                    <a:pt x="1120" y="4189"/>
                  </a:lnTo>
                  <a:lnTo>
                    <a:pt x="1118" y="4192"/>
                  </a:lnTo>
                  <a:lnTo>
                    <a:pt x="1117" y="4196"/>
                  </a:lnTo>
                  <a:lnTo>
                    <a:pt x="1113" y="4205"/>
                  </a:lnTo>
                  <a:lnTo>
                    <a:pt x="1110" y="4215"/>
                  </a:lnTo>
                  <a:lnTo>
                    <a:pt x="1109" y="4224"/>
                  </a:lnTo>
                  <a:lnTo>
                    <a:pt x="1107" y="4236"/>
                  </a:lnTo>
                  <a:lnTo>
                    <a:pt x="1107" y="4247"/>
                  </a:lnTo>
                  <a:lnTo>
                    <a:pt x="1105" y="4258"/>
                  </a:lnTo>
                  <a:lnTo>
                    <a:pt x="1104" y="4269"/>
                  </a:lnTo>
                  <a:lnTo>
                    <a:pt x="1102" y="4279"/>
                  </a:lnTo>
                  <a:lnTo>
                    <a:pt x="1097" y="4290"/>
                  </a:lnTo>
                  <a:lnTo>
                    <a:pt x="1093" y="4300"/>
                  </a:lnTo>
                  <a:lnTo>
                    <a:pt x="1093" y="4316"/>
                  </a:lnTo>
                  <a:lnTo>
                    <a:pt x="1091" y="4332"/>
                  </a:lnTo>
                  <a:lnTo>
                    <a:pt x="1089" y="4346"/>
                  </a:lnTo>
                  <a:lnTo>
                    <a:pt x="1088" y="4360"/>
                  </a:lnTo>
                  <a:lnTo>
                    <a:pt x="1086" y="4375"/>
                  </a:lnTo>
                  <a:lnTo>
                    <a:pt x="1085" y="4391"/>
                  </a:lnTo>
                  <a:lnTo>
                    <a:pt x="1085" y="4405"/>
                  </a:lnTo>
                  <a:lnTo>
                    <a:pt x="1083" y="4420"/>
                  </a:lnTo>
                  <a:lnTo>
                    <a:pt x="1083" y="4436"/>
                  </a:lnTo>
                  <a:lnTo>
                    <a:pt x="1083" y="4450"/>
                  </a:lnTo>
                  <a:lnTo>
                    <a:pt x="1081" y="4464"/>
                  </a:lnTo>
                  <a:lnTo>
                    <a:pt x="1080" y="4479"/>
                  </a:lnTo>
                  <a:lnTo>
                    <a:pt x="1078" y="4493"/>
                  </a:lnTo>
                  <a:lnTo>
                    <a:pt x="1077" y="4508"/>
                  </a:lnTo>
                  <a:lnTo>
                    <a:pt x="1075" y="4524"/>
                  </a:lnTo>
                  <a:lnTo>
                    <a:pt x="1073" y="4538"/>
                  </a:lnTo>
                  <a:lnTo>
                    <a:pt x="1070" y="4552"/>
                  </a:lnTo>
                  <a:lnTo>
                    <a:pt x="1069" y="4567"/>
                  </a:lnTo>
                  <a:lnTo>
                    <a:pt x="1065" y="4581"/>
                  </a:lnTo>
                  <a:lnTo>
                    <a:pt x="1061" y="4596"/>
                  </a:lnTo>
                  <a:lnTo>
                    <a:pt x="1056" y="4628"/>
                  </a:lnTo>
                  <a:lnTo>
                    <a:pt x="1051" y="4660"/>
                  </a:lnTo>
                  <a:lnTo>
                    <a:pt x="1046" y="4688"/>
                  </a:lnTo>
                  <a:lnTo>
                    <a:pt x="1041" y="4719"/>
                  </a:lnTo>
                  <a:lnTo>
                    <a:pt x="1037" y="4748"/>
                  </a:lnTo>
                  <a:lnTo>
                    <a:pt x="1033" y="4778"/>
                  </a:lnTo>
                  <a:lnTo>
                    <a:pt x="1029" y="4807"/>
                  </a:lnTo>
                  <a:lnTo>
                    <a:pt x="1024" y="4837"/>
                  </a:lnTo>
                  <a:lnTo>
                    <a:pt x="1017" y="4868"/>
                  </a:lnTo>
                  <a:lnTo>
                    <a:pt x="1013" y="4900"/>
                  </a:lnTo>
                  <a:lnTo>
                    <a:pt x="1009" y="4914"/>
                  </a:lnTo>
                  <a:lnTo>
                    <a:pt x="1006" y="4928"/>
                  </a:lnTo>
                  <a:lnTo>
                    <a:pt x="1003" y="4944"/>
                  </a:lnTo>
                  <a:lnTo>
                    <a:pt x="1001" y="4960"/>
                  </a:lnTo>
                  <a:lnTo>
                    <a:pt x="998" y="4976"/>
                  </a:lnTo>
                  <a:lnTo>
                    <a:pt x="995" y="4992"/>
                  </a:lnTo>
                  <a:lnTo>
                    <a:pt x="990" y="5008"/>
                  </a:lnTo>
                  <a:lnTo>
                    <a:pt x="987" y="5024"/>
                  </a:lnTo>
                  <a:lnTo>
                    <a:pt x="984" y="5040"/>
                  </a:lnTo>
                  <a:lnTo>
                    <a:pt x="981" y="5056"/>
                  </a:lnTo>
                  <a:lnTo>
                    <a:pt x="979" y="5068"/>
                  </a:lnTo>
                  <a:lnTo>
                    <a:pt x="977" y="5080"/>
                  </a:lnTo>
                  <a:lnTo>
                    <a:pt x="976" y="5092"/>
                  </a:lnTo>
                  <a:lnTo>
                    <a:pt x="973" y="5103"/>
                  </a:lnTo>
                  <a:lnTo>
                    <a:pt x="971" y="5114"/>
                  </a:lnTo>
                  <a:lnTo>
                    <a:pt x="968" y="5125"/>
                  </a:lnTo>
                  <a:lnTo>
                    <a:pt x="966" y="5138"/>
                  </a:lnTo>
                  <a:lnTo>
                    <a:pt x="963" y="5149"/>
                  </a:lnTo>
                  <a:lnTo>
                    <a:pt x="961" y="5160"/>
                  </a:lnTo>
                  <a:lnTo>
                    <a:pt x="961" y="5172"/>
                  </a:lnTo>
                  <a:lnTo>
                    <a:pt x="961" y="5175"/>
                  </a:lnTo>
                  <a:lnTo>
                    <a:pt x="960" y="5176"/>
                  </a:lnTo>
                  <a:lnTo>
                    <a:pt x="957" y="5180"/>
                  </a:lnTo>
                  <a:lnTo>
                    <a:pt x="955" y="5181"/>
                  </a:lnTo>
                  <a:lnTo>
                    <a:pt x="953" y="5183"/>
                  </a:lnTo>
                  <a:lnTo>
                    <a:pt x="950" y="5184"/>
                  </a:lnTo>
                  <a:lnTo>
                    <a:pt x="949" y="5186"/>
                  </a:lnTo>
                  <a:lnTo>
                    <a:pt x="949" y="5189"/>
                  </a:lnTo>
                  <a:lnTo>
                    <a:pt x="949" y="5191"/>
                  </a:lnTo>
                  <a:lnTo>
                    <a:pt x="950" y="5196"/>
                  </a:lnTo>
                  <a:lnTo>
                    <a:pt x="952" y="5200"/>
                  </a:lnTo>
                  <a:lnTo>
                    <a:pt x="953" y="5205"/>
                  </a:lnTo>
                  <a:lnTo>
                    <a:pt x="955" y="5210"/>
                  </a:lnTo>
                  <a:lnTo>
                    <a:pt x="957" y="5215"/>
                  </a:lnTo>
                  <a:lnTo>
                    <a:pt x="958" y="5220"/>
                  </a:lnTo>
                  <a:lnTo>
                    <a:pt x="960" y="5224"/>
                  </a:lnTo>
                  <a:lnTo>
                    <a:pt x="961" y="5229"/>
                  </a:lnTo>
                  <a:lnTo>
                    <a:pt x="965" y="5232"/>
                  </a:lnTo>
                  <a:lnTo>
                    <a:pt x="968" y="5237"/>
                  </a:lnTo>
                  <a:lnTo>
                    <a:pt x="971" y="5240"/>
                  </a:lnTo>
                  <a:lnTo>
                    <a:pt x="966" y="5256"/>
                  </a:lnTo>
                  <a:lnTo>
                    <a:pt x="961" y="5272"/>
                  </a:lnTo>
                  <a:lnTo>
                    <a:pt x="957" y="5290"/>
                  </a:lnTo>
                  <a:lnTo>
                    <a:pt x="953" y="5306"/>
                  </a:lnTo>
                  <a:lnTo>
                    <a:pt x="949" y="5322"/>
                  </a:lnTo>
                  <a:lnTo>
                    <a:pt x="944" y="5338"/>
                  </a:lnTo>
                  <a:lnTo>
                    <a:pt x="937" y="5354"/>
                  </a:lnTo>
                  <a:lnTo>
                    <a:pt x="931" y="5370"/>
                  </a:lnTo>
                  <a:lnTo>
                    <a:pt x="923" y="5384"/>
                  </a:lnTo>
                  <a:lnTo>
                    <a:pt x="915" y="5397"/>
                  </a:lnTo>
                  <a:lnTo>
                    <a:pt x="915" y="5402"/>
                  </a:lnTo>
                  <a:lnTo>
                    <a:pt x="913" y="5407"/>
                  </a:lnTo>
                  <a:lnTo>
                    <a:pt x="913" y="5410"/>
                  </a:lnTo>
                  <a:lnTo>
                    <a:pt x="910" y="5413"/>
                  </a:lnTo>
                  <a:lnTo>
                    <a:pt x="909" y="5416"/>
                  </a:lnTo>
                  <a:lnTo>
                    <a:pt x="907" y="5421"/>
                  </a:lnTo>
                  <a:lnTo>
                    <a:pt x="905" y="5424"/>
                  </a:lnTo>
                  <a:lnTo>
                    <a:pt x="904" y="5428"/>
                  </a:lnTo>
                  <a:lnTo>
                    <a:pt x="902" y="5431"/>
                  </a:lnTo>
                  <a:lnTo>
                    <a:pt x="902" y="5436"/>
                  </a:lnTo>
                  <a:lnTo>
                    <a:pt x="901" y="5436"/>
                  </a:lnTo>
                  <a:lnTo>
                    <a:pt x="899" y="5436"/>
                  </a:lnTo>
                  <a:lnTo>
                    <a:pt x="897" y="5436"/>
                  </a:lnTo>
                  <a:lnTo>
                    <a:pt x="896" y="5434"/>
                  </a:lnTo>
                  <a:lnTo>
                    <a:pt x="893" y="5434"/>
                  </a:lnTo>
                  <a:lnTo>
                    <a:pt x="891" y="5432"/>
                  </a:lnTo>
                  <a:lnTo>
                    <a:pt x="889" y="5431"/>
                  </a:lnTo>
                  <a:lnTo>
                    <a:pt x="888" y="5431"/>
                  </a:lnTo>
                  <a:lnTo>
                    <a:pt x="885" y="5431"/>
                  </a:lnTo>
                  <a:lnTo>
                    <a:pt x="883" y="5431"/>
                  </a:lnTo>
                  <a:lnTo>
                    <a:pt x="885" y="5434"/>
                  </a:lnTo>
                  <a:lnTo>
                    <a:pt x="886" y="5439"/>
                  </a:lnTo>
                  <a:lnTo>
                    <a:pt x="886" y="5442"/>
                  </a:lnTo>
                  <a:lnTo>
                    <a:pt x="888" y="5447"/>
                  </a:lnTo>
                  <a:lnTo>
                    <a:pt x="886" y="5450"/>
                  </a:lnTo>
                  <a:lnTo>
                    <a:pt x="886" y="5455"/>
                  </a:lnTo>
                  <a:lnTo>
                    <a:pt x="886" y="5458"/>
                  </a:lnTo>
                  <a:lnTo>
                    <a:pt x="886" y="5463"/>
                  </a:lnTo>
                  <a:lnTo>
                    <a:pt x="886" y="5466"/>
                  </a:lnTo>
                  <a:lnTo>
                    <a:pt x="888" y="5471"/>
                  </a:lnTo>
                  <a:lnTo>
                    <a:pt x="888" y="5480"/>
                  </a:lnTo>
                  <a:lnTo>
                    <a:pt x="888" y="5493"/>
                  </a:lnTo>
                  <a:lnTo>
                    <a:pt x="889" y="5504"/>
                  </a:lnTo>
                  <a:lnTo>
                    <a:pt x="891" y="5517"/>
                  </a:lnTo>
                  <a:lnTo>
                    <a:pt x="891" y="5530"/>
                  </a:lnTo>
                  <a:lnTo>
                    <a:pt x="891" y="5543"/>
                  </a:lnTo>
                  <a:lnTo>
                    <a:pt x="891" y="5556"/>
                  </a:lnTo>
                  <a:lnTo>
                    <a:pt x="891" y="5568"/>
                  </a:lnTo>
                  <a:lnTo>
                    <a:pt x="888" y="5583"/>
                  </a:lnTo>
                  <a:lnTo>
                    <a:pt x="885" y="5596"/>
                  </a:lnTo>
                  <a:lnTo>
                    <a:pt x="886" y="5597"/>
                  </a:lnTo>
                  <a:lnTo>
                    <a:pt x="888" y="5599"/>
                  </a:lnTo>
                  <a:lnTo>
                    <a:pt x="888" y="5602"/>
                  </a:lnTo>
                  <a:lnTo>
                    <a:pt x="888" y="5605"/>
                  </a:lnTo>
                  <a:lnTo>
                    <a:pt x="888" y="5608"/>
                  </a:lnTo>
                  <a:lnTo>
                    <a:pt x="886" y="5612"/>
                  </a:lnTo>
                  <a:lnTo>
                    <a:pt x="886" y="5615"/>
                  </a:lnTo>
                  <a:lnTo>
                    <a:pt x="885" y="5618"/>
                  </a:lnTo>
                  <a:lnTo>
                    <a:pt x="883" y="5621"/>
                  </a:lnTo>
                  <a:lnTo>
                    <a:pt x="883" y="5624"/>
                  </a:lnTo>
                  <a:lnTo>
                    <a:pt x="883" y="5626"/>
                  </a:lnTo>
                  <a:lnTo>
                    <a:pt x="883" y="5629"/>
                  </a:lnTo>
                  <a:lnTo>
                    <a:pt x="883" y="5632"/>
                  </a:lnTo>
                  <a:lnTo>
                    <a:pt x="883" y="5636"/>
                  </a:lnTo>
                  <a:lnTo>
                    <a:pt x="881" y="5637"/>
                  </a:lnTo>
                  <a:lnTo>
                    <a:pt x="881" y="5640"/>
                  </a:lnTo>
                  <a:lnTo>
                    <a:pt x="880" y="5644"/>
                  </a:lnTo>
                  <a:lnTo>
                    <a:pt x="878" y="5645"/>
                  </a:lnTo>
                  <a:lnTo>
                    <a:pt x="877" y="5647"/>
                  </a:lnTo>
                  <a:lnTo>
                    <a:pt x="875" y="5650"/>
                  </a:lnTo>
                  <a:lnTo>
                    <a:pt x="873" y="5653"/>
                  </a:lnTo>
                  <a:lnTo>
                    <a:pt x="872" y="5658"/>
                  </a:lnTo>
                  <a:lnTo>
                    <a:pt x="869" y="5660"/>
                  </a:lnTo>
                  <a:lnTo>
                    <a:pt x="865" y="5661"/>
                  </a:lnTo>
                  <a:lnTo>
                    <a:pt x="862" y="5663"/>
                  </a:lnTo>
                  <a:lnTo>
                    <a:pt x="857" y="5664"/>
                  </a:lnTo>
                  <a:lnTo>
                    <a:pt x="854" y="5666"/>
                  </a:lnTo>
                  <a:lnTo>
                    <a:pt x="849" y="5668"/>
                  </a:lnTo>
                  <a:lnTo>
                    <a:pt x="846" y="5669"/>
                  </a:lnTo>
                  <a:lnTo>
                    <a:pt x="843" y="5672"/>
                  </a:lnTo>
                  <a:lnTo>
                    <a:pt x="840" y="5674"/>
                  </a:lnTo>
                  <a:lnTo>
                    <a:pt x="837" y="5674"/>
                  </a:lnTo>
                  <a:lnTo>
                    <a:pt x="833" y="5676"/>
                  </a:lnTo>
                  <a:lnTo>
                    <a:pt x="830" y="5676"/>
                  </a:lnTo>
                  <a:lnTo>
                    <a:pt x="827" y="5676"/>
                  </a:lnTo>
                  <a:lnTo>
                    <a:pt x="824" y="5676"/>
                  </a:lnTo>
                  <a:lnTo>
                    <a:pt x="822" y="5676"/>
                  </a:lnTo>
                  <a:lnTo>
                    <a:pt x="819" y="5677"/>
                  </a:lnTo>
                  <a:lnTo>
                    <a:pt x="816" y="5679"/>
                  </a:lnTo>
                  <a:lnTo>
                    <a:pt x="813" y="5682"/>
                  </a:lnTo>
                  <a:lnTo>
                    <a:pt x="806" y="5682"/>
                  </a:lnTo>
                  <a:lnTo>
                    <a:pt x="801" y="5684"/>
                  </a:lnTo>
                  <a:lnTo>
                    <a:pt x="797" y="5685"/>
                  </a:lnTo>
                  <a:lnTo>
                    <a:pt x="792" y="5685"/>
                  </a:lnTo>
                  <a:lnTo>
                    <a:pt x="787" y="5687"/>
                  </a:lnTo>
                  <a:lnTo>
                    <a:pt x="781" y="5688"/>
                  </a:lnTo>
                  <a:lnTo>
                    <a:pt x="776" y="5688"/>
                  </a:lnTo>
                  <a:lnTo>
                    <a:pt x="771" y="5690"/>
                  </a:lnTo>
                  <a:lnTo>
                    <a:pt x="765" y="5692"/>
                  </a:lnTo>
                  <a:lnTo>
                    <a:pt x="760" y="5692"/>
                  </a:lnTo>
                  <a:lnTo>
                    <a:pt x="741" y="5698"/>
                  </a:lnTo>
                  <a:lnTo>
                    <a:pt x="723" y="5703"/>
                  </a:lnTo>
                  <a:lnTo>
                    <a:pt x="704" y="5706"/>
                  </a:lnTo>
                  <a:lnTo>
                    <a:pt x="685" y="5711"/>
                  </a:lnTo>
                  <a:lnTo>
                    <a:pt x="667" y="5716"/>
                  </a:lnTo>
                  <a:lnTo>
                    <a:pt x="648" y="5720"/>
                  </a:lnTo>
                  <a:lnTo>
                    <a:pt x="630" y="5728"/>
                  </a:lnTo>
                  <a:lnTo>
                    <a:pt x="613" y="5736"/>
                  </a:lnTo>
                  <a:lnTo>
                    <a:pt x="597" y="5748"/>
                  </a:lnTo>
                  <a:lnTo>
                    <a:pt x="582" y="5762"/>
                  </a:lnTo>
                  <a:lnTo>
                    <a:pt x="576" y="5767"/>
                  </a:lnTo>
                  <a:lnTo>
                    <a:pt x="571" y="5773"/>
                  </a:lnTo>
                  <a:lnTo>
                    <a:pt x="565" y="5778"/>
                  </a:lnTo>
                  <a:lnTo>
                    <a:pt x="558" y="5784"/>
                  </a:lnTo>
                  <a:lnTo>
                    <a:pt x="553" y="5789"/>
                  </a:lnTo>
                  <a:lnTo>
                    <a:pt x="547" y="5796"/>
                  </a:lnTo>
                  <a:lnTo>
                    <a:pt x="542" y="5802"/>
                  </a:lnTo>
                  <a:lnTo>
                    <a:pt x="539" y="5807"/>
                  </a:lnTo>
                  <a:lnTo>
                    <a:pt x="534" y="5813"/>
                  </a:lnTo>
                  <a:lnTo>
                    <a:pt x="533" y="5818"/>
                  </a:lnTo>
                  <a:lnTo>
                    <a:pt x="525" y="5824"/>
                  </a:lnTo>
                  <a:lnTo>
                    <a:pt x="517" y="5831"/>
                  </a:lnTo>
                  <a:lnTo>
                    <a:pt x="509" y="5839"/>
                  </a:lnTo>
                  <a:lnTo>
                    <a:pt x="502" y="5845"/>
                  </a:lnTo>
                  <a:lnTo>
                    <a:pt x="494" y="5853"/>
                  </a:lnTo>
                  <a:lnTo>
                    <a:pt x="486" y="5861"/>
                  </a:lnTo>
                  <a:lnTo>
                    <a:pt x="478" y="5869"/>
                  </a:lnTo>
                  <a:lnTo>
                    <a:pt x="470" y="5876"/>
                  </a:lnTo>
                  <a:lnTo>
                    <a:pt x="461" y="5882"/>
                  </a:lnTo>
                  <a:lnTo>
                    <a:pt x="451" y="5887"/>
                  </a:lnTo>
                  <a:lnTo>
                    <a:pt x="445" y="5890"/>
                  </a:lnTo>
                  <a:lnTo>
                    <a:pt x="440" y="5892"/>
                  </a:lnTo>
                  <a:lnTo>
                    <a:pt x="433" y="5895"/>
                  </a:lnTo>
                  <a:lnTo>
                    <a:pt x="427" y="5896"/>
                  </a:lnTo>
                  <a:lnTo>
                    <a:pt x="421" y="5900"/>
                  </a:lnTo>
                  <a:lnTo>
                    <a:pt x="416" y="5903"/>
                  </a:lnTo>
                  <a:lnTo>
                    <a:pt x="409" y="5904"/>
                  </a:lnTo>
                  <a:lnTo>
                    <a:pt x="403" y="5908"/>
                  </a:lnTo>
                  <a:lnTo>
                    <a:pt x="397" y="5911"/>
                  </a:lnTo>
                  <a:lnTo>
                    <a:pt x="392" y="5912"/>
                  </a:lnTo>
                  <a:lnTo>
                    <a:pt x="389" y="5912"/>
                  </a:lnTo>
                  <a:lnTo>
                    <a:pt x="387" y="5914"/>
                  </a:lnTo>
                  <a:lnTo>
                    <a:pt x="384" y="5914"/>
                  </a:lnTo>
                  <a:lnTo>
                    <a:pt x="382" y="5916"/>
                  </a:lnTo>
                  <a:lnTo>
                    <a:pt x="379" y="5917"/>
                  </a:lnTo>
                  <a:lnTo>
                    <a:pt x="376" y="5919"/>
                  </a:lnTo>
                  <a:lnTo>
                    <a:pt x="374" y="5920"/>
                  </a:lnTo>
                  <a:lnTo>
                    <a:pt x="371" y="5920"/>
                  </a:lnTo>
                  <a:lnTo>
                    <a:pt x="369" y="5922"/>
                  </a:lnTo>
                  <a:lnTo>
                    <a:pt x="366" y="5924"/>
                  </a:lnTo>
                  <a:lnTo>
                    <a:pt x="363" y="5925"/>
                  </a:lnTo>
                  <a:lnTo>
                    <a:pt x="360" y="5925"/>
                  </a:lnTo>
                  <a:lnTo>
                    <a:pt x="357" y="5925"/>
                  </a:lnTo>
                  <a:lnTo>
                    <a:pt x="352" y="5927"/>
                  </a:lnTo>
                  <a:lnTo>
                    <a:pt x="349" y="5928"/>
                  </a:lnTo>
                  <a:lnTo>
                    <a:pt x="344" y="5928"/>
                  </a:lnTo>
                  <a:lnTo>
                    <a:pt x="341" y="5930"/>
                  </a:lnTo>
                  <a:lnTo>
                    <a:pt x="336" y="5930"/>
                  </a:lnTo>
                  <a:lnTo>
                    <a:pt x="333" y="5932"/>
                  </a:lnTo>
                  <a:lnTo>
                    <a:pt x="328" y="5933"/>
                  </a:lnTo>
                  <a:lnTo>
                    <a:pt x="328" y="5930"/>
                  </a:lnTo>
                  <a:lnTo>
                    <a:pt x="320" y="5935"/>
                  </a:lnTo>
                  <a:lnTo>
                    <a:pt x="304" y="5936"/>
                  </a:lnTo>
                  <a:lnTo>
                    <a:pt x="286" y="5940"/>
                  </a:lnTo>
                  <a:lnTo>
                    <a:pt x="270" y="5941"/>
                  </a:lnTo>
                  <a:lnTo>
                    <a:pt x="254" y="5944"/>
                  </a:lnTo>
                  <a:lnTo>
                    <a:pt x="238" y="5946"/>
                  </a:lnTo>
                  <a:lnTo>
                    <a:pt x="221" y="5948"/>
                  </a:lnTo>
                  <a:lnTo>
                    <a:pt x="205" y="5949"/>
                  </a:lnTo>
                  <a:lnTo>
                    <a:pt x="187" y="5949"/>
                  </a:lnTo>
                  <a:lnTo>
                    <a:pt x="169" y="5948"/>
                  </a:lnTo>
                  <a:lnTo>
                    <a:pt x="153" y="5946"/>
                  </a:lnTo>
                  <a:lnTo>
                    <a:pt x="152" y="5944"/>
                  </a:lnTo>
                  <a:lnTo>
                    <a:pt x="150" y="5944"/>
                  </a:lnTo>
                  <a:lnTo>
                    <a:pt x="150" y="5944"/>
                  </a:lnTo>
                  <a:lnTo>
                    <a:pt x="149" y="5944"/>
                  </a:lnTo>
                  <a:lnTo>
                    <a:pt x="147" y="5943"/>
                  </a:lnTo>
                  <a:lnTo>
                    <a:pt x="145" y="5943"/>
                  </a:lnTo>
                  <a:lnTo>
                    <a:pt x="144" y="5943"/>
                  </a:lnTo>
                  <a:lnTo>
                    <a:pt x="144" y="5943"/>
                  </a:lnTo>
                  <a:lnTo>
                    <a:pt x="142" y="5943"/>
                  </a:lnTo>
                  <a:lnTo>
                    <a:pt x="141" y="5943"/>
                  </a:lnTo>
                  <a:lnTo>
                    <a:pt x="141" y="5941"/>
                  </a:lnTo>
                  <a:lnTo>
                    <a:pt x="131" y="5940"/>
                  </a:lnTo>
                  <a:lnTo>
                    <a:pt x="121" y="5938"/>
                  </a:lnTo>
                  <a:lnTo>
                    <a:pt x="112" y="5936"/>
                  </a:lnTo>
                  <a:lnTo>
                    <a:pt x="102" y="5935"/>
                  </a:lnTo>
                  <a:lnTo>
                    <a:pt x="91" y="5933"/>
                  </a:lnTo>
                  <a:lnTo>
                    <a:pt x="81" y="5932"/>
                  </a:lnTo>
                  <a:lnTo>
                    <a:pt x="72" y="5928"/>
                  </a:lnTo>
                  <a:lnTo>
                    <a:pt x="61" y="5927"/>
                  </a:lnTo>
                  <a:lnTo>
                    <a:pt x="51" y="5924"/>
                  </a:lnTo>
                  <a:lnTo>
                    <a:pt x="41" y="5919"/>
                  </a:lnTo>
                  <a:lnTo>
                    <a:pt x="40" y="5920"/>
                  </a:lnTo>
                  <a:lnTo>
                    <a:pt x="38" y="5919"/>
                  </a:lnTo>
                  <a:lnTo>
                    <a:pt x="37" y="5919"/>
                  </a:lnTo>
                  <a:lnTo>
                    <a:pt x="35" y="5917"/>
                  </a:lnTo>
                  <a:lnTo>
                    <a:pt x="33" y="5914"/>
                  </a:lnTo>
                  <a:lnTo>
                    <a:pt x="32" y="5912"/>
                  </a:lnTo>
                  <a:lnTo>
                    <a:pt x="29" y="5911"/>
                  </a:lnTo>
                  <a:lnTo>
                    <a:pt x="27" y="5909"/>
                  </a:lnTo>
                  <a:lnTo>
                    <a:pt x="25" y="5909"/>
                  </a:lnTo>
                  <a:lnTo>
                    <a:pt x="22" y="5909"/>
                  </a:lnTo>
                  <a:lnTo>
                    <a:pt x="19" y="5903"/>
                  </a:lnTo>
                  <a:lnTo>
                    <a:pt x="16" y="5898"/>
                  </a:lnTo>
                  <a:lnTo>
                    <a:pt x="13" y="5892"/>
                  </a:lnTo>
                  <a:lnTo>
                    <a:pt x="9" y="5887"/>
                  </a:lnTo>
                  <a:lnTo>
                    <a:pt x="5" y="5882"/>
                  </a:lnTo>
                  <a:lnTo>
                    <a:pt x="3" y="5877"/>
                  </a:lnTo>
                  <a:lnTo>
                    <a:pt x="0" y="5871"/>
                  </a:lnTo>
                  <a:lnTo>
                    <a:pt x="0" y="5864"/>
                  </a:lnTo>
                  <a:lnTo>
                    <a:pt x="0" y="5858"/>
                  </a:lnTo>
                  <a:lnTo>
                    <a:pt x="3" y="5850"/>
                  </a:lnTo>
                  <a:lnTo>
                    <a:pt x="3" y="5848"/>
                  </a:lnTo>
                  <a:lnTo>
                    <a:pt x="3" y="5847"/>
                  </a:lnTo>
                  <a:lnTo>
                    <a:pt x="5" y="5845"/>
                  </a:lnTo>
                  <a:lnTo>
                    <a:pt x="5" y="5844"/>
                  </a:lnTo>
                  <a:lnTo>
                    <a:pt x="6" y="5842"/>
                  </a:lnTo>
                  <a:lnTo>
                    <a:pt x="6" y="5840"/>
                  </a:lnTo>
                  <a:lnTo>
                    <a:pt x="8" y="5839"/>
                  </a:lnTo>
                  <a:lnTo>
                    <a:pt x="9" y="5837"/>
                  </a:lnTo>
                  <a:lnTo>
                    <a:pt x="11" y="5837"/>
                  </a:lnTo>
                  <a:lnTo>
                    <a:pt x="13" y="5836"/>
                  </a:lnTo>
                  <a:lnTo>
                    <a:pt x="14" y="5824"/>
                  </a:lnTo>
                  <a:lnTo>
                    <a:pt x="16" y="5813"/>
                  </a:lnTo>
                  <a:lnTo>
                    <a:pt x="17" y="5804"/>
                  </a:lnTo>
                  <a:lnTo>
                    <a:pt x="19" y="5792"/>
                  </a:lnTo>
                  <a:lnTo>
                    <a:pt x="22" y="5783"/>
                  </a:lnTo>
                  <a:lnTo>
                    <a:pt x="25" y="5772"/>
                  </a:lnTo>
                  <a:lnTo>
                    <a:pt x="30" y="5764"/>
                  </a:lnTo>
                  <a:lnTo>
                    <a:pt x="37" y="5754"/>
                  </a:lnTo>
                  <a:lnTo>
                    <a:pt x="45" y="5746"/>
                  </a:lnTo>
                  <a:lnTo>
                    <a:pt x="54" y="5738"/>
                  </a:lnTo>
                  <a:lnTo>
                    <a:pt x="67" y="5727"/>
                  </a:lnTo>
                  <a:lnTo>
                    <a:pt x="81" y="5716"/>
                  </a:lnTo>
                  <a:lnTo>
                    <a:pt x="96" y="5703"/>
                  </a:lnTo>
                  <a:lnTo>
                    <a:pt x="110" y="5692"/>
                  </a:lnTo>
                  <a:lnTo>
                    <a:pt x="125" y="5680"/>
                  </a:lnTo>
                  <a:lnTo>
                    <a:pt x="141" y="5668"/>
                  </a:lnTo>
                  <a:lnTo>
                    <a:pt x="155" y="5656"/>
                  </a:lnTo>
                  <a:lnTo>
                    <a:pt x="171" y="5645"/>
                  </a:lnTo>
                  <a:lnTo>
                    <a:pt x="187" y="5634"/>
                  </a:lnTo>
                  <a:lnTo>
                    <a:pt x="203" y="5624"/>
                  </a:lnTo>
                  <a:lnTo>
                    <a:pt x="208" y="5623"/>
                  </a:lnTo>
                  <a:lnTo>
                    <a:pt x="211" y="5621"/>
                  </a:lnTo>
                  <a:lnTo>
                    <a:pt x="216" y="5620"/>
                  </a:lnTo>
                  <a:lnTo>
                    <a:pt x="221" y="5616"/>
                  </a:lnTo>
                  <a:lnTo>
                    <a:pt x="224" y="5613"/>
                  </a:lnTo>
                  <a:lnTo>
                    <a:pt x="227" y="5610"/>
                  </a:lnTo>
                  <a:lnTo>
                    <a:pt x="230" y="5607"/>
                  </a:lnTo>
                  <a:lnTo>
                    <a:pt x="233" y="5604"/>
                  </a:lnTo>
                  <a:lnTo>
                    <a:pt x="237" y="5600"/>
                  </a:lnTo>
                  <a:lnTo>
                    <a:pt x="240" y="5599"/>
                  </a:lnTo>
                  <a:lnTo>
                    <a:pt x="245" y="5594"/>
                  </a:lnTo>
                  <a:lnTo>
                    <a:pt x="248" y="5589"/>
                  </a:lnTo>
                  <a:lnTo>
                    <a:pt x="253" y="5584"/>
                  </a:lnTo>
                  <a:lnTo>
                    <a:pt x="256" y="5580"/>
                  </a:lnTo>
                  <a:lnTo>
                    <a:pt x="259" y="5575"/>
                  </a:lnTo>
                  <a:lnTo>
                    <a:pt x="262" y="5572"/>
                  </a:lnTo>
                  <a:lnTo>
                    <a:pt x="265" y="5567"/>
                  </a:lnTo>
                  <a:lnTo>
                    <a:pt x="269" y="5562"/>
                  </a:lnTo>
                  <a:lnTo>
                    <a:pt x="273" y="5557"/>
                  </a:lnTo>
                  <a:lnTo>
                    <a:pt x="278" y="5554"/>
                  </a:lnTo>
                  <a:lnTo>
                    <a:pt x="280" y="5554"/>
                  </a:lnTo>
                  <a:lnTo>
                    <a:pt x="281" y="5554"/>
                  </a:lnTo>
                  <a:lnTo>
                    <a:pt x="283" y="5554"/>
                  </a:lnTo>
                  <a:lnTo>
                    <a:pt x="285" y="5552"/>
                  </a:lnTo>
                  <a:lnTo>
                    <a:pt x="286" y="5552"/>
                  </a:lnTo>
                  <a:lnTo>
                    <a:pt x="288" y="5551"/>
                  </a:lnTo>
                  <a:lnTo>
                    <a:pt x="289" y="5549"/>
                  </a:lnTo>
                  <a:lnTo>
                    <a:pt x="291" y="5549"/>
                  </a:lnTo>
                  <a:lnTo>
                    <a:pt x="293" y="5548"/>
                  </a:lnTo>
                  <a:lnTo>
                    <a:pt x="296" y="5548"/>
                  </a:lnTo>
                  <a:lnTo>
                    <a:pt x="294" y="5546"/>
                  </a:lnTo>
                  <a:lnTo>
                    <a:pt x="293" y="5544"/>
                  </a:lnTo>
                  <a:lnTo>
                    <a:pt x="291" y="5543"/>
                  </a:lnTo>
                  <a:lnTo>
                    <a:pt x="289" y="5541"/>
                  </a:lnTo>
                  <a:lnTo>
                    <a:pt x="289" y="5541"/>
                  </a:lnTo>
                  <a:lnTo>
                    <a:pt x="288" y="5540"/>
                  </a:lnTo>
                  <a:lnTo>
                    <a:pt x="288" y="5538"/>
                  </a:lnTo>
                  <a:lnTo>
                    <a:pt x="288" y="5536"/>
                  </a:lnTo>
                  <a:lnTo>
                    <a:pt x="288" y="5535"/>
                  </a:lnTo>
                  <a:lnTo>
                    <a:pt x="288" y="5533"/>
                  </a:lnTo>
                  <a:lnTo>
                    <a:pt x="289" y="5533"/>
                  </a:lnTo>
                  <a:lnTo>
                    <a:pt x="289" y="5532"/>
                  </a:lnTo>
                  <a:lnTo>
                    <a:pt x="291" y="5532"/>
                  </a:lnTo>
                  <a:lnTo>
                    <a:pt x="293" y="5532"/>
                  </a:lnTo>
                  <a:lnTo>
                    <a:pt x="293" y="5532"/>
                  </a:lnTo>
                  <a:lnTo>
                    <a:pt x="294" y="5530"/>
                  </a:lnTo>
                  <a:lnTo>
                    <a:pt x="296" y="5530"/>
                  </a:lnTo>
                  <a:lnTo>
                    <a:pt x="296" y="5530"/>
                  </a:lnTo>
                  <a:lnTo>
                    <a:pt x="297" y="5528"/>
                  </a:lnTo>
                  <a:lnTo>
                    <a:pt x="297" y="5528"/>
                  </a:lnTo>
                  <a:lnTo>
                    <a:pt x="296" y="5527"/>
                  </a:lnTo>
                  <a:lnTo>
                    <a:pt x="293" y="5527"/>
                  </a:lnTo>
                  <a:lnTo>
                    <a:pt x="291" y="5528"/>
                  </a:lnTo>
                  <a:lnTo>
                    <a:pt x="288" y="5528"/>
                  </a:lnTo>
                  <a:lnTo>
                    <a:pt x="286" y="5528"/>
                  </a:lnTo>
                  <a:lnTo>
                    <a:pt x="283" y="5528"/>
                  </a:lnTo>
                  <a:lnTo>
                    <a:pt x="280" y="5528"/>
                  </a:lnTo>
                  <a:lnTo>
                    <a:pt x="278" y="5528"/>
                  </a:lnTo>
                  <a:lnTo>
                    <a:pt x="275" y="5527"/>
                  </a:lnTo>
                  <a:lnTo>
                    <a:pt x="273" y="5525"/>
                  </a:lnTo>
                  <a:lnTo>
                    <a:pt x="273" y="5522"/>
                  </a:lnTo>
                  <a:lnTo>
                    <a:pt x="275" y="5520"/>
                  </a:lnTo>
                  <a:lnTo>
                    <a:pt x="277" y="5517"/>
                  </a:lnTo>
                  <a:lnTo>
                    <a:pt x="278" y="5516"/>
                  </a:lnTo>
                  <a:lnTo>
                    <a:pt x="280" y="5514"/>
                  </a:lnTo>
                  <a:lnTo>
                    <a:pt x="283" y="5512"/>
                  </a:lnTo>
                  <a:lnTo>
                    <a:pt x="285" y="5511"/>
                  </a:lnTo>
                  <a:lnTo>
                    <a:pt x="286" y="5509"/>
                  </a:lnTo>
                  <a:lnTo>
                    <a:pt x="288" y="5508"/>
                  </a:lnTo>
                  <a:lnTo>
                    <a:pt x="289" y="5506"/>
                  </a:lnTo>
                  <a:lnTo>
                    <a:pt x="293" y="5503"/>
                  </a:lnTo>
                  <a:lnTo>
                    <a:pt x="296" y="5501"/>
                  </a:lnTo>
                  <a:lnTo>
                    <a:pt x="299" y="5498"/>
                  </a:lnTo>
                  <a:lnTo>
                    <a:pt x="302" y="5496"/>
                  </a:lnTo>
                  <a:lnTo>
                    <a:pt x="305" y="5493"/>
                  </a:lnTo>
                  <a:lnTo>
                    <a:pt x="307" y="5492"/>
                  </a:lnTo>
                  <a:lnTo>
                    <a:pt x="310" y="5488"/>
                  </a:lnTo>
                  <a:lnTo>
                    <a:pt x="313" y="5487"/>
                  </a:lnTo>
                  <a:lnTo>
                    <a:pt x="317" y="5484"/>
                  </a:lnTo>
                  <a:lnTo>
                    <a:pt x="318" y="5480"/>
                  </a:lnTo>
                  <a:lnTo>
                    <a:pt x="317" y="5480"/>
                  </a:lnTo>
                  <a:lnTo>
                    <a:pt x="313" y="5480"/>
                  </a:lnTo>
                  <a:lnTo>
                    <a:pt x="310" y="5480"/>
                  </a:lnTo>
                  <a:lnTo>
                    <a:pt x="307" y="5480"/>
                  </a:lnTo>
                  <a:lnTo>
                    <a:pt x="304" y="5480"/>
                  </a:lnTo>
                  <a:lnTo>
                    <a:pt x="301" y="5480"/>
                  </a:lnTo>
                  <a:lnTo>
                    <a:pt x="299" y="5480"/>
                  </a:lnTo>
                  <a:lnTo>
                    <a:pt x="296" y="5479"/>
                  </a:lnTo>
                  <a:lnTo>
                    <a:pt x="294" y="5477"/>
                  </a:lnTo>
                  <a:lnTo>
                    <a:pt x="291" y="5474"/>
                  </a:lnTo>
                  <a:lnTo>
                    <a:pt x="281" y="5453"/>
                  </a:lnTo>
                  <a:lnTo>
                    <a:pt x="285" y="5444"/>
                  </a:lnTo>
                  <a:lnTo>
                    <a:pt x="289" y="5436"/>
                  </a:lnTo>
                  <a:lnTo>
                    <a:pt x="296" y="5429"/>
                  </a:lnTo>
                  <a:lnTo>
                    <a:pt x="302" y="5423"/>
                  </a:lnTo>
                  <a:lnTo>
                    <a:pt x="310" y="5416"/>
                  </a:lnTo>
                  <a:lnTo>
                    <a:pt x="318" y="5412"/>
                  </a:lnTo>
                  <a:lnTo>
                    <a:pt x="326" y="5407"/>
                  </a:lnTo>
                  <a:lnTo>
                    <a:pt x="336" y="5404"/>
                  </a:lnTo>
                  <a:lnTo>
                    <a:pt x="344" y="5399"/>
                  </a:lnTo>
                  <a:lnTo>
                    <a:pt x="353" y="5396"/>
                  </a:lnTo>
                  <a:lnTo>
                    <a:pt x="350" y="5384"/>
                  </a:lnTo>
                  <a:lnTo>
                    <a:pt x="349" y="5372"/>
                  </a:lnTo>
                  <a:lnTo>
                    <a:pt x="347" y="5360"/>
                  </a:lnTo>
                  <a:lnTo>
                    <a:pt x="347" y="5348"/>
                  </a:lnTo>
                  <a:lnTo>
                    <a:pt x="345" y="5336"/>
                  </a:lnTo>
                  <a:lnTo>
                    <a:pt x="344" y="5325"/>
                  </a:lnTo>
                  <a:lnTo>
                    <a:pt x="344" y="5314"/>
                  </a:lnTo>
                  <a:lnTo>
                    <a:pt x="342" y="5303"/>
                  </a:lnTo>
                  <a:lnTo>
                    <a:pt x="341" y="5292"/>
                  </a:lnTo>
                  <a:lnTo>
                    <a:pt x="337" y="5280"/>
                  </a:lnTo>
                  <a:lnTo>
                    <a:pt x="337" y="5276"/>
                  </a:lnTo>
                  <a:lnTo>
                    <a:pt x="337" y="5271"/>
                  </a:lnTo>
                  <a:lnTo>
                    <a:pt x="337" y="5264"/>
                  </a:lnTo>
                  <a:lnTo>
                    <a:pt x="337" y="5258"/>
                  </a:lnTo>
                  <a:lnTo>
                    <a:pt x="337" y="5253"/>
                  </a:lnTo>
                  <a:lnTo>
                    <a:pt x="339" y="5247"/>
                  </a:lnTo>
                  <a:lnTo>
                    <a:pt x="339" y="5242"/>
                  </a:lnTo>
                  <a:lnTo>
                    <a:pt x="339" y="5236"/>
                  </a:lnTo>
                  <a:lnTo>
                    <a:pt x="341" y="5231"/>
                  </a:lnTo>
                  <a:lnTo>
                    <a:pt x="341" y="5226"/>
                  </a:lnTo>
                  <a:lnTo>
                    <a:pt x="344" y="5220"/>
                  </a:lnTo>
                  <a:lnTo>
                    <a:pt x="347" y="5215"/>
                  </a:lnTo>
                  <a:lnTo>
                    <a:pt x="350" y="5208"/>
                  </a:lnTo>
                  <a:lnTo>
                    <a:pt x="353" y="5202"/>
                  </a:lnTo>
                  <a:lnTo>
                    <a:pt x="355" y="5196"/>
                  </a:lnTo>
                  <a:lnTo>
                    <a:pt x="358" y="5191"/>
                  </a:lnTo>
                  <a:lnTo>
                    <a:pt x="361" y="5184"/>
                  </a:lnTo>
                  <a:lnTo>
                    <a:pt x="365" y="5180"/>
                  </a:lnTo>
                  <a:lnTo>
                    <a:pt x="369" y="5173"/>
                  </a:lnTo>
                  <a:lnTo>
                    <a:pt x="374" y="5168"/>
                  </a:lnTo>
                  <a:lnTo>
                    <a:pt x="379" y="5164"/>
                  </a:lnTo>
                  <a:lnTo>
                    <a:pt x="384" y="5157"/>
                  </a:lnTo>
                  <a:lnTo>
                    <a:pt x="389" y="5151"/>
                  </a:lnTo>
                  <a:lnTo>
                    <a:pt x="393" y="5144"/>
                  </a:lnTo>
                  <a:lnTo>
                    <a:pt x="397" y="5138"/>
                  </a:lnTo>
                  <a:lnTo>
                    <a:pt x="401" y="5132"/>
                  </a:lnTo>
                  <a:lnTo>
                    <a:pt x="406" y="5125"/>
                  </a:lnTo>
                  <a:lnTo>
                    <a:pt x="411" y="5119"/>
                  </a:lnTo>
                  <a:lnTo>
                    <a:pt x="414" y="5112"/>
                  </a:lnTo>
                  <a:lnTo>
                    <a:pt x="419" y="5108"/>
                  </a:lnTo>
                  <a:lnTo>
                    <a:pt x="417" y="5101"/>
                  </a:lnTo>
                  <a:lnTo>
                    <a:pt x="419" y="5100"/>
                  </a:lnTo>
                  <a:lnTo>
                    <a:pt x="419" y="5096"/>
                  </a:lnTo>
                  <a:lnTo>
                    <a:pt x="421" y="5095"/>
                  </a:lnTo>
                  <a:lnTo>
                    <a:pt x="421" y="5093"/>
                  </a:lnTo>
                  <a:lnTo>
                    <a:pt x="422" y="5092"/>
                  </a:lnTo>
                  <a:lnTo>
                    <a:pt x="422" y="5088"/>
                  </a:lnTo>
                  <a:lnTo>
                    <a:pt x="422" y="5087"/>
                  </a:lnTo>
                  <a:lnTo>
                    <a:pt x="424" y="5084"/>
                  </a:lnTo>
                  <a:lnTo>
                    <a:pt x="424" y="5082"/>
                  </a:lnTo>
                  <a:lnTo>
                    <a:pt x="425" y="5079"/>
                  </a:lnTo>
                  <a:lnTo>
                    <a:pt x="425" y="5066"/>
                  </a:lnTo>
                  <a:lnTo>
                    <a:pt x="425" y="5053"/>
                  </a:lnTo>
                  <a:lnTo>
                    <a:pt x="425" y="5042"/>
                  </a:lnTo>
                  <a:lnTo>
                    <a:pt x="425" y="5029"/>
                  </a:lnTo>
                  <a:lnTo>
                    <a:pt x="424" y="5016"/>
                  </a:lnTo>
                  <a:lnTo>
                    <a:pt x="424" y="5004"/>
                  </a:lnTo>
                  <a:lnTo>
                    <a:pt x="422" y="4991"/>
                  </a:lnTo>
                  <a:lnTo>
                    <a:pt x="424" y="4978"/>
                  </a:lnTo>
                  <a:lnTo>
                    <a:pt x="424" y="4965"/>
                  </a:lnTo>
                  <a:lnTo>
                    <a:pt x="425" y="4952"/>
                  </a:lnTo>
                  <a:lnTo>
                    <a:pt x="424" y="4948"/>
                  </a:lnTo>
                  <a:lnTo>
                    <a:pt x="422" y="4941"/>
                  </a:lnTo>
                  <a:lnTo>
                    <a:pt x="422" y="4936"/>
                  </a:lnTo>
                  <a:lnTo>
                    <a:pt x="422" y="4932"/>
                  </a:lnTo>
                  <a:lnTo>
                    <a:pt x="422" y="4925"/>
                  </a:lnTo>
                  <a:lnTo>
                    <a:pt x="422" y="4920"/>
                  </a:lnTo>
                  <a:lnTo>
                    <a:pt x="422" y="4916"/>
                  </a:lnTo>
                  <a:lnTo>
                    <a:pt x="422" y="4909"/>
                  </a:lnTo>
                  <a:lnTo>
                    <a:pt x="421" y="4904"/>
                  </a:lnTo>
                  <a:lnTo>
                    <a:pt x="419" y="4900"/>
                  </a:lnTo>
                  <a:lnTo>
                    <a:pt x="419" y="4890"/>
                  </a:lnTo>
                  <a:lnTo>
                    <a:pt x="419" y="4880"/>
                  </a:lnTo>
                  <a:lnTo>
                    <a:pt x="419" y="4871"/>
                  </a:lnTo>
                  <a:lnTo>
                    <a:pt x="417" y="4863"/>
                  </a:lnTo>
                  <a:lnTo>
                    <a:pt x="416" y="4855"/>
                  </a:lnTo>
                  <a:lnTo>
                    <a:pt x="416" y="4845"/>
                  </a:lnTo>
                  <a:lnTo>
                    <a:pt x="414" y="4837"/>
                  </a:lnTo>
                  <a:lnTo>
                    <a:pt x="414" y="4829"/>
                  </a:lnTo>
                  <a:lnTo>
                    <a:pt x="414" y="4820"/>
                  </a:lnTo>
                  <a:lnTo>
                    <a:pt x="414" y="4812"/>
                  </a:lnTo>
                  <a:lnTo>
                    <a:pt x="413" y="4794"/>
                  </a:lnTo>
                  <a:lnTo>
                    <a:pt x="411" y="4776"/>
                  </a:lnTo>
                  <a:lnTo>
                    <a:pt x="409" y="4759"/>
                  </a:lnTo>
                  <a:lnTo>
                    <a:pt x="408" y="4740"/>
                  </a:lnTo>
                  <a:lnTo>
                    <a:pt x="408" y="4720"/>
                  </a:lnTo>
                  <a:lnTo>
                    <a:pt x="406" y="4703"/>
                  </a:lnTo>
                  <a:lnTo>
                    <a:pt x="405" y="4684"/>
                  </a:lnTo>
                  <a:lnTo>
                    <a:pt x="403" y="4664"/>
                  </a:lnTo>
                  <a:lnTo>
                    <a:pt x="400" y="4647"/>
                  </a:lnTo>
                  <a:lnTo>
                    <a:pt x="398" y="4629"/>
                  </a:lnTo>
                  <a:lnTo>
                    <a:pt x="397" y="4626"/>
                  </a:lnTo>
                  <a:lnTo>
                    <a:pt x="395" y="4621"/>
                  </a:lnTo>
                  <a:lnTo>
                    <a:pt x="393" y="4618"/>
                  </a:lnTo>
                  <a:lnTo>
                    <a:pt x="393" y="4615"/>
                  </a:lnTo>
                  <a:lnTo>
                    <a:pt x="392" y="4610"/>
                  </a:lnTo>
                  <a:lnTo>
                    <a:pt x="392" y="4607"/>
                  </a:lnTo>
                  <a:lnTo>
                    <a:pt x="392" y="4602"/>
                  </a:lnTo>
                  <a:lnTo>
                    <a:pt x="392" y="4599"/>
                  </a:lnTo>
                  <a:lnTo>
                    <a:pt x="390" y="4594"/>
                  </a:lnTo>
                  <a:lnTo>
                    <a:pt x="390" y="4591"/>
                  </a:lnTo>
                  <a:lnTo>
                    <a:pt x="390" y="4584"/>
                  </a:lnTo>
                  <a:lnTo>
                    <a:pt x="389" y="4580"/>
                  </a:lnTo>
                  <a:lnTo>
                    <a:pt x="389" y="4573"/>
                  </a:lnTo>
                  <a:lnTo>
                    <a:pt x="389" y="4567"/>
                  </a:lnTo>
                  <a:lnTo>
                    <a:pt x="389" y="4562"/>
                  </a:lnTo>
                  <a:lnTo>
                    <a:pt x="389" y="4556"/>
                  </a:lnTo>
                  <a:lnTo>
                    <a:pt x="389" y="4549"/>
                  </a:lnTo>
                  <a:lnTo>
                    <a:pt x="387" y="4544"/>
                  </a:lnTo>
                  <a:lnTo>
                    <a:pt x="385" y="4538"/>
                  </a:lnTo>
                  <a:lnTo>
                    <a:pt x="384" y="4533"/>
                  </a:lnTo>
                  <a:lnTo>
                    <a:pt x="384" y="4519"/>
                  </a:lnTo>
                  <a:lnTo>
                    <a:pt x="384" y="4506"/>
                  </a:lnTo>
                  <a:lnTo>
                    <a:pt x="385" y="4492"/>
                  </a:lnTo>
                  <a:lnTo>
                    <a:pt x="387" y="4477"/>
                  </a:lnTo>
                  <a:lnTo>
                    <a:pt x="389" y="4463"/>
                  </a:lnTo>
                  <a:lnTo>
                    <a:pt x="392" y="4450"/>
                  </a:lnTo>
                  <a:lnTo>
                    <a:pt x="393" y="4436"/>
                  </a:lnTo>
                  <a:lnTo>
                    <a:pt x="397" y="4421"/>
                  </a:lnTo>
                  <a:lnTo>
                    <a:pt x="400" y="4407"/>
                  </a:lnTo>
                  <a:lnTo>
                    <a:pt x="401" y="4394"/>
                  </a:lnTo>
                  <a:lnTo>
                    <a:pt x="411" y="4375"/>
                  </a:lnTo>
                  <a:lnTo>
                    <a:pt x="419" y="4356"/>
                  </a:lnTo>
                  <a:lnTo>
                    <a:pt x="424" y="4336"/>
                  </a:lnTo>
                  <a:lnTo>
                    <a:pt x="429" y="4316"/>
                  </a:lnTo>
                  <a:lnTo>
                    <a:pt x="432" y="4295"/>
                  </a:lnTo>
                  <a:lnTo>
                    <a:pt x="435" y="4274"/>
                  </a:lnTo>
                  <a:lnTo>
                    <a:pt x="437" y="4252"/>
                  </a:lnTo>
                  <a:lnTo>
                    <a:pt x="440" y="4231"/>
                  </a:lnTo>
                  <a:lnTo>
                    <a:pt x="443" y="4212"/>
                  </a:lnTo>
                  <a:lnTo>
                    <a:pt x="446" y="4191"/>
                  </a:lnTo>
                  <a:lnTo>
                    <a:pt x="449" y="4172"/>
                  </a:lnTo>
                  <a:lnTo>
                    <a:pt x="453" y="4151"/>
                  </a:lnTo>
                  <a:lnTo>
                    <a:pt x="456" y="4132"/>
                  </a:lnTo>
                  <a:lnTo>
                    <a:pt x="459" y="4111"/>
                  </a:lnTo>
                  <a:lnTo>
                    <a:pt x="462" y="4090"/>
                  </a:lnTo>
                  <a:lnTo>
                    <a:pt x="464" y="4071"/>
                  </a:lnTo>
                  <a:lnTo>
                    <a:pt x="467" y="4050"/>
                  </a:lnTo>
                  <a:lnTo>
                    <a:pt x="469" y="4029"/>
                  </a:lnTo>
                  <a:lnTo>
                    <a:pt x="470" y="4010"/>
                  </a:lnTo>
                  <a:lnTo>
                    <a:pt x="472" y="3989"/>
                  </a:lnTo>
                  <a:lnTo>
                    <a:pt x="475" y="3976"/>
                  </a:lnTo>
                  <a:lnTo>
                    <a:pt x="477" y="3964"/>
                  </a:lnTo>
                  <a:lnTo>
                    <a:pt x="478" y="3951"/>
                  </a:lnTo>
                  <a:lnTo>
                    <a:pt x="478" y="3936"/>
                  </a:lnTo>
                  <a:lnTo>
                    <a:pt x="478" y="3922"/>
                  </a:lnTo>
                  <a:lnTo>
                    <a:pt x="478" y="3908"/>
                  </a:lnTo>
                  <a:lnTo>
                    <a:pt x="480" y="3893"/>
                  </a:lnTo>
                  <a:lnTo>
                    <a:pt x="481" y="3880"/>
                  </a:lnTo>
                  <a:lnTo>
                    <a:pt x="483" y="3868"/>
                  </a:lnTo>
                  <a:lnTo>
                    <a:pt x="486" y="3855"/>
                  </a:lnTo>
                  <a:lnTo>
                    <a:pt x="488" y="3837"/>
                  </a:lnTo>
                  <a:lnTo>
                    <a:pt x="489" y="3818"/>
                  </a:lnTo>
                  <a:lnTo>
                    <a:pt x="491" y="3800"/>
                  </a:lnTo>
                  <a:lnTo>
                    <a:pt x="493" y="3781"/>
                  </a:lnTo>
                  <a:lnTo>
                    <a:pt x="494" y="3762"/>
                  </a:lnTo>
                  <a:lnTo>
                    <a:pt x="496" y="3743"/>
                  </a:lnTo>
                  <a:lnTo>
                    <a:pt x="497" y="3725"/>
                  </a:lnTo>
                  <a:lnTo>
                    <a:pt x="497" y="3706"/>
                  </a:lnTo>
                  <a:lnTo>
                    <a:pt x="499" y="3688"/>
                  </a:lnTo>
                  <a:lnTo>
                    <a:pt x="501" y="3671"/>
                  </a:lnTo>
                  <a:lnTo>
                    <a:pt x="491" y="3669"/>
                  </a:lnTo>
                  <a:lnTo>
                    <a:pt x="483" y="3668"/>
                  </a:lnTo>
                  <a:lnTo>
                    <a:pt x="473" y="3666"/>
                  </a:lnTo>
                  <a:lnTo>
                    <a:pt x="465" y="3664"/>
                  </a:lnTo>
                  <a:lnTo>
                    <a:pt x="457" y="3663"/>
                  </a:lnTo>
                  <a:lnTo>
                    <a:pt x="449" y="3660"/>
                  </a:lnTo>
                  <a:lnTo>
                    <a:pt x="441" y="3658"/>
                  </a:lnTo>
                  <a:lnTo>
                    <a:pt x="433" y="3656"/>
                  </a:lnTo>
                  <a:lnTo>
                    <a:pt x="427" y="3653"/>
                  </a:lnTo>
                  <a:lnTo>
                    <a:pt x="419" y="3652"/>
                  </a:lnTo>
                  <a:lnTo>
                    <a:pt x="397" y="3624"/>
                  </a:lnTo>
                  <a:lnTo>
                    <a:pt x="392" y="3626"/>
                  </a:lnTo>
                  <a:lnTo>
                    <a:pt x="389" y="3628"/>
                  </a:lnTo>
                  <a:lnTo>
                    <a:pt x="385" y="3628"/>
                  </a:lnTo>
                  <a:lnTo>
                    <a:pt x="382" y="3626"/>
                  </a:lnTo>
                  <a:lnTo>
                    <a:pt x="379" y="3626"/>
                  </a:lnTo>
                  <a:lnTo>
                    <a:pt x="374" y="3624"/>
                  </a:lnTo>
                  <a:lnTo>
                    <a:pt x="371" y="3623"/>
                  </a:lnTo>
                  <a:lnTo>
                    <a:pt x="368" y="3621"/>
                  </a:lnTo>
                  <a:lnTo>
                    <a:pt x="363" y="3620"/>
                  </a:lnTo>
                  <a:lnTo>
                    <a:pt x="360" y="3620"/>
                  </a:lnTo>
                  <a:lnTo>
                    <a:pt x="347" y="3607"/>
                  </a:lnTo>
                  <a:lnTo>
                    <a:pt x="336" y="3591"/>
                  </a:lnTo>
                  <a:lnTo>
                    <a:pt x="326" y="3576"/>
                  </a:lnTo>
                  <a:lnTo>
                    <a:pt x="318" y="3560"/>
                  </a:lnTo>
                  <a:lnTo>
                    <a:pt x="310" y="3544"/>
                  </a:lnTo>
                  <a:lnTo>
                    <a:pt x="302" y="3528"/>
                  </a:lnTo>
                  <a:lnTo>
                    <a:pt x="294" y="3512"/>
                  </a:lnTo>
                  <a:lnTo>
                    <a:pt x="285" y="3496"/>
                  </a:lnTo>
                  <a:lnTo>
                    <a:pt x="277" y="3480"/>
                  </a:lnTo>
                  <a:lnTo>
                    <a:pt x="265" y="3466"/>
                  </a:lnTo>
                  <a:lnTo>
                    <a:pt x="262" y="3458"/>
                  </a:lnTo>
                  <a:lnTo>
                    <a:pt x="259" y="3452"/>
                  </a:lnTo>
                  <a:lnTo>
                    <a:pt x="256" y="3444"/>
                  </a:lnTo>
                  <a:lnTo>
                    <a:pt x="253" y="3437"/>
                  </a:lnTo>
                  <a:lnTo>
                    <a:pt x="249" y="3429"/>
                  </a:lnTo>
                  <a:lnTo>
                    <a:pt x="248" y="3421"/>
                  </a:lnTo>
                  <a:lnTo>
                    <a:pt x="246" y="3415"/>
                  </a:lnTo>
                  <a:lnTo>
                    <a:pt x="245" y="3407"/>
                  </a:lnTo>
                  <a:lnTo>
                    <a:pt x="246" y="3400"/>
                  </a:lnTo>
                  <a:lnTo>
                    <a:pt x="248" y="3392"/>
                  </a:lnTo>
                  <a:lnTo>
                    <a:pt x="248" y="3391"/>
                  </a:lnTo>
                  <a:lnTo>
                    <a:pt x="249" y="3391"/>
                  </a:lnTo>
                  <a:lnTo>
                    <a:pt x="249" y="3389"/>
                  </a:lnTo>
                  <a:lnTo>
                    <a:pt x="249" y="3389"/>
                  </a:lnTo>
                  <a:lnTo>
                    <a:pt x="249" y="3388"/>
                  </a:lnTo>
                  <a:lnTo>
                    <a:pt x="249" y="3388"/>
                  </a:lnTo>
                  <a:lnTo>
                    <a:pt x="249" y="3386"/>
                  </a:lnTo>
                  <a:lnTo>
                    <a:pt x="249" y="3386"/>
                  </a:lnTo>
                  <a:lnTo>
                    <a:pt x="249" y="3384"/>
                  </a:lnTo>
                  <a:lnTo>
                    <a:pt x="248" y="3383"/>
                  </a:lnTo>
                  <a:lnTo>
                    <a:pt x="251" y="3373"/>
                  </a:lnTo>
                  <a:lnTo>
                    <a:pt x="253" y="3362"/>
                  </a:lnTo>
                  <a:lnTo>
                    <a:pt x="254" y="3352"/>
                  </a:lnTo>
                  <a:lnTo>
                    <a:pt x="256" y="3341"/>
                  </a:lnTo>
                  <a:lnTo>
                    <a:pt x="256" y="3330"/>
                  </a:lnTo>
                  <a:lnTo>
                    <a:pt x="256" y="3319"/>
                  </a:lnTo>
                  <a:lnTo>
                    <a:pt x="256" y="3308"/>
                  </a:lnTo>
                  <a:lnTo>
                    <a:pt x="257" y="3298"/>
                  </a:lnTo>
                  <a:lnTo>
                    <a:pt x="257" y="3287"/>
                  </a:lnTo>
                  <a:lnTo>
                    <a:pt x="259" y="3277"/>
                  </a:lnTo>
                  <a:lnTo>
                    <a:pt x="261" y="3276"/>
                  </a:lnTo>
                  <a:lnTo>
                    <a:pt x="259" y="3274"/>
                  </a:lnTo>
                  <a:lnTo>
                    <a:pt x="259" y="3272"/>
                  </a:lnTo>
                  <a:lnTo>
                    <a:pt x="257" y="3269"/>
                  </a:lnTo>
                  <a:lnTo>
                    <a:pt x="257" y="3268"/>
                  </a:lnTo>
                  <a:lnTo>
                    <a:pt x="257" y="3266"/>
                  </a:lnTo>
                  <a:lnTo>
                    <a:pt x="257" y="3263"/>
                  </a:lnTo>
                  <a:lnTo>
                    <a:pt x="257" y="3261"/>
                  </a:lnTo>
                  <a:lnTo>
                    <a:pt x="257" y="3258"/>
                  </a:lnTo>
                  <a:lnTo>
                    <a:pt x="259" y="3256"/>
                  </a:lnTo>
                  <a:lnTo>
                    <a:pt x="259" y="3255"/>
                  </a:lnTo>
                  <a:lnTo>
                    <a:pt x="259" y="3248"/>
                  </a:lnTo>
                  <a:lnTo>
                    <a:pt x="261" y="3242"/>
                  </a:lnTo>
                  <a:lnTo>
                    <a:pt x="261" y="3234"/>
                  </a:lnTo>
                  <a:lnTo>
                    <a:pt x="262" y="3228"/>
                  </a:lnTo>
                  <a:lnTo>
                    <a:pt x="264" y="3220"/>
                  </a:lnTo>
                  <a:lnTo>
                    <a:pt x="264" y="3212"/>
                  </a:lnTo>
                  <a:lnTo>
                    <a:pt x="265" y="3204"/>
                  </a:lnTo>
                  <a:lnTo>
                    <a:pt x="267" y="3197"/>
                  </a:lnTo>
                  <a:lnTo>
                    <a:pt x="269" y="3189"/>
                  </a:lnTo>
                  <a:lnTo>
                    <a:pt x="270" y="3183"/>
                  </a:lnTo>
                  <a:lnTo>
                    <a:pt x="269" y="3181"/>
                  </a:lnTo>
                  <a:lnTo>
                    <a:pt x="265" y="3180"/>
                  </a:lnTo>
                  <a:lnTo>
                    <a:pt x="262" y="3180"/>
                  </a:lnTo>
                  <a:lnTo>
                    <a:pt x="261" y="3178"/>
                  </a:lnTo>
                  <a:lnTo>
                    <a:pt x="257" y="3176"/>
                  </a:lnTo>
                  <a:lnTo>
                    <a:pt x="254" y="3176"/>
                  </a:lnTo>
                  <a:lnTo>
                    <a:pt x="253" y="3175"/>
                  </a:lnTo>
                  <a:lnTo>
                    <a:pt x="249" y="3173"/>
                  </a:lnTo>
                  <a:lnTo>
                    <a:pt x="248" y="3172"/>
                  </a:lnTo>
                  <a:lnTo>
                    <a:pt x="245" y="3168"/>
                  </a:lnTo>
                  <a:lnTo>
                    <a:pt x="251" y="3096"/>
                  </a:lnTo>
                  <a:lnTo>
                    <a:pt x="249" y="3088"/>
                  </a:lnTo>
                  <a:lnTo>
                    <a:pt x="249" y="3080"/>
                  </a:lnTo>
                  <a:lnTo>
                    <a:pt x="249" y="3074"/>
                  </a:lnTo>
                  <a:lnTo>
                    <a:pt x="249" y="3066"/>
                  </a:lnTo>
                  <a:lnTo>
                    <a:pt x="249" y="3058"/>
                  </a:lnTo>
                  <a:lnTo>
                    <a:pt x="251" y="3050"/>
                  </a:lnTo>
                  <a:lnTo>
                    <a:pt x="251" y="3044"/>
                  </a:lnTo>
                  <a:lnTo>
                    <a:pt x="253" y="3036"/>
                  </a:lnTo>
                  <a:lnTo>
                    <a:pt x="253" y="3028"/>
                  </a:lnTo>
                  <a:lnTo>
                    <a:pt x="254" y="3020"/>
                  </a:lnTo>
                  <a:lnTo>
                    <a:pt x="256" y="3012"/>
                  </a:lnTo>
                  <a:lnTo>
                    <a:pt x="257" y="3005"/>
                  </a:lnTo>
                  <a:lnTo>
                    <a:pt x="257" y="2997"/>
                  </a:lnTo>
                  <a:lnTo>
                    <a:pt x="257" y="2989"/>
                  </a:lnTo>
                  <a:lnTo>
                    <a:pt x="257" y="2981"/>
                  </a:lnTo>
                  <a:lnTo>
                    <a:pt x="257" y="2973"/>
                  </a:lnTo>
                  <a:lnTo>
                    <a:pt x="257" y="2965"/>
                  </a:lnTo>
                  <a:lnTo>
                    <a:pt x="257" y="2959"/>
                  </a:lnTo>
                  <a:lnTo>
                    <a:pt x="257" y="2951"/>
                  </a:lnTo>
                  <a:lnTo>
                    <a:pt x="259" y="2944"/>
                  </a:lnTo>
                  <a:lnTo>
                    <a:pt x="259" y="2943"/>
                  </a:lnTo>
                  <a:lnTo>
                    <a:pt x="259" y="2940"/>
                  </a:lnTo>
                  <a:lnTo>
                    <a:pt x="257" y="2938"/>
                  </a:lnTo>
                  <a:lnTo>
                    <a:pt x="257" y="2935"/>
                  </a:lnTo>
                  <a:lnTo>
                    <a:pt x="257" y="2933"/>
                  </a:lnTo>
                  <a:lnTo>
                    <a:pt x="257" y="2930"/>
                  </a:lnTo>
                  <a:lnTo>
                    <a:pt x="257" y="2928"/>
                  </a:lnTo>
                  <a:lnTo>
                    <a:pt x="257" y="2927"/>
                  </a:lnTo>
                  <a:lnTo>
                    <a:pt x="259" y="2924"/>
                  </a:lnTo>
                  <a:lnTo>
                    <a:pt x="259" y="2922"/>
                  </a:lnTo>
                  <a:lnTo>
                    <a:pt x="257" y="2920"/>
                  </a:lnTo>
                  <a:lnTo>
                    <a:pt x="256" y="2917"/>
                  </a:lnTo>
                  <a:lnTo>
                    <a:pt x="254" y="2914"/>
                  </a:lnTo>
                  <a:lnTo>
                    <a:pt x="254" y="2912"/>
                  </a:lnTo>
                  <a:lnTo>
                    <a:pt x="254" y="2909"/>
                  </a:lnTo>
                  <a:lnTo>
                    <a:pt x="254" y="2906"/>
                  </a:lnTo>
                  <a:lnTo>
                    <a:pt x="254" y="2903"/>
                  </a:lnTo>
                  <a:lnTo>
                    <a:pt x="254" y="2900"/>
                  </a:lnTo>
                  <a:lnTo>
                    <a:pt x="254" y="2896"/>
                  </a:lnTo>
                  <a:lnTo>
                    <a:pt x="254" y="2895"/>
                  </a:lnTo>
                  <a:lnTo>
                    <a:pt x="254" y="2890"/>
                  </a:lnTo>
                  <a:lnTo>
                    <a:pt x="254" y="2885"/>
                  </a:lnTo>
                  <a:lnTo>
                    <a:pt x="254" y="2880"/>
                  </a:lnTo>
                  <a:lnTo>
                    <a:pt x="254" y="2877"/>
                  </a:lnTo>
                  <a:lnTo>
                    <a:pt x="254" y="2872"/>
                  </a:lnTo>
                  <a:lnTo>
                    <a:pt x="254" y="2868"/>
                  </a:lnTo>
                  <a:lnTo>
                    <a:pt x="253" y="2863"/>
                  </a:lnTo>
                  <a:lnTo>
                    <a:pt x="253" y="2858"/>
                  </a:lnTo>
                  <a:lnTo>
                    <a:pt x="249" y="2853"/>
                  </a:lnTo>
                  <a:lnTo>
                    <a:pt x="248" y="2850"/>
                  </a:lnTo>
                  <a:lnTo>
                    <a:pt x="248" y="2828"/>
                  </a:lnTo>
                  <a:lnTo>
                    <a:pt x="248" y="2807"/>
                  </a:lnTo>
                  <a:lnTo>
                    <a:pt x="248" y="2788"/>
                  </a:lnTo>
                  <a:lnTo>
                    <a:pt x="246" y="2767"/>
                  </a:lnTo>
                  <a:lnTo>
                    <a:pt x="246" y="2748"/>
                  </a:lnTo>
                  <a:lnTo>
                    <a:pt x="246" y="2727"/>
                  </a:lnTo>
                  <a:lnTo>
                    <a:pt x="246" y="2708"/>
                  </a:lnTo>
                  <a:lnTo>
                    <a:pt x="246" y="2687"/>
                  </a:lnTo>
                  <a:lnTo>
                    <a:pt x="248" y="2666"/>
                  </a:lnTo>
                  <a:lnTo>
                    <a:pt x="248" y="2645"/>
                  </a:lnTo>
                  <a:lnTo>
                    <a:pt x="248" y="2637"/>
                  </a:lnTo>
                  <a:lnTo>
                    <a:pt x="246" y="2629"/>
                  </a:lnTo>
                  <a:lnTo>
                    <a:pt x="246" y="2621"/>
                  </a:lnTo>
                  <a:lnTo>
                    <a:pt x="246" y="2613"/>
                  </a:lnTo>
                  <a:lnTo>
                    <a:pt x="246" y="2604"/>
                  </a:lnTo>
                  <a:lnTo>
                    <a:pt x="246" y="2596"/>
                  </a:lnTo>
                  <a:lnTo>
                    <a:pt x="246" y="2588"/>
                  </a:lnTo>
                  <a:lnTo>
                    <a:pt x="248" y="2578"/>
                  </a:lnTo>
                  <a:lnTo>
                    <a:pt x="249" y="2570"/>
                  </a:lnTo>
                  <a:lnTo>
                    <a:pt x="249" y="2560"/>
                  </a:lnTo>
                  <a:lnTo>
                    <a:pt x="249" y="2548"/>
                  </a:lnTo>
                  <a:lnTo>
                    <a:pt x="249" y="2533"/>
                  </a:lnTo>
                  <a:lnTo>
                    <a:pt x="251" y="2520"/>
                  </a:lnTo>
                  <a:lnTo>
                    <a:pt x="253" y="2506"/>
                  </a:lnTo>
                  <a:lnTo>
                    <a:pt x="253" y="2492"/>
                  </a:lnTo>
                  <a:lnTo>
                    <a:pt x="254" y="2477"/>
                  </a:lnTo>
                  <a:lnTo>
                    <a:pt x="256" y="2463"/>
                  </a:lnTo>
                  <a:lnTo>
                    <a:pt x="256" y="2447"/>
                  </a:lnTo>
                  <a:lnTo>
                    <a:pt x="256" y="2432"/>
                  </a:lnTo>
                  <a:lnTo>
                    <a:pt x="256" y="2416"/>
                  </a:lnTo>
                  <a:lnTo>
                    <a:pt x="256" y="2410"/>
                  </a:lnTo>
                  <a:lnTo>
                    <a:pt x="256" y="2405"/>
                  </a:lnTo>
                  <a:lnTo>
                    <a:pt x="256" y="2399"/>
                  </a:lnTo>
                  <a:lnTo>
                    <a:pt x="256" y="2394"/>
                  </a:lnTo>
                  <a:lnTo>
                    <a:pt x="256" y="2388"/>
                  </a:lnTo>
                  <a:lnTo>
                    <a:pt x="256" y="2381"/>
                  </a:lnTo>
                  <a:lnTo>
                    <a:pt x="256" y="2375"/>
                  </a:lnTo>
                  <a:lnTo>
                    <a:pt x="256" y="2368"/>
                  </a:lnTo>
                  <a:lnTo>
                    <a:pt x="256" y="2364"/>
                  </a:lnTo>
                  <a:lnTo>
                    <a:pt x="256" y="2357"/>
                  </a:lnTo>
                  <a:lnTo>
                    <a:pt x="269" y="2148"/>
                  </a:lnTo>
                  <a:lnTo>
                    <a:pt x="269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2" y="2148"/>
                  </a:lnTo>
                  <a:lnTo>
                    <a:pt x="272" y="2148"/>
                  </a:lnTo>
                  <a:lnTo>
                    <a:pt x="272" y="2146"/>
                  </a:lnTo>
                  <a:lnTo>
                    <a:pt x="272" y="2146"/>
                  </a:lnTo>
                  <a:lnTo>
                    <a:pt x="272" y="2146"/>
                  </a:lnTo>
                  <a:lnTo>
                    <a:pt x="270" y="2143"/>
                  </a:lnTo>
                  <a:lnTo>
                    <a:pt x="270" y="2141"/>
                  </a:lnTo>
                  <a:lnTo>
                    <a:pt x="270" y="2136"/>
                  </a:lnTo>
                  <a:lnTo>
                    <a:pt x="270" y="2133"/>
                  </a:lnTo>
                  <a:lnTo>
                    <a:pt x="270" y="2130"/>
                  </a:lnTo>
                  <a:lnTo>
                    <a:pt x="272" y="2125"/>
                  </a:lnTo>
                  <a:lnTo>
                    <a:pt x="272" y="2122"/>
                  </a:lnTo>
                  <a:lnTo>
                    <a:pt x="273" y="2119"/>
                  </a:lnTo>
                  <a:lnTo>
                    <a:pt x="273" y="2114"/>
                  </a:lnTo>
                  <a:lnTo>
                    <a:pt x="273" y="2111"/>
                  </a:lnTo>
                  <a:lnTo>
                    <a:pt x="273" y="2104"/>
                  </a:lnTo>
                  <a:lnTo>
                    <a:pt x="275" y="2100"/>
                  </a:lnTo>
                  <a:lnTo>
                    <a:pt x="275" y="2093"/>
                  </a:lnTo>
                  <a:lnTo>
                    <a:pt x="275" y="2087"/>
                  </a:lnTo>
                  <a:lnTo>
                    <a:pt x="275" y="2082"/>
                  </a:lnTo>
                  <a:lnTo>
                    <a:pt x="277" y="2076"/>
                  </a:lnTo>
                  <a:lnTo>
                    <a:pt x="277" y="2071"/>
                  </a:lnTo>
                  <a:lnTo>
                    <a:pt x="278" y="2064"/>
                  </a:lnTo>
                  <a:lnTo>
                    <a:pt x="280" y="2060"/>
                  </a:lnTo>
                  <a:lnTo>
                    <a:pt x="281" y="2053"/>
                  </a:lnTo>
                  <a:lnTo>
                    <a:pt x="283" y="2044"/>
                  </a:lnTo>
                  <a:lnTo>
                    <a:pt x="285" y="2034"/>
                  </a:lnTo>
                  <a:lnTo>
                    <a:pt x="286" y="2024"/>
                  </a:lnTo>
                  <a:lnTo>
                    <a:pt x="288" y="2013"/>
                  </a:lnTo>
                  <a:lnTo>
                    <a:pt x="289" y="2004"/>
                  </a:lnTo>
                  <a:lnTo>
                    <a:pt x="291" y="1994"/>
                  </a:lnTo>
                  <a:lnTo>
                    <a:pt x="293" y="1984"/>
                  </a:lnTo>
                  <a:lnTo>
                    <a:pt x="294" y="1975"/>
                  </a:lnTo>
                  <a:lnTo>
                    <a:pt x="296" y="1965"/>
                  </a:lnTo>
                  <a:lnTo>
                    <a:pt x="297" y="1957"/>
                  </a:lnTo>
                  <a:lnTo>
                    <a:pt x="301" y="1956"/>
                  </a:lnTo>
                  <a:lnTo>
                    <a:pt x="301" y="1956"/>
                  </a:lnTo>
                  <a:lnTo>
                    <a:pt x="301" y="1954"/>
                  </a:lnTo>
                  <a:lnTo>
                    <a:pt x="302" y="1954"/>
                  </a:lnTo>
                  <a:lnTo>
                    <a:pt x="301" y="1952"/>
                  </a:lnTo>
                  <a:lnTo>
                    <a:pt x="301" y="1951"/>
                  </a:lnTo>
                  <a:lnTo>
                    <a:pt x="301" y="1949"/>
                  </a:lnTo>
                  <a:lnTo>
                    <a:pt x="301" y="1949"/>
                  </a:lnTo>
                  <a:lnTo>
                    <a:pt x="301" y="1948"/>
                  </a:lnTo>
                  <a:lnTo>
                    <a:pt x="302" y="1946"/>
                  </a:lnTo>
                  <a:lnTo>
                    <a:pt x="304" y="1944"/>
                  </a:lnTo>
                  <a:lnTo>
                    <a:pt x="304" y="1941"/>
                  </a:lnTo>
                  <a:lnTo>
                    <a:pt x="304" y="1938"/>
                  </a:lnTo>
                  <a:lnTo>
                    <a:pt x="304" y="1935"/>
                  </a:lnTo>
                  <a:lnTo>
                    <a:pt x="304" y="1932"/>
                  </a:lnTo>
                  <a:lnTo>
                    <a:pt x="305" y="1930"/>
                  </a:lnTo>
                  <a:lnTo>
                    <a:pt x="305" y="1927"/>
                  </a:lnTo>
                  <a:lnTo>
                    <a:pt x="305" y="1924"/>
                  </a:lnTo>
                  <a:lnTo>
                    <a:pt x="305" y="1922"/>
                  </a:lnTo>
                  <a:lnTo>
                    <a:pt x="307" y="1919"/>
                  </a:lnTo>
                  <a:lnTo>
                    <a:pt x="309" y="1917"/>
                  </a:lnTo>
                  <a:lnTo>
                    <a:pt x="309" y="1916"/>
                  </a:lnTo>
                  <a:lnTo>
                    <a:pt x="310" y="1912"/>
                  </a:lnTo>
                  <a:lnTo>
                    <a:pt x="310" y="1911"/>
                  </a:lnTo>
                  <a:lnTo>
                    <a:pt x="310" y="1908"/>
                  </a:lnTo>
                  <a:lnTo>
                    <a:pt x="312" y="1904"/>
                  </a:lnTo>
                  <a:lnTo>
                    <a:pt x="312" y="1901"/>
                  </a:lnTo>
                  <a:lnTo>
                    <a:pt x="313" y="1900"/>
                  </a:lnTo>
                  <a:lnTo>
                    <a:pt x="313" y="1896"/>
                  </a:lnTo>
                  <a:lnTo>
                    <a:pt x="313" y="1893"/>
                  </a:lnTo>
                  <a:lnTo>
                    <a:pt x="315" y="1879"/>
                  </a:lnTo>
                  <a:lnTo>
                    <a:pt x="317" y="1866"/>
                  </a:lnTo>
                  <a:lnTo>
                    <a:pt x="318" y="1853"/>
                  </a:lnTo>
                  <a:lnTo>
                    <a:pt x="321" y="1840"/>
                  </a:lnTo>
                  <a:lnTo>
                    <a:pt x="323" y="1828"/>
                  </a:lnTo>
                  <a:lnTo>
                    <a:pt x="325" y="1816"/>
                  </a:lnTo>
                  <a:lnTo>
                    <a:pt x="328" y="1804"/>
                  </a:lnTo>
                  <a:lnTo>
                    <a:pt x="331" y="1791"/>
                  </a:lnTo>
                  <a:lnTo>
                    <a:pt x="334" y="1776"/>
                  </a:lnTo>
                  <a:lnTo>
                    <a:pt x="339" y="1762"/>
                  </a:lnTo>
                  <a:lnTo>
                    <a:pt x="337" y="1760"/>
                  </a:lnTo>
                  <a:lnTo>
                    <a:pt x="337" y="1760"/>
                  </a:lnTo>
                  <a:lnTo>
                    <a:pt x="337" y="1759"/>
                  </a:lnTo>
                  <a:lnTo>
                    <a:pt x="337" y="1757"/>
                  </a:lnTo>
                  <a:lnTo>
                    <a:pt x="337" y="1756"/>
                  </a:lnTo>
                  <a:lnTo>
                    <a:pt x="339" y="1754"/>
                  </a:lnTo>
                  <a:lnTo>
                    <a:pt x="339" y="1752"/>
                  </a:lnTo>
                  <a:lnTo>
                    <a:pt x="341" y="1751"/>
                  </a:lnTo>
                  <a:lnTo>
                    <a:pt x="341" y="1749"/>
                  </a:lnTo>
                  <a:lnTo>
                    <a:pt x="341" y="1748"/>
                  </a:lnTo>
                  <a:lnTo>
                    <a:pt x="341" y="1741"/>
                  </a:lnTo>
                  <a:lnTo>
                    <a:pt x="342" y="1735"/>
                  </a:lnTo>
                  <a:lnTo>
                    <a:pt x="342" y="1730"/>
                  </a:lnTo>
                  <a:lnTo>
                    <a:pt x="344" y="1724"/>
                  </a:lnTo>
                  <a:lnTo>
                    <a:pt x="345" y="1719"/>
                  </a:lnTo>
                  <a:lnTo>
                    <a:pt x="347" y="1714"/>
                  </a:lnTo>
                  <a:lnTo>
                    <a:pt x="349" y="1709"/>
                  </a:lnTo>
                  <a:lnTo>
                    <a:pt x="350" y="1704"/>
                  </a:lnTo>
                  <a:lnTo>
                    <a:pt x="352" y="1698"/>
                  </a:lnTo>
                  <a:lnTo>
                    <a:pt x="355" y="1693"/>
                  </a:lnTo>
                  <a:lnTo>
                    <a:pt x="355" y="1690"/>
                  </a:lnTo>
                  <a:lnTo>
                    <a:pt x="355" y="1687"/>
                  </a:lnTo>
                  <a:lnTo>
                    <a:pt x="355" y="1682"/>
                  </a:lnTo>
                  <a:lnTo>
                    <a:pt x="357" y="1679"/>
                  </a:lnTo>
                  <a:lnTo>
                    <a:pt x="357" y="1676"/>
                  </a:lnTo>
                  <a:lnTo>
                    <a:pt x="358" y="1671"/>
                  </a:lnTo>
                  <a:lnTo>
                    <a:pt x="360" y="1668"/>
                  </a:lnTo>
                  <a:lnTo>
                    <a:pt x="360" y="1664"/>
                  </a:lnTo>
                  <a:lnTo>
                    <a:pt x="361" y="1661"/>
                  </a:lnTo>
                  <a:lnTo>
                    <a:pt x="361" y="1658"/>
                  </a:lnTo>
                  <a:lnTo>
                    <a:pt x="363" y="1650"/>
                  </a:lnTo>
                  <a:lnTo>
                    <a:pt x="365" y="1644"/>
                  </a:lnTo>
                  <a:lnTo>
                    <a:pt x="365" y="1636"/>
                  </a:lnTo>
                  <a:lnTo>
                    <a:pt x="366" y="1628"/>
                  </a:lnTo>
                  <a:lnTo>
                    <a:pt x="366" y="1620"/>
                  </a:lnTo>
                  <a:lnTo>
                    <a:pt x="368" y="1612"/>
                  </a:lnTo>
                  <a:lnTo>
                    <a:pt x="369" y="1605"/>
                  </a:lnTo>
                  <a:lnTo>
                    <a:pt x="371" y="1597"/>
                  </a:lnTo>
                  <a:lnTo>
                    <a:pt x="373" y="1589"/>
                  </a:lnTo>
                  <a:lnTo>
                    <a:pt x="376" y="1581"/>
                  </a:lnTo>
                  <a:lnTo>
                    <a:pt x="379" y="1573"/>
                  </a:lnTo>
                  <a:lnTo>
                    <a:pt x="379" y="1567"/>
                  </a:lnTo>
                  <a:lnTo>
                    <a:pt x="381" y="1557"/>
                  </a:lnTo>
                  <a:lnTo>
                    <a:pt x="381" y="1549"/>
                  </a:lnTo>
                  <a:lnTo>
                    <a:pt x="381" y="1541"/>
                  </a:lnTo>
                  <a:lnTo>
                    <a:pt x="382" y="1533"/>
                  </a:lnTo>
                  <a:lnTo>
                    <a:pt x="382" y="1525"/>
                  </a:lnTo>
                  <a:lnTo>
                    <a:pt x="384" y="1516"/>
                  </a:lnTo>
                  <a:lnTo>
                    <a:pt x="385" y="1508"/>
                  </a:lnTo>
                  <a:lnTo>
                    <a:pt x="389" y="1500"/>
                  </a:lnTo>
                  <a:lnTo>
                    <a:pt x="390" y="1482"/>
                  </a:lnTo>
                  <a:lnTo>
                    <a:pt x="392" y="1466"/>
                  </a:lnTo>
                  <a:lnTo>
                    <a:pt x="395" y="1448"/>
                  </a:lnTo>
                  <a:lnTo>
                    <a:pt x="398" y="1432"/>
                  </a:lnTo>
                  <a:lnTo>
                    <a:pt x="400" y="1416"/>
                  </a:lnTo>
                  <a:lnTo>
                    <a:pt x="403" y="1399"/>
                  </a:lnTo>
                  <a:lnTo>
                    <a:pt x="406" y="1383"/>
                  </a:lnTo>
                  <a:lnTo>
                    <a:pt x="409" y="1365"/>
                  </a:lnTo>
                  <a:lnTo>
                    <a:pt x="411" y="1349"/>
                  </a:lnTo>
                  <a:lnTo>
                    <a:pt x="414" y="1332"/>
                  </a:lnTo>
                  <a:lnTo>
                    <a:pt x="414" y="1330"/>
                  </a:lnTo>
                  <a:lnTo>
                    <a:pt x="416" y="1330"/>
                  </a:lnTo>
                  <a:lnTo>
                    <a:pt x="416" y="1328"/>
                  </a:lnTo>
                  <a:lnTo>
                    <a:pt x="416" y="1328"/>
                  </a:lnTo>
                  <a:lnTo>
                    <a:pt x="417" y="1327"/>
                  </a:lnTo>
                  <a:lnTo>
                    <a:pt x="417" y="1325"/>
                  </a:lnTo>
                  <a:lnTo>
                    <a:pt x="417" y="1324"/>
                  </a:lnTo>
                  <a:lnTo>
                    <a:pt x="417" y="1324"/>
                  </a:lnTo>
                  <a:lnTo>
                    <a:pt x="417" y="1322"/>
                  </a:lnTo>
                  <a:lnTo>
                    <a:pt x="417" y="1320"/>
                  </a:lnTo>
                  <a:lnTo>
                    <a:pt x="417" y="1320"/>
                  </a:lnTo>
                  <a:lnTo>
                    <a:pt x="416" y="1319"/>
                  </a:lnTo>
                  <a:lnTo>
                    <a:pt x="416" y="1319"/>
                  </a:lnTo>
                  <a:lnTo>
                    <a:pt x="416" y="1319"/>
                  </a:lnTo>
                  <a:lnTo>
                    <a:pt x="414" y="1319"/>
                  </a:lnTo>
                  <a:lnTo>
                    <a:pt x="414" y="1319"/>
                  </a:lnTo>
                  <a:lnTo>
                    <a:pt x="413" y="1319"/>
                  </a:lnTo>
                  <a:lnTo>
                    <a:pt x="413" y="1319"/>
                  </a:lnTo>
                  <a:lnTo>
                    <a:pt x="411" y="1319"/>
                  </a:lnTo>
                  <a:lnTo>
                    <a:pt x="411" y="1319"/>
                  </a:lnTo>
                  <a:lnTo>
                    <a:pt x="416" y="1319"/>
                  </a:lnTo>
                  <a:lnTo>
                    <a:pt x="417" y="1317"/>
                  </a:lnTo>
                  <a:lnTo>
                    <a:pt x="417" y="1314"/>
                  </a:lnTo>
                  <a:lnTo>
                    <a:pt x="417" y="1312"/>
                  </a:lnTo>
                  <a:lnTo>
                    <a:pt x="417" y="1311"/>
                  </a:lnTo>
                  <a:lnTo>
                    <a:pt x="417" y="1308"/>
                  </a:lnTo>
                  <a:lnTo>
                    <a:pt x="417" y="1306"/>
                  </a:lnTo>
                  <a:lnTo>
                    <a:pt x="417" y="1303"/>
                  </a:lnTo>
                  <a:lnTo>
                    <a:pt x="416" y="1301"/>
                  </a:lnTo>
                  <a:lnTo>
                    <a:pt x="416" y="1300"/>
                  </a:lnTo>
                  <a:lnTo>
                    <a:pt x="417" y="1298"/>
                  </a:lnTo>
                  <a:lnTo>
                    <a:pt x="421" y="1292"/>
                  </a:lnTo>
                  <a:lnTo>
                    <a:pt x="425" y="1285"/>
                  </a:lnTo>
                  <a:lnTo>
                    <a:pt x="430" y="1280"/>
                  </a:lnTo>
                  <a:lnTo>
                    <a:pt x="435" y="1276"/>
                  </a:lnTo>
                  <a:lnTo>
                    <a:pt x="440" y="1271"/>
                  </a:lnTo>
                  <a:lnTo>
                    <a:pt x="445" y="1266"/>
                  </a:lnTo>
                  <a:lnTo>
                    <a:pt x="449" y="1261"/>
                  </a:lnTo>
                  <a:lnTo>
                    <a:pt x="456" y="1258"/>
                  </a:lnTo>
                  <a:lnTo>
                    <a:pt x="461" y="1253"/>
                  </a:lnTo>
                  <a:lnTo>
                    <a:pt x="465" y="1248"/>
                  </a:lnTo>
                  <a:lnTo>
                    <a:pt x="472" y="1242"/>
                  </a:lnTo>
                  <a:lnTo>
                    <a:pt x="478" y="1237"/>
                  </a:lnTo>
                  <a:lnTo>
                    <a:pt x="486" y="1231"/>
                  </a:lnTo>
                  <a:lnTo>
                    <a:pt x="493" y="1226"/>
                  </a:lnTo>
                  <a:lnTo>
                    <a:pt x="501" y="1221"/>
                  </a:lnTo>
                  <a:lnTo>
                    <a:pt x="509" y="1216"/>
                  </a:lnTo>
                  <a:lnTo>
                    <a:pt x="517" y="1213"/>
                  </a:lnTo>
                  <a:lnTo>
                    <a:pt x="525" y="1208"/>
                  </a:lnTo>
                  <a:lnTo>
                    <a:pt x="533" y="1205"/>
                  </a:lnTo>
                  <a:lnTo>
                    <a:pt x="541" y="1200"/>
                  </a:lnTo>
                  <a:lnTo>
                    <a:pt x="542" y="1200"/>
                  </a:lnTo>
                  <a:lnTo>
                    <a:pt x="545" y="1199"/>
                  </a:lnTo>
                  <a:lnTo>
                    <a:pt x="547" y="1197"/>
                  </a:lnTo>
                  <a:lnTo>
                    <a:pt x="549" y="1196"/>
                  </a:lnTo>
                  <a:lnTo>
                    <a:pt x="550" y="1194"/>
                  </a:lnTo>
                  <a:lnTo>
                    <a:pt x="552" y="1192"/>
                  </a:lnTo>
                  <a:lnTo>
                    <a:pt x="553" y="1191"/>
                  </a:lnTo>
                  <a:lnTo>
                    <a:pt x="557" y="1189"/>
                  </a:lnTo>
                  <a:lnTo>
                    <a:pt x="558" y="1188"/>
                  </a:lnTo>
                  <a:lnTo>
                    <a:pt x="560" y="1188"/>
                  </a:lnTo>
                  <a:lnTo>
                    <a:pt x="571" y="1181"/>
                  </a:lnTo>
                  <a:lnTo>
                    <a:pt x="582" y="1176"/>
                  </a:lnTo>
                  <a:lnTo>
                    <a:pt x="593" y="1172"/>
                  </a:lnTo>
                  <a:lnTo>
                    <a:pt x="605" y="1165"/>
                  </a:lnTo>
                  <a:lnTo>
                    <a:pt x="616" y="1160"/>
                  </a:lnTo>
                  <a:lnTo>
                    <a:pt x="627" y="1156"/>
                  </a:lnTo>
                  <a:lnTo>
                    <a:pt x="638" y="1151"/>
                  </a:lnTo>
                  <a:lnTo>
                    <a:pt x="649" y="1148"/>
                  </a:lnTo>
                  <a:lnTo>
                    <a:pt x="662" y="1144"/>
                  </a:lnTo>
                  <a:lnTo>
                    <a:pt x="673" y="1141"/>
                  </a:lnTo>
                  <a:lnTo>
                    <a:pt x="675" y="1140"/>
                  </a:lnTo>
                  <a:lnTo>
                    <a:pt x="678" y="1138"/>
                  </a:lnTo>
                  <a:lnTo>
                    <a:pt x="680" y="1138"/>
                  </a:lnTo>
                  <a:lnTo>
                    <a:pt x="681" y="1136"/>
                  </a:lnTo>
                  <a:lnTo>
                    <a:pt x="683" y="1135"/>
                  </a:lnTo>
                  <a:lnTo>
                    <a:pt x="686" y="1133"/>
                  </a:lnTo>
                  <a:lnTo>
                    <a:pt x="688" y="1132"/>
                  </a:lnTo>
                  <a:lnTo>
                    <a:pt x="689" y="1132"/>
                  </a:lnTo>
                  <a:lnTo>
                    <a:pt x="691" y="1130"/>
                  </a:lnTo>
                  <a:lnTo>
                    <a:pt x="693" y="1128"/>
                  </a:lnTo>
                  <a:lnTo>
                    <a:pt x="702" y="1125"/>
                  </a:lnTo>
                  <a:lnTo>
                    <a:pt x="713" y="1120"/>
                  </a:lnTo>
                  <a:lnTo>
                    <a:pt x="723" y="1116"/>
                  </a:lnTo>
                  <a:lnTo>
                    <a:pt x="733" y="1111"/>
                  </a:lnTo>
                  <a:lnTo>
                    <a:pt x="742" y="1106"/>
                  </a:lnTo>
                  <a:lnTo>
                    <a:pt x="752" y="1101"/>
                  </a:lnTo>
                  <a:lnTo>
                    <a:pt x="761" y="1096"/>
                  </a:lnTo>
                  <a:lnTo>
                    <a:pt x="773" y="1092"/>
                  </a:lnTo>
                  <a:lnTo>
                    <a:pt x="782" y="1087"/>
                  </a:lnTo>
                  <a:lnTo>
                    <a:pt x="792" y="1084"/>
                  </a:lnTo>
                  <a:lnTo>
                    <a:pt x="797" y="1079"/>
                  </a:lnTo>
                  <a:lnTo>
                    <a:pt x="803" y="1074"/>
                  </a:lnTo>
                  <a:lnTo>
                    <a:pt x="809" y="1071"/>
                  </a:lnTo>
                  <a:lnTo>
                    <a:pt x="816" y="1068"/>
                  </a:lnTo>
                  <a:lnTo>
                    <a:pt x="822" y="1064"/>
                  </a:lnTo>
                  <a:lnTo>
                    <a:pt x="830" y="1061"/>
                  </a:lnTo>
                  <a:lnTo>
                    <a:pt x="837" y="1060"/>
                  </a:lnTo>
                  <a:lnTo>
                    <a:pt x="843" y="1056"/>
                  </a:lnTo>
                  <a:lnTo>
                    <a:pt x="849" y="1055"/>
                  </a:lnTo>
                  <a:lnTo>
                    <a:pt x="856" y="1052"/>
                  </a:lnTo>
                  <a:lnTo>
                    <a:pt x="856" y="1050"/>
                  </a:lnTo>
                  <a:lnTo>
                    <a:pt x="856" y="1048"/>
                  </a:lnTo>
                  <a:lnTo>
                    <a:pt x="857" y="1047"/>
                  </a:lnTo>
                  <a:lnTo>
                    <a:pt x="859" y="1047"/>
                  </a:lnTo>
                  <a:lnTo>
                    <a:pt x="859" y="1047"/>
                  </a:lnTo>
                  <a:lnTo>
                    <a:pt x="861" y="1045"/>
                  </a:lnTo>
                  <a:lnTo>
                    <a:pt x="862" y="1045"/>
                  </a:lnTo>
                  <a:lnTo>
                    <a:pt x="864" y="1045"/>
                  </a:lnTo>
                  <a:lnTo>
                    <a:pt x="865" y="1044"/>
                  </a:lnTo>
                  <a:lnTo>
                    <a:pt x="867" y="1042"/>
                  </a:lnTo>
                  <a:lnTo>
                    <a:pt x="869" y="1029"/>
                  </a:lnTo>
                  <a:lnTo>
                    <a:pt x="872" y="1016"/>
                  </a:lnTo>
                  <a:lnTo>
                    <a:pt x="875" y="1005"/>
                  </a:lnTo>
                  <a:lnTo>
                    <a:pt x="880" y="992"/>
                  </a:lnTo>
                  <a:lnTo>
                    <a:pt x="886" y="981"/>
                  </a:lnTo>
                  <a:lnTo>
                    <a:pt x="891" y="972"/>
                  </a:lnTo>
                  <a:lnTo>
                    <a:pt x="899" y="960"/>
                  </a:lnTo>
                  <a:lnTo>
                    <a:pt x="907" y="951"/>
                  </a:lnTo>
                  <a:lnTo>
                    <a:pt x="915" y="941"/>
                  </a:lnTo>
                  <a:lnTo>
                    <a:pt x="925" y="933"/>
                  </a:lnTo>
                  <a:lnTo>
                    <a:pt x="925" y="928"/>
                  </a:lnTo>
                  <a:lnTo>
                    <a:pt x="925" y="925"/>
                  </a:lnTo>
                  <a:lnTo>
                    <a:pt x="925" y="920"/>
                  </a:lnTo>
                  <a:lnTo>
                    <a:pt x="925" y="917"/>
                  </a:lnTo>
                  <a:lnTo>
                    <a:pt x="923" y="914"/>
                  </a:lnTo>
                  <a:lnTo>
                    <a:pt x="923" y="909"/>
                  </a:lnTo>
                  <a:lnTo>
                    <a:pt x="923" y="906"/>
                  </a:lnTo>
                  <a:lnTo>
                    <a:pt x="923" y="903"/>
                  </a:lnTo>
                  <a:lnTo>
                    <a:pt x="923" y="898"/>
                  </a:lnTo>
                  <a:lnTo>
                    <a:pt x="925" y="895"/>
                  </a:lnTo>
                  <a:lnTo>
                    <a:pt x="921" y="892"/>
                  </a:lnTo>
                  <a:lnTo>
                    <a:pt x="917" y="887"/>
                  </a:lnTo>
                  <a:lnTo>
                    <a:pt x="912" y="882"/>
                  </a:lnTo>
                  <a:lnTo>
                    <a:pt x="909" y="877"/>
                  </a:lnTo>
                  <a:lnTo>
                    <a:pt x="904" y="874"/>
                  </a:lnTo>
                  <a:lnTo>
                    <a:pt x="899" y="869"/>
                  </a:lnTo>
                  <a:lnTo>
                    <a:pt x="894" y="864"/>
                  </a:lnTo>
                  <a:lnTo>
                    <a:pt x="889" y="860"/>
                  </a:lnTo>
                  <a:lnTo>
                    <a:pt x="886" y="855"/>
                  </a:lnTo>
                  <a:lnTo>
                    <a:pt x="883" y="850"/>
                  </a:lnTo>
                  <a:lnTo>
                    <a:pt x="881" y="845"/>
                  </a:lnTo>
                  <a:lnTo>
                    <a:pt x="878" y="842"/>
                  </a:lnTo>
                  <a:lnTo>
                    <a:pt x="877" y="837"/>
                  </a:lnTo>
                  <a:lnTo>
                    <a:pt x="875" y="834"/>
                  </a:lnTo>
                  <a:lnTo>
                    <a:pt x="872" y="829"/>
                  </a:lnTo>
                  <a:lnTo>
                    <a:pt x="870" y="824"/>
                  </a:lnTo>
                  <a:lnTo>
                    <a:pt x="869" y="821"/>
                  </a:lnTo>
                  <a:lnTo>
                    <a:pt x="867" y="816"/>
                  </a:lnTo>
                  <a:lnTo>
                    <a:pt x="865" y="812"/>
                  </a:lnTo>
                  <a:lnTo>
                    <a:pt x="864" y="807"/>
                  </a:lnTo>
                  <a:lnTo>
                    <a:pt x="861" y="800"/>
                  </a:lnTo>
                  <a:lnTo>
                    <a:pt x="857" y="796"/>
                  </a:lnTo>
                  <a:lnTo>
                    <a:pt x="856" y="789"/>
                  </a:lnTo>
                  <a:lnTo>
                    <a:pt x="853" y="783"/>
                  </a:lnTo>
                  <a:lnTo>
                    <a:pt x="851" y="776"/>
                  </a:lnTo>
                  <a:lnTo>
                    <a:pt x="849" y="770"/>
                  </a:lnTo>
                  <a:lnTo>
                    <a:pt x="848" y="764"/>
                  </a:lnTo>
                  <a:lnTo>
                    <a:pt x="846" y="757"/>
                  </a:lnTo>
                  <a:lnTo>
                    <a:pt x="845" y="751"/>
                  </a:lnTo>
                  <a:lnTo>
                    <a:pt x="843" y="744"/>
                  </a:lnTo>
                  <a:lnTo>
                    <a:pt x="838" y="746"/>
                  </a:lnTo>
                  <a:lnTo>
                    <a:pt x="833" y="746"/>
                  </a:lnTo>
                  <a:lnTo>
                    <a:pt x="829" y="746"/>
                  </a:lnTo>
                  <a:lnTo>
                    <a:pt x="824" y="744"/>
                  </a:lnTo>
                  <a:lnTo>
                    <a:pt x="819" y="743"/>
                  </a:lnTo>
                  <a:lnTo>
                    <a:pt x="814" y="741"/>
                  </a:lnTo>
                  <a:lnTo>
                    <a:pt x="811" y="738"/>
                  </a:lnTo>
                  <a:lnTo>
                    <a:pt x="806" y="735"/>
                  </a:lnTo>
                  <a:lnTo>
                    <a:pt x="803" y="733"/>
                  </a:lnTo>
                  <a:lnTo>
                    <a:pt x="798" y="730"/>
                  </a:lnTo>
                  <a:lnTo>
                    <a:pt x="793" y="724"/>
                  </a:lnTo>
                  <a:lnTo>
                    <a:pt x="787" y="716"/>
                  </a:lnTo>
                  <a:lnTo>
                    <a:pt x="782" y="709"/>
                  </a:lnTo>
                  <a:lnTo>
                    <a:pt x="776" y="703"/>
                  </a:lnTo>
                  <a:lnTo>
                    <a:pt x="769" y="696"/>
                  </a:lnTo>
                  <a:lnTo>
                    <a:pt x="763" y="690"/>
                  </a:lnTo>
                  <a:lnTo>
                    <a:pt x="758" y="682"/>
                  </a:lnTo>
                  <a:lnTo>
                    <a:pt x="753" y="676"/>
                  </a:lnTo>
                  <a:lnTo>
                    <a:pt x="749" y="668"/>
                  </a:lnTo>
                  <a:lnTo>
                    <a:pt x="747" y="660"/>
                  </a:lnTo>
                  <a:lnTo>
                    <a:pt x="745" y="650"/>
                  </a:lnTo>
                  <a:lnTo>
                    <a:pt x="744" y="642"/>
                  </a:lnTo>
                  <a:lnTo>
                    <a:pt x="742" y="632"/>
                  </a:lnTo>
                  <a:lnTo>
                    <a:pt x="742" y="621"/>
                  </a:lnTo>
                  <a:lnTo>
                    <a:pt x="742" y="612"/>
                  </a:lnTo>
                  <a:lnTo>
                    <a:pt x="744" y="600"/>
                  </a:lnTo>
                  <a:lnTo>
                    <a:pt x="745" y="591"/>
                  </a:lnTo>
                  <a:lnTo>
                    <a:pt x="747" y="580"/>
                  </a:lnTo>
                  <a:lnTo>
                    <a:pt x="749" y="570"/>
                  </a:lnTo>
                  <a:lnTo>
                    <a:pt x="750" y="560"/>
                  </a:lnTo>
                  <a:lnTo>
                    <a:pt x="752" y="560"/>
                  </a:lnTo>
                  <a:lnTo>
                    <a:pt x="752" y="559"/>
                  </a:lnTo>
                  <a:lnTo>
                    <a:pt x="752" y="559"/>
                  </a:lnTo>
                  <a:lnTo>
                    <a:pt x="752" y="557"/>
                  </a:lnTo>
                  <a:lnTo>
                    <a:pt x="752" y="557"/>
                  </a:lnTo>
                  <a:lnTo>
                    <a:pt x="752" y="556"/>
                  </a:lnTo>
                  <a:lnTo>
                    <a:pt x="752" y="554"/>
                  </a:lnTo>
                  <a:lnTo>
                    <a:pt x="752" y="554"/>
                  </a:lnTo>
                  <a:lnTo>
                    <a:pt x="752" y="552"/>
                  </a:lnTo>
                  <a:lnTo>
                    <a:pt x="753" y="552"/>
                  </a:lnTo>
                  <a:lnTo>
                    <a:pt x="753" y="549"/>
                  </a:lnTo>
                  <a:lnTo>
                    <a:pt x="753" y="548"/>
                  </a:lnTo>
                  <a:lnTo>
                    <a:pt x="755" y="546"/>
                  </a:lnTo>
                  <a:lnTo>
                    <a:pt x="757" y="544"/>
                  </a:lnTo>
                  <a:lnTo>
                    <a:pt x="757" y="543"/>
                  </a:lnTo>
                  <a:lnTo>
                    <a:pt x="758" y="541"/>
                  </a:lnTo>
                  <a:lnTo>
                    <a:pt x="760" y="541"/>
                  </a:lnTo>
                  <a:lnTo>
                    <a:pt x="761" y="540"/>
                  </a:lnTo>
                  <a:lnTo>
                    <a:pt x="763" y="538"/>
                  </a:lnTo>
                  <a:lnTo>
                    <a:pt x="765" y="536"/>
                  </a:lnTo>
                  <a:lnTo>
                    <a:pt x="769" y="536"/>
                  </a:lnTo>
                  <a:lnTo>
                    <a:pt x="774" y="536"/>
                  </a:lnTo>
                  <a:lnTo>
                    <a:pt x="779" y="536"/>
                  </a:lnTo>
                  <a:lnTo>
                    <a:pt x="782" y="536"/>
                  </a:lnTo>
                  <a:lnTo>
                    <a:pt x="787" y="538"/>
                  </a:lnTo>
                  <a:lnTo>
                    <a:pt x="792" y="538"/>
                  </a:lnTo>
                  <a:lnTo>
                    <a:pt x="795" y="540"/>
                  </a:lnTo>
                  <a:lnTo>
                    <a:pt x="800" y="541"/>
                  </a:lnTo>
                  <a:lnTo>
                    <a:pt x="805" y="543"/>
                  </a:lnTo>
                  <a:lnTo>
                    <a:pt x="809" y="546"/>
                  </a:lnTo>
                  <a:lnTo>
                    <a:pt x="811" y="544"/>
                  </a:lnTo>
                  <a:lnTo>
                    <a:pt x="811" y="543"/>
                  </a:lnTo>
                  <a:lnTo>
                    <a:pt x="813" y="541"/>
                  </a:lnTo>
                  <a:lnTo>
                    <a:pt x="811" y="541"/>
                  </a:lnTo>
                  <a:lnTo>
                    <a:pt x="811" y="540"/>
                  </a:lnTo>
                  <a:lnTo>
                    <a:pt x="809" y="538"/>
                  </a:lnTo>
                  <a:lnTo>
                    <a:pt x="808" y="536"/>
                  </a:lnTo>
                  <a:lnTo>
                    <a:pt x="806" y="536"/>
                  </a:lnTo>
                  <a:lnTo>
                    <a:pt x="806" y="535"/>
                  </a:lnTo>
                  <a:lnTo>
                    <a:pt x="805" y="533"/>
                  </a:lnTo>
                  <a:lnTo>
                    <a:pt x="801" y="533"/>
                  </a:lnTo>
                  <a:lnTo>
                    <a:pt x="801" y="520"/>
                  </a:lnTo>
                  <a:lnTo>
                    <a:pt x="800" y="522"/>
                  </a:lnTo>
                  <a:lnTo>
                    <a:pt x="798" y="522"/>
                  </a:lnTo>
                  <a:lnTo>
                    <a:pt x="797" y="522"/>
                  </a:lnTo>
                  <a:lnTo>
                    <a:pt x="795" y="522"/>
                  </a:lnTo>
                  <a:lnTo>
                    <a:pt x="793" y="520"/>
                  </a:lnTo>
                  <a:lnTo>
                    <a:pt x="792" y="519"/>
                  </a:lnTo>
                  <a:lnTo>
                    <a:pt x="790" y="517"/>
                  </a:lnTo>
                  <a:lnTo>
                    <a:pt x="790" y="517"/>
                  </a:lnTo>
                  <a:lnTo>
                    <a:pt x="789" y="516"/>
                  </a:lnTo>
                  <a:lnTo>
                    <a:pt x="787" y="516"/>
                  </a:lnTo>
                  <a:lnTo>
                    <a:pt x="787" y="514"/>
                  </a:lnTo>
                  <a:lnTo>
                    <a:pt x="787" y="511"/>
                  </a:lnTo>
                  <a:lnTo>
                    <a:pt x="787" y="509"/>
                  </a:lnTo>
                  <a:lnTo>
                    <a:pt x="785" y="506"/>
                  </a:lnTo>
                  <a:lnTo>
                    <a:pt x="785" y="504"/>
                  </a:lnTo>
                  <a:lnTo>
                    <a:pt x="785" y="501"/>
                  </a:lnTo>
                  <a:lnTo>
                    <a:pt x="785" y="500"/>
                  </a:lnTo>
                  <a:lnTo>
                    <a:pt x="784" y="498"/>
                  </a:lnTo>
                  <a:lnTo>
                    <a:pt x="782" y="496"/>
                  </a:lnTo>
                  <a:lnTo>
                    <a:pt x="781" y="495"/>
                  </a:lnTo>
                  <a:lnTo>
                    <a:pt x="779" y="496"/>
                  </a:lnTo>
                  <a:lnTo>
                    <a:pt x="779" y="495"/>
                  </a:lnTo>
                  <a:lnTo>
                    <a:pt x="779" y="493"/>
                  </a:lnTo>
                  <a:lnTo>
                    <a:pt x="777" y="492"/>
                  </a:lnTo>
                  <a:lnTo>
                    <a:pt x="777" y="490"/>
                  </a:lnTo>
                  <a:lnTo>
                    <a:pt x="777" y="488"/>
                  </a:lnTo>
                  <a:lnTo>
                    <a:pt x="776" y="487"/>
                  </a:lnTo>
                  <a:lnTo>
                    <a:pt x="776" y="485"/>
                  </a:lnTo>
                  <a:lnTo>
                    <a:pt x="776" y="484"/>
                  </a:lnTo>
                  <a:lnTo>
                    <a:pt x="774" y="482"/>
                  </a:lnTo>
                  <a:lnTo>
                    <a:pt x="774" y="480"/>
                  </a:lnTo>
                  <a:lnTo>
                    <a:pt x="769" y="474"/>
                  </a:lnTo>
                  <a:lnTo>
                    <a:pt x="760" y="453"/>
                  </a:lnTo>
                  <a:lnTo>
                    <a:pt x="750" y="421"/>
                  </a:lnTo>
                  <a:lnTo>
                    <a:pt x="741" y="378"/>
                  </a:lnTo>
                  <a:lnTo>
                    <a:pt x="737" y="328"/>
                  </a:lnTo>
                  <a:lnTo>
                    <a:pt x="744" y="271"/>
                  </a:lnTo>
                  <a:lnTo>
                    <a:pt x="763" y="210"/>
                  </a:lnTo>
                  <a:lnTo>
                    <a:pt x="801" y="146"/>
                  </a:lnTo>
                  <a:lnTo>
                    <a:pt x="859" y="80"/>
                  </a:lnTo>
                  <a:lnTo>
                    <a:pt x="941" y="15"/>
                  </a:lnTo>
                  <a:lnTo>
                    <a:pt x="944" y="15"/>
                  </a:lnTo>
                  <a:lnTo>
                    <a:pt x="949" y="12"/>
                  </a:lnTo>
                  <a:lnTo>
                    <a:pt x="957" y="8"/>
                  </a:lnTo>
                  <a:lnTo>
                    <a:pt x="968" y="5"/>
                  </a:lnTo>
                  <a:lnTo>
                    <a:pt x="981" y="2"/>
                  </a:lnTo>
                  <a:lnTo>
                    <a:pt x="997" y="0"/>
                  </a:lnTo>
                  <a:lnTo>
                    <a:pt x="1014" y="0"/>
                  </a:lnTo>
                  <a:lnTo>
                    <a:pt x="1033" y="2"/>
                  </a:lnTo>
                  <a:lnTo>
                    <a:pt x="1054" y="8"/>
                  </a:lnTo>
                  <a:lnTo>
                    <a:pt x="1075" y="18"/>
                  </a:lnTo>
                  <a:lnTo>
                    <a:pt x="1083" y="16"/>
                  </a:lnTo>
                  <a:lnTo>
                    <a:pt x="1102" y="12"/>
                  </a:lnTo>
                  <a:lnTo>
                    <a:pt x="1133" y="7"/>
                  </a:lnTo>
                  <a:lnTo>
                    <a:pt x="1171" y="4"/>
                  </a:lnTo>
                  <a:lnTo>
                    <a:pt x="1216" y="7"/>
                  </a:lnTo>
                  <a:lnTo>
                    <a:pt x="1262" y="18"/>
                  </a:lnTo>
                  <a:lnTo>
                    <a:pt x="1310" y="40"/>
                  </a:lnTo>
                  <a:lnTo>
                    <a:pt x="1357" y="76"/>
                  </a:lnTo>
                  <a:lnTo>
                    <a:pt x="1400" y="127"/>
                  </a:lnTo>
                  <a:lnTo>
                    <a:pt x="1437" y="197"/>
                  </a:lnTo>
                  <a:lnTo>
                    <a:pt x="1438" y="202"/>
                  </a:lnTo>
                  <a:lnTo>
                    <a:pt x="1443" y="216"/>
                  </a:lnTo>
                  <a:lnTo>
                    <a:pt x="1449" y="239"/>
                  </a:lnTo>
                  <a:lnTo>
                    <a:pt x="1456" y="268"/>
                  </a:lnTo>
                  <a:lnTo>
                    <a:pt x="1461" y="301"/>
                  </a:lnTo>
                  <a:lnTo>
                    <a:pt x="1464" y="340"/>
                  </a:lnTo>
                  <a:lnTo>
                    <a:pt x="1464" y="381"/>
                  </a:lnTo>
                  <a:lnTo>
                    <a:pt x="1459" y="423"/>
                  </a:lnTo>
                  <a:lnTo>
                    <a:pt x="1448" y="464"/>
                  </a:lnTo>
                  <a:lnTo>
                    <a:pt x="1429" y="506"/>
                  </a:lnTo>
                  <a:lnTo>
                    <a:pt x="1424" y="516"/>
                  </a:lnTo>
                  <a:lnTo>
                    <a:pt x="1456" y="509"/>
                  </a:lnTo>
                  <a:lnTo>
                    <a:pt x="1456" y="509"/>
                  </a:lnTo>
                  <a:lnTo>
                    <a:pt x="1456" y="50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9" name="Freeform 21"/>
            <p:cNvSpPr>
              <a:spLocks/>
            </p:cNvSpPr>
            <p:nvPr/>
          </p:nvSpPr>
          <p:spPr bwMode="auto">
            <a:xfrm>
              <a:off x="4140" y="729"/>
              <a:ext cx="270" cy="371"/>
            </a:xfrm>
            <a:custGeom>
              <a:avLst/>
              <a:gdLst/>
              <a:ahLst/>
              <a:cxnLst>
                <a:cxn ang="0">
                  <a:pos x="406" y="61"/>
                </a:cxn>
                <a:cxn ang="0">
                  <a:pos x="457" y="88"/>
                </a:cxn>
                <a:cxn ang="0">
                  <a:pos x="444" y="44"/>
                </a:cxn>
                <a:cxn ang="0">
                  <a:pos x="462" y="48"/>
                </a:cxn>
                <a:cxn ang="0">
                  <a:pos x="497" y="98"/>
                </a:cxn>
                <a:cxn ang="0">
                  <a:pos x="515" y="151"/>
                </a:cxn>
                <a:cxn ang="0">
                  <a:pos x="529" y="205"/>
                </a:cxn>
                <a:cxn ang="0">
                  <a:pos x="545" y="247"/>
                </a:cxn>
                <a:cxn ang="0">
                  <a:pos x="550" y="277"/>
                </a:cxn>
                <a:cxn ang="0">
                  <a:pos x="563" y="300"/>
                </a:cxn>
                <a:cxn ang="0">
                  <a:pos x="571" y="303"/>
                </a:cxn>
                <a:cxn ang="0">
                  <a:pos x="566" y="354"/>
                </a:cxn>
                <a:cxn ang="0">
                  <a:pos x="568" y="437"/>
                </a:cxn>
                <a:cxn ang="0">
                  <a:pos x="563" y="512"/>
                </a:cxn>
                <a:cxn ang="0">
                  <a:pos x="526" y="621"/>
                </a:cxn>
                <a:cxn ang="0">
                  <a:pos x="516" y="634"/>
                </a:cxn>
                <a:cxn ang="0">
                  <a:pos x="443" y="700"/>
                </a:cxn>
                <a:cxn ang="0">
                  <a:pos x="379" y="749"/>
                </a:cxn>
                <a:cxn ang="0">
                  <a:pos x="337" y="768"/>
                </a:cxn>
                <a:cxn ang="0">
                  <a:pos x="260" y="768"/>
                </a:cxn>
                <a:cxn ang="0">
                  <a:pos x="219" y="757"/>
                </a:cxn>
                <a:cxn ang="0">
                  <a:pos x="195" y="748"/>
                </a:cxn>
                <a:cxn ang="0">
                  <a:pos x="176" y="736"/>
                </a:cxn>
                <a:cxn ang="0">
                  <a:pos x="72" y="644"/>
                </a:cxn>
                <a:cxn ang="0">
                  <a:pos x="9" y="456"/>
                </a:cxn>
                <a:cxn ang="0">
                  <a:pos x="1" y="418"/>
                </a:cxn>
                <a:cxn ang="0">
                  <a:pos x="0" y="364"/>
                </a:cxn>
                <a:cxn ang="0">
                  <a:pos x="8" y="269"/>
                </a:cxn>
                <a:cxn ang="0">
                  <a:pos x="22" y="236"/>
                </a:cxn>
                <a:cxn ang="0">
                  <a:pos x="27" y="151"/>
                </a:cxn>
                <a:cxn ang="0">
                  <a:pos x="51" y="136"/>
                </a:cxn>
                <a:cxn ang="0">
                  <a:pos x="56" y="130"/>
                </a:cxn>
                <a:cxn ang="0">
                  <a:pos x="65" y="119"/>
                </a:cxn>
                <a:cxn ang="0">
                  <a:pos x="131" y="79"/>
                </a:cxn>
                <a:cxn ang="0">
                  <a:pos x="148" y="64"/>
                </a:cxn>
                <a:cxn ang="0">
                  <a:pos x="160" y="48"/>
                </a:cxn>
                <a:cxn ang="0">
                  <a:pos x="174" y="37"/>
                </a:cxn>
                <a:cxn ang="0">
                  <a:pos x="190" y="64"/>
                </a:cxn>
                <a:cxn ang="0">
                  <a:pos x="206" y="85"/>
                </a:cxn>
                <a:cxn ang="0">
                  <a:pos x="184" y="31"/>
                </a:cxn>
                <a:cxn ang="0">
                  <a:pos x="214" y="85"/>
                </a:cxn>
                <a:cxn ang="0">
                  <a:pos x="192" y="37"/>
                </a:cxn>
                <a:cxn ang="0">
                  <a:pos x="196" y="29"/>
                </a:cxn>
                <a:cxn ang="0">
                  <a:pos x="204" y="29"/>
                </a:cxn>
                <a:cxn ang="0">
                  <a:pos x="240" y="72"/>
                </a:cxn>
                <a:cxn ang="0">
                  <a:pos x="233" y="64"/>
                </a:cxn>
                <a:cxn ang="0">
                  <a:pos x="243" y="61"/>
                </a:cxn>
                <a:cxn ang="0">
                  <a:pos x="262" y="66"/>
                </a:cxn>
                <a:cxn ang="0">
                  <a:pos x="233" y="40"/>
                </a:cxn>
                <a:cxn ang="0">
                  <a:pos x="225" y="24"/>
                </a:cxn>
                <a:cxn ang="0">
                  <a:pos x="222" y="15"/>
                </a:cxn>
                <a:cxn ang="0">
                  <a:pos x="244" y="36"/>
                </a:cxn>
                <a:cxn ang="0">
                  <a:pos x="307" y="84"/>
                </a:cxn>
                <a:cxn ang="0">
                  <a:pos x="332" y="93"/>
                </a:cxn>
                <a:cxn ang="0">
                  <a:pos x="336" y="88"/>
                </a:cxn>
                <a:cxn ang="0">
                  <a:pos x="310" y="61"/>
                </a:cxn>
                <a:cxn ang="0">
                  <a:pos x="377" y="77"/>
                </a:cxn>
                <a:cxn ang="0">
                  <a:pos x="385" y="84"/>
                </a:cxn>
                <a:cxn ang="0">
                  <a:pos x="380" y="55"/>
                </a:cxn>
                <a:cxn ang="0">
                  <a:pos x="364" y="36"/>
                </a:cxn>
                <a:cxn ang="0">
                  <a:pos x="355" y="24"/>
                </a:cxn>
                <a:cxn ang="0">
                  <a:pos x="337" y="0"/>
                </a:cxn>
              </a:cxnLst>
              <a:rect l="0" t="0" r="r" b="b"/>
              <a:pathLst>
                <a:path w="571" h="772">
                  <a:moveTo>
                    <a:pt x="374" y="29"/>
                  </a:moveTo>
                  <a:lnTo>
                    <a:pt x="374" y="31"/>
                  </a:lnTo>
                  <a:lnTo>
                    <a:pt x="376" y="32"/>
                  </a:lnTo>
                  <a:lnTo>
                    <a:pt x="379" y="36"/>
                  </a:lnTo>
                  <a:lnTo>
                    <a:pt x="382" y="37"/>
                  </a:lnTo>
                  <a:lnTo>
                    <a:pt x="385" y="40"/>
                  </a:lnTo>
                  <a:lnTo>
                    <a:pt x="387" y="44"/>
                  </a:lnTo>
                  <a:lnTo>
                    <a:pt x="390" y="47"/>
                  </a:lnTo>
                  <a:lnTo>
                    <a:pt x="393" y="50"/>
                  </a:lnTo>
                  <a:lnTo>
                    <a:pt x="395" y="53"/>
                  </a:lnTo>
                  <a:lnTo>
                    <a:pt x="398" y="55"/>
                  </a:lnTo>
                  <a:lnTo>
                    <a:pt x="401" y="58"/>
                  </a:lnTo>
                  <a:lnTo>
                    <a:pt x="406" y="61"/>
                  </a:lnTo>
                  <a:lnTo>
                    <a:pt x="411" y="64"/>
                  </a:lnTo>
                  <a:lnTo>
                    <a:pt x="416" y="68"/>
                  </a:lnTo>
                  <a:lnTo>
                    <a:pt x="422" y="69"/>
                  </a:lnTo>
                  <a:lnTo>
                    <a:pt x="427" y="72"/>
                  </a:lnTo>
                  <a:lnTo>
                    <a:pt x="433" y="74"/>
                  </a:lnTo>
                  <a:lnTo>
                    <a:pt x="438" y="77"/>
                  </a:lnTo>
                  <a:lnTo>
                    <a:pt x="443" y="80"/>
                  </a:lnTo>
                  <a:lnTo>
                    <a:pt x="446" y="85"/>
                  </a:lnTo>
                  <a:lnTo>
                    <a:pt x="449" y="92"/>
                  </a:lnTo>
                  <a:lnTo>
                    <a:pt x="452" y="92"/>
                  </a:lnTo>
                  <a:lnTo>
                    <a:pt x="456" y="90"/>
                  </a:lnTo>
                  <a:lnTo>
                    <a:pt x="457" y="90"/>
                  </a:lnTo>
                  <a:lnTo>
                    <a:pt x="457" y="88"/>
                  </a:lnTo>
                  <a:lnTo>
                    <a:pt x="457" y="87"/>
                  </a:lnTo>
                  <a:lnTo>
                    <a:pt x="457" y="85"/>
                  </a:lnTo>
                  <a:lnTo>
                    <a:pt x="459" y="82"/>
                  </a:lnTo>
                  <a:lnTo>
                    <a:pt x="459" y="80"/>
                  </a:lnTo>
                  <a:lnTo>
                    <a:pt x="460" y="80"/>
                  </a:lnTo>
                  <a:lnTo>
                    <a:pt x="464" y="79"/>
                  </a:lnTo>
                  <a:lnTo>
                    <a:pt x="460" y="76"/>
                  </a:lnTo>
                  <a:lnTo>
                    <a:pt x="457" y="71"/>
                  </a:lnTo>
                  <a:lnTo>
                    <a:pt x="454" y="66"/>
                  </a:lnTo>
                  <a:lnTo>
                    <a:pt x="451" y="60"/>
                  </a:lnTo>
                  <a:lnTo>
                    <a:pt x="449" y="55"/>
                  </a:lnTo>
                  <a:lnTo>
                    <a:pt x="446" y="48"/>
                  </a:lnTo>
                  <a:lnTo>
                    <a:pt x="444" y="44"/>
                  </a:lnTo>
                  <a:lnTo>
                    <a:pt x="441" y="39"/>
                  </a:lnTo>
                  <a:lnTo>
                    <a:pt x="438" y="34"/>
                  </a:lnTo>
                  <a:lnTo>
                    <a:pt x="436" y="29"/>
                  </a:lnTo>
                  <a:lnTo>
                    <a:pt x="440" y="31"/>
                  </a:lnTo>
                  <a:lnTo>
                    <a:pt x="441" y="32"/>
                  </a:lnTo>
                  <a:lnTo>
                    <a:pt x="444" y="34"/>
                  </a:lnTo>
                  <a:lnTo>
                    <a:pt x="446" y="36"/>
                  </a:lnTo>
                  <a:lnTo>
                    <a:pt x="449" y="39"/>
                  </a:lnTo>
                  <a:lnTo>
                    <a:pt x="451" y="40"/>
                  </a:lnTo>
                  <a:lnTo>
                    <a:pt x="454" y="44"/>
                  </a:lnTo>
                  <a:lnTo>
                    <a:pt x="456" y="45"/>
                  </a:lnTo>
                  <a:lnTo>
                    <a:pt x="459" y="47"/>
                  </a:lnTo>
                  <a:lnTo>
                    <a:pt x="462" y="48"/>
                  </a:lnTo>
                  <a:lnTo>
                    <a:pt x="464" y="53"/>
                  </a:lnTo>
                  <a:lnTo>
                    <a:pt x="465" y="58"/>
                  </a:lnTo>
                  <a:lnTo>
                    <a:pt x="468" y="61"/>
                  </a:lnTo>
                  <a:lnTo>
                    <a:pt x="472" y="64"/>
                  </a:lnTo>
                  <a:lnTo>
                    <a:pt x="476" y="69"/>
                  </a:lnTo>
                  <a:lnTo>
                    <a:pt x="480" y="72"/>
                  </a:lnTo>
                  <a:lnTo>
                    <a:pt x="483" y="76"/>
                  </a:lnTo>
                  <a:lnTo>
                    <a:pt x="486" y="80"/>
                  </a:lnTo>
                  <a:lnTo>
                    <a:pt x="488" y="84"/>
                  </a:lnTo>
                  <a:lnTo>
                    <a:pt x="489" y="88"/>
                  </a:lnTo>
                  <a:lnTo>
                    <a:pt x="492" y="92"/>
                  </a:lnTo>
                  <a:lnTo>
                    <a:pt x="496" y="95"/>
                  </a:lnTo>
                  <a:lnTo>
                    <a:pt x="497" y="98"/>
                  </a:lnTo>
                  <a:lnTo>
                    <a:pt x="500" y="103"/>
                  </a:lnTo>
                  <a:lnTo>
                    <a:pt x="502" y="106"/>
                  </a:lnTo>
                  <a:lnTo>
                    <a:pt x="504" y="111"/>
                  </a:lnTo>
                  <a:lnTo>
                    <a:pt x="505" y="116"/>
                  </a:lnTo>
                  <a:lnTo>
                    <a:pt x="505" y="120"/>
                  </a:lnTo>
                  <a:lnTo>
                    <a:pt x="505" y="124"/>
                  </a:lnTo>
                  <a:lnTo>
                    <a:pt x="507" y="130"/>
                  </a:lnTo>
                  <a:lnTo>
                    <a:pt x="508" y="133"/>
                  </a:lnTo>
                  <a:lnTo>
                    <a:pt x="510" y="136"/>
                  </a:lnTo>
                  <a:lnTo>
                    <a:pt x="512" y="140"/>
                  </a:lnTo>
                  <a:lnTo>
                    <a:pt x="513" y="143"/>
                  </a:lnTo>
                  <a:lnTo>
                    <a:pt x="513" y="146"/>
                  </a:lnTo>
                  <a:lnTo>
                    <a:pt x="515" y="151"/>
                  </a:lnTo>
                  <a:lnTo>
                    <a:pt x="516" y="154"/>
                  </a:lnTo>
                  <a:lnTo>
                    <a:pt x="516" y="157"/>
                  </a:lnTo>
                  <a:lnTo>
                    <a:pt x="518" y="162"/>
                  </a:lnTo>
                  <a:lnTo>
                    <a:pt x="518" y="165"/>
                  </a:lnTo>
                  <a:lnTo>
                    <a:pt x="520" y="170"/>
                  </a:lnTo>
                  <a:lnTo>
                    <a:pt x="520" y="175"/>
                  </a:lnTo>
                  <a:lnTo>
                    <a:pt x="521" y="180"/>
                  </a:lnTo>
                  <a:lnTo>
                    <a:pt x="521" y="184"/>
                  </a:lnTo>
                  <a:lnTo>
                    <a:pt x="523" y="189"/>
                  </a:lnTo>
                  <a:lnTo>
                    <a:pt x="524" y="192"/>
                  </a:lnTo>
                  <a:lnTo>
                    <a:pt x="526" y="197"/>
                  </a:lnTo>
                  <a:lnTo>
                    <a:pt x="528" y="202"/>
                  </a:lnTo>
                  <a:lnTo>
                    <a:pt x="529" y="205"/>
                  </a:lnTo>
                  <a:lnTo>
                    <a:pt x="532" y="208"/>
                  </a:lnTo>
                  <a:lnTo>
                    <a:pt x="532" y="213"/>
                  </a:lnTo>
                  <a:lnTo>
                    <a:pt x="532" y="216"/>
                  </a:lnTo>
                  <a:lnTo>
                    <a:pt x="534" y="220"/>
                  </a:lnTo>
                  <a:lnTo>
                    <a:pt x="536" y="224"/>
                  </a:lnTo>
                  <a:lnTo>
                    <a:pt x="537" y="226"/>
                  </a:lnTo>
                  <a:lnTo>
                    <a:pt x="539" y="229"/>
                  </a:lnTo>
                  <a:lnTo>
                    <a:pt x="540" y="232"/>
                  </a:lnTo>
                  <a:lnTo>
                    <a:pt x="542" y="236"/>
                  </a:lnTo>
                  <a:lnTo>
                    <a:pt x="544" y="240"/>
                  </a:lnTo>
                  <a:lnTo>
                    <a:pt x="545" y="244"/>
                  </a:lnTo>
                  <a:lnTo>
                    <a:pt x="545" y="245"/>
                  </a:lnTo>
                  <a:lnTo>
                    <a:pt x="545" y="247"/>
                  </a:lnTo>
                  <a:lnTo>
                    <a:pt x="545" y="250"/>
                  </a:lnTo>
                  <a:lnTo>
                    <a:pt x="545" y="252"/>
                  </a:lnTo>
                  <a:lnTo>
                    <a:pt x="545" y="255"/>
                  </a:lnTo>
                  <a:lnTo>
                    <a:pt x="545" y="256"/>
                  </a:lnTo>
                  <a:lnTo>
                    <a:pt x="545" y="260"/>
                  </a:lnTo>
                  <a:lnTo>
                    <a:pt x="547" y="261"/>
                  </a:lnTo>
                  <a:lnTo>
                    <a:pt x="548" y="263"/>
                  </a:lnTo>
                  <a:lnTo>
                    <a:pt x="552" y="263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0" y="271"/>
                  </a:lnTo>
                  <a:lnTo>
                    <a:pt x="550" y="274"/>
                  </a:lnTo>
                  <a:lnTo>
                    <a:pt x="550" y="277"/>
                  </a:lnTo>
                  <a:lnTo>
                    <a:pt x="550" y="280"/>
                  </a:lnTo>
                  <a:lnTo>
                    <a:pt x="550" y="282"/>
                  </a:lnTo>
                  <a:lnTo>
                    <a:pt x="552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61" y="287"/>
                  </a:lnTo>
                  <a:lnTo>
                    <a:pt x="561" y="290"/>
                  </a:lnTo>
                  <a:lnTo>
                    <a:pt x="561" y="292"/>
                  </a:lnTo>
                  <a:lnTo>
                    <a:pt x="561" y="293"/>
                  </a:lnTo>
                  <a:lnTo>
                    <a:pt x="561" y="295"/>
                  </a:lnTo>
                  <a:lnTo>
                    <a:pt x="563" y="296"/>
                  </a:lnTo>
                  <a:lnTo>
                    <a:pt x="563" y="298"/>
                  </a:lnTo>
                  <a:lnTo>
                    <a:pt x="563" y="300"/>
                  </a:lnTo>
                  <a:lnTo>
                    <a:pt x="564" y="301"/>
                  </a:lnTo>
                  <a:lnTo>
                    <a:pt x="566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1" y="303"/>
                  </a:lnTo>
                  <a:lnTo>
                    <a:pt x="569" y="309"/>
                  </a:lnTo>
                  <a:lnTo>
                    <a:pt x="568" y="312"/>
                  </a:lnTo>
                  <a:lnTo>
                    <a:pt x="566" y="314"/>
                  </a:lnTo>
                  <a:lnTo>
                    <a:pt x="564" y="317"/>
                  </a:lnTo>
                  <a:lnTo>
                    <a:pt x="564" y="320"/>
                  </a:lnTo>
                  <a:lnTo>
                    <a:pt x="564" y="325"/>
                  </a:lnTo>
                  <a:lnTo>
                    <a:pt x="564" y="328"/>
                  </a:lnTo>
                  <a:lnTo>
                    <a:pt x="566" y="333"/>
                  </a:lnTo>
                  <a:lnTo>
                    <a:pt x="566" y="338"/>
                  </a:lnTo>
                  <a:lnTo>
                    <a:pt x="566" y="341"/>
                  </a:lnTo>
                  <a:lnTo>
                    <a:pt x="566" y="344"/>
                  </a:lnTo>
                  <a:lnTo>
                    <a:pt x="566" y="349"/>
                  </a:lnTo>
                  <a:lnTo>
                    <a:pt x="566" y="354"/>
                  </a:lnTo>
                  <a:lnTo>
                    <a:pt x="566" y="359"/>
                  </a:lnTo>
                  <a:lnTo>
                    <a:pt x="566" y="364"/>
                  </a:lnTo>
                  <a:lnTo>
                    <a:pt x="566" y="368"/>
                  </a:lnTo>
                  <a:lnTo>
                    <a:pt x="566" y="373"/>
                  </a:lnTo>
                  <a:lnTo>
                    <a:pt x="566" y="378"/>
                  </a:lnTo>
                  <a:lnTo>
                    <a:pt x="568" y="383"/>
                  </a:lnTo>
                  <a:lnTo>
                    <a:pt x="568" y="388"/>
                  </a:lnTo>
                  <a:lnTo>
                    <a:pt x="569" y="392"/>
                  </a:lnTo>
                  <a:lnTo>
                    <a:pt x="569" y="402"/>
                  </a:lnTo>
                  <a:lnTo>
                    <a:pt x="569" y="410"/>
                  </a:lnTo>
                  <a:lnTo>
                    <a:pt x="569" y="420"/>
                  </a:lnTo>
                  <a:lnTo>
                    <a:pt x="569" y="428"/>
                  </a:lnTo>
                  <a:lnTo>
                    <a:pt x="568" y="437"/>
                  </a:lnTo>
                  <a:lnTo>
                    <a:pt x="566" y="447"/>
                  </a:lnTo>
                  <a:lnTo>
                    <a:pt x="566" y="455"/>
                  </a:lnTo>
                  <a:lnTo>
                    <a:pt x="566" y="464"/>
                  </a:lnTo>
                  <a:lnTo>
                    <a:pt x="566" y="472"/>
                  </a:lnTo>
                  <a:lnTo>
                    <a:pt x="568" y="480"/>
                  </a:lnTo>
                  <a:lnTo>
                    <a:pt x="566" y="484"/>
                  </a:lnTo>
                  <a:lnTo>
                    <a:pt x="564" y="488"/>
                  </a:lnTo>
                  <a:lnTo>
                    <a:pt x="564" y="492"/>
                  </a:lnTo>
                  <a:lnTo>
                    <a:pt x="564" y="495"/>
                  </a:lnTo>
                  <a:lnTo>
                    <a:pt x="564" y="500"/>
                  </a:lnTo>
                  <a:lnTo>
                    <a:pt x="563" y="504"/>
                  </a:lnTo>
                  <a:lnTo>
                    <a:pt x="563" y="508"/>
                  </a:lnTo>
                  <a:lnTo>
                    <a:pt x="563" y="512"/>
                  </a:lnTo>
                  <a:lnTo>
                    <a:pt x="561" y="516"/>
                  </a:lnTo>
                  <a:lnTo>
                    <a:pt x="560" y="520"/>
                  </a:lnTo>
                  <a:lnTo>
                    <a:pt x="556" y="532"/>
                  </a:lnTo>
                  <a:lnTo>
                    <a:pt x="555" y="541"/>
                  </a:lnTo>
                  <a:lnTo>
                    <a:pt x="553" y="552"/>
                  </a:lnTo>
                  <a:lnTo>
                    <a:pt x="550" y="562"/>
                  </a:lnTo>
                  <a:lnTo>
                    <a:pt x="548" y="573"/>
                  </a:lnTo>
                  <a:lnTo>
                    <a:pt x="545" y="583"/>
                  </a:lnTo>
                  <a:lnTo>
                    <a:pt x="542" y="592"/>
                  </a:lnTo>
                  <a:lnTo>
                    <a:pt x="537" y="602"/>
                  </a:lnTo>
                  <a:lnTo>
                    <a:pt x="532" y="612"/>
                  </a:lnTo>
                  <a:lnTo>
                    <a:pt x="526" y="621"/>
                  </a:lnTo>
                  <a:lnTo>
                    <a:pt x="526" y="621"/>
                  </a:lnTo>
                  <a:lnTo>
                    <a:pt x="524" y="621"/>
                  </a:lnTo>
                  <a:lnTo>
                    <a:pt x="524" y="621"/>
                  </a:lnTo>
                  <a:lnTo>
                    <a:pt x="524" y="621"/>
                  </a:lnTo>
                  <a:lnTo>
                    <a:pt x="523" y="621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4"/>
                  </a:lnTo>
                  <a:lnTo>
                    <a:pt x="521" y="626"/>
                  </a:lnTo>
                  <a:lnTo>
                    <a:pt x="520" y="629"/>
                  </a:lnTo>
                  <a:lnTo>
                    <a:pt x="518" y="632"/>
                  </a:lnTo>
                  <a:lnTo>
                    <a:pt x="516" y="634"/>
                  </a:lnTo>
                  <a:lnTo>
                    <a:pt x="513" y="637"/>
                  </a:lnTo>
                  <a:lnTo>
                    <a:pt x="512" y="640"/>
                  </a:lnTo>
                  <a:lnTo>
                    <a:pt x="508" y="642"/>
                  </a:lnTo>
                  <a:lnTo>
                    <a:pt x="507" y="645"/>
                  </a:lnTo>
                  <a:lnTo>
                    <a:pt x="504" y="648"/>
                  </a:lnTo>
                  <a:lnTo>
                    <a:pt x="500" y="650"/>
                  </a:lnTo>
                  <a:lnTo>
                    <a:pt x="494" y="658"/>
                  </a:lnTo>
                  <a:lnTo>
                    <a:pt x="486" y="666"/>
                  </a:lnTo>
                  <a:lnTo>
                    <a:pt x="478" y="674"/>
                  </a:lnTo>
                  <a:lnTo>
                    <a:pt x="470" y="680"/>
                  </a:lnTo>
                  <a:lnTo>
                    <a:pt x="460" y="687"/>
                  </a:lnTo>
                  <a:lnTo>
                    <a:pt x="452" y="693"/>
                  </a:lnTo>
                  <a:lnTo>
                    <a:pt x="443" y="700"/>
                  </a:lnTo>
                  <a:lnTo>
                    <a:pt x="435" y="708"/>
                  </a:lnTo>
                  <a:lnTo>
                    <a:pt x="425" y="714"/>
                  </a:lnTo>
                  <a:lnTo>
                    <a:pt x="416" y="720"/>
                  </a:lnTo>
                  <a:lnTo>
                    <a:pt x="412" y="724"/>
                  </a:lnTo>
                  <a:lnTo>
                    <a:pt x="409" y="727"/>
                  </a:lnTo>
                  <a:lnTo>
                    <a:pt x="404" y="730"/>
                  </a:lnTo>
                  <a:lnTo>
                    <a:pt x="401" y="735"/>
                  </a:lnTo>
                  <a:lnTo>
                    <a:pt x="398" y="738"/>
                  </a:lnTo>
                  <a:lnTo>
                    <a:pt x="395" y="740"/>
                  </a:lnTo>
                  <a:lnTo>
                    <a:pt x="390" y="743"/>
                  </a:lnTo>
                  <a:lnTo>
                    <a:pt x="387" y="746"/>
                  </a:lnTo>
                  <a:lnTo>
                    <a:pt x="382" y="748"/>
                  </a:lnTo>
                  <a:lnTo>
                    <a:pt x="379" y="749"/>
                  </a:lnTo>
                  <a:lnTo>
                    <a:pt x="377" y="752"/>
                  </a:lnTo>
                  <a:lnTo>
                    <a:pt x="376" y="754"/>
                  </a:lnTo>
                  <a:lnTo>
                    <a:pt x="372" y="757"/>
                  </a:lnTo>
                  <a:lnTo>
                    <a:pt x="371" y="759"/>
                  </a:lnTo>
                  <a:lnTo>
                    <a:pt x="368" y="760"/>
                  </a:lnTo>
                  <a:lnTo>
                    <a:pt x="364" y="762"/>
                  </a:lnTo>
                  <a:lnTo>
                    <a:pt x="361" y="764"/>
                  </a:lnTo>
                  <a:lnTo>
                    <a:pt x="358" y="764"/>
                  </a:lnTo>
                  <a:lnTo>
                    <a:pt x="355" y="765"/>
                  </a:lnTo>
                  <a:lnTo>
                    <a:pt x="352" y="765"/>
                  </a:lnTo>
                  <a:lnTo>
                    <a:pt x="347" y="767"/>
                  </a:lnTo>
                  <a:lnTo>
                    <a:pt x="342" y="768"/>
                  </a:lnTo>
                  <a:lnTo>
                    <a:pt x="337" y="768"/>
                  </a:lnTo>
                  <a:lnTo>
                    <a:pt x="331" y="768"/>
                  </a:lnTo>
                  <a:lnTo>
                    <a:pt x="326" y="768"/>
                  </a:lnTo>
                  <a:lnTo>
                    <a:pt x="320" y="768"/>
                  </a:lnTo>
                  <a:lnTo>
                    <a:pt x="315" y="770"/>
                  </a:lnTo>
                  <a:lnTo>
                    <a:pt x="308" y="770"/>
                  </a:lnTo>
                  <a:lnTo>
                    <a:pt x="304" y="770"/>
                  </a:lnTo>
                  <a:lnTo>
                    <a:pt x="297" y="772"/>
                  </a:lnTo>
                  <a:lnTo>
                    <a:pt x="291" y="770"/>
                  </a:lnTo>
                  <a:lnTo>
                    <a:pt x="286" y="770"/>
                  </a:lnTo>
                  <a:lnTo>
                    <a:pt x="280" y="768"/>
                  </a:lnTo>
                  <a:lnTo>
                    <a:pt x="273" y="768"/>
                  </a:lnTo>
                  <a:lnTo>
                    <a:pt x="267" y="768"/>
                  </a:lnTo>
                  <a:lnTo>
                    <a:pt x="260" y="768"/>
                  </a:lnTo>
                  <a:lnTo>
                    <a:pt x="254" y="767"/>
                  </a:lnTo>
                  <a:lnTo>
                    <a:pt x="249" y="767"/>
                  </a:lnTo>
                  <a:lnTo>
                    <a:pt x="243" y="765"/>
                  </a:lnTo>
                  <a:lnTo>
                    <a:pt x="238" y="764"/>
                  </a:lnTo>
                  <a:lnTo>
                    <a:pt x="236" y="762"/>
                  </a:lnTo>
                  <a:lnTo>
                    <a:pt x="235" y="760"/>
                  </a:lnTo>
                  <a:lnTo>
                    <a:pt x="233" y="760"/>
                  </a:lnTo>
                  <a:lnTo>
                    <a:pt x="230" y="759"/>
                  </a:lnTo>
                  <a:lnTo>
                    <a:pt x="228" y="759"/>
                  </a:lnTo>
                  <a:lnTo>
                    <a:pt x="225" y="759"/>
                  </a:lnTo>
                  <a:lnTo>
                    <a:pt x="224" y="757"/>
                  </a:lnTo>
                  <a:lnTo>
                    <a:pt x="222" y="757"/>
                  </a:lnTo>
                  <a:lnTo>
                    <a:pt x="219" y="757"/>
                  </a:lnTo>
                  <a:lnTo>
                    <a:pt x="217" y="756"/>
                  </a:lnTo>
                  <a:lnTo>
                    <a:pt x="217" y="754"/>
                  </a:lnTo>
                  <a:lnTo>
                    <a:pt x="214" y="756"/>
                  </a:lnTo>
                  <a:lnTo>
                    <a:pt x="212" y="756"/>
                  </a:lnTo>
                  <a:lnTo>
                    <a:pt x="211" y="756"/>
                  </a:lnTo>
                  <a:lnTo>
                    <a:pt x="209" y="754"/>
                  </a:lnTo>
                  <a:lnTo>
                    <a:pt x="206" y="754"/>
                  </a:lnTo>
                  <a:lnTo>
                    <a:pt x="204" y="752"/>
                  </a:lnTo>
                  <a:lnTo>
                    <a:pt x="203" y="752"/>
                  </a:lnTo>
                  <a:lnTo>
                    <a:pt x="200" y="751"/>
                  </a:lnTo>
                  <a:lnTo>
                    <a:pt x="198" y="749"/>
                  </a:lnTo>
                  <a:lnTo>
                    <a:pt x="195" y="749"/>
                  </a:lnTo>
                  <a:lnTo>
                    <a:pt x="195" y="748"/>
                  </a:lnTo>
                  <a:lnTo>
                    <a:pt x="193" y="746"/>
                  </a:lnTo>
                  <a:lnTo>
                    <a:pt x="193" y="746"/>
                  </a:lnTo>
                  <a:lnTo>
                    <a:pt x="192" y="744"/>
                  </a:lnTo>
                  <a:lnTo>
                    <a:pt x="190" y="743"/>
                  </a:lnTo>
                  <a:lnTo>
                    <a:pt x="190" y="743"/>
                  </a:lnTo>
                  <a:lnTo>
                    <a:pt x="188" y="743"/>
                  </a:lnTo>
                  <a:lnTo>
                    <a:pt x="187" y="741"/>
                  </a:lnTo>
                  <a:lnTo>
                    <a:pt x="185" y="741"/>
                  </a:lnTo>
                  <a:lnTo>
                    <a:pt x="184" y="741"/>
                  </a:lnTo>
                  <a:lnTo>
                    <a:pt x="182" y="740"/>
                  </a:lnTo>
                  <a:lnTo>
                    <a:pt x="180" y="738"/>
                  </a:lnTo>
                  <a:lnTo>
                    <a:pt x="177" y="738"/>
                  </a:lnTo>
                  <a:lnTo>
                    <a:pt x="176" y="736"/>
                  </a:lnTo>
                  <a:lnTo>
                    <a:pt x="174" y="735"/>
                  </a:lnTo>
                  <a:lnTo>
                    <a:pt x="171" y="733"/>
                  </a:lnTo>
                  <a:lnTo>
                    <a:pt x="169" y="732"/>
                  </a:lnTo>
                  <a:lnTo>
                    <a:pt x="166" y="730"/>
                  </a:lnTo>
                  <a:lnTo>
                    <a:pt x="164" y="728"/>
                  </a:lnTo>
                  <a:lnTo>
                    <a:pt x="161" y="727"/>
                  </a:lnTo>
                  <a:lnTo>
                    <a:pt x="163" y="725"/>
                  </a:lnTo>
                  <a:lnTo>
                    <a:pt x="147" y="714"/>
                  </a:lnTo>
                  <a:lnTo>
                    <a:pt x="131" y="703"/>
                  </a:lnTo>
                  <a:lnTo>
                    <a:pt x="115" y="688"/>
                  </a:lnTo>
                  <a:lnTo>
                    <a:pt x="99" y="676"/>
                  </a:lnTo>
                  <a:lnTo>
                    <a:pt x="84" y="660"/>
                  </a:lnTo>
                  <a:lnTo>
                    <a:pt x="72" y="644"/>
                  </a:lnTo>
                  <a:lnTo>
                    <a:pt x="59" y="626"/>
                  </a:lnTo>
                  <a:lnTo>
                    <a:pt x="49" y="608"/>
                  </a:lnTo>
                  <a:lnTo>
                    <a:pt x="40" y="591"/>
                  </a:lnTo>
                  <a:lnTo>
                    <a:pt x="33" y="570"/>
                  </a:lnTo>
                  <a:lnTo>
                    <a:pt x="28" y="559"/>
                  </a:lnTo>
                  <a:lnTo>
                    <a:pt x="25" y="546"/>
                  </a:lnTo>
                  <a:lnTo>
                    <a:pt x="22" y="533"/>
                  </a:lnTo>
                  <a:lnTo>
                    <a:pt x="19" y="522"/>
                  </a:lnTo>
                  <a:lnTo>
                    <a:pt x="17" y="509"/>
                  </a:lnTo>
                  <a:lnTo>
                    <a:pt x="14" y="495"/>
                  </a:lnTo>
                  <a:lnTo>
                    <a:pt x="12" y="482"/>
                  </a:lnTo>
                  <a:lnTo>
                    <a:pt x="11" y="469"/>
                  </a:lnTo>
                  <a:lnTo>
                    <a:pt x="9" y="456"/>
                  </a:lnTo>
                  <a:lnTo>
                    <a:pt x="8" y="444"/>
                  </a:lnTo>
                  <a:lnTo>
                    <a:pt x="6" y="442"/>
                  </a:lnTo>
                  <a:lnTo>
                    <a:pt x="6" y="440"/>
                  </a:lnTo>
                  <a:lnTo>
                    <a:pt x="6" y="439"/>
                  </a:lnTo>
                  <a:lnTo>
                    <a:pt x="4" y="436"/>
                  </a:lnTo>
                  <a:lnTo>
                    <a:pt x="4" y="434"/>
                  </a:lnTo>
                  <a:lnTo>
                    <a:pt x="4" y="432"/>
                  </a:lnTo>
                  <a:lnTo>
                    <a:pt x="4" y="431"/>
                  </a:lnTo>
                  <a:lnTo>
                    <a:pt x="4" y="429"/>
                  </a:lnTo>
                  <a:lnTo>
                    <a:pt x="4" y="428"/>
                  </a:lnTo>
                  <a:lnTo>
                    <a:pt x="4" y="426"/>
                  </a:lnTo>
                  <a:lnTo>
                    <a:pt x="3" y="423"/>
                  </a:lnTo>
                  <a:lnTo>
                    <a:pt x="1" y="418"/>
                  </a:lnTo>
                  <a:lnTo>
                    <a:pt x="1" y="415"/>
                  </a:lnTo>
                  <a:lnTo>
                    <a:pt x="1" y="410"/>
                  </a:lnTo>
                  <a:lnTo>
                    <a:pt x="1" y="405"/>
                  </a:lnTo>
                  <a:lnTo>
                    <a:pt x="1" y="400"/>
                  </a:lnTo>
                  <a:lnTo>
                    <a:pt x="1" y="396"/>
                  </a:lnTo>
                  <a:lnTo>
                    <a:pt x="1" y="391"/>
                  </a:lnTo>
                  <a:lnTo>
                    <a:pt x="1" y="386"/>
                  </a:lnTo>
                  <a:lnTo>
                    <a:pt x="1" y="383"/>
                  </a:lnTo>
                  <a:lnTo>
                    <a:pt x="1" y="378"/>
                  </a:lnTo>
                  <a:lnTo>
                    <a:pt x="0" y="375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0" y="364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0" y="351"/>
                  </a:lnTo>
                  <a:lnTo>
                    <a:pt x="1" y="340"/>
                  </a:lnTo>
                  <a:lnTo>
                    <a:pt x="3" y="330"/>
                  </a:lnTo>
                  <a:lnTo>
                    <a:pt x="3" y="320"/>
                  </a:lnTo>
                  <a:lnTo>
                    <a:pt x="4" y="309"/>
                  </a:lnTo>
                  <a:lnTo>
                    <a:pt x="4" y="300"/>
                  </a:lnTo>
                  <a:lnTo>
                    <a:pt x="4" y="288"/>
                  </a:lnTo>
                  <a:lnTo>
                    <a:pt x="6" y="279"/>
                  </a:lnTo>
                  <a:lnTo>
                    <a:pt x="8" y="269"/>
                  </a:lnTo>
                  <a:lnTo>
                    <a:pt x="9" y="260"/>
                  </a:lnTo>
                  <a:lnTo>
                    <a:pt x="11" y="250"/>
                  </a:lnTo>
                  <a:lnTo>
                    <a:pt x="12" y="250"/>
                  </a:lnTo>
                  <a:lnTo>
                    <a:pt x="14" y="248"/>
                  </a:lnTo>
                  <a:lnTo>
                    <a:pt x="16" y="247"/>
                  </a:lnTo>
                  <a:lnTo>
                    <a:pt x="17" y="247"/>
                  </a:lnTo>
                  <a:lnTo>
                    <a:pt x="19" y="245"/>
                  </a:lnTo>
                  <a:lnTo>
                    <a:pt x="19" y="244"/>
                  </a:lnTo>
                  <a:lnTo>
                    <a:pt x="20" y="242"/>
                  </a:lnTo>
                  <a:lnTo>
                    <a:pt x="20" y="240"/>
                  </a:lnTo>
                  <a:lnTo>
                    <a:pt x="20" y="239"/>
                  </a:lnTo>
                  <a:lnTo>
                    <a:pt x="20" y="236"/>
                  </a:lnTo>
                  <a:lnTo>
                    <a:pt x="22" y="236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5" y="164"/>
                  </a:lnTo>
                  <a:lnTo>
                    <a:pt x="24" y="164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2" y="156"/>
                  </a:lnTo>
                  <a:lnTo>
                    <a:pt x="24" y="152"/>
                  </a:lnTo>
                  <a:lnTo>
                    <a:pt x="27" y="151"/>
                  </a:lnTo>
                  <a:lnTo>
                    <a:pt x="30" y="149"/>
                  </a:lnTo>
                  <a:lnTo>
                    <a:pt x="33" y="148"/>
                  </a:lnTo>
                  <a:lnTo>
                    <a:pt x="36" y="148"/>
                  </a:lnTo>
                  <a:lnTo>
                    <a:pt x="38" y="146"/>
                  </a:lnTo>
                  <a:lnTo>
                    <a:pt x="41" y="144"/>
                  </a:lnTo>
                  <a:lnTo>
                    <a:pt x="44" y="141"/>
                  </a:lnTo>
                  <a:lnTo>
                    <a:pt x="46" y="140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49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2" y="136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60" y="122"/>
                  </a:lnTo>
                  <a:lnTo>
                    <a:pt x="62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19"/>
                  </a:lnTo>
                  <a:lnTo>
                    <a:pt x="75" y="120"/>
                  </a:lnTo>
                  <a:lnTo>
                    <a:pt x="81" y="119"/>
                  </a:lnTo>
                  <a:lnTo>
                    <a:pt x="89" y="117"/>
                  </a:lnTo>
                  <a:lnTo>
                    <a:pt x="96" y="114"/>
                  </a:lnTo>
                  <a:lnTo>
                    <a:pt x="100" y="111"/>
                  </a:lnTo>
                  <a:lnTo>
                    <a:pt x="105" y="106"/>
                  </a:lnTo>
                  <a:lnTo>
                    <a:pt x="110" y="101"/>
                  </a:lnTo>
                  <a:lnTo>
                    <a:pt x="115" y="95"/>
                  </a:lnTo>
                  <a:lnTo>
                    <a:pt x="120" y="90"/>
                  </a:lnTo>
                  <a:lnTo>
                    <a:pt x="124" y="85"/>
                  </a:lnTo>
                  <a:lnTo>
                    <a:pt x="126" y="82"/>
                  </a:lnTo>
                  <a:lnTo>
                    <a:pt x="129" y="80"/>
                  </a:lnTo>
                  <a:lnTo>
                    <a:pt x="131" y="79"/>
                  </a:lnTo>
                  <a:lnTo>
                    <a:pt x="134" y="77"/>
                  </a:lnTo>
                  <a:lnTo>
                    <a:pt x="137" y="76"/>
                  </a:lnTo>
                  <a:lnTo>
                    <a:pt x="139" y="74"/>
                  </a:lnTo>
                  <a:lnTo>
                    <a:pt x="142" y="72"/>
                  </a:lnTo>
                  <a:lnTo>
                    <a:pt x="144" y="71"/>
                  </a:lnTo>
                  <a:lnTo>
                    <a:pt x="145" y="68"/>
                  </a:lnTo>
                  <a:lnTo>
                    <a:pt x="147" y="64"/>
                  </a:lnTo>
                  <a:lnTo>
                    <a:pt x="147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0" y="63"/>
                  </a:lnTo>
                  <a:lnTo>
                    <a:pt x="150" y="63"/>
                  </a:lnTo>
                  <a:lnTo>
                    <a:pt x="150" y="61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3" y="56"/>
                  </a:lnTo>
                  <a:lnTo>
                    <a:pt x="155" y="55"/>
                  </a:lnTo>
                  <a:lnTo>
                    <a:pt x="156" y="53"/>
                  </a:lnTo>
                  <a:lnTo>
                    <a:pt x="158" y="52"/>
                  </a:lnTo>
                  <a:lnTo>
                    <a:pt x="158" y="50"/>
                  </a:lnTo>
                  <a:lnTo>
                    <a:pt x="160" y="48"/>
                  </a:lnTo>
                  <a:lnTo>
                    <a:pt x="160" y="47"/>
                  </a:lnTo>
                  <a:lnTo>
                    <a:pt x="161" y="47"/>
                  </a:lnTo>
                  <a:lnTo>
                    <a:pt x="163" y="45"/>
                  </a:lnTo>
                  <a:lnTo>
                    <a:pt x="164" y="44"/>
                  </a:lnTo>
                  <a:lnTo>
                    <a:pt x="166" y="44"/>
                  </a:lnTo>
                  <a:lnTo>
                    <a:pt x="168" y="42"/>
                  </a:lnTo>
                  <a:lnTo>
                    <a:pt x="169" y="40"/>
                  </a:lnTo>
                  <a:lnTo>
                    <a:pt x="171" y="39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4" y="36"/>
                  </a:lnTo>
                  <a:lnTo>
                    <a:pt x="174" y="37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6" y="42"/>
                  </a:lnTo>
                  <a:lnTo>
                    <a:pt x="177" y="44"/>
                  </a:lnTo>
                  <a:lnTo>
                    <a:pt x="177" y="44"/>
                  </a:lnTo>
                  <a:lnTo>
                    <a:pt x="179" y="45"/>
                  </a:lnTo>
                  <a:lnTo>
                    <a:pt x="180" y="45"/>
                  </a:lnTo>
                  <a:lnTo>
                    <a:pt x="182" y="47"/>
                  </a:lnTo>
                  <a:lnTo>
                    <a:pt x="182" y="50"/>
                  </a:lnTo>
                  <a:lnTo>
                    <a:pt x="184" y="53"/>
                  </a:lnTo>
                  <a:lnTo>
                    <a:pt x="185" y="56"/>
                  </a:lnTo>
                  <a:lnTo>
                    <a:pt x="187" y="60"/>
                  </a:lnTo>
                  <a:lnTo>
                    <a:pt x="190" y="64"/>
                  </a:lnTo>
                  <a:lnTo>
                    <a:pt x="192" y="68"/>
                  </a:lnTo>
                  <a:lnTo>
                    <a:pt x="193" y="71"/>
                  </a:lnTo>
                  <a:lnTo>
                    <a:pt x="196" y="74"/>
                  </a:lnTo>
                  <a:lnTo>
                    <a:pt x="198" y="77"/>
                  </a:lnTo>
                  <a:lnTo>
                    <a:pt x="200" y="80"/>
                  </a:lnTo>
                  <a:lnTo>
                    <a:pt x="201" y="82"/>
                  </a:lnTo>
                  <a:lnTo>
                    <a:pt x="201" y="82"/>
                  </a:lnTo>
                  <a:lnTo>
                    <a:pt x="201" y="84"/>
                  </a:lnTo>
                  <a:lnTo>
                    <a:pt x="203" y="84"/>
                  </a:lnTo>
                  <a:lnTo>
                    <a:pt x="203" y="85"/>
                  </a:lnTo>
                  <a:lnTo>
                    <a:pt x="204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8" y="85"/>
                  </a:lnTo>
                  <a:lnTo>
                    <a:pt x="204" y="79"/>
                  </a:lnTo>
                  <a:lnTo>
                    <a:pt x="201" y="74"/>
                  </a:lnTo>
                  <a:lnTo>
                    <a:pt x="198" y="69"/>
                  </a:lnTo>
                  <a:lnTo>
                    <a:pt x="195" y="63"/>
                  </a:lnTo>
                  <a:lnTo>
                    <a:pt x="192" y="56"/>
                  </a:lnTo>
                  <a:lnTo>
                    <a:pt x="188" y="50"/>
                  </a:lnTo>
                  <a:lnTo>
                    <a:pt x="185" y="44"/>
                  </a:lnTo>
                  <a:lnTo>
                    <a:pt x="184" y="37"/>
                  </a:lnTo>
                  <a:lnTo>
                    <a:pt x="182" y="31"/>
                  </a:lnTo>
                  <a:lnTo>
                    <a:pt x="180" y="24"/>
                  </a:lnTo>
                  <a:lnTo>
                    <a:pt x="184" y="31"/>
                  </a:lnTo>
                  <a:lnTo>
                    <a:pt x="185" y="37"/>
                  </a:lnTo>
                  <a:lnTo>
                    <a:pt x="188" y="44"/>
                  </a:lnTo>
                  <a:lnTo>
                    <a:pt x="192" y="50"/>
                  </a:lnTo>
                  <a:lnTo>
                    <a:pt x="193" y="55"/>
                  </a:lnTo>
                  <a:lnTo>
                    <a:pt x="196" y="61"/>
                  </a:lnTo>
                  <a:lnTo>
                    <a:pt x="200" y="68"/>
                  </a:lnTo>
                  <a:lnTo>
                    <a:pt x="203" y="74"/>
                  </a:lnTo>
                  <a:lnTo>
                    <a:pt x="206" y="79"/>
                  </a:lnTo>
                  <a:lnTo>
                    <a:pt x="209" y="85"/>
                  </a:lnTo>
                  <a:lnTo>
                    <a:pt x="211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4"/>
                  </a:lnTo>
                  <a:lnTo>
                    <a:pt x="217" y="84"/>
                  </a:lnTo>
                  <a:lnTo>
                    <a:pt x="217" y="84"/>
                  </a:lnTo>
                  <a:lnTo>
                    <a:pt x="217" y="82"/>
                  </a:lnTo>
                  <a:lnTo>
                    <a:pt x="214" y="77"/>
                  </a:lnTo>
                  <a:lnTo>
                    <a:pt x="209" y="72"/>
                  </a:lnTo>
                  <a:lnTo>
                    <a:pt x="206" y="66"/>
                  </a:lnTo>
                  <a:lnTo>
                    <a:pt x="201" y="60"/>
                  </a:lnTo>
                  <a:lnTo>
                    <a:pt x="198" y="52"/>
                  </a:lnTo>
                  <a:lnTo>
                    <a:pt x="195" y="45"/>
                  </a:lnTo>
                  <a:lnTo>
                    <a:pt x="192" y="37"/>
                  </a:lnTo>
                  <a:lnTo>
                    <a:pt x="190" y="31"/>
                  </a:lnTo>
                  <a:lnTo>
                    <a:pt x="188" y="24"/>
                  </a:lnTo>
                  <a:lnTo>
                    <a:pt x="188" y="18"/>
                  </a:lnTo>
                  <a:lnTo>
                    <a:pt x="188" y="20"/>
                  </a:lnTo>
                  <a:lnTo>
                    <a:pt x="188" y="21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5" y="26"/>
                  </a:lnTo>
                  <a:lnTo>
                    <a:pt x="196" y="28"/>
                  </a:lnTo>
                  <a:lnTo>
                    <a:pt x="196" y="29"/>
                  </a:lnTo>
                  <a:lnTo>
                    <a:pt x="196" y="28"/>
                  </a:lnTo>
                  <a:lnTo>
                    <a:pt x="198" y="26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20"/>
                  </a:lnTo>
                  <a:lnTo>
                    <a:pt x="195" y="18"/>
                  </a:lnTo>
                  <a:lnTo>
                    <a:pt x="195" y="16"/>
                  </a:lnTo>
                  <a:lnTo>
                    <a:pt x="193" y="15"/>
                  </a:lnTo>
                  <a:lnTo>
                    <a:pt x="192" y="13"/>
                  </a:lnTo>
                  <a:lnTo>
                    <a:pt x="192" y="12"/>
                  </a:lnTo>
                  <a:lnTo>
                    <a:pt x="196" y="16"/>
                  </a:lnTo>
                  <a:lnTo>
                    <a:pt x="200" y="23"/>
                  </a:lnTo>
                  <a:lnTo>
                    <a:pt x="204" y="29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4" y="50"/>
                  </a:lnTo>
                  <a:lnTo>
                    <a:pt x="217" y="56"/>
                  </a:lnTo>
                  <a:lnTo>
                    <a:pt x="222" y="63"/>
                  </a:lnTo>
                  <a:lnTo>
                    <a:pt x="227" y="69"/>
                  </a:lnTo>
                  <a:lnTo>
                    <a:pt x="232" y="74"/>
                  </a:lnTo>
                  <a:lnTo>
                    <a:pt x="233" y="74"/>
                  </a:lnTo>
                  <a:lnTo>
                    <a:pt x="235" y="74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40" y="72"/>
                  </a:lnTo>
                  <a:lnTo>
                    <a:pt x="241" y="71"/>
                  </a:lnTo>
                  <a:lnTo>
                    <a:pt x="241" y="69"/>
                  </a:lnTo>
                  <a:lnTo>
                    <a:pt x="240" y="68"/>
                  </a:lnTo>
                  <a:lnTo>
                    <a:pt x="240" y="66"/>
                  </a:lnTo>
                  <a:lnTo>
                    <a:pt x="238" y="66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35" y="63"/>
                  </a:lnTo>
                  <a:lnTo>
                    <a:pt x="235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2" y="64"/>
                  </a:lnTo>
                  <a:lnTo>
                    <a:pt x="228" y="61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4" y="53"/>
                  </a:lnTo>
                  <a:lnTo>
                    <a:pt x="222" y="50"/>
                  </a:lnTo>
                  <a:lnTo>
                    <a:pt x="220" y="47"/>
                  </a:lnTo>
                  <a:lnTo>
                    <a:pt x="219" y="44"/>
                  </a:lnTo>
                  <a:lnTo>
                    <a:pt x="217" y="39"/>
                  </a:lnTo>
                  <a:lnTo>
                    <a:pt x="214" y="36"/>
                  </a:lnTo>
                  <a:lnTo>
                    <a:pt x="212" y="32"/>
                  </a:lnTo>
                  <a:lnTo>
                    <a:pt x="241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3"/>
                  </a:lnTo>
                  <a:lnTo>
                    <a:pt x="246" y="64"/>
                  </a:lnTo>
                  <a:lnTo>
                    <a:pt x="248" y="64"/>
                  </a:lnTo>
                  <a:lnTo>
                    <a:pt x="249" y="66"/>
                  </a:lnTo>
                  <a:lnTo>
                    <a:pt x="251" y="66"/>
                  </a:lnTo>
                  <a:lnTo>
                    <a:pt x="254" y="68"/>
                  </a:lnTo>
                  <a:lnTo>
                    <a:pt x="256" y="69"/>
                  </a:lnTo>
                  <a:lnTo>
                    <a:pt x="257" y="69"/>
                  </a:lnTo>
                  <a:lnTo>
                    <a:pt x="259" y="71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2" y="66"/>
                  </a:lnTo>
                  <a:lnTo>
                    <a:pt x="260" y="66"/>
                  </a:lnTo>
                  <a:lnTo>
                    <a:pt x="259" y="64"/>
                  </a:lnTo>
                  <a:lnTo>
                    <a:pt x="257" y="64"/>
                  </a:lnTo>
                  <a:lnTo>
                    <a:pt x="254" y="64"/>
                  </a:lnTo>
                  <a:lnTo>
                    <a:pt x="252" y="63"/>
                  </a:lnTo>
                  <a:lnTo>
                    <a:pt x="251" y="63"/>
                  </a:lnTo>
                  <a:lnTo>
                    <a:pt x="249" y="61"/>
                  </a:lnTo>
                  <a:lnTo>
                    <a:pt x="248" y="56"/>
                  </a:lnTo>
                  <a:lnTo>
                    <a:pt x="244" y="53"/>
                  </a:lnTo>
                  <a:lnTo>
                    <a:pt x="243" y="48"/>
                  </a:lnTo>
                  <a:lnTo>
                    <a:pt x="240" y="45"/>
                  </a:lnTo>
                  <a:lnTo>
                    <a:pt x="236" y="44"/>
                  </a:lnTo>
                  <a:lnTo>
                    <a:pt x="233" y="40"/>
                  </a:lnTo>
                  <a:lnTo>
                    <a:pt x="230" y="37"/>
                  </a:lnTo>
                  <a:lnTo>
                    <a:pt x="228" y="34"/>
                  </a:lnTo>
                  <a:lnTo>
                    <a:pt x="225" y="29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5" y="26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7" y="24"/>
                  </a:lnTo>
                  <a:lnTo>
                    <a:pt x="227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6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0" y="13"/>
                  </a:lnTo>
                  <a:lnTo>
                    <a:pt x="220" y="12"/>
                  </a:lnTo>
                  <a:lnTo>
                    <a:pt x="219" y="10"/>
                  </a:lnTo>
                  <a:lnTo>
                    <a:pt x="219" y="10"/>
                  </a:lnTo>
                  <a:lnTo>
                    <a:pt x="217" y="8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4" y="2"/>
                  </a:lnTo>
                  <a:lnTo>
                    <a:pt x="222" y="12"/>
                  </a:lnTo>
                  <a:lnTo>
                    <a:pt x="228" y="20"/>
                  </a:lnTo>
                  <a:lnTo>
                    <a:pt x="236" y="29"/>
                  </a:lnTo>
                  <a:lnTo>
                    <a:pt x="244" y="36"/>
                  </a:lnTo>
                  <a:lnTo>
                    <a:pt x="252" y="44"/>
                  </a:lnTo>
                  <a:lnTo>
                    <a:pt x="260" y="52"/>
                  </a:lnTo>
                  <a:lnTo>
                    <a:pt x="268" y="58"/>
                  </a:lnTo>
                  <a:lnTo>
                    <a:pt x="276" y="66"/>
                  </a:lnTo>
                  <a:lnTo>
                    <a:pt x="284" y="72"/>
                  </a:lnTo>
                  <a:lnTo>
                    <a:pt x="294" y="80"/>
                  </a:lnTo>
                  <a:lnTo>
                    <a:pt x="296" y="79"/>
                  </a:lnTo>
                  <a:lnTo>
                    <a:pt x="297" y="79"/>
                  </a:lnTo>
                  <a:lnTo>
                    <a:pt x="299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2"/>
                  </a:lnTo>
                  <a:lnTo>
                    <a:pt x="307" y="84"/>
                  </a:lnTo>
                  <a:lnTo>
                    <a:pt x="308" y="84"/>
                  </a:lnTo>
                  <a:lnTo>
                    <a:pt x="310" y="85"/>
                  </a:lnTo>
                  <a:lnTo>
                    <a:pt x="312" y="87"/>
                  </a:lnTo>
                  <a:lnTo>
                    <a:pt x="315" y="87"/>
                  </a:lnTo>
                  <a:lnTo>
                    <a:pt x="318" y="88"/>
                  </a:lnTo>
                  <a:lnTo>
                    <a:pt x="320" y="88"/>
                  </a:lnTo>
                  <a:lnTo>
                    <a:pt x="321" y="88"/>
                  </a:lnTo>
                  <a:lnTo>
                    <a:pt x="324" y="88"/>
                  </a:lnTo>
                  <a:lnTo>
                    <a:pt x="326" y="88"/>
                  </a:lnTo>
                  <a:lnTo>
                    <a:pt x="328" y="88"/>
                  </a:lnTo>
                  <a:lnTo>
                    <a:pt x="329" y="88"/>
                  </a:lnTo>
                  <a:lnTo>
                    <a:pt x="331" y="90"/>
                  </a:lnTo>
                  <a:lnTo>
                    <a:pt x="332" y="93"/>
                  </a:lnTo>
                  <a:lnTo>
                    <a:pt x="334" y="92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5"/>
                  </a:lnTo>
                  <a:lnTo>
                    <a:pt x="334" y="95"/>
                  </a:lnTo>
                  <a:lnTo>
                    <a:pt x="334" y="95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40" y="92"/>
                  </a:lnTo>
                  <a:lnTo>
                    <a:pt x="336" y="88"/>
                  </a:lnTo>
                  <a:lnTo>
                    <a:pt x="329" y="85"/>
                  </a:lnTo>
                  <a:lnTo>
                    <a:pt x="324" y="82"/>
                  </a:lnTo>
                  <a:lnTo>
                    <a:pt x="318" y="79"/>
                  </a:lnTo>
                  <a:lnTo>
                    <a:pt x="313" y="74"/>
                  </a:lnTo>
                  <a:lnTo>
                    <a:pt x="307" y="71"/>
                  </a:lnTo>
                  <a:lnTo>
                    <a:pt x="302" y="68"/>
                  </a:lnTo>
                  <a:lnTo>
                    <a:pt x="297" y="63"/>
                  </a:lnTo>
                  <a:lnTo>
                    <a:pt x="292" y="58"/>
                  </a:lnTo>
                  <a:lnTo>
                    <a:pt x="289" y="52"/>
                  </a:lnTo>
                  <a:lnTo>
                    <a:pt x="284" y="47"/>
                  </a:lnTo>
                  <a:lnTo>
                    <a:pt x="292" y="53"/>
                  </a:lnTo>
                  <a:lnTo>
                    <a:pt x="300" y="58"/>
                  </a:lnTo>
                  <a:lnTo>
                    <a:pt x="310" y="61"/>
                  </a:lnTo>
                  <a:lnTo>
                    <a:pt x="318" y="64"/>
                  </a:lnTo>
                  <a:lnTo>
                    <a:pt x="328" y="68"/>
                  </a:lnTo>
                  <a:lnTo>
                    <a:pt x="337" y="71"/>
                  </a:lnTo>
                  <a:lnTo>
                    <a:pt x="347" y="72"/>
                  </a:lnTo>
                  <a:lnTo>
                    <a:pt x="356" y="76"/>
                  </a:lnTo>
                  <a:lnTo>
                    <a:pt x="366" y="77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79"/>
                  </a:lnTo>
                  <a:lnTo>
                    <a:pt x="377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7" y="77"/>
                  </a:lnTo>
                  <a:lnTo>
                    <a:pt x="377" y="77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77" y="74"/>
                  </a:lnTo>
                  <a:lnTo>
                    <a:pt x="379" y="76"/>
                  </a:lnTo>
                  <a:lnTo>
                    <a:pt x="379" y="76"/>
                  </a:lnTo>
                  <a:lnTo>
                    <a:pt x="380" y="77"/>
                  </a:lnTo>
                  <a:lnTo>
                    <a:pt x="380" y="79"/>
                  </a:lnTo>
                  <a:lnTo>
                    <a:pt x="380" y="80"/>
                  </a:lnTo>
                  <a:lnTo>
                    <a:pt x="382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5" y="84"/>
                  </a:lnTo>
                  <a:lnTo>
                    <a:pt x="387" y="82"/>
                  </a:lnTo>
                  <a:lnTo>
                    <a:pt x="388" y="80"/>
                  </a:lnTo>
                  <a:lnTo>
                    <a:pt x="388" y="77"/>
                  </a:lnTo>
                  <a:lnTo>
                    <a:pt x="388" y="74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6"/>
                  </a:lnTo>
                  <a:lnTo>
                    <a:pt x="384" y="63"/>
                  </a:lnTo>
                  <a:lnTo>
                    <a:pt x="384" y="61"/>
                  </a:lnTo>
                  <a:lnTo>
                    <a:pt x="380" y="60"/>
                  </a:lnTo>
                  <a:lnTo>
                    <a:pt x="379" y="60"/>
                  </a:lnTo>
                  <a:lnTo>
                    <a:pt x="382" y="56"/>
                  </a:lnTo>
                  <a:lnTo>
                    <a:pt x="380" y="55"/>
                  </a:lnTo>
                  <a:lnTo>
                    <a:pt x="377" y="53"/>
                  </a:lnTo>
                  <a:lnTo>
                    <a:pt x="376" y="52"/>
                  </a:lnTo>
                  <a:lnTo>
                    <a:pt x="372" y="48"/>
                  </a:lnTo>
                  <a:lnTo>
                    <a:pt x="371" y="47"/>
                  </a:lnTo>
                  <a:lnTo>
                    <a:pt x="368" y="45"/>
                  </a:lnTo>
                  <a:lnTo>
                    <a:pt x="366" y="42"/>
                  </a:lnTo>
                  <a:lnTo>
                    <a:pt x="364" y="40"/>
                  </a:lnTo>
                  <a:lnTo>
                    <a:pt x="363" y="37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4" y="36"/>
                  </a:lnTo>
                  <a:lnTo>
                    <a:pt x="364" y="36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6" y="34"/>
                  </a:lnTo>
                  <a:lnTo>
                    <a:pt x="366" y="31"/>
                  </a:lnTo>
                  <a:lnTo>
                    <a:pt x="364" y="29"/>
                  </a:lnTo>
                  <a:lnTo>
                    <a:pt x="363" y="28"/>
                  </a:lnTo>
                  <a:lnTo>
                    <a:pt x="361" y="26"/>
                  </a:lnTo>
                  <a:lnTo>
                    <a:pt x="360" y="26"/>
                  </a:lnTo>
                  <a:lnTo>
                    <a:pt x="358" y="26"/>
                  </a:lnTo>
                  <a:lnTo>
                    <a:pt x="355" y="24"/>
                  </a:lnTo>
                  <a:lnTo>
                    <a:pt x="353" y="24"/>
                  </a:lnTo>
                  <a:lnTo>
                    <a:pt x="352" y="23"/>
                  </a:lnTo>
                  <a:lnTo>
                    <a:pt x="350" y="21"/>
                  </a:lnTo>
                  <a:lnTo>
                    <a:pt x="350" y="20"/>
                  </a:lnTo>
                  <a:lnTo>
                    <a:pt x="348" y="16"/>
                  </a:lnTo>
                  <a:lnTo>
                    <a:pt x="347" y="15"/>
                  </a:lnTo>
                  <a:lnTo>
                    <a:pt x="345" y="13"/>
                  </a:lnTo>
                  <a:lnTo>
                    <a:pt x="344" y="12"/>
                  </a:lnTo>
                  <a:lnTo>
                    <a:pt x="342" y="10"/>
                  </a:lnTo>
                  <a:lnTo>
                    <a:pt x="340" y="8"/>
                  </a:lnTo>
                  <a:lnTo>
                    <a:pt x="339" y="5"/>
                  </a:lnTo>
                  <a:lnTo>
                    <a:pt x="339" y="4"/>
                  </a:lnTo>
                  <a:lnTo>
                    <a:pt x="337" y="0"/>
                  </a:lnTo>
                  <a:lnTo>
                    <a:pt x="340" y="4"/>
                  </a:lnTo>
                  <a:lnTo>
                    <a:pt x="345" y="7"/>
                  </a:lnTo>
                  <a:lnTo>
                    <a:pt x="348" y="8"/>
                  </a:lnTo>
                  <a:lnTo>
                    <a:pt x="353" y="12"/>
                  </a:lnTo>
                  <a:lnTo>
                    <a:pt x="356" y="13"/>
                  </a:lnTo>
                  <a:lnTo>
                    <a:pt x="361" y="16"/>
                  </a:lnTo>
                  <a:lnTo>
                    <a:pt x="364" y="20"/>
                  </a:lnTo>
                  <a:lnTo>
                    <a:pt x="368" y="23"/>
                  </a:lnTo>
                  <a:lnTo>
                    <a:pt x="371" y="26"/>
                  </a:lnTo>
                  <a:lnTo>
                    <a:pt x="374" y="29"/>
                  </a:lnTo>
                  <a:lnTo>
                    <a:pt x="374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0" name="Freeform 22"/>
            <p:cNvSpPr>
              <a:spLocks/>
            </p:cNvSpPr>
            <p:nvPr/>
          </p:nvSpPr>
          <p:spPr bwMode="auto">
            <a:xfrm>
              <a:off x="4299" y="836"/>
              <a:ext cx="92" cy="30"/>
            </a:xfrm>
            <a:custGeom>
              <a:avLst/>
              <a:gdLst/>
              <a:ahLst/>
              <a:cxnLst>
                <a:cxn ang="0">
                  <a:pos x="152" y="10"/>
                </a:cxn>
                <a:cxn ang="0">
                  <a:pos x="155" y="12"/>
                </a:cxn>
                <a:cxn ang="0">
                  <a:pos x="160" y="13"/>
                </a:cxn>
                <a:cxn ang="0">
                  <a:pos x="166" y="15"/>
                </a:cxn>
                <a:cxn ang="0">
                  <a:pos x="176" y="21"/>
                </a:cxn>
                <a:cxn ang="0">
                  <a:pos x="182" y="29"/>
                </a:cxn>
                <a:cxn ang="0">
                  <a:pos x="190" y="36"/>
                </a:cxn>
                <a:cxn ang="0">
                  <a:pos x="193" y="39"/>
                </a:cxn>
                <a:cxn ang="0">
                  <a:pos x="196" y="42"/>
                </a:cxn>
                <a:cxn ang="0">
                  <a:pos x="196" y="45"/>
                </a:cxn>
                <a:cxn ang="0">
                  <a:pos x="195" y="48"/>
                </a:cxn>
                <a:cxn ang="0">
                  <a:pos x="193" y="48"/>
                </a:cxn>
                <a:cxn ang="0">
                  <a:pos x="190" y="48"/>
                </a:cxn>
                <a:cxn ang="0">
                  <a:pos x="187" y="47"/>
                </a:cxn>
                <a:cxn ang="0">
                  <a:pos x="180" y="44"/>
                </a:cxn>
                <a:cxn ang="0">
                  <a:pos x="174" y="42"/>
                </a:cxn>
                <a:cxn ang="0">
                  <a:pos x="169" y="40"/>
                </a:cxn>
                <a:cxn ang="0">
                  <a:pos x="163" y="40"/>
                </a:cxn>
                <a:cxn ang="0">
                  <a:pos x="164" y="47"/>
                </a:cxn>
                <a:cxn ang="0">
                  <a:pos x="161" y="52"/>
                </a:cxn>
                <a:cxn ang="0">
                  <a:pos x="153" y="47"/>
                </a:cxn>
                <a:cxn ang="0">
                  <a:pos x="140" y="40"/>
                </a:cxn>
                <a:cxn ang="0">
                  <a:pos x="128" y="36"/>
                </a:cxn>
                <a:cxn ang="0">
                  <a:pos x="113" y="32"/>
                </a:cxn>
                <a:cxn ang="0">
                  <a:pos x="110" y="37"/>
                </a:cxn>
                <a:cxn ang="0">
                  <a:pos x="105" y="37"/>
                </a:cxn>
                <a:cxn ang="0">
                  <a:pos x="100" y="39"/>
                </a:cxn>
                <a:cxn ang="0">
                  <a:pos x="96" y="40"/>
                </a:cxn>
                <a:cxn ang="0">
                  <a:pos x="91" y="42"/>
                </a:cxn>
                <a:cxn ang="0">
                  <a:pos x="86" y="42"/>
                </a:cxn>
                <a:cxn ang="0">
                  <a:pos x="81" y="44"/>
                </a:cxn>
                <a:cxn ang="0">
                  <a:pos x="68" y="47"/>
                </a:cxn>
                <a:cxn ang="0">
                  <a:pos x="57" y="53"/>
                </a:cxn>
                <a:cxn ang="0">
                  <a:pos x="43" y="58"/>
                </a:cxn>
                <a:cxn ang="0">
                  <a:pos x="32" y="55"/>
                </a:cxn>
                <a:cxn ang="0">
                  <a:pos x="22" y="58"/>
                </a:cxn>
                <a:cxn ang="0">
                  <a:pos x="14" y="55"/>
                </a:cxn>
                <a:cxn ang="0">
                  <a:pos x="4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0" y="60"/>
                </a:cxn>
                <a:cxn ang="0">
                  <a:pos x="1" y="55"/>
                </a:cxn>
                <a:cxn ang="0">
                  <a:pos x="4" y="48"/>
                </a:cxn>
                <a:cxn ang="0">
                  <a:pos x="9" y="42"/>
                </a:cxn>
                <a:cxn ang="0">
                  <a:pos x="12" y="37"/>
                </a:cxn>
                <a:cxn ang="0">
                  <a:pos x="22" y="29"/>
                </a:cxn>
                <a:cxn ang="0">
                  <a:pos x="33" y="24"/>
                </a:cxn>
                <a:cxn ang="0">
                  <a:pos x="44" y="16"/>
                </a:cxn>
                <a:cxn ang="0">
                  <a:pos x="49" y="15"/>
                </a:cxn>
                <a:cxn ang="0">
                  <a:pos x="49" y="16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6" y="16"/>
                </a:cxn>
                <a:cxn ang="0">
                  <a:pos x="60" y="13"/>
                </a:cxn>
                <a:cxn ang="0">
                  <a:pos x="67" y="5"/>
                </a:cxn>
                <a:cxn ang="0">
                  <a:pos x="83" y="4"/>
                </a:cxn>
                <a:cxn ang="0">
                  <a:pos x="100" y="4"/>
                </a:cxn>
                <a:cxn ang="0">
                  <a:pos x="115" y="0"/>
                </a:cxn>
                <a:cxn ang="0">
                  <a:pos x="126" y="2"/>
                </a:cxn>
                <a:cxn ang="0">
                  <a:pos x="137" y="5"/>
                </a:cxn>
                <a:cxn ang="0">
                  <a:pos x="148" y="7"/>
                </a:cxn>
              </a:cxnLst>
              <a:rect l="0" t="0" r="r" b="b"/>
              <a:pathLst>
                <a:path w="196" h="63">
                  <a:moveTo>
                    <a:pt x="148" y="7"/>
                  </a:moveTo>
                  <a:lnTo>
                    <a:pt x="150" y="8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1" y="13"/>
                  </a:lnTo>
                  <a:lnTo>
                    <a:pt x="163" y="13"/>
                  </a:lnTo>
                  <a:lnTo>
                    <a:pt x="166" y="15"/>
                  </a:lnTo>
                  <a:lnTo>
                    <a:pt x="169" y="16"/>
                  </a:lnTo>
                  <a:lnTo>
                    <a:pt x="172" y="18"/>
                  </a:lnTo>
                  <a:lnTo>
                    <a:pt x="176" y="21"/>
                  </a:lnTo>
                  <a:lnTo>
                    <a:pt x="177" y="24"/>
                  </a:lnTo>
                  <a:lnTo>
                    <a:pt x="180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87" y="34"/>
                  </a:lnTo>
                  <a:lnTo>
                    <a:pt x="190" y="36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95" y="40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196" y="47"/>
                  </a:lnTo>
                  <a:lnTo>
                    <a:pt x="195" y="47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92" y="48"/>
                  </a:lnTo>
                  <a:lnTo>
                    <a:pt x="190" y="48"/>
                  </a:lnTo>
                  <a:lnTo>
                    <a:pt x="190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7" y="47"/>
                  </a:lnTo>
                  <a:lnTo>
                    <a:pt x="185" y="45"/>
                  </a:lnTo>
                  <a:lnTo>
                    <a:pt x="184" y="45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4" y="42"/>
                  </a:lnTo>
                  <a:lnTo>
                    <a:pt x="172" y="42"/>
                  </a:lnTo>
                  <a:lnTo>
                    <a:pt x="171" y="42"/>
                  </a:lnTo>
                  <a:lnTo>
                    <a:pt x="169" y="40"/>
                  </a:lnTo>
                  <a:lnTo>
                    <a:pt x="166" y="39"/>
                  </a:lnTo>
                  <a:lnTo>
                    <a:pt x="164" y="40"/>
                  </a:lnTo>
                  <a:lnTo>
                    <a:pt x="163" y="40"/>
                  </a:lnTo>
                  <a:lnTo>
                    <a:pt x="163" y="42"/>
                  </a:lnTo>
                  <a:lnTo>
                    <a:pt x="163" y="45"/>
                  </a:lnTo>
                  <a:lnTo>
                    <a:pt x="164" y="47"/>
                  </a:lnTo>
                  <a:lnTo>
                    <a:pt x="164" y="48"/>
                  </a:lnTo>
                  <a:lnTo>
                    <a:pt x="163" y="50"/>
                  </a:lnTo>
                  <a:lnTo>
                    <a:pt x="161" y="52"/>
                  </a:lnTo>
                  <a:lnTo>
                    <a:pt x="158" y="50"/>
                  </a:lnTo>
                  <a:lnTo>
                    <a:pt x="158" y="47"/>
                  </a:lnTo>
                  <a:lnTo>
                    <a:pt x="153" y="47"/>
                  </a:lnTo>
                  <a:lnTo>
                    <a:pt x="150" y="45"/>
                  </a:lnTo>
                  <a:lnTo>
                    <a:pt x="145" y="44"/>
                  </a:lnTo>
                  <a:lnTo>
                    <a:pt x="140" y="40"/>
                  </a:lnTo>
                  <a:lnTo>
                    <a:pt x="137" y="39"/>
                  </a:lnTo>
                  <a:lnTo>
                    <a:pt x="132" y="37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8" y="34"/>
                  </a:lnTo>
                  <a:lnTo>
                    <a:pt x="113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7"/>
                  </a:lnTo>
                  <a:lnTo>
                    <a:pt x="108" y="37"/>
                  </a:lnTo>
                  <a:lnTo>
                    <a:pt x="107" y="37"/>
                  </a:lnTo>
                  <a:lnTo>
                    <a:pt x="105" y="37"/>
                  </a:lnTo>
                  <a:lnTo>
                    <a:pt x="104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7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1" y="44"/>
                  </a:lnTo>
                  <a:lnTo>
                    <a:pt x="76" y="44"/>
                  </a:lnTo>
                  <a:lnTo>
                    <a:pt x="73" y="45"/>
                  </a:lnTo>
                  <a:lnTo>
                    <a:pt x="68" y="47"/>
                  </a:lnTo>
                  <a:lnTo>
                    <a:pt x="65" y="50"/>
                  </a:lnTo>
                  <a:lnTo>
                    <a:pt x="60" y="52"/>
                  </a:lnTo>
                  <a:lnTo>
                    <a:pt x="57" y="53"/>
                  </a:lnTo>
                  <a:lnTo>
                    <a:pt x="52" y="56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8" y="58"/>
                  </a:lnTo>
                  <a:lnTo>
                    <a:pt x="35" y="50"/>
                  </a:lnTo>
                  <a:lnTo>
                    <a:pt x="32" y="55"/>
                  </a:lnTo>
                  <a:lnTo>
                    <a:pt x="28" y="58"/>
                  </a:lnTo>
                  <a:lnTo>
                    <a:pt x="25" y="58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8" y="58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2" y="37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30" y="26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41" y="20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3" y="4"/>
                  </a:lnTo>
                  <a:lnTo>
                    <a:pt x="88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5" y="2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2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7" y="5"/>
                  </a:lnTo>
                  <a:lnTo>
                    <a:pt x="140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1" name="Freeform 23"/>
            <p:cNvSpPr>
              <a:spLocks/>
            </p:cNvSpPr>
            <p:nvPr/>
          </p:nvSpPr>
          <p:spPr bwMode="auto">
            <a:xfrm>
              <a:off x="4161" y="840"/>
              <a:ext cx="99" cy="30"/>
            </a:xfrm>
            <a:custGeom>
              <a:avLst/>
              <a:gdLst/>
              <a:ahLst/>
              <a:cxnLst>
                <a:cxn ang="0">
                  <a:pos x="120" y="7"/>
                </a:cxn>
                <a:cxn ang="0">
                  <a:pos x="135" y="13"/>
                </a:cxn>
                <a:cxn ang="0">
                  <a:pos x="151" y="16"/>
                </a:cxn>
                <a:cxn ang="0">
                  <a:pos x="164" y="18"/>
                </a:cxn>
                <a:cxn ang="0">
                  <a:pos x="167" y="21"/>
                </a:cxn>
                <a:cxn ang="0">
                  <a:pos x="172" y="23"/>
                </a:cxn>
                <a:cxn ang="0">
                  <a:pos x="176" y="26"/>
                </a:cxn>
                <a:cxn ang="0">
                  <a:pos x="178" y="24"/>
                </a:cxn>
                <a:cxn ang="0">
                  <a:pos x="180" y="23"/>
                </a:cxn>
                <a:cxn ang="0">
                  <a:pos x="183" y="21"/>
                </a:cxn>
                <a:cxn ang="0">
                  <a:pos x="184" y="23"/>
                </a:cxn>
                <a:cxn ang="0">
                  <a:pos x="186" y="26"/>
                </a:cxn>
                <a:cxn ang="0">
                  <a:pos x="189" y="28"/>
                </a:cxn>
                <a:cxn ang="0">
                  <a:pos x="191" y="29"/>
                </a:cxn>
                <a:cxn ang="0">
                  <a:pos x="192" y="31"/>
                </a:cxn>
                <a:cxn ang="0">
                  <a:pos x="196" y="31"/>
                </a:cxn>
                <a:cxn ang="0">
                  <a:pos x="197" y="32"/>
                </a:cxn>
                <a:cxn ang="0">
                  <a:pos x="200" y="42"/>
                </a:cxn>
                <a:cxn ang="0">
                  <a:pos x="207" y="50"/>
                </a:cxn>
                <a:cxn ang="0">
                  <a:pos x="210" y="60"/>
                </a:cxn>
                <a:cxn ang="0">
                  <a:pos x="204" y="61"/>
                </a:cxn>
                <a:cxn ang="0">
                  <a:pos x="197" y="58"/>
                </a:cxn>
                <a:cxn ang="0">
                  <a:pos x="189" y="56"/>
                </a:cxn>
                <a:cxn ang="0">
                  <a:pos x="183" y="63"/>
                </a:cxn>
                <a:cxn ang="0">
                  <a:pos x="181" y="61"/>
                </a:cxn>
                <a:cxn ang="0">
                  <a:pos x="181" y="58"/>
                </a:cxn>
                <a:cxn ang="0">
                  <a:pos x="181" y="55"/>
                </a:cxn>
                <a:cxn ang="0">
                  <a:pos x="176" y="53"/>
                </a:cxn>
                <a:cxn ang="0">
                  <a:pos x="172" y="55"/>
                </a:cxn>
                <a:cxn ang="0">
                  <a:pos x="167" y="55"/>
                </a:cxn>
                <a:cxn ang="0">
                  <a:pos x="164" y="55"/>
                </a:cxn>
                <a:cxn ang="0">
                  <a:pos x="159" y="53"/>
                </a:cxn>
                <a:cxn ang="0">
                  <a:pos x="156" y="53"/>
                </a:cxn>
                <a:cxn ang="0">
                  <a:pos x="152" y="52"/>
                </a:cxn>
                <a:cxn ang="0">
                  <a:pos x="149" y="48"/>
                </a:cxn>
                <a:cxn ang="0">
                  <a:pos x="144" y="45"/>
                </a:cxn>
                <a:cxn ang="0">
                  <a:pos x="138" y="44"/>
                </a:cxn>
                <a:cxn ang="0">
                  <a:pos x="124" y="44"/>
                </a:cxn>
                <a:cxn ang="0">
                  <a:pos x="109" y="39"/>
                </a:cxn>
                <a:cxn ang="0">
                  <a:pos x="95" y="37"/>
                </a:cxn>
                <a:cxn ang="0">
                  <a:pos x="79" y="37"/>
                </a:cxn>
                <a:cxn ang="0">
                  <a:pos x="58" y="42"/>
                </a:cxn>
                <a:cxn ang="0">
                  <a:pos x="39" y="47"/>
                </a:cxn>
                <a:cxn ang="0">
                  <a:pos x="20" y="55"/>
                </a:cxn>
                <a:cxn ang="0">
                  <a:pos x="12" y="52"/>
                </a:cxn>
                <a:cxn ang="0">
                  <a:pos x="7" y="52"/>
                </a:cxn>
                <a:cxn ang="0">
                  <a:pos x="4" y="50"/>
                </a:cxn>
                <a:cxn ang="0">
                  <a:pos x="0" y="48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8" y="36"/>
                </a:cxn>
                <a:cxn ang="0">
                  <a:pos x="12" y="31"/>
                </a:cxn>
                <a:cxn ang="0">
                  <a:pos x="28" y="18"/>
                </a:cxn>
                <a:cxn ang="0">
                  <a:pos x="56" y="5"/>
                </a:cxn>
                <a:cxn ang="0">
                  <a:pos x="88" y="2"/>
                </a:cxn>
                <a:cxn ang="0">
                  <a:pos x="111" y="2"/>
                </a:cxn>
              </a:cxnLst>
              <a:rect l="0" t="0" r="r" b="b"/>
              <a:pathLst>
                <a:path w="210" h="63">
                  <a:moveTo>
                    <a:pt x="111" y="0"/>
                  </a:moveTo>
                  <a:lnTo>
                    <a:pt x="116" y="5"/>
                  </a:lnTo>
                  <a:lnTo>
                    <a:pt x="120" y="7"/>
                  </a:lnTo>
                  <a:lnTo>
                    <a:pt x="125" y="10"/>
                  </a:lnTo>
                  <a:lnTo>
                    <a:pt x="130" y="12"/>
                  </a:lnTo>
                  <a:lnTo>
                    <a:pt x="135" y="13"/>
                  </a:lnTo>
                  <a:lnTo>
                    <a:pt x="141" y="15"/>
                  </a:lnTo>
                  <a:lnTo>
                    <a:pt x="146" y="16"/>
                  </a:lnTo>
                  <a:lnTo>
                    <a:pt x="151" y="16"/>
                  </a:lnTo>
                  <a:lnTo>
                    <a:pt x="157" y="16"/>
                  </a:lnTo>
                  <a:lnTo>
                    <a:pt x="162" y="15"/>
                  </a:lnTo>
                  <a:lnTo>
                    <a:pt x="164" y="18"/>
                  </a:lnTo>
                  <a:lnTo>
                    <a:pt x="164" y="20"/>
                  </a:lnTo>
                  <a:lnTo>
                    <a:pt x="165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70" y="23"/>
                  </a:lnTo>
                  <a:lnTo>
                    <a:pt x="172" y="23"/>
                  </a:lnTo>
                  <a:lnTo>
                    <a:pt x="173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0" y="23"/>
                  </a:lnTo>
                  <a:lnTo>
                    <a:pt x="181" y="23"/>
                  </a:lnTo>
                  <a:lnTo>
                    <a:pt x="181" y="23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83" y="23"/>
                  </a:lnTo>
                  <a:lnTo>
                    <a:pt x="184" y="23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1" y="29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4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9" y="36"/>
                  </a:lnTo>
                  <a:lnTo>
                    <a:pt x="199" y="39"/>
                  </a:lnTo>
                  <a:lnTo>
                    <a:pt x="200" y="42"/>
                  </a:lnTo>
                  <a:lnTo>
                    <a:pt x="202" y="45"/>
                  </a:lnTo>
                  <a:lnTo>
                    <a:pt x="204" y="47"/>
                  </a:lnTo>
                  <a:lnTo>
                    <a:pt x="207" y="50"/>
                  </a:lnTo>
                  <a:lnTo>
                    <a:pt x="207" y="53"/>
                  </a:lnTo>
                  <a:lnTo>
                    <a:pt x="208" y="56"/>
                  </a:lnTo>
                  <a:lnTo>
                    <a:pt x="210" y="60"/>
                  </a:lnTo>
                  <a:lnTo>
                    <a:pt x="210" y="63"/>
                  </a:lnTo>
                  <a:lnTo>
                    <a:pt x="207" y="63"/>
                  </a:lnTo>
                  <a:lnTo>
                    <a:pt x="204" y="61"/>
                  </a:lnTo>
                  <a:lnTo>
                    <a:pt x="202" y="60"/>
                  </a:lnTo>
                  <a:lnTo>
                    <a:pt x="199" y="58"/>
                  </a:lnTo>
                  <a:lnTo>
                    <a:pt x="197" y="58"/>
                  </a:lnTo>
                  <a:lnTo>
                    <a:pt x="194" y="56"/>
                  </a:lnTo>
                  <a:lnTo>
                    <a:pt x="192" y="56"/>
                  </a:lnTo>
                  <a:lnTo>
                    <a:pt x="189" y="56"/>
                  </a:lnTo>
                  <a:lnTo>
                    <a:pt x="188" y="58"/>
                  </a:lnTo>
                  <a:lnTo>
                    <a:pt x="184" y="61"/>
                  </a:lnTo>
                  <a:lnTo>
                    <a:pt x="183" y="63"/>
                  </a:lnTo>
                  <a:lnTo>
                    <a:pt x="183" y="63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1" y="58"/>
                  </a:lnTo>
                  <a:lnTo>
                    <a:pt x="181" y="56"/>
                  </a:lnTo>
                  <a:lnTo>
                    <a:pt x="181" y="56"/>
                  </a:lnTo>
                  <a:lnTo>
                    <a:pt x="181" y="55"/>
                  </a:lnTo>
                  <a:lnTo>
                    <a:pt x="180" y="55"/>
                  </a:lnTo>
                  <a:lnTo>
                    <a:pt x="178" y="55"/>
                  </a:lnTo>
                  <a:lnTo>
                    <a:pt x="176" y="53"/>
                  </a:lnTo>
                  <a:lnTo>
                    <a:pt x="175" y="53"/>
                  </a:lnTo>
                  <a:lnTo>
                    <a:pt x="173" y="53"/>
                  </a:lnTo>
                  <a:lnTo>
                    <a:pt x="172" y="55"/>
                  </a:lnTo>
                  <a:lnTo>
                    <a:pt x="170" y="55"/>
                  </a:lnTo>
                  <a:lnTo>
                    <a:pt x="168" y="55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2" y="55"/>
                  </a:lnTo>
                  <a:lnTo>
                    <a:pt x="160" y="53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7" y="53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2" y="52"/>
                  </a:lnTo>
                  <a:lnTo>
                    <a:pt x="151" y="52"/>
                  </a:lnTo>
                  <a:lnTo>
                    <a:pt x="149" y="50"/>
                  </a:lnTo>
                  <a:lnTo>
                    <a:pt x="149" y="48"/>
                  </a:lnTo>
                  <a:lnTo>
                    <a:pt x="148" y="47"/>
                  </a:lnTo>
                  <a:lnTo>
                    <a:pt x="146" y="47"/>
                  </a:lnTo>
                  <a:lnTo>
                    <a:pt x="144" y="45"/>
                  </a:lnTo>
                  <a:lnTo>
                    <a:pt x="143" y="45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0" y="48"/>
                  </a:lnTo>
                  <a:lnTo>
                    <a:pt x="127" y="45"/>
                  </a:lnTo>
                  <a:lnTo>
                    <a:pt x="124" y="44"/>
                  </a:lnTo>
                  <a:lnTo>
                    <a:pt x="119" y="42"/>
                  </a:lnTo>
                  <a:lnTo>
                    <a:pt x="114" y="40"/>
                  </a:lnTo>
                  <a:lnTo>
                    <a:pt x="109" y="39"/>
                  </a:lnTo>
                  <a:lnTo>
                    <a:pt x="104" y="39"/>
                  </a:lnTo>
                  <a:lnTo>
                    <a:pt x="100" y="39"/>
                  </a:lnTo>
                  <a:lnTo>
                    <a:pt x="95" y="37"/>
                  </a:lnTo>
                  <a:lnTo>
                    <a:pt x="90" y="36"/>
                  </a:lnTo>
                  <a:lnTo>
                    <a:pt x="85" y="34"/>
                  </a:lnTo>
                  <a:lnTo>
                    <a:pt x="79" y="37"/>
                  </a:lnTo>
                  <a:lnTo>
                    <a:pt x="72" y="39"/>
                  </a:lnTo>
                  <a:lnTo>
                    <a:pt x="66" y="40"/>
                  </a:lnTo>
                  <a:lnTo>
                    <a:pt x="58" y="42"/>
                  </a:lnTo>
                  <a:lnTo>
                    <a:pt x="52" y="44"/>
                  </a:lnTo>
                  <a:lnTo>
                    <a:pt x="45" y="45"/>
                  </a:lnTo>
                  <a:lnTo>
                    <a:pt x="39" y="47"/>
                  </a:lnTo>
                  <a:lnTo>
                    <a:pt x="32" y="50"/>
                  </a:lnTo>
                  <a:lnTo>
                    <a:pt x="26" y="52"/>
                  </a:lnTo>
                  <a:lnTo>
                    <a:pt x="20" y="55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20" y="23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7" y="8"/>
                  </a:lnTo>
                  <a:lnTo>
                    <a:pt x="56" y="5"/>
                  </a:lnTo>
                  <a:lnTo>
                    <a:pt x="68" y="2"/>
                  </a:lnTo>
                  <a:lnTo>
                    <a:pt x="77" y="2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9" y="8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2" name="Freeform 24"/>
            <p:cNvSpPr>
              <a:spLocks/>
            </p:cNvSpPr>
            <p:nvPr/>
          </p:nvSpPr>
          <p:spPr bwMode="auto">
            <a:xfrm>
              <a:off x="4414" y="877"/>
              <a:ext cx="29" cy="82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58" y="51"/>
                </a:cxn>
                <a:cxn ang="0">
                  <a:pos x="60" y="74"/>
                </a:cxn>
                <a:cxn ang="0">
                  <a:pos x="56" y="95"/>
                </a:cxn>
                <a:cxn ang="0">
                  <a:pos x="52" y="117"/>
                </a:cxn>
                <a:cxn ang="0">
                  <a:pos x="44" y="138"/>
                </a:cxn>
                <a:cxn ang="0">
                  <a:pos x="36" y="149"/>
                </a:cxn>
                <a:cxn ang="0">
                  <a:pos x="29" y="160"/>
                </a:cxn>
                <a:cxn ang="0">
                  <a:pos x="20" y="167"/>
                </a:cxn>
                <a:cxn ang="0">
                  <a:pos x="10" y="171"/>
                </a:cxn>
                <a:cxn ang="0">
                  <a:pos x="5" y="168"/>
                </a:cxn>
                <a:cxn ang="0">
                  <a:pos x="2" y="165"/>
                </a:cxn>
                <a:cxn ang="0">
                  <a:pos x="7" y="114"/>
                </a:cxn>
                <a:cxn ang="0">
                  <a:pos x="10" y="117"/>
                </a:cxn>
                <a:cxn ang="0">
                  <a:pos x="21" y="103"/>
                </a:cxn>
                <a:cxn ang="0">
                  <a:pos x="21" y="75"/>
                </a:cxn>
                <a:cxn ang="0">
                  <a:pos x="21" y="66"/>
                </a:cxn>
                <a:cxn ang="0">
                  <a:pos x="24" y="67"/>
                </a:cxn>
                <a:cxn ang="0">
                  <a:pos x="29" y="66"/>
                </a:cxn>
                <a:cxn ang="0">
                  <a:pos x="32" y="63"/>
                </a:cxn>
                <a:cxn ang="0">
                  <a:pos x="37" y="74"/>
                </a:cxn>
                <a:cxn ang="0">
                  <a:pos x="39" y="98"/>
                </a:cxn>
                <a:cxn ang="0">
                  <a:pos x="36" y="112"/>
                </a:cxn>
                <a:cxn ang="0">
                  <a:pos x="31" y="120"/>
                </a:cxn>
                <a:cxn ang="0">
                  <a:pos x="23" y="119"/>
                </a:cxn>
                <a:cxn ang="0">
                  <a:pos x="13" y="120"/>
                </a:cxn>
                <a:cxn ang="0">
                  <a:pos x="7" y="123"/>
                </a:cxn>
                <a:cxn ang="0">
                  <a:pos x="5" y="127"/>
                </a:cxn>
                <a:cxn ang="0">
                  <a:pos x="13" y="131"/>
                </a:cxn>
                <a:cxn ang="0">
                  <a:pos x="23" y="131"/>
                </a:cxn>
                <a:cxn ang="0">
                  <a:pos x="29" y="141"/>
                </a:cxn>
                <a:cxn ang="0">
                  <a:pos x="37" y="136"/>
                </a:cxn>
                <a:cxn ang="0">
                  <a:pos x="39" y="130"/>
                </a:cxn>
                <a:cxn ang="0">
                  <a:pos x="44" y="125"/>
                </a:cxn>
                <a:cxn ang="0">
                  <a:pos x="50" y="96"/>
                </a:cxn>
                <a:cxn ang="0">
                  <a:pos x="48" y="48"/>
                </a:cxn>
                <a:cxn ang="0">
                  <a:pos x="48" y="24"/>
                </a:cxn>
                <a:cxn ang="0">
                  <a:pos x="45" y="19"/>
                </a:cxn>
                <a:cxn ang="0">
                  <a:pos x="40" y="13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8" y="72"/>
                </a:cxn>
                <a:cxn ang="0">
                  <a:pos x="10" y="91"/>
                </a:cxn>
                <a:cxn ang="0">
                  <a:pos x="8" y="99"/>
                </a:cxn>
                <a:cxn ang="0">
                  <a:pos x="5" y="88"/>
                </a:cxn>
                <a:cxn ang="0">
                  <a:pos x="2" y="59"/>
                </a:cxn>
                <a:cxn ang="0">
                  <a:pos x="4" y="47"/>
                </a:cxn>
                <a:cxn ang="0">
                  <a:pos x="5" y="40"/>
                </a:cxn>
                <a:cxn ang="0">
                  <a:pos x="7" y="34"/>
                </a:cxn>
                <a:cxn ang="0">
                  <a:pos x="12" y="24"/>
                </a:cxn>
                <a:cxn ang="0">
                  <a:pos x="16" y="13"/>
                </a:cxn>
                <a:cxn ang="0">
                  <a:pos x="26" y="3"/>
                </a:cxn>
                <a:cxn ang="0">
                  <a:pos x="37" y="2"/>
                </a:cxn>
                <a:cxn ang="0">
                  <a:pos x="45" y="5"/>
                </a:cxn>
              </a:cxnLst>
              <a:rect l="0" t="0" r="r" b="b"/>
              <a:pathLst>
                <a:path w="60" h="171">
                  <a:moveTo>
                    <a:pt x="45" y="8"/>
                  </a:moveTo>
                  <a:lnTo>
                    <a:pt x="47" y="13"/>
                  </a:lnTo>
                  <a:lnTo>
                    <a:pt x="48" y="18"/>
                  </a:lnTo>
                  <a:lnTo>
                    <a:pt x="52" y="23"/>
                  </a:lnTo>
                  <a:lnTo>
                    <a:pt x="53" y="27"/>
                  </a:lnTo>
                  <a:lnTo>
                    <a:pt x="55" y="32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8" y="47"/>
                  </a:lnTo>
                  <a:lnTo>
                    <a:pt x="58" y="51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74"/>
                  </a:lnTo>
                  <a:lnTo>
                    <a:pt x="60" y="79"/>
                  </a:lnTo>
                  <a:lnTo>
                    <a:pt x="60" y="82"/>
                  </a:lnTo>
                  <a:lnTo>
                    <a:pt x="60" y="87"/>
                  </a:lnTo>
                  <a:lnTo>
                    <a:pt x="58" y="90"/>
                  </a:lnTo>
                  <a:lnTo>
                    <a:pt x="56" y="95"/>
                  </a:lnTo>
                  <a:lnTo>
                    <a:pt x="55" y="98"/>
                  </a:lnTo>
                  <a:lnTo>
                    <a:pt x="55" y="103"/>
                  </a:lnTo>
                  <a:lnTo>
                    <a:pt x="55" y="107"/>
                  </a:lnTo>
                  <a:lnTo>
                    <a:pt x="53" y="112"/>
                  </a:lnTo>
                  <a:lnTo>
                    <a:pt x="52" y="117"/>
                  </a:lnTo>
                  <a:lnTo>
                    <a:pt x="50" y="120"/>
                  </a:lnTo>
                  <a:lnTo>
                    <a:pt x="48" y="125"/>
                  </a:lnTo>
                  <a:lnTo>
                    <a:pt x="47" y="130"/>
                  </a:lnTo>
                  <a:lnTo>
                    <a:pt x="45" y="133"/>
                  </a:lnTo>
                  <a:lnTo>
                    <a:pt x="44" y="138"/>
                  </a:lnTo>
                  <a:lnTo>
                    <a:pt x="42" y="143"/>
                  </a:lnTo>
                  <a:lnTo>
                    <a:pt x="39" y="143"/>
                  </a:lnTo>
                  <a:lnTo>
                    <a:pt x="37" y="144"/>
                  </a:lnTo>
                  <a:lnTo>
                    <a:pt x="36" y="146"/>
                  </a:lnTo>
                  <a:lnTo>
                    <a:pt x="36" y="149"/>
                  </a:lnTo>
                  <a:lnTo>
                    <a:pt x="34" y="151"/>
                  </a:lnTo>
                  <a:lnTo>
                    <a:pt x="34" y="154"/>
                  </a:lnTo>
                  <a:lnTo>
                    <a:pt x="32" y="155"/>
                  </a:lnTo>
                  <a:lnTo>
                    <a:pt x="31" y="159"/>
                  </a:lnTo>
                  <a:lnTo>
                    <a:pt x="29" y="160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3" y="163"/>
                  </a:lnTo>
                  <a:lnTo>
                    <a:pt x="21" y="165"/>
                  </a:lnTo>
                  <a:lnTo>
                    <a:pt x="20" y="167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5" y="170"/>
                  </a:lnTo>
                  <a:lnTo>
                    <a:pt x="12" y="170"/>
                  </a:lnTo>
                  <a:lnTo>
                    <a:pt x="10" y="171"/>
                  </a:lnTo>
                  <a:lnTo>
                    <a:pt x="7" y="171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5" y="167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4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3" y="115"/>
                  </a:lnTo>
                  <a:lnTo>
                    <a:pt x="16" y="112"/>
                  </a:lnTo>
                  <a:lnTo>
                    <a:pt x="20" y="107"/>
                  </a:lnTo>
                  <a:lnTo>
                    <a:pt x="21" y="103"/>
                  </a:lnTo>
                  <a:lnTo>
                    <a:pt x="21" y="96"/>
                  </a:lnTo>
                  <a:lnTo>
                    <a:pt x="23" y="91"/>
                  </a:lnTo>
                  <a:lnTo>
                    <a:pt x="23" y="87"/>
                  </a:lnTo>
                  <a:lnTo>
                    <a:pt x="21" y="80"/>
                  </a:lnTo>
                  <a:lnTo>
                    <a:pt x="21" y="75"/>
                  </a:lnTo>
                  <a:lnTo>
                    <a:pt x="21" y="69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4"/>
                  </a:lnTo>
                  <a:lnTo>
                    <a:pt x="37" y="79"/>
                  </a:lnTo>
                  <a:lnTo>
                    <a:pt x="39" y="85"/>
                  </a:lnTo>
                  <a:lnTo>
                    <a:pt x="39" y="90"/>
                  </a:lnTo>
                  <a:lnTo>
                    <a:pt x="39" y="95"/>
                  </a:lnTo>
                  <a:lnTo>
                    <a:pt x="39" y="98"/>
                  </a:lnTo>
                  <a:lnTo>
                    <a:pt x="37" y="103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37" y="111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4" y="115"/>
                  </a:lnTo>
                  <a:lnTo>
                    <a:pt x="32" y="117"/>
                  </a:lnTo>
                  <a:lnTo>
                    <a:pt x="32" y="119"/>
                  </a:lnTo>
                  <a:lnTo>
                    <a:pt x="31" y="120"/>
                  </a:lnTo>
                  <a:lnTo>
                    <a:pt x="29" y="120"/>
                  </a:lnTo>
                  <a:lnTo>
                    <a:pt x="28" y="122"/>
                  </a:lnTo>
                  <a:lnTo>
                    <a:pt x="26" y="120"/>
                  </a:lnTo>
                  <a:lnTo>
                    <a:pt x="24" y="120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0" y="119"/>
                  </a:lnTo>
                  <a:lnTo>
                    <a:pt x="16" y="119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22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30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3" y="131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20" y="130"/>
                  </a:lnTo>
                  <a:lnTo>
                    <a:pt x="21" y="130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4" y="136"/>
                  </a:lnTo>
                  <a:lnTo>
                    <a:pt x="24" y="139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1" y="141"/>
                  </a:lnTo>
                  <a:lnTo>
                    <a:pt x="32" y="141"/>
                  </a:lnTo>
                  <a:lnTo>
                    <a:pt x="34" y="139"/>
                  </a:lnTo>
                  <a:lnTo>
                    <a:pt x="36" y="138"/>
                  </a:lnTo>
                  <a:lnTo>
                    <a:pt x="37" y="136"/>
                  </a:lnTo>
                  <a:lnTo>
                    <a:pt x="39" y="135"/>
                  </a:lnTo>
                  <a:lnTo>
                    <a:pt x="39" y="133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44" y="125"/>
                  </a:lnTo>
                  <a:lnTo>
                    <a:pt x="44" y="125"/>
                  </a:lnTo>
                  <a:lnTo>
                    <a:pt x="44" y="123"/>
                  </a:lnTo>
                  <a:lnTo>
                    <a:pt x="47" y="115"/>
                  </a:lnTo>
                  <a:lnTo>
                    <a:pt x="48" y="106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79"/>
                  </a:lnTo>
                  <a:lnTo>
                    <a:pt x="50" y="69"/>
                  </a:lnTo>
                  <a:lnTo>
                    <a:pt x="50" y="58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50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20" y="26"/>
                  </a:lnTo>
                  <a:lnTo>
                    <a:pt x="16" y="34"/>
                  </a:lnTo>
                  <a:lnTo>
                    <a:pt x="15" y="40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10" y="64"/>
                  </a:lnTo>
                  <a:lnTo>
                    <a:pt x="8" y="72"/>
                  </a:lnTo>
                  <a:lnTo>
                    <a:pt x="10" y="79"/>
                  </a:lnTo>
                  <a:lnTo>
                    <a:pt x="12" y="87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1"/>
                  </a:lnTo>
                  <a:lnTo>
                    <a:pt x="8" y="93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7" y="101"/>
                  </a:lnTo>
                  <a:lnTo>
                    <a:pt x="5" y="103"/>
                  </a:lnTo>
                  <a:lnTo>
                    <a:pt x="5" y="98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5" y="82"/>
                  </a:lnTo>
                  <a:lnTo>
                    <a:pt x="4" y="77"/>
                  </a:lnTo>
                  <a:lnTo>
                    <a:pt x="4" y="71"/>
                  </a:lnTo>
                  <a:lnTo>
                    <a:pt x="2" y="66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20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3" name="Freeform 25"/>
            <p:cNvSpPr>
              <a:spLocks/>
            </p:cNvSpPr>
            <p:nvPr/>
          </p:nvSpPr>
          <p:spPr bwMode="auto">
            <a:xfrm>
              <a:off x="4309" y="877"/>
              <a:ext cx="71" cy="23"/>
            </a:xfrm>
            <a:custGeom>
              <a:avLst/>
              <a:gdLst/>
              <a:ahLst/>
              <a:cxnLst>
                <a:cxn ang="0">
                  <a:pos x="136" y="20"/>
                </a:cxn>
                <a:cxn ang="0">
                  <a:pos x="139" y="22"/>
                </a:cxn>
                <a:cxn ang="0">
                  <a:pos x="144" y="22"/>
                </a:cxn>
                <a:cxn ang="0">
                  <a:pos x="147" y="25"/>
                </a:cxn>
                <a:cxn ang="0">
                  <a:pos x="149" y="27"/>
                </a:cxn>
                <a:cxn ang="0">
                  <a:pos x="150" y="30"/>
                </a:cxn>
                <a:cxn ang="0">
                  <a:pos x="150" y="32"/>
                </a:cxn>
                <a:cxn ang="0">
                  <a:pos x="149" y="33"/>
                </a:cxn>
                <a:cxn ang="0">
                  <a:pos x="147" y="33"/>
                </a:cxn>
                <a:cxn ang="0">
                  <a:pos x="146" y="35"/>
                </a:cxn>
                <a:cxn ang="0">
                  <a:pos x="144" y="33"/>
                </a:cxn>
                <a:cxn ang="0">
                  <a:pos x="141" y="32"/>
                </a:cxn>
                <a:cxn ang="0">
                  <a:pos x="136" y="30"/>
                </a:cxn>
                <a:cxn ang="0">
                  <a:pos x="133" y="30"/>
                </a:cxn>
                <a:cxn ang="0">
                  <a:pos x="130" y="28"/>
                </a:cxn>
                <a:cxn ang="0">
                  <a:pos x="123" y="30"/>
                </a:cxn>
                <a:cxn ang="0">
                  <a:pos x="117" y="33"/>
                </a:cxn>
                <a:cxn ang="0">
                  <a:pos x="109" y="38"/>
                </a:cxn>
                <a:cxn ang="0">
                  <a:pos x="101" y="41"/>
                </a:cxn>
                <a:cxn ang="0">
                  <a:pos x="93" y="44"/>
                </a:cxn>
                <a:cxn ang="0">
                  <a:pos x="85" y="44"/>
                </a:cxn>
                <a:cxn ang="0">
                  <a:pos x="80" y="46"/>
                </a:cxn>
                <a:cxn ang="0">
                  <a:pos x="74" y="48"/>
                </a:cxn>
                <a:cxn ang="0">
                  <a:pos x="67" y="48"/>
                </a:cxn>
                <a:cxn ang="0">
                  <a:pos x="61" y="48"/>
                </a:cxn>
                <a:cxn ang="0">
                  <a:pos x="51" y="48"/>
                </a:cxn>
                <a:cxn ang="0">
                  <a:pos x="42" y="48"/>
                </a:cxn>
                <a:cxn ang="0">
                  <a:pos x="30" y="46"/>
                </a:cxn>
                <a:cxn ang="0">
                  <a:pos x="21" y="46"/>
                </a:cxn>
                <a:cxn ang="0">
                  <a:pos x="13" y="46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2" y="43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3" y="28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30" y="17"/>
                </a:cxn>
                <a:cxn ang="0">
                  <a:pos x="42" y="11"/>
                </a:cxn>
                <a:cxn ang="0">
                  <a:pos x="54" y="6"/>
                </a:cxn>
                <a:cxn ang="0">
                  <a:pos x="67" y="1"/>
                </a:cxn>
                <a:cxn ang="0">
                  <a:pos x="80" y="0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112" y="6"/>
                </a:cxn>
                <a:cxn ang="0">
                  <a:pos x="120" y="11"/>
                </a:cxn>
                <a:cxn ang="0">
                  <a:pos x="130" y="17"/>
                </a:cxn>
                <a:cxn ang="0">
                  <a:pos x="134" y="20"/>
                </a:cxn>
              </a:cxnLst>
              <a:rect l="0" t="0" r="r" b="b"/>
              <a:pathLst>
                <a:path w="150" h="48">
                  <a:moveTo>
                    <a:pt x="133" y="20"/>
                  </a:moveTo>
                  <a:lnTo>
                    <a:pt x="136" y="20"/>
                  </a:lnTo>
                  <a:lnTo>
                    <a:pt x="138" y="20"/>
                  </a:lnTo>
                  <a:lnTo>
                    <a:pt x="139" y="22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7" y="25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50" y="28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5"/>
                  </a:lnTo>
                  <a:lnTo>
                    <a:pt x="146" y="35"/>
                  </a:lnTo>
                  <a:lnTo>
                    <a:pt x="146" y="35"/>
                  </a:lnTo>
                  <a:lnTo>
                    <a:pt x="144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38" y="32"/>
                  </a:lnTo>
                  <a:lnTo>
                    <a:pt x="136" y="30"/>
                  </a:lnTo>
                  <a:lnTo>
                    <a:pt x="134" y="30"/>
                  </a:lnTo>
                  <a:lnTo>
                    <a:pt x="133" y="30"/>
                  </a:lnTo>
                  <a:lnTo>
                    <a:pt x="131" y="28"/>
                  </a:lnTo>
                  <a:lnTo>
                    <a:pt x="130" y="28"/>
                  </a:lnTo>
                  <a:lnTo>
                    <a:pt x="128" y="28"/>
                  </a:lnTo>
                  <a:lnTo>
                    <a:pt x="123" y="30"/>
                  </a:lnTo>
                  <a:lnTo>
                    <a:pt x="120" y="32"/>
                  </a:lnTo>
                  <a:lnTo>
                    <a:pt x="117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1" y="41"/>
                  </a:lnTo>
                  <a:lnTo>
                    <a:pt x="96" y="43"/>
                  </a:lnTo>
                  <a:lnTo>
                    <a:pt x="93" y="44"/>
                  </a:lnTo>
                  <a:lnTo>
                    <a:pt x="88" y="44"/>
                  </a:lnTo>
                  <a:lnTo>
                    <a:pt x="85" y="44"/>
                  </a:lnTo>
                  <a:lnTo>
                    <a:pt x="83" y="46"/>
                  </a:lnTo>
                  <a:lnTo>
                    <a:pt x="80" y="46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67" y="48"/>
                  </a:lnTo>
                  <a:lnTo>
                    <a:pt x="64" y="48"/>
                  </a:lnTo>
                  <a:lnTo>
                    <a:pt x="61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35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3" y="28"/>
                  </a:lnTo>
                  <a:lnTo>
                    <a:pt x="14" y="27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30" y="17"/>
                  </a:lnTo>
                  <a:lnTo>
                    <a:pt x="35" y="14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4" y="1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2" y="6"/>
                  </a:lnTo>
                  <a:lnTo>
                    <a:pt x="115" y="9"/>
                  </a:lnTo>
                  <a:lnTo>
                    <a:pt x="120" y="11"/>
                  </a:lnTo>
                  <a:lnTo>
                    <a:pt x="125" y="14"/>
                  </a:lnTo>
                  <a:lnTo>
                    <a:pt x="130" y="17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3" y="2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4" name="Freeform 26"/>
            <p:cNvSpPr>
              <a:spLocks/>
            </p:cNvSpPr>
            <p:nvPr/>
          </p:nvSpPr>
          <p:spPr bwMode="auto">
            <a:xfrm>
              <a:off x="4285" y="877"/>
              <a:ext cx="13" cy="53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8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6" y="14"/>
                </a:cxn>
                <a:cxn ang="0">
                  <a:pos x="13" y="25"/>
                </a:cxn>
                <a:cxn ang="0">
                  <a:pos x="12" y="36"/>
                </a:cxn>
                <a:cxn ang="0">
                  <a:pos x="13" y="48"/>
                </a:cxn>
                <a:cxn ang="0">
                  <a:pos x="13" y="59"/>
                </a:cxn>
                <a:cxn ang="0">
                  <a:pos x="12" y="68"/>
                </a:cxn>
                <a:cxn ang="0">
                  <a:pos x="15" y="76"/>
                </a:cxn>
                <a:cxn ang="0">
                  <a:pos x="18" y="84"/>
                </a:cxn>
                <a:cxn ang="0">
                  <a:pos x="23" y="92"/>
                </a:cxn>
                <a:cxn ang="0">
                  <a:pos x="24" y="100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21" y="108"/>
                </a:cxn>
                <a:cxn ang="0">
                  <a:pos x="20" y="107"/>
                </a:cxn>
                <a:cxn ang="0">
                  <a:pos x="18" y="105"/>
                </a:cxn>
                <a:cxn ang="0">
                  <a:pos x="16" y="104"/>
                </a:cxn>
                <a:cxn ang="0">
                  <a:pos x="15" y="97"/>
                </a:cxn>
                <a:cxn ang="0">
                  <a:pos x="12" y="91"/>
                </a:cxn>
                <a:cxn ang="0">
                  <a:pos x="8" y="84"/>
                </a:cxn>
                <a:cxn ang="0">
                  <a:pos x="5" y="78"/>
                </a:cxn>
                <a:cxn ang="0">
                  <a:pos x="2" y="70"/>
                </a:cxn>
                <a:cxn ang="0">
                  <a:pos x="4" y="59"/>
                </a:cxn>
                <a:cxn ang="0">
                  <a:pos x="4" y="49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8" y="8"/>
                </a:cxn>
                <a:cxn ang="0">
                  <a:pos x="12" y="3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1"/>
                </a:cxn>
              </a:cxnLst>
              <a:rect l="0" t="0" r="r" b="b"/>
              <a:pathLst>
                <a:path w="26" h="110">
                  <a:moveTo>
                    <a:pt x="20" y="1"/>
                  </a:move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9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64"/>
                  </a:lnTo>
                  <a:lnTo>
                    <a:pt x="12" y="68"/>
                  </a:lnTo>
                  <a:lnTo>
                    <a:pt x="13" y="73"/>
                  </a:lnTo>
                  <a:lnTo>
                    <a:pt x="15" y="76"/>
                  </a:lnTo>
                  <a:lnTo>
                    <a:pt x="16" y="81"/>
                  </a:lnTo>
                  <a:lnTo>
                    <a:pt x="18" y="84"/>
                  </a:lnTo>
                  <a:lnTo>
                    <a:pt x="21" y="89"/>
                  </a:lnTo>
                  <a:lnTo>
                    <a:pt x="23" y="92"/>
                  </a:lnTo>
                  <a:lnTo>
                    <a:pt x="24" y="96"/>
                  </a:lnTo>
                  <a:lnTo>
                    <a:pt x="24" y="100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18" y="107"/>
                  </a:lnTo>
                  <a:lnTo>
                    <a:pt x="18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5" y="100"/>
                  </a:lnTo>
                  <a:lnTo>
                    <a:pt x="15" y="97"/>
                  </a:lnTo>
                  <a:lnTo>
                    <a:pt x="13" y="94"/>
                  </a:lnTo>
                  <a:lnTo>
                    <a:pt x="12" y="91"/>
                  </a:lnTo>
                  <a:lnTo>
                    <a:pt x="10" y="88"/>
                  </a:lnTo>
                  <a:lnTo>
                    <a:pt x="8" y="84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4" y="73"/>
                  </a:lnTo>
                  <a:lnTo>
                    <a:pt x="2" y="70"/>
                  </a:lnTo>
                  <a:lnTo>
                    <a:pt x="4" y="65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5" name="Freeform 27"/>
            <p:cNvSpPr>
              <a:spLocks/>
            </p:cNvSpPr>
            <p:nvPr/>
          </p:nvSpPr>
          <p:spPr bwMode="auto">
            <a:xfrm>
              <a:off x="4336" y="885"/>
              <a:ext cx="7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4" h="12">
                  <a:moveTo>
                    <a:pt x="11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6" name="Freeform 28"/>
            <p:cNvSpPr>
              <a:spLocks/>
            </p:cNvSpPr>
            <p:nvPr/>
          </p:nvSpPr>
          <p:spPr bwMode="auto">
            <a:xfrm>
              <a:off x="4357" y="885"/>
              <a:ext cx="8" cy="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0"/>
                </a:cxn>
                <a:cxn ang="0">
                  <a:pos x="15" y="3"/>
                </a:cxn>
                <a:cxn ang="0">
                  <a:pos x="5" y="8"/>
                </a:cxn>
                <a:cxn ang="0">
                  <a:pos x="5" y="8"/>
                </a:cxn>
              </a:cxnLst>
              <a:rect l="0" t="0" r="r" b="b"/>
              <a:pathLst>
                <a:path w="15" h="8">
                  <a:moveTo>
                    <a:pt x="5" y="8"/>
                  </a:moveTo>
                  <a:lnTo>
                    <a:pt x="0" y="0"/>
                  </a:lnTo>
                  <a:lnTo>
                    <a:pt x="15" y="3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7" name="Freeform 29"/>
            <p:cNvSpPr>
              <a:spLocks/>
            </p:cNvSpPr>
            <p:nvPr/>
          </p:nvSpPr>
          <p:spPr bwMode="auto">
            <a:xfrm>
              <a:off x="4169" y="879"/>
              <a:ext cx="76" cy="21"/>
            </a:xfrm>
            <a:custGeom>
              <a:avLst/>
              <a:gdLst/>
              <a:ahLst/>
              <a:cxnLst>
                <a:cxn ang="0">
                  <a:pos x="118" y="7"/>
                </a:cxn>
                <a:cxn ang="0">
                  <a:pos x="128" y="12"/>
                </a:cxn>
                <a:cxn ang="0">
                  <a:pos x="136" y="16"/>
                </a:cxn>
                <a:cxn ang="0">
                  <a:pos x="146" y="21"/>
                </a:cxn>
                <a:cxn ang="0">
                  <a:pos x="154" y="26"/>
                </a:cxn>
                <a:cxn ang="0">
                  <a:pos x="158" y="29"/>
                </a:cxn>
                <a:cxn ang="0">
                  <a:pos x="160" y="31"/>
                </a:cxn>
                <a:cxn ang="0">
                  <a:pos x="160" y="34"/>
                </a:cxn>
                <a:cxn ang="0">
                  <a:pos x="160" y="36"/>
                </a:cxn>
                <a:cxn ang="0">
                  <a:pos x="160" y="37"/>
                </a:cxn>
                <a:cxn ang="0">
                  <a:pos x="157" y="40"/>
                </a:cxn>
                <a:cxn ang="0">
                  <a:pos x="152" y="42"/>
                </a:cxn>
                <a:cxn ang="0">
                  <a:pos x="146" y="40"/>
                </a:cxn>
                <a:cxn ang="0">
                  <a:pos x="141" y="40"/>
                </a:cxn>
                <a:cxn ang="0">
                  <a:pos x="134" y="42"/>
                </a:cxn>
                <a:cxn ang="0">
                  <a:pos x="128" y="42"/>
                </a:cxn>
                <a:cxn ang="0">
                  <a:pos x="118" y="44"/>
                </a:cxn>
                <a:cxn ang="0">
                  <a:pos x="107" y="44"/>
                </a:cxn>
                <a:cxn ang="0">
                  <a:pos x="94" y="44"/>
                </a:cxn>
                <a:cxn ang="0">
                  <a:pos x="85" y="42"/>
                </a:cxn>
                <a:cxn ang="0">
                  <a:pos x="77" y="44"/>
                </a:cxn>
                <a:cxn ang="0">
                  <a:pos x="67" y="44"/>
                </a:cxn>
                <a:cxn ang="0">
                  <a:pos x="59" y="42"/>
                </a:cxn>
                <a:cxn ang="0">
                  <a:pos x="50" y="42"/>
                </a:cxn>
                <a:cxn ang="0">
                  <a:pos x="42" y="40"/>
                </a:cxn>
                <a:cxn ang="0">
                  <a:pos x="32" y="39"/>
                </a:cxn>
                <a:cxn ang="0">
                  <a:pos x="27" y="32"/>
                </a:cxn>
                <a:cxn ang="0">
                  <a:pos x="22" y="32"/>
                </a:cxn>
                <a:cxn ang="0">
                  <a:pos x="18" y="36"/>
                </a:cxn>
                <a:cxn ang="0">
                  <a:pos x="13" y="39"/>
                </a:cxn>
                <a:cxn ang="0">
                  <a:pos x="8" y="40"/>
                </a:cxn>
                <a:cxn ang="0">
                  <a:pos x="2" y="44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3" y="36"/>
                </a:cxn>
                <a:cxn ang="0">
                  <a:pos x="5" y="34"/>
                </a:cxn>
                <a:cxn ang="0">
                  <a:pos x="8" y="31"/>
                </a:cxn>
                <a:cxn ang="0">
                  <a:pos x="16" y="24"/>
                </a:cxn>
                <a:cxn ang="0">
                  <a:pos x="24" y="20"/>
                </a:cxn>
                <a:cxn ang="0">
                  <a:pos x="34" y="15"/>
                </a:cxn>
                <a:cxn ang="0">
                  <a:pos x="42" y="12"/>
                </a:cxn>
                <a:cxn ang="0">
                  <a:pos x="53" y="8"/>
                </a:cxn>
                <a:cxn ang="0">
                  <a:pos x="62" y="5"/>
                </a:cxn>
                <a:cxn ang="0">
                  <a:pos x="74" y="4"/>
                </a:cxn>
                <a:cxn ang="0">
                  <a:pos x="86" y="4"/>
                </a:cxn>
                <a:cxn ang="0">
                  <a:pos x="98" y="2"/>
                </a:cxn>
                <a:cxn ang="0">
                  <a:pos x="104" y="2"/>
                </a:cxn>
                <a:cxn ang="0">
                  <a:pos x="106" y="4"/>
                </a:cxn>
                <a:cxn ang="0">
                  <a:pos x="109" y="4"/>
                </a:cxn>
                <a:cxn ang="0">
                  <a:pos x="110" y="5"/>
                </a:cxn>
                <a:cxn ang="0">
                  <a:pos x="114" y="5"/>
                </a:cxn>
                <a:cxn ang="0">
                  <a:pos x="114" y="5"/>
                </a:cxn>
              </a:cxnLst>
              <a:rect l="0" t="0" r="r" b="b"/>
              <a:pathLst>
                <a:path w="160" h="45">
                  <a:moveTo>
                    <a:pt x="114" y="4"/>
                  </a:moveTo>
                  <a:lnTo>
                    <a:pt x="118" y="7"/>
                  </a:lnTo>
                  <a:lnTo>
                    <a:pt x="123" y="8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36" y="16"/>
                  </a:lnTo>
                  <a:lnTo>
                    <a:pt x="141" y="18"/>
                  </a:lnTo>
                  <a:lnTo>
                    <a:pt x="146" y="21"/>
                  </a:lnTo>
                  <a:lnTo>
                    <a:pt x="149" y="24"/>
                  </a:lnTo>
                  <a:lnTo>
                    <a:pt x="154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7"/>
                  </a:lnTo>
                  <a:lnTo>
                    <a:pt x="160" y="39"/>
                  </a:lnTo>
                  <a:lnTo>
                    <a:pt x="157" y="40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49" y="42"/>
                  </a:lnTo>
                  <a:lnTo>
                    <a:pt x="146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4" y="42"/>
                  </a:lnTo>
                  <a:lnTo>
                    <a:pt x="133" y="42"/>
                  </a:lnTo>
                  <a:lnTo>
                    <a:pt x="128" y="42"/>
                  </a:lnTo>
                  <a:lnTo>
                    <a:pt x="123" y="42"/>
                  </a:lnTo>
                  <a:lnTo>
                    <a:pt x="118" y="44"/>
                  </a:lnTo>
                  <a:lnTo>
                    <a:pt x="112" y="44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90" y="44"/>
                  </a:lnTo>
                  <a:lnTo>
                    <a:pt x="85" y="42"/>
                  </a:lnTo>
                  <a:lnTo>
                    <a:pt x="78" y="42"/>
                  </a:lnTo>
                  <a:lnTo>
                    <a:pt x="77" y="44"/>
                  </a:lnTo>
                  <a:lnTo>
                    <a:pt x="72" y="44"/>
                  </a:lnTo>
                  <a:lnTo>
                    <a:pt x="67" y="44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7" y="39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8" y="40"/>
                  </a:lnTo>
                  <a:lnTo>
                    <a:pt x="3" y="45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8" y="31"/>
                  </a:lnTo>
                  <a:lnTo>
                    <a:pt x="13" y="28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4" y="15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3" y="8"/>
                  </a:lnTo>
                  <a:lnTo>
                    <a:pt x="58" y="7"/>
                  </a:lnTo>
                  <a:lnTo>
                    <a:pt x="62" y="5"/>
                  </a:lnTo>
                  <a:lnTo>
                    <a:pt x="69" y="5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8" name="Freeform 30"/>
            <p:cNvSpPr>
              <a:spLocks/>
            </p:cNvSpPr>
            <p:nvPr/>
          </p:nvSpPr>
          <p:spPr bwMode="auto">
            <a:xfrm>
              <a:off x="4322" y="888"/>
              <a:ext cx="8" cy="5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6" y="11"/>
                </a:cxn>
              </a:cxnLst>
              <a:rect l="0" t="0" r="r" b="b"/>
              <a:pathLst>
                <a:path w="17" h="11">
                  <a:moveTo>
                    <a:pt x="16" y="11"/>
                  </a:move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9" name="Freeform 31"/>
            <p:cNvSpPr>
              <a:spLocks/>
            </p:cNvSpPr>
            <p:nvPr/>
          </p:nvSpPr>
          <p:spPr bwMode="auto">
            <a:xfrm>
              <a:off x="4208" y="885"/>
              <a:ext cx="7" cy="6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8"/>
                </a:cxn>
              </a:cxnLst>
              <a:rect l="0" t="0" r="r" b="b"/>
              <a:pathLst>
                <a:path w="16" h="13">
                  <a:moveTo>
                    <a:pt x="14" y="8"/>
                  </a:moveTo>
                  <a:lnTo>
                    <a:pt x="14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0" name="Freeform 32"/>
            <p:cNvSpPr>
              <a:spLocks/>
            </p:cNvSpPr>
            <p:nvPr/>
          </p:nvSpPr>
          <p:spPr bwMode="auto">
            <a:xfrm>
              <a:off x="4329" y="894"/>
              <a:ext cx="43" cy="14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3" y="13"/>
                </a:cxn>
                <a:cxn ang="0">
                  <a:pos x="77" y="16"/>
                </a:cxn>
                <a:cxn ang="0">
                  <a:pos x="70" y="20"/>
                </a:cxn>
                <a:cxn ang="0">
                  <a:pos x="64" y="23"/>
                </a:cxn>
                <a:cxn ang="0">
                  <a:pos x="58" y="26"/>
                </a:cxn>
                <a:cxn ang="0">
                  <a:pos x="51" y="28"/>
                </a:cxn>
                <a:cxn ang="0">
                  <a:pos x="45" y="31"/>
                </a:cxn>
                <a:cxn ang="0">
                  <a:pos x="38" y="31"/>
                </a:cxn>
                <a:cxn ang="0">
                  <a:pos x="32" y="31"/>
                </a:cxn>
                <a:cxn ang="0">
                  <a:pos x="26" y="29"/>
                </a:cxn>
                <a:cxn ang="0">
                  <a:pos x="22" y="29"/>
                </a:cxn>
                <a:cxn ang="0">
                  <a:pos x="21" y="29"/>
                </a:cxn>
                <a:cxn ang="0">
                  <a:pos x="18" y="29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8" y="29"/>
                </a:cxn>
                <a:cxn ang="0">
                  <a:pos x="5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6" y="26"/>
                </a:cxn>
                <a:cxn ang="0">
                  <a:pos x="13" y="26"/>
                </a:cxn>
                <a:cxn ang="0">
                  <a:pos x="18" y="26"/>
                </a:cxn>
                <a:cxn ang="0">
                  <a:pos x="24" y="26"/>
                </a:cxn>
                <a:cxn ang="0">
                  <a:pos x="29" y="26"/>
                </a:cxn>
                <a:cxn ang="0">
                  <a:pos x="34" y="26"/>
                </a:cxn>
                <a:cxn ang="0">
                  <a:pos x="40" y="26"/>
                </a:cxn>
                <a:cxn ang="0">
                  <a:pos x="45" y="24"/>
                </a:cxn>
                <a:cxn ang="0">
                  <a:pos x="50" y="21"/>
                </a:cxn>
                <a:cxn ang="0">
                  <a:pos x="56" y="18"/>
                </a:cxn>
                <a:cxn ang="0">
                  <a:pos x="58" y="21"/>
                </a:cxn>
                <a:cxn ang="0">
                  <a:pos x="59" y="18"/>
                </a:cxn>
                <a:cxn ang="0">
                  <a:pos x="62" y="15"/>
                </a:cxn>
                <a:cxn ang="0">
                  <a:pos x="66" y="13"/>
                </a:cxn>
                <a:cxn ang="0">
                  <a:pos x="69" y="12"/>
                </a:cxn>
                <a:cxn ang="0">
                  <a:pos x="72" y="10"/>
                </a:cxn>
                <a:cxn ang="0">
                  <a:pos x="75" y="8"/>
                </a:cxn>
                <a:cxn ang="0">
                  <a:pos x="78" y="7"/>
                </a:cxn>
                <a:cxn ang="0">
                  <a:pos x="82" y="5"/>
                </a:cxn>
                <a:cxn ang="0">
                  <a:pos x="85" y="4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5"/>
                </a:cxn>
                <a:cxn ang="0">
                  <a:pos x="91" y="7"/>
                </a:cxn>
                <a:cxn ang="0">
                  <a:pos x="91" y="8"/>
                </a:cxn>
                <a:cxn ang="0">
                  <a:pos x="91" y="8"/>
                </a:cxn>
                <a:cxn ang="0">
                  <a:pos x="91" y="10"/>
                </a:cxn>
                <a:cxn ang="0">
                  <a:pos x="90" y="12"/>
                </a:cxn>
                <a:cxn ang="0">
                  <a:pos x="90" y="12"/>
                </a:cxn>
                <a:cxn ang="0">
                  <a:pos x="90" y="12"/>
                </a:cxn>
                <a:cxn ang="0">
                  <a:pos x="88" y="12"/>
                </a:cxn>
              </a:cxnLst>
              <a:rect l="0" t="0" r="r" b="b"/>
              <a:pathLst>
                <a:path w="91" h="31">
                  <a:moveTo>
                    <a:pt x="88" y="12"/>
                  </a:move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4" y="23"/>
                  </a:lnTo>
                  <a:lnTo>
                    <a:pt x="58" y="26"/>
                  </a:lnTo>
                  <a:lnTo>
                    <a:pt x="51" y="28"/>
                  </a:lnTo>
                  <a:lnTo>
                    <a:pt x="45" y="31"/>
                  </a:lnTo>
                  <a:lnTo>
                    <a:pt x="38" y="31"/>
                  </a:lnTo>
                  <a:lnTo>
                    <a:pt x="32" y="31"/>
                  </a:lnTo>
                  <a:lnTo>
                    <a:pt x="26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13" y="26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29" y="26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50" y="21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59" y="18"/>
                  </a:lnTo>
                  <a:lnTo>
                    <a:pt x="62" y="15"/>
                  </a:lnTo>
                  <a:lnTo>
                    <a:pt x="66" y="13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82" y="5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10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1" name="Freeform 33"/>
            <p:cNvSpPr>
              <a:spLocks/>
            </p:cNvSpPr>
            <p:nvPr/>
          </p:nvSpPr>
          <p:spPr bwMode="auto">
            <a:xfrm>
              <a:off x="4224" y="889"/>
              <a:ext cx="8" cy="4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6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5"/>
                </a:cxn>
              </a:cxnLst>
              <a:rect l="0" t="0" r="r" b="b"/>
              <a:pathLst>
                <a:path w="18" h="10">
                  <a:moveTo>
                    <a:pt x="18" y="5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2" name="Freeform 34"/>
            <p:cNvSpPr>
              <a:spLocks/>
            </p:cNvSpPr>
            <p:nvPr/>
          </p:nvSpPr>
          <p:spPr bwMode="auto">
            <a:xfrm>
              <a:off x="4185" y="890"/>
              <a:ext cx="5" cy="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3" name="Freeform 35"/>
            <p:cNvSpPr>
              <a:spLocks/>
            </p:cNvSpPr>
            <p:nvPr/>
          </p:nvSpPr>
          <p:spPr bwMode="auto">
            <a:xfrm>
              <a:off x="4099" y="888"/>
              <a:ext cx="43" cy="90"/>
            </a:xfrm>
            <a:custGeom>
              <a:avLst/>
              <a:gdLst/>
              <a:ahLst/>
              <a:cxnLst>
                <a:cxn ang="0">
                  <a:pos x="64" y="17"/>
                </a:cxn>
                <a:cxn ang="0">
                  <a:pos x="62" y="16"/>
                </a:cxn>
                <a:cxn ang="0">
                  <a:pos x="59" y="14"/>
                </a:cxn>
                <a:cxn ang="0">
                  <a:pos x="62" y="20"/>
                </a:cxn>
                <a:cxn ang="0">
                  <a:pos x="67" y="24"/>
                </a:cxn>
                <a:cxn ang="0">
                  <a:pos x="75" y="20"/>
                </a:cxn>
                <a:cxn ang="0">
                  <a:pos x="75" y="24"/>
                </a:cxn>
                <a:cxn ang="0">
                  <a:pos x="75" y="25"/>
                </a:cxn>
                <a:cxn ang="0">
                  <a:pos x="72" y="33"/>
                </a:cxn>
                <a:cxn ang="0">
                  <a:pos x="73" y="40"/>
                </a:cxn>
                <a:cxn ang="0">
                  <a:pos x="77" y="44"/>
                </a:cxn>
                <a:cxn ang="0">
                  <a:pos x="73" y="78"/>
                </a:cxn>
                <a:cxn ang="0">
                  <a:pos x="77" y="110"/>
                </a:cxn>
                <a:cxn ang="0">
                  <a:pos x="75" y="120"/>
                </a:cxn>
                <a:cxn ang="0">
                  <a:pos x="62" y="108"/>
                </a:cxn>
                <a:cxn ang="0">
                  <a:pos x="59" y="91"/>
                </a:cxn>
                <a:cxn ang="0">
                  <a:pos x="62" y="92"/>
                </a:cxn>
                <a:cxn ang="0">
                  <a:pos x="64" y="94"/>
                </a:cxn>
                <a:cxn ang="0">
                  <a:pos x="69" y="80"/>
                </a:cxn>
                <a:cxn ang="0">
                  <a:pos x="57" y="49"/>
                </a:cxn>
                <a:cxn ang="0">
                  <a:pos x="45" y="20"/>
                </a:cxn>
                <a:cxn ang="0">
                  <a:pos x="33" y="11"/>
                </a:cxn>
                <a:cxn ang="0">
                  <a:pos x="29" y="4"/>
                </a:cxn>
                <a:cxn ang="0">
                  <a:pos x="22" y="4"/>
                </a:cxn>
                <a:cxn ang="0">
                  <a:pos x="21" y="9"/>
                </a:cxn>
                <a:cxn ang="0">
                  <a:pos x="21" y="14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1" y="22"/>
                </a:cxn>
                <a:cxn ang="0">
                  <a:pos x="14" y="48"/>
                </a:cxn>
                <a:cxn ang="0">
                  <a:pos x="9" y="70"/>
                </a:cxn>
                <a:cxn ang="0">
                  <a:pos x="11" y="84"/>
                </a:cxn>
                <a:cxn ang="0">
                  <a:pos x="14" y="99"/>
                </a:cxn>
                <a:cxn ang="0">
                  <a:pos x="17" y="112"/>
                </a:cxn>
                <a:cxn ang="0">
                  <a:pos x="25" y="124"/>
                </a:cxn>
                <a:cxn ang="0">
                  <a:pos x="35" y="137"/>
                </a:cxn>
                <a:cxn ang="0">
                  <a:pos x="35" y="144"/>
                </a:cxn>
                <a:cxn ang="0">
                  <a:pos x="35" y="147"/>
                </a:cxn>
                <a:cxn ang="0">
                  <a:pos x="43" y="158"/>
                </a:cxn>
                <a:cxn ang="0">
                  <a:pos x="48" y="155"/>
                </a:cxn>
                <a:cxn ang="0">
                  <a:pos x="48" y="150"/>
                </a:cxn>
                <a:cxn ang="0">
                  <a:pos x="51" y="144"/>
                </a:cxn>
                <a:cxn ang="0">
                  <a:pos x="65" y="142"/>
                </a:cxn>
                <a:cxn ang="0">
                  <a:pos x="80" y="137"/>
                </a:cxn>
                <a:cxn ang="0">
                  <a:pos x="83" y="155"/>
                </a:cxn>
                <a:cxn ang="0">
                  <a:pos x="86" y="174"/>
                </a:cxn>
                <a:cxn ang="0">
                  <a:pos x="86" y="184"/>
                </a:cxn>
                <a:cxn ang="0">
                  <a:pos x="78" y="187"/>
                </a:cxn>
                <a:cxn ang="0">
                  <a:pos x="69" y="185"/>
                </a:cxn>
                <a:cxn ang="0">
                  <a:pos x="32" y="150"/>
                </a:cxn>
                <a:cxn ang="0">
                  <a:pos x="5" y="104"/>
                </a:cxn>
                <a:cxn ang="0">
                  <a:pos x="1" y="62"/>
                </a:cxn>
                <a:cxn ang="0">
                  <a:pos x="5" y="30"/>
                </a:cxn>
                <a:cxn ang="0">
                  <a:pos x="19" y="0"/>
                </a:cxn>
                <a:cxn ang="0">
                  <a:pos x="38" y="3"/>
                </a:cxn>
                <a:cxn ang="0">
                  <a:pos x="54" y="9"/>
                </a:cxn>
                <a:cxn ang="0">
                  <a:pos x="62" y="12"/>
                </a:cxn>
              </a:cxnLst>
              <a:rect l="0" t="0" r="r" b="b"/>
              <a:pathLst>
                <a:path w="89" h="187">
                  <a:moveTo>
                    <a:pt x="62" y="12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73" y="54"/>
                  </a:lnTo>
                  <a:lnTo>
                    <a:pt x="73" y="62"/>
                  </a:lnTo>
                  <a:lnTo>
                    <a:pt x="72" y="70"/>
                  </a:lnTo>
                  <a:lnTo>
                    <a:pt x="73" y="78"/>
                  </a:lnTo>
                  <a:lnTo>
                    <a:pt x="73" y="86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77" y="110"/>
                  </a:lnTo>
                  <a:lnTo>
                    <a:pt x="78" y="118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5"/>
                  </a:lnTo>
                  <a:lnTo>
                    <a:pt x="65" y="112"/>
                  </a:lnTo>
                  <a:lnTo>
                    <a:pt x="62" y="108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9" y="91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72" y="88"/>
                  </a:lnTo>
                  <a:lnTo>
                    <a:pt x="69" y="80"/>
                  </a:lnTo>
                  <a:lnTo>
                    <a:pt x="65" y="73"/>
                  </a:lnTo>
                  <a:lnTo>
                    <a:pt x="64" y="65"/>
                  </a:lnTo>
                  <a:lnTo>
                    <a:pt x="61" y="57"/>
                  </a:lnTo>
                  <a:lnTo>
                    <a:pt x="57" y="49"/>
                  </a:lnTo>
                  <a:lnTo>
                    <a:pt x="56" y="41"/>
                  </a:lnTo>
                  <a:lnTo>
                    <a:pt x="53" y="35"/>
                  </a:lnTo>
                  <a:lnTo>
                    <a:pt x="48" y="27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4" y="48"/>
                  </a:lnTo>
                  <a:lnTo>
                    <a:pt x="13" y="52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70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9" y="81"/>
                  </a:lnTo>
                  <a:lnTo>
                    <a:pt x="11" y="84"/>
                  </a:lnTo>
                  <a:lnTo>
                    <a:pt x="13" y="88"/>
                  </a:lnTo>
                  <a:lnTo>
                    <a:pt x="13" y="91"/>
                  </a:lnTo>
                  <a:lnTo>
                    <a:pt x="14" y="94"/>
                  </a:lnTo>
                  <a:lnTo>
                    <a:pt x="14" y="99"/>
                  </a:lnTo>
                  <a:lnTo>
                    <a:pt x="16" y="102"/>
                  </a:lnTo>
                  <a:lnTo>
                    <a:pt x="16" y="105"/>
                  </a:lnTo>
                  <a:lnTo>
                    <a:pt x="16" y="108"/>
                  </a:lnTo>
                  <a:lnTo>
                    <a:pt x="17" y="112"/>
                  </a:lnTo>
                  <a:lnTo>
                    <a:pt x="19" y="115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5" y="124"/>
                  </a:lnTo>
                  <a:lnTo>
                    <a:pt x="27" y="128"/>
                  </a:lnTo>
                  <a:lnTo>
                    <a:pt x="30" y="131"/>
                  </a:lnTo>
                  <a:lnTo>
                    <a:pt x="32" y="134"/>
                  </a:lnTo>
                  <a:lnTo>
                    <a:pt x="35" y="137"/>
                  </a:lnTo>
                  <a:lnTo>
                    <a:pt x="37" y="142"/>
                  </a:lnTo>
                  <a:lnTo>
                    <a:pt x="35" y="142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5" y="147"/>
                  </a:lnTo>
                  <a:lnTo>
                    <a:pt x="35" y="147"/>
                  </a:lnTo>
                  <a:lnTo>
                    <a:pt x="35" y="148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43" y="158"/>
                  </a:lnTo>
                  <a:lnTo>
                    <a:pt x="45" y="15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4" y="142"/>
                  </a:lnTo>
                  <a:lnTo>
                    <a:pt x="57" y="142"/>
                  </a:lnTo>
                  <a:lnTo>
                    <a:pt x="61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0"/>
                  </a:lnTo>
                  <a:lnTo>
                    <a:pt x="77" y="140"/>
                  </a:lnTo>
                  <a:lnTo>
                    <a:pt x="80" y="137"/>
                  </a:lnTo>
                  <a:lnTo>
                    <a:pt x="80" y="142"/>
                  </a:lnTo>
                  <a:lnTo>
                    <a:pt x="81" y="147"/>
                  </a:lnTo>
                  <a:lnTo>
                    <a:pt x="81" y="152"/>
                  </a:lnTo>
                  <a:lnTo>
                    <a:pt x="83" y="155"/>
                  </a:lnTo>
                  <a:lnTo>
                    <a:pt x="83" y="160"/>
                  </a:lnTo>
                  <a:lnTo>
                    <a:pt x="85" y="164"/>
                  </a:lnTo>
                  <a:lnTo>
                    <a:pt x="85" y="169"/>
                  </a:lnTo>
                  <a:lnTo>
                    <a:pt x="86" y="174"/>
                  </a:lnTo>
                  <a:lnTo>
                    <a:pt x="88" y="179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3" y="185"/>
                  </a:lnTo>
                  <a:lnTo>
                    <a:pt x="81" y="185"/>
                  </a:lnTo>
                  <a:lnTo>
                    <a:pt x="78" y="187"/>
                  </a:lnTo>
                  <a:lnTo>
                    <a:pt x="77" y="187"/>
                  </a:lnTo>
                  <a:lnTo>
                    <a:pt x="73" y="187"/>
                  </a:lnTo>
                  <a:lnTo>
                    <a:pt x="72" y="187"/>
                  </a:lnTo>
                  <a:lnTo>
                    <a:pt x="69" y="185"/>
                  </a:lnTo>
                  <a:lnTo>
                    <a:pt x="59" y="177"/>
                  </a:lnTo>
                  <a:lnTo>
                    <a:pt x="49" y="168"/>
                  </a:lnTo>
                  <a:lnTo>
                    <a:pt x="40" y="160"/>
                  </a:lnTo>
                  <a:lnTo>
                    <a:pt x="32" y="150"/>
                  </a:lnTo>
                  <a:lnTo>
                    <a:pt x="24" y="139"/>
                  </a:lnTo>
                  <a:lnTo>
                    <a:pt x="16" y="128"/>
                  </a:lnTo>
                  <a:lnTo>
                    <a:pt x="9" y="116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6" y="22"/>
                  </a:lnTo>
                  <a:lnTo>
                    <a:pt x="9" y="14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6" y="6"/>
                  </a:lnTo>
                  <a:lnTo>
                    <a:pt x="51" y="8"/>
                  </a:lnTo>
                  <a:lnTo>
                    <a:pt x="54" y="9"/>
                  </a:lnTo>
                  <a:lnTo>
                    <a:pt x="59" y="1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4" name="Freeform 36"/>
            <p:cNvSpPr>
              <a:spLocks/>
            </p:cNvSpPr>
            <p:nvPr/>
          </p:nvSpPr>
          <p:spPr bwMode="auto">
            <a:xfrm>
              <a:off x="4181" y="902"/>
              <a:ext cx="27" cy="9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3" y="18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18"/>
                </a:cxn>
                <a:cxn ang="0">
                  <a:pos x="37" y="16"/>
                </a:cxn>
                <a:cxn ang="0">
                  <a:pos x="34" y="16"/>
                </a:cxn>
                <a:cxn ang="0">
                  <a:pos x="29" y="15"/>
                </a:cxn>
                <a:cxn ang="0">
                  <a:pos x="24" y="13"/>
                </a:cxn>
                <a:cxn ang="0">
                  <a:pos x="21" y="13"/>
                </a:cxn>
                <a:cxn ang="0">
                  <a:pos x="18" y="13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8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8" y="4"/>
                </a:cxn>
                <a:cxn ang="0">
                  <a:pos x="22" y="5"/>
                </a:cxn>
                <a:cxn ang="0">
                  <a:pos x="29" y="5"/>
                </a:cxn>
                <a:cxn ang="0">
                  <a:pos x="34" y="7"/>
                </a:cxn>
                <a:cxn ang="0">
                  <a:pos x="40" y="7"/>
                </a:cxn>
                <a:cxn ang="0">
                  <a:pos x="45" y="8"/>
                </a:cxn>
                <a:cxn ang="0">
                  <a:pos x="50" y="10"/>
                </a:cxn>
                <a:cxn ang="0">
                  <a:pos x="53" y="13"/>
                </a:cxn>
                <a:cxn ang="0">
                  <a:pos x="56" y="18"/>
                </a:cxn>
                <a:cxn ang="0">
                  <a:pos x="56" y="18"/>
                </a:cxn>
              </a:cxnLst>
              <a:rect l="0" t="0" r="r" b="b"/>
              <a:pathLst>
                <a:path w="56" h="18">
                  <a:moveTo>
                    <a:pt x="56" y="18"/>
                  </a:moveTo>
                  <a:lnTo>
                    <a:pt x="53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34" y="7"/>
                  </a:lnTo>
                  <a:lnTo>
                    <a:pt x="40" y="7"/>
                  </a:lnTo>
                  <a:lnTo>
                    <a:pt x="45" y="8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6" y="1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5" name="Freeform 37"/>
            <p:cNvSpPr>
              <a:spLocks/>
            </p:cNvSpPr>
            <p:nvPr/>
          </p:nvSpPr>
          <p:spPr bwMode="auto">
            <a:xfrm>
              <a:off x="4210" y="904"/>
              <a:ext cx="27" cy="7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8" y="5"/>
                </a:cxn>
                <a:cxn ang="0">
                  <a:pos x="43" y="5"/>
                </a:cxn>
                <a:cxn ang="0">
                  <a:pos x="40" y="6"/>
                </a:cxn>
                <a:cxn ang="0">
                  <a:pos x="35" y="6"/>
                </a:cxn>
                <a:cxn ang="0">
                  <a:pos x="32" y="6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3" y="8"/>
                </a:cxn>
                <a:cxn ang="0">
                  <a:pos x="27" y="6"/>
                </a:cxn>
                <a:cxn ang="0">
                  <a:pos x="32" y="6"/>
                </a:cxn>
                <a:cxn ang="0">
                  <a:pos x="37" y="5"/>
                </a:cxn>
                <a:cxn ang="0">
                  <a:pos x="42" y="3"/>
                </a:cxn>
                <a:cxn ang="0">
                  <a:pos x="47" y="3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9" y="3"/>
                </a:cxn>
                <a:cxn ang="0">
                  <a:pos x="59" y="1"/>
                </a:cxn>
              </a:cxnLst>
              <a:rect l="0" t="0" r="r" b="b"/>
              <a:pathLst>
                <a:path w="59" h="13">
                  <a:moveTo>
                    <a:pt x="59" y="1"/>
                  </a:moveTo>
                  <a:lnTo>
                    <a:pt x="56" y="3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2" y="6"/>
                  </a:lnTo>
                  <a:lnTo>
                    <a:pt x="37" y="5"/>
                  </a:lnTo>
                  <a:lnTo>
                    <a:pt x="42" y="3"/>
                  </a:lnTo>
                  <a:lnTo>
                    <a:pt x="47" y="3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6" name="Freeform 38"/>
            <p:cNvSpPr>
              <a:spLocks/>
            </p:cNvSpPr>
            <p:nvPr/>
          </p:nvSpPr>
          <p:spPr bwMode="auto">
            <a:xfrm>
              <a:off x="4133" y="90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7" name="Freeform 39"/>
            <p:cNvSpPr>
              <a:spLocks/>
            </p:cNvSpPr>
            <p:nvPr/>
          </p:nvSpPr>
          <p:spPr bwMode="auto">
            <a:xfrm>
              <a:off x="4111" y="902"/>
              <a:ext cx="10" cy="16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1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3" y="20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1" y="16"/>
                </a:cxn>
                <a:cxn ang="0">
                  <a:pos x="3" y="13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6"/>
                </a:cxn>
                <a:cxn ang="0">
                  <a:pos x="19" y="20"/>
                </a:cxn>
                <a:cxn ang="0">
                  <a:pos x="21" y="21"/>
                </a:cxn>
                <a:cxn ang="0">
                  <a:pos x="21" y="21"/>
                </a:cxn>
              </a:cxnLst>
              <a:rect l="0" t="0" r="r" b="b"/>
              <a:pathLst>
                <a:path w="21" h="32">
                  <a:moveTo>
                    <a:pt x="21" y="21"/>
                  </a:move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8" name="Freeform 40"/>
            <p:cNvSpPr>
              <a:spLocks/>
            </p:cNvSpPr>
            <p:nvPr/>
          </p:nvSpPr>
          <p:spPr bwMode="auto">
            <a:xfrm>
              <a:off x="4116" y="913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9" name="Freeform 41"/>
            <p:cNvSpPr>
              <a:spLocks/>
            </p:cNvSpPr>
            <p:nvPr/>
          </p:nvSpPr>
          <p:spPr bwMode="auto">
            <a:xfrm>
              <a:off x="4111" y="918"/>
              <a:ext cx="19" cy="32"/>
            </a:xfrm>
            <a:custGeom>
              <a:avLst/>
              <a:gdLst/>
              <a:ahLst/>
              <a:cxnLst>
                <a:cxn ang="0">
                  <a:pos x="27" y="29"/>
                </a:cxn>
                <a:cxn ang="0">
                  <a:pos x="26" y="34"/>
                </a:cxn>
                <a:cxn ang="0">
                  <a:pos x="26" y="39"/>
                </a:cxn>
                <a:cxn ang="0">
                  <a:pos x="24" y="44"/>
                </a:cxn>
                <a:cxn ang="0">
                  <a:pos x="26" y="47"/>
                </a:cxn>
                <a:cxn ang="0">
                  <a:pos x="42" y="68"/>
                </a:cxn>
                <a:cxn ang="0">
                  <a:pos x="35" y="68"/>
                </a:cxn>
                <a:cxn ang="0">
                  <a:pos x="27" y="69"/>
                </a:cxn>
                <a:cxn ang="0">
                  <a:pos x="23" y="71"/>
                </a:cxn>
                <a:cxn ang="0">
                  <a:pos x="18" y="69"/>
                </a:cxn>
                <a:cxn ang="0">
                  <a:pos x="16" y="61"/>
                </a:cxn>
                <a:cxn ang="0">
                  <a:pos x="11" y="53"/>
                </a:cxn>
                <a:cxn ang="0">
                  <a:pos x="8" y="45"/>
                </a:cxn>
                <a:cxn ang="0">
                  <a:pos x="5" y="36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4"/>
                </a:cxn>
                <a:cxn ang="0">
                  <a:pos x="31" y="8"/>
                </a:cxn>
                <a:cxn ang="0">
                  <a:pos x="31" y="13"/>
                </a:cxn>
                <a:cxn ang="0">
                  <a:pos x="29" y="20"/>
                </a:cxn>
                <a:cxn ang="0">
                  <a:pos x="29" y="24"/>
                </a:cxn>
                <a:cxn ang="0">
                  <a:pos x="29" y="26"/>
                </a:cxn>
              </a:cxnLst>
              <a:rect l="0" t="0" r="r" b="b"/>
              <a:pathLst>
                <a:path w="42" h="71">
                  <a:moveTo>
                    <a:pt x="27" y="26"/>
                  </a:moveTo>
                  <a:lnTo>
                    <a:pt x="27" y="29"/>
                  </a:lnTo>
                  <a:lnTo>
                    <a:pt x="27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7" y="50"/>
                  </a:lnTo>
                  <a:lnTo>
                    <a:pt x="42" y="68"/>
                  </a:lnTo>
                  <a:lnTo>
                    <a:pt x="39" y="66"/>
                  </a:lnTo>
                  <a:lnTo>
                    <a:pt x="35" y="68"/>
                  </a:lnTo>
                  <a:lnTo>
                    <a:pt x="32" y="68"/>
                  </a:lnTo>
                  <a:lnTo>
                    <a:pt x="27" y="69"/>
                  </a:lnTo>
                  <a:lnTo>
                    <a:pt x="2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8" y="69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15" y="58"/>
                  </a:lnTo>
                  <a:lnTo>
                    <a:pt x="11" y="53"/>
                  </a:lnTo>
                  <a:lnTo>
                    <a:pt x="10" y="48"/>
                  </a:lnTo>
                  <a:lnTo>
                    <a:pt x="8" y="45"/>
                  </a:lnTo>
                  <a:lnTo>
                    <a:pt x="7" y="40"/>
                  </a:lnTo>
                  <a:lnTo>
                    <a:pt x="5" y="36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0" name="Freeform 42"/>
            <p:cNvSpPr>
              <a:spLocks/>
            </p:cNvSpPr>
            <p:nvPr/>
          </p:nvSpPr>
          <p:spPr bwMode="auto">
            <a:xfrm>
              <a:off x="4253" y="964"/>
              <a:ext cx="58" cy="14"/>
            </a:xfrm>
            <a:custGeom>
              <a:avLst/>
              <a:gdLst/>
              <a:ahLst/>
              <a:cxnLst>
                <a:cxn ang="0">
                  <a:pos x="118" y="5"/>
                </a:cxn>
                <a:cxn ang="0">
                  <a:pos x="112" y="8"/>
                </a:cxn>
                <a:cxn ang="0">
                  <a:pos x="105" y="12"/>
                </a:cxn>
                <a:cxn ang="0">
                  <a:pos x="97" y="15"/>
                </a:cxn>
                <a:cxn ang="0">
                  <a:pos x="89" y="20"/>
                </a:cxn>
                <a:cxn ang="0">
                  <a:pos x="80" y="26"/>
                </a:cxn>
                <a:cxn ang="0">
                  <a:pos x="65" y="29"/>
                </a:cxn>
                <a:cxn ang="0">
                  <a:pos x="49" y="28"/>
                </a:cxn>
                <a:cxn ang="0">
                  <a:pos x="35" y="23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4" y="15"/>
                </a:cxn>
                <a:cxn ang="0">
                  <a:pos x="1" y="15"/>
                </a:cxn>
                <a:cxn ang="0">
                  <a:pos x="3" y="12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11" y="7"/>
                </a:cxn>
                <a:cxn ang="0">
                  <a:pos x="19" y="7"/>
                </a:cxn>
                <a:cxn ang="0">
                  <a:pos x="27" y="8"/>
                </a:cxn>
                <a:cxn ang="0">
                  <a:pos x="35" y="10"/>
                </a:cxn>
                <a:cxn ang="0">
                  <a:pos x="41" y="16"/>
                </a:cxn>
                <a:cxn ang="0">
                  <a:pos x="46" y="18"/>
                </a:cxn>
                <a:cxn ang="0">
                  <a:pos x="51" y="18"/>
                </a:cxn>
                <a:cxn ang="0">
                  <a:pos x="59" y="20"/>
                </a:cxn>
                <a:cxn ang="0">
                  <a:pos x="65" y="18"/>
                </a:cxn>
                <a:cxn ang="0">
                  <a:pos x="73" y="16"/>
                </a:cxn>
                <a:cxn ang="0">
                  <a:pos x="81" y="13"/>
                </a:cxn>
                <a:cxn ang="0">
                  <a:pos x="89" y="8"/>
                </a:cxn>
                <a:cxn ang="0">
                  <a:pos x="96" y="4"/>
                </a:cxn>
                <a:cxn ang="0">
                  <a:pos x="104" y="0"/>
                </a:cxn>
                <a:cxn ang="0">
                  <a:pos x="112" y="2"/>
                </a:cxn>
                <a:cxn ang="0">
                  <a:pos x="113" y="2"/>
                </a:cxn>
                <a:cxn ang="0">
                  <a:pos x="116" y="2"/>
                </a:cxn>
                <a:cxn ang="0">
                  <a:pos x="118" y="0"/>
                </a:cxn>
                <a:cxn ang="0">
                  <a:pos x="120" y="0"/>
                </a:cxn>
                <a:cxn ang="0">
                  <a:pos x="121" y="2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lnTo>
                    <a:pt x="118" y="5"/>
                  </a:lnTo>
                  <a:lnTo>
                    <a:pt x="115" y="7"/>
                  </a:lnTo>
                  <a:lnTo>
                    <a:pt x="112" y="8"/>
                  </a:lnTo>
                  <a:lnTo>
                    <a:pt x="108" y="10"/>
                  </a:lnTo>
                  <a:lnTo>
                    <a:pt x="105" y="12"/>
                  </a:lnTo>
                  <a:lnTo>
                    <a:pt x="100" y="13"/>
                  </a:lnTo>
                  <a:lnTo>
                    <a:pt x="97" y="15"/>
                  </a:lnTo>
                  <a:lnTo>
                    <a:pt x="92" y="16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0" y="26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7" y="29"/>
                  </a:lnTo>
                  <a:lnTo>
                    <a:pt x="49" y="28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28" y="21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62" y="20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81" y="13"/>
                  </a:lnTo>
                  <a:lnTo>
                    <a:pt x="84" y="10"/>
                  </a:lnTo>
                  <a:lnTo>
                    <a:pt x="89" y="8"/>
                  </a:lnTo>
                  <a:lnTo>
                    <a:pt x="92" y="5"/>
                  </a:lnTo>
                  <a:lnTo>
                    <a:pt x="96" y="4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1" name="Freeform 43"/>
            <p:cNvSpPr>
              <a:spLocks/>
            </p:cNvSpPr>
            <p:nvPr/>
          </p:nvSpPr>
          <p:spPr bwMode="auto">
            <a:xfrm>
              <a:off x="4307" y="96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2" name="Freeform 44"/>
            <p:cNvSpPr>
              <a:spLocks/>
            </p:cNvSpPr>
            <p:nvPr/>
          </p:nvSpPr>
          <p:spPr bwMode="auto">
            <a:xfrm>
              <a:off x="4215" y="982"/>
              <a:ext cx="141" cy="39"/>
            </a:xfrm>
            <a:custGeom>
              <a:avLst/>
              <a:gdLst/>
              <a:ahLst/>
              <a:cxnLst>
                <a:cxn ang="0">
                  <a:pos x="296" y="41"/>
                </a:cxn>
                <a:cxn ang="0">
                  <a:pos x="294" y="54"/>
                </a:cxn>
                <a:cxn ang="0">
                  <a:pos x="291" y="64"/>
                </a:cxn>
                <a:cxn ang="0">
                  <a:pos x="284" y="69"/>
                </a:cxn>
                <a:cxn ang="0">
                  <a:pos x="283" y="59"/>
                </a:cxn>
                <a:cxn ang="0">
                  <a:pos x="286" y="46"/>
                </a:cxn>
                <a:cxn ang="0">
                  <a:pos x="283" y="33"/>
                </a:cxn>
                <a:cxn ang="0">
                  <a:pos x="275" y="38"/>
                </a:cxn>
                <a:cxn ang="0">
                  <a:pos x="265" y="46"/>
                </a:cxn>
                <a:cxn ang="0">
                  <a:pos x="256" y="51"/>
                </a:cxn>
                <a:cxn ang="0">
                  <a:pos x="233" y="56"/>
                </a:cxn>
                <a:cxn ang="0">
                  <a:pos x="204" y="62"/>
                </a:cxn>
                <a:cxn ang="0">
                  <a:pos x="177" y="67"/>
                </a:cxn>
                <a:cxn ang="0">
                  <a:pos x="148" y="70"/>
                </a:cxn>
                <a:cxn ang="0">
                  <a:pos x="118" y="64"/>
                </a:cxn>
                <a:cxn ang="0">
                  <a:pos x="86" y="61"/>
                </a:cxn>
                <a:cxn ang="0">
                  <a:pos x="56" y="62"/>
                </a:cxn>
                <a:cxn ang="0">
                  <a:pos x="43" y="61"/>
                </a:cxn>
                <a:cxn ang="0">
                  <a:pos x="30" y="59"/>
                </a:cxn>
                <a:cxn ang="0">
                  <a:pos x="17" y="57"/>
                </a:cxn>
                <a:cxn ang="0">
                  <a:pos x="11" y="62"/>
                </a:cxn>
                <a:cxn ang="0">
                  <a:pos x="11" y="70"/>
                </a:cxn>
                <a:cxn ang="0">
                  <a:pos x="11" y="77"/>
                </a:cxn>
                <a:cxn ang="0">
                  <a:pos x="6" y="81"/>
                </a:cxn>
                <a:cxn ang="0">
                  <a:pos x="1" y="78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4" y="45"/>
                </a:cxn>
                <a:cxn ang="0">
                  <a:pos x="12" y="27"/>
                </a:cxn>
                <a:cxn ang="0">
                  <a:pos x="25" y="11"/>
                </a:cxn>
                <a:cxn ang="0">
                  <a:pos x="33" y="9"/>
                </a:cxn>
                <a:cxn ang="0">
                  <a:pos x="30" y="19"/>
                </a:cxn>
                <a:cxn ang="0">
                  <a:pos x="24" y="29"/>
                </a:cxn>
                <a:cxn ang="0">
                  <a:pos x="17" y="38"/>
                </a:cxn>
                <a:cxn ang="0">
                  <a:pos x="22" y="43"/>
                </a:cxn>
                <a:cxn ang="0">
                  <a:pos x="30" y="41"/>
                </a:cxn>
                <a:cxn ang="0">
                  <a:pos x="36" y="41"/>
                </a:cxn>
                <a:cxn ang="0">
                  <a:pos x="43" y="40"/>
                </a:cxn>
                <a:cxn ang="0">
                  <a:pos x="49" y="41"/>
                </a:cxn>
                <a:cxn ang="0">
                  <a:pos x="54" y="41"/>
                </a:cxn>
                <a:cxn ang="0">
                  <a:pos x="60" y="40"/>
                </a:cxn>
                <a:cxn ang="0">
                  <a:pos x="81" y="40"/>
                </a:cxn>
                <a:cxn ang="0">
                  <a:pos x="100" y="38"/>
                </a:cxn>
                <a:cxn ang="0">
                  <a:pos x="120" y="40"/>
                </a:cxn>
                <a:cxn ang="0">
                  <a:pos x="139" y="45"/>
                </a:cxn>
                <a:cxn ang="0">
                  <a:pos x="160" y="40"/>
                </a:cxn>
                <a:cxn ang="0">
                  <a:pos x="182" y="35"/>
                </a:cxn>
                <a:cxn ang="0">
                  <a:pos x="198" y="32"/>
                </a:cxn>
                <a:cxn ang="0">
                  <a:pos x="201" y="32"/>
                </a:cxn>
                <a:cxn ang="0">
                  <a:pos x="203" y="33"/>
                </a:cxn>
                <a:cxn ang="0">
                  <a:pos x="206" y="33"/>
                </a:cxn>
                <a:cxn ang="0">
                  <a:pos x="230" y="35"/>
                </a:cxn>
                <a:cxn ang="0">
                  <a:pos x="252" y="32"/>
                </a:cxn>
                <a:cxn ang="0">
                  <a:pos x="275" y="25"/>
                </a:cxn>
                <a:cxn ang="0">
                  <a:pos x="280" y="17"/>
                </a:cxn>
                <a:cxn ang="0">
                  <a:pos x="275" y="11"/>
                </a:cxn>
                <a:cxn ang="0">
                  <a:pos x="273" y="5"/>
                </a:cxn>
                <a:cxn ang="0">
                  <a:pos x="280" y="1"/>
                </a:cxn>
                <a:cxn ang="0">
                  <a:pos x="286" y="11"/>
                </a:cxn>
                <a:cxn ang="0">
                  <a:pos x="291" y="22"/>
                </a:cxn>
                <a:cxn ang="0">
                  <a:pos x="296" y="33"/>
                </a:cxn>
              </a:cxnLst>
              <a:rect l="0" t="0" r="r" b="b"/>
              <a:pathLst>
                <a:path w="296" h="81">
                  <a:moveTo>
                    <a:pt x="296" y="33"/>
                  </a:moveTo>
                  <a:lnTo>
                    <a:pt x="296" y="38"/>
                  </a:lnTo>
                  <a:lnTo>
                    <a:pt x="296" y="41"/>
                  </a:lnTo>
                  <a:lnTo>
                    <a:pt x="294" y="46"/>
                  </a:lnTo>
                  <a:lnTo>
                    <a:pt x="294" y="49"/>
                  </a:lnTo>
                  <a:lnTo>
                    <a:pt x="294" y="54"/>
                  </a:lnTo>
                  <a:lnTo>
                    <a:pt x="292" y="57"/>
                  </a:lnTo>
                  <a:lnTo>
                    <a:pt x="292" y="61"/>
                  </a:lnTo>
                  <a:lnTo>
                    <a:pt x="291" y="64"/>
                  </a:lnTo>
                  <a:lnTo>
                    <a:pt x="289" y="69"/>
                  </a:lnTo>
                  <a:lnTo>
                    <a:pt x="288" y="72"/>
                  </a:lnTo>
                  <a:lnTo>
                    <a:pt x="284" y="69"/>
                  </a:lnTo>
                  <a:lnTo>
                    <a:pt x="283" y="67"/>
                  </a:lnTo>
                  <a:lnTo>
                    <a:pt x="281" y="64"/>
                  </a:lnTo>
                  <a:lnTo>
                    <a:pt x="283" y="59"/>
                  </a:lnTo>
                  <a:lnTo>
                    <a:pt x="283" y="56"/>
                  </a:lnTo>
                  <a:lnTo>
                    <a:pt x="284" y="51"/>
                  </a:lnTo>
                  <a:lnTo>
                    <a:pt x="286" y="46"/>
                  </a:lnTo>
                  <a:lnTo>
                    <a:pt x="286" y="43"/>
                  </a:lnTo>
                  <a:lnTo>
                    <a:pt x="286" y="38"/>
                  </a:lnTo>
                  <a:lnTo>
                    <a:pt x="283" y="33"/>
                  </a:lnTo>
                  <a:lnTo>
                    <a:pt x="281" y="35"/>
                  </a:lnTo>
                  <a:lnTo>
                    <a:pt x="278" y="37"/>
                  </a:lnTo>
                  <a:lnTo>
                    <a:pt x="275" y="38"/>
                  </a:lnTo>
                  <a:lnTo>
                    <a:pt x="272" y="41"/>
                  </a:lnTo>
                  <a:lnTo>
                    <a:pt x="268" y="43"/>
                  </a:lnTo>
                  <a:lnTo>
                    <a:pt x="265" y="46"/>
                  </a:lnTo>
                  <a:lnTo>
                    <a:pt x="262" y="48"/>
                  </a:lnTo>
                  <a:lnTo>
                    <a:pt x="259" y="49"/>
                  </a:lnTo>
                  <a:lnTo>
                    <a:pt x="256" y="51"/>
                  </a:lnTo>
                  <a:lnTo>
                    <a:pt x="251" y="51"/>
                  </a:lnTo>
                  <a:lnTo>
                    <a:pt x="243" y="54"/>
                  </a:lnTo>
                  <a:lnTo>
                    <a:pt x="233" y="56"/>
                  </a:lnTo>
                  <a:lnTo>
                    <a:pt x="224" y="59"/>
                  </a:lnTo>
                  <a:lnTo>
                    <a:pt x="214" y="61"/>
                  </a:lnTo>
                  <a:lnTo>
                    <a:pt x="204" y="62"/>
                  </a:lnTo>
                  <a:lnTo>
                    <a:pt x="195" y="64"/>
                  </a:lnTo>
                  <a:lnTo>
                    <a:pt x="185" y="65"/>
                  </a:lnTo>
                  <a:lnTo>
                    <a:pt x="177" y="67"/>
                  </a:lnTo>
                  <a:lnTo>
                    <a:pt x="168" y="69"/>
                  </a:lnTo>
                  <a:lnTo>
                    <a:pt x="160" y="72"/>
                  </a:lnTo>
                  <a:lnTo>
                    <a:pt x="148" y="70"/>
                  </a:lnTo>
                  <a:lnTo>
                    <a:pt x="139" y="69"/>
                  </a:lnTo>
                  <a:lnTo>
                    <a:pt x="128" y="65"/>
                  </a:lnTo>
                  <a:lnTo>
                    <a:pt x="118" y="64"/>
                  </a:lnTo>
                  <a:lnTo>
                    <a:pt x="107" y="62"/>
                  </a:lnTo>
                  <a:lnTo>
                    <a:pt x="97" y="62"/>
                  </a:lnTo>
                  <a:lnTo>
                    <a:pt x="86" y="61"/>
                  </a:lnTo>
                  <a:lnTo>
                    <a:pt x="76" y="61"/>
                  </a:lnTo>
                  <a:lnTo>
                    <a:pt x="65" y="62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6" y="61"/>
                  </a:lnTo>
                  <a:lnTo>
                    <a:pt x="43" y="61"/>
                  </a:lnTo>
                  <a:lnTo>
                    <a:pt x="38" y="59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17" y="57"/>
                  </a:lnTo>
                  <a:lnTo>
                    <a:pt x="12" y="56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11" y="80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2" y="27"/>
                  </a:lnTo>
                  <a:lnTo>
                    <a:pt x="17" y="22"/>
                  </a:lnTo>
                  <a:lnTo>
                    <a:pt x="22" y="17"/>
                  </a:lnTo>
                  <a:lnTo>
                    <a:pt x="25" y="11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0" y="19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4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41" y="38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8" y="40"/>
                  </a:lnTo>
                  <a:lnTo>
                    <a:pt x="75" y="40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107" y="38"/>
                  </a:lnTo>
                  <a:lnTo>
                    <a:pt x="113" y="38"/>
                  </a:lnTo>
                  <a:lnTo>
                    <a:pt x="120" y="40"/>
                  </a:lnTo>
                  <a:lnTo>
                    <a:pt x="126" y="43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7" y="45"/>
                  </a:lnTo>
                  <a:lnTo>
                    <a:pt x="153" y="43"/>
                  </a:lnTo>
                  <a:lnTo>
                    <a:pt x="160" y="40"/>
                  </a:lnTo>
                  <a:lnTo>
                    <a:pt x="168" y="38"/>
                  </a:lnTo>
                  <a:lnTo>
                    <a:pt x="174" y="37"/>
                  </a:lnTo>
                  <a:lnTo>
                    <a:pt x="182" y="35"/>
                  </a:lnTo>
                  <a:lnTo>
                    <a:pt x="190" y="33"/>
                  </a:lnTo>
                  <a:lnTo>
                    <a:pt x="198" y="33"/>
                  </a:lnTo>
                  <a:lnTo>
                    <a:pt x="198" y="32"/>
                  </a:lnTo>
                  <a:lnTo>
                    <a:pt x="200" y="32"/>
                  </a:lnTo>
                  <a:lnTo>
                    <a:pt x="200" y="32"/>
                  </a:lnTo>
                  <a:lnTo>
                    <a:pt x="201" y="32"/>
                  </a:lnTo>
                  <a:lnTo>
                    <a:pt x="201" y="32"/>
                  </a:lnTo>
                  <a:lnTo>
                    <a:pt x="203" y="32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14" y="35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8" y="33"/>
                  </a:lnTo>
                  <a:lnTo>
                    <a:pt x="244" y="33"/>
                  </a:lnTo>
                  <a:lnTo>
                    <a:pt x="252" y="32"/>
                  </a:lnTo>
                  <a:lnTo>
                    <a:pt x="260" y="30"/>
                  </a:lnTo>
                  <a:lnTo>
                    <a:pt x="267" y="27"/>
                  </a:lnTo>
                  <a:lnTo>
                    <a:pt x="275" y="25"/>
                  </a:lnTo>
                  <a:lnTo>
                    <a:pt x="281" y="22"/>
                  </a:lnTo>
                  <a:lnTo>
                    <a:pt x="280" y="19"/>
                  </a:lnTo>
                  <a:lnTo>
                    <a:pt x="280" y="17"/>
                  </a:lnTo>
                  <a:lnTo>
                    <a:pt x="278" y="14"/>
                  </a:lnTo>
                  <a:lnTo>
                    <a:pt x="276" y="13"/>
                  </a:lnTo>
                  <a:lnTo>
                    <a:pt x="275" y="11"/>
                  </a:lnTo>
                  <a:lnTo>
                    <a:pt x="273" y="9"/>
                  </a:lnTo>
                  <a:lnTo>
                    <a:pt x="273" y="6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6" y="0"/>
                  </a:lnTo>
                  <a:lnTo>
                    <a:pt x="280" y="1"/>
                  </a:lnTo>
                  <a:lnTo>
                    <a:pt x="283" y="5"/>
                  </a:lnTo>
                  <a:lnTo>
                    <a:pt x="284" y="8"/>
                  </a:lnTo>
                  <a:lnTo>
                    <a:pt x="286" y="11"/>
                  </a:lnTo>
                  <a:lnTo>
                    <a:pt x="288" y="14"/>
                  </a:lnTo>
                  <a:lnTo>
                    <a:pt x="289" y="19"/>
                  </a:lnTo>
                  <a:lnTo>
                    <a:pt x="291" y="22"/>
                  </a:lnTo>
                  <a:lnTo>
                    <a:pt x="292" y="25"/>
                  </a:lnTo>
                  <a:lnTo>
                    <a:pt x="294" y="30"/>
                  </a:lnTo>
                  <a:lnTo>
                    <a:pt x="296" y="33"/>
                  </a:lnTo>
                  <a:lnTo>
                    <a:pt x="296" y="3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3" name="Freeform 45"/>
            <p:cNvSpPr>
              <a:spLocks/>
            </p:cNvSpPr>
            <p:nvPr/>
          </p:nvSpPr>
          <p:spPr bwMode="auto">
            <a:xfrm>
              <a:off x="4141" y="978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4" name="Freeform 46"/>
            <p:cNvSpPr>
              <a:spLocks/>
            </p:cNvSpPr>
            <p:nvPr/>
          </p:nvSpPr>
          <p:spPr bwMode="auto">
            <a:xfrm>
              <a:off x="4285" y="1004"/>
              <a:ext cx="33" cy="6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67" y="4"/>
                </a:cxn>
                <a:cxn ang="0">
                  <a:pos x="63" y="6"/>
                </a:cxn>
                <a:cxn ang="0">
                  <a:pos x="59" y="6"/>
                </a:cxn>
                <a:cxn ang="0">
                  <a:pos x="55" y="6"/>
                </a:cxn>
                <a:cxn ang="0">
                  <a:pos x="51" y="6"/>
                </a:cxn>
                <a:cxn ang="0">
                  <a:pos x="47" y="6"/>
                </a:cxn>
                <a:cxn ang="0">
                  <a:pos x="43" y="8"/>
                </a:cxn>
                <a:cxn ang="0">
                  <a:pos x="39" y="8"/>
                </a:cxn>
                <a:cxn ang="0">
                  <a:pos x="35" y="9"/>
                </a:cxn>
                <a:cxn ang="0">
                  <a:pos x="31" y="11"/>
                </a:cxn>
                <a:cxn ang="0">
                  <a:pos x="29" y="9"/>
                </a:cxn>
                <a:cxn ang="0">
                  <a:pos x="27" y="11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4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5" y="9"/>
                </a:cxn>
                <a:cxn ang="0">
                  <a:pos x="19" y="8"/>
                </a:cxn>
                <a:cxn ang="0">
                  <a:pos x="26" y="6"/>
                </a:cxn>
                <a:cxn ang="0">
                  <a:pos x="31" y="4"/>
                </a:cxn>
                <a:cxn ang="0">
                  <a:pos x="35" y="3"/>
                </a:cxn>
                <a:cxn ang="0">
                  <a:pos x="40" y="1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1" y="1"/>
                </a:cxn>
              </a:cxnLst>
              <a:rect l="0" t="0" r="r" b="b"/>
              <a:pathLst>
                <a:path w="72" h="14">
                  <a:moveTo>
                    <a:pt x="71" y="1"/>
                  </a:moveTo>
                  <a:lnTo>
                    <a:pt x="67" y="4"/>
                  </a:lnTo>
                  <a:lnTo>
                    <a:pt x="63" y="6"/>
                  </a:lnTo>
                  <a:lnTo>
                    <a:pt x="59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5" name="Freeform 47"/>
            <p:cNvSpPr>
              <a:spLocks/>
            </p:cNvSpPr>
            <p:nvPr/>
          </p:nvSpPr>
          <p:spPr bwMode="auto">
            <a:xfrm>
              <a:off x="4320" y="1004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6" name="Freeform 48"/>
            <p:cNvSpPr>
              <a:spLocks/>
            </p:cNvSpPr>
            <p:nvPr/>
          </p:nvSpPr>
          <p:spPr bwMode="auto">
            <a:xfrm>
              <a:off x="4259" y="1005"/>
              <a:ext cx="22" cy="3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43" y="6"/>
                </a:cxn>
                <a:cxn ang="0">
                  <a:pos x="38" y="6"/>
                </a:cxn>
                <a:cxn ang="0">
                  <a:pos x="33" y="5"/>
                </a:cxn>
                <a:cxn ang="0">
                  <a:pos x="29" y="5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3" y="3"/>
                </a:cxn>
                <a:cxn ang="0">
                  <a:pos x="38" y="5"/>
                </a:cxn>
                <a:cxn ang="0">
                  <a:pos x="41" y="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6" y="6"/>
                </a:cxn>
              </a:cxnLst>
              <a:rect l="0" t="0" r="r" b="b"/>
              <a:pathLst>
                <a:path w="46" h="8">
                  <a:moveTo>
                    <a:pt x="46" y="6"/>
                  </a:moveTo>
                  <a:lnTo>
                    <a:pt x="43" y="6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3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7" name="Freeform 49"/>
            <p:cNvSpPr>
              <a:spLocks/>
            </p:cNvSpPr>
            <p:nvPr/>
          </p:nvSpPr>
          <p:spPr bwMode="auto">
            <a:xfrm>
              <a:off x="4255" y="1005"/>
              <a:ext cx="0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8" name="Freeform 50"/>
            <p:cNvSpPr>
              <a:spLocks/>
            </p:cNvSpPr>
            <p:nvPr/>
          </p:nvSpPr>
          <p:spPr bwMode="auto">
            <a:xfrm>
              <a:off x="4259" y="1018"/>
              <a:ext cx="66" cy="14"/>
            </a:xfrm>
            <a:custGeom>
              <a:avLst/>
              <a:gdLst/>
              <a:ahLst/>
              <a:cxnLst>
                <a:cxn ang="0">
                  <a:pos x="143" y="5"/>
                </a:cxn>
                <a:cxn ang="0">
                  <a:pos x="143" y="7"/>
                </a:cxn>
                <a:cxn ang="0">
                  <a:pos x="141" y="8"/>
                </a:cxn>
                <a:cxn ang="0">
                  <a:pos x="139" y="10"/>
                </a:cxn>
                <a:cxn ang="0">
                  <a:pos x="138" y="12"/>
                </a:cxn>
                <a:cxn ang="0">
                  <a:pos x="133" y="12"/>
                </a:cxn>
                <a:cxn ang="0">
                  <a:pos x="128" y="16"/>
                </a:cxn>
                <a:cxn ang="0">
                  <a:pos x="125" y="21"/>
                </a:cxn>
                <a:cxn ang="0">
                  <a:pos x="120" y="26"/>
                </a:cxn>
                <a:cxn ang="0">
                  <a:pos x="114" y="28"/>
                </a:cxn>
                <a:cxn ang="0">
                  <a:pos x="103" y="29"/>
                </a:cxn>
                <a:cxn ang="0">
                  <a:pos x="87" y="29"/>
                </a:cxn>
                <a:cxn ang="0">
                  <a:pos x="71" y="28"/>
                </a:cxn>
                <a:cxn ang="0">
                  <a:pos x="53" y="28"/>
                </a:cxn>
                <a:cxn ang="0">
                  <a:pos x="37" y="28"/>
                </a:cxn>
                <a:cxn ang="0">
                  <a:pos x="24" y="28"/>
                </a:cxn>
                <a:cxn ang="0">
                  <a:pos x="18" y="26"/>
                </a:cxn>
                <a:cxn ang="0">
                  <a:pos x="11" y="23"/>
                </a:cxn>
                <a:cxn ang="0">
                  <a:pos x="5" y="20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1" y="12"/>
                </a:cxn>
                <a:cxn ang="0">
                  <a:pos x="16" y="13"/>
                </a:cxn>
                <a:cxn ang="0">
                  <a:pos x="21" y="15"/>
                </a:cxn>
                <a:cxn ang="0">
                  <a:pos x="26" y="15"/>
                </a:cxn>
                <a:cxn ang="0">
                  <a:pos x="29" y="18"/>
                </a:cxn>
                <a:cxn ang="0">
                  <a:pos x="45" y="15"/>
                </a:cxn>
                <a:cxn ang="0">
                  <a:pos x="61" y="16"/>
                </a:cxn>
                <a:cxn ang="0">
                  <a:pos x="79" y="20"/>
                </a:cxn>
                <a:cxn ang="0">
                  <a:pos x="95" y="20"/>
                </a:cxn>
                <a:cxn ang="0">
                  <a:pos x="107" y="12"/>
                </a:cxn>
                <a:cxn ang="0">
                  <a:pos x="115" y="10"/>
                </a:cxn>
                <a:cxn ang="0">
                  <a:pos x="120" y="7"/>
                </a:cxn>
                <a:cxn ang="0">
                  <a:pos x="127" y="2"/>
                </a:cxn>
                <a:cxn ang="0">
                  <a:pos x="133" y="0"/>
                </a:cxn>
                <a:cxn ang="0">
                  <a:pos x="141" y="4"/>
                </a:cxn>
              </a:cxnLst>
              <a:rect l="0" t="0" r="r" b="b"/>
              <a:pathLst>
                <a:path w="143" h="29">
                  <a:moveTo>
                    <a:pt x="141" y="4"/>
                  </a:moveTo>
                  <a:lnTo>
                    <a:pt x="143" y="5"/>
                  </a:lnTo>
                  <a:lnTo>
                    <a:pt x="143" y="5"/>
                  </a:lnTo>
                  <a:lnTo>
                    <a:pt x="143" y="7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39" y="10"/>
                  </a:lnTo>
                  <a:lnTo>
                    <a:pt x="139" y="12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3" y="12"/>
                  </a:lnTo>
                  <a:lnTo>
                    <a:pt x="130" y="13"/>
                  </a:lnTo>
                  <a:lnTo>
                    <a:pt x="128" y="16"/>
                  </a:lnTo>
                  <a:lnTo>
                    <a:pt x="127" y="18"/>
                  </a:lnTo>
                  <a:lnTo>
                    <a:pt x="125" y="21"/>
                  </a:lnTo>
                  <a:lnTo>
                    <a:pt x="122" y="23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4" y="28"/>
                  </a:lnTo>
                  <a:lnTo>
                    <a:pt x="111" y="28"/>
                  </a:lnTo>
                  <a:lnTo>
                    <a:pt x="103" y="29"/>
                  </a:lnTo>
                  <a:lnTo>
                    <a:pt x="95" y="29"/>
                  </a:lnTo>
                  <a:lnTo>
                    <a:pt x="87" y="29"/>
                  </a:lnTo>
                  <a:lnTo>
                    <a:pt x="79" y="29"/>
                  </a:lnTo>
                  <a:lnTo>
                    <a:pt x="71" y="28"/>
                  </a:lnTo>
                  <a:lnTo>
                    <a:pt x="63" y="28"/>
                  </a:lnTo>
                  <a:lnTo>
                    <a:pt x="53" y="28"/>
                  </a:lnTo>
                  <a:lnTo>
                    <a:pt x="45" y="28"/>
                  </a:lnTo>
                  <a:lnTo>
                    <a:pt x="37" y="28"/>
                  </a:lnTo>
                  <a:lnTo>
                    <a:pt x="27" y="29"/>
                  </a:lnTo>
                  <a:lnTo>
                    <a:pt x="24" y="28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8" y="21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7" y="16"/>
                  </a:lnTo>
                  <a:lnTo>
                    <a:pt x="45" y="15"/>
                  </a:lnTo>
                  <a:lnTo>
                    <a:pt x="53" y="16"/>
                  </a:lnTo>
                  <a:lnTo>
                    <a:pt x="61" y="16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0"/>
                  </a:lnTo>
                  <a:lnTo>
                    <a:pt x="95" y="20"/>
                  </a:lnTo>
                  <a:lnTo>
                    <a:pt x="101" y="16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5" y="10"/>
                  </a:lnTo>
                  <a:lnTo>
                    <a:pt x="117" y="8"/>
                  </a:lnTo>
                  <a:lnTo>
                    <a:pt x="120" y="7"/>
                  </a:lnTo>
                  <a:lnTo>
                    <a:pt x="123" y="5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1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9" name="Freeform 51"/>
            <p:cNvSpPr>
              <a:spLocks/>
            </p:cNvSpPr>
            <p:nvPr/>
          </p:nvSpPr>
          <p:spPr bwMode="auto">
            <a:xfrm>
              <a:off x="4185" y="1063"/>
              <a:ext cx="181" cy="228"/>
            </a:xfrm>
            <a:custGeom>
              <a:avLst/>
              <a:gdLst/>
              <a:ahLst/>
              <a:cxnLst>
                <a:cxn ang="0">
                  <a:pos x="379" y="72"/>
                </a:cxn>
                <a:cxn ang="0">
                  <a:pos x="376" y="160"/>
                </a:cxn>
                <a:cxn ang="0">
                  <a:pos x="363" y="232"/>
                </a:cxn>
                <a:cxn ang="0">
                  <a:pos x="350" y="253"/>
                </a:cxn>
                <a:cxn ang="0">
                  <a:pos x="336" y="273"/>
                </a:cxn>
                <a:cxn ang="0">
                  <a:pos x="305" y="302"/>
                </a:cxn>
                <a:cxn ang="0">
                  <a:pos x="270" y="331"/>
                </a:cxn>
                <a:cxn ang="0">
                  <a:pos x="238" y="353"/>
                </a:cxn>
                <a:cxn ang="0">
                  <a:pos x="225" y="366"/>
                </a:cxn>
                <a:cxn ang="0">
                  <a:pos x="211" y="381"/>
                </a:cxn>
                <a:cxn ang="0">
                  <a:pos x="203" y="400"/>
                </a:cxn>
                <a:cxn ang="0">
                  <a:pos x="192" y="421"/>
                </a:cxn>
                <a:cxn ang="0">
                  <a:pos x="184" y="438"/>
                </a:cxn>
                <a:cxn ang="0">
                  <a:pos x="176" y="446"/>
                </a:cxn>
                <a:cxn ang="0">
                  <a:pos x="171" y="456"/>
                </a:cxn>
                <a:cxn ang="0">
                  <a:pos x="158" y="472"/>
                </a:cxn>
                <a:cxn ang="0">
                  <a:pos x="156" y="462"/>
                </a:cxn>
                <a:cxn ang="0">
                  <a:pos x="152" y="453"/>
                </a:cxn>
                <a:cxn ang="0">
                  <a:pos x="145" y="440"/>
                </a:cxn>
                <a:cxn ang="0">
                  <a:pos x="137" y="425"/>
                </a:cxn>
                <a:cxn ang="0">
                  <a:pos x="131" y="408"/>
                </a:cxn>
                <a:cxn ang="0">
                  <a:pos x="115" y="384"/>
                </a:cxn>
                <a:cxn ang="0">
                  <a:pos x="97" y="360"/>
                </a:cxn>
                <a:cxn ang="0">
                  <a:pos x="83" y="333"/>
                </a:cxn>
                <a:cxn ang="0">
                  <a:pos x="59" y="293"/>
                </a:cxn>
                <a:cxn ang="0">
                  <a:pos x="40" y="251"/>
                </a:cxn>
                <a:cxn ang="0">
                  <a:pos x="38" y="248"/>
                </a:cxn>
                <a:cxn ang="0">
                  <a:pos x="36" y="243"/>
                </a:cxn>
                <a:cxn ang="0">
                  <a:pos x="28" y="227"/>
                </a:cxn>
                <a:cxn ang="0">
                  <a:pos x="9" y="171"/>
                </a:cxn>
                <a:cxn ang="0">
                  <a:pos x="1" y="110"/>
                </a:cxn>
                <a:cxn ang="0">
                  <a:pos x="8" y="69"/>
                </a:cxn>
                <a:cxn ang="0">
                  <a:pos x="8" y="59"/>
                </a:cxn>
                <a:cxn ang="0">
                  <a:pos x="6" y="48"/>
                </a:cxn>
                <a:cxn ang="0">
                  <a:pos x="4" y="29"/>
                </a:cxn>
                <a:cxn ang="0">
                  <a:pos x="4" y="11"/>
                </a:cxn>
                <a:cxn ang="0">
                  <a:pos x="12" y="8"/>
                </a:cxn>
                <a:cxn ang="0">
                  <a:pos x="28" y="19"/>
                </a:cxn>
                <a:cxn ang="0">
                  <a:pos x="43" y="33"/>
                </a:cxn>
                <a:cxn ang="0">
                  <a:pos x="62" y="48"/>
                </a:cxn>
                <a:cxn ang="0">
                  <a:pos x="86" y="57"/>
                </a:cxn>
                <a:cxn ang="0">
                  <a:pos x="99" y="69"/>
                </a:cxn>
                <a:cxn ang="0">
                  <a:pos x="108" y="72"/>
                </a:cxn>
                <a:cxn ang="0">
                  <a:pos x="115" y="78"/>
                </a:cxn>
                <a:cxn ang="0">
                  <a:pos x="123" y="78"/>
                </a:cxn>
                <a:cxn ang="0">
                  <a:pos x="131" y="83"/>
                </a:cxn>
                <a:cxn ang="0">
                  <a:pos x="147" y="88"/>
                </a:cxn>
                <a:cxn ang="0">
                  <a:pos x="196" y="93"/>
                </a:cxn>
                <a:cxn ang="0">
                  <a:pos x="246" y="89"/>
                </a:cxn>
                <a:cxn ang="0">
                  <a:pos x="270" y="80"/>
                </a:cxn>
                <a:cxn ang="0">
                  <a:pos x="286" y="72"/>
                </a:cxn>
                <a:cxn ang="0">
                  <a:pos x="305" y="59"/>
                </a:cxn>
                <a:cxn ang="0">
                  <a:pos x="336" y="29"/>
                </a:cxn>
                <a:cxn ang="0">
                  <a:pos x="372" y="5"/>
                </a:cxn>
              </a:cxnLst>
              <a:rect l="0" t="0" r="r" b="b"/>
              <a:pathLst>
                <a:path w="382" h="473">
                  <a:moveTo>
                    <a:pt x="380" y="1"/>
                  </a:moveTo>
                  <a:lnTo>
                    <a:pt x="380" y="25"/>
                  </a:lnTo>
                  <a:lnTo>
                    <a:pt x="379" y="49"/>
                  </a:lnTo>
                  <a:lnTo>
                    <a:pt x="379" y="72"/>
                  </a:lnTo>
                  <a:lnTo>
                    <a:pt x="377" y="94"/>
                  </a:lnTo>
                  <a:lnTo>
                    <a:pt x="377" y="117"/>
                  </a:lnTo>
                  <a:lnTo>
                    <a:pt x="376" y="137"/>
                  </a:lnTo>
                  <a:lnTo>
                    <a:pt x="376" y="160"/>
                  </a:lnTo>
                  <a:lnTo>
                    <a:pt x="372" y="182"/>
                  </a:lnTo>
                  <a:lnTo>
                    <a:pt x="371" y="205"/>
                  </a:lnTo>
                  <a:lnTo>
                    <a:pt x="366" y="227"/>
                  </a:lnTo>
                  <a:lnTo>
                    <a:pt x="363" y="232"/>
                  </a:lnTo>
                  <a:lnTo>
                    <a:pt x="360" y="238"/>
                  </a:lnTo>
                  <a:lnTo>
                    <a:pt x="356" y="243"/>
                  </a:lnTo>
                  <a:lnTo>
                    <a:pt x="353" y="248"/>
                  </a:lnTo>
                  <a:lnTo>
                    <a:pt x="350" y="253"/>
                  </a:lnTo>
                  <a:lnTo>
                    <a:pt x="347" y="259"/>
                  </a:lnTo>
                  <a:lnTo>
                    <a:pt x="344" y="264"/>
                  </a:lnTo>
                  <a:lnTo>
                    <a:pt x="339" y="269"/>
                  </a:lnTo>
                  <a:lnTo>
                    <a:pt x="336" y="273"/>
                  </a:lnTo>
                  <a:lnTo>
                    <a:pt x="331" y="280"/>
                  </a:lnTo>
                  <a:lnTo>
                    <a:pt x="321" y="286"/>
                  </a:lnTo>
                  <a:lnTo>
                    <a:pt x="313" y="294"/>
                  </a:lnTo>
                  <a:lnTo>
                    <a:pt x="305" y="302"/>
                  </a:lnTo>
                  <a:lnTo>
                    <a:pt x="296" y="310"/>
                  </a:lnTo>
                  <a:lnTo>
                    <a:pt x="288" y="317"/>
                  </a:lnTo>
                  <a:lnTo>
                    <a:pt x="278" y="325"/>
                  </a:lnTo>
                  <a:lnTo>
                    <a:pt x="270" y="331"/>
                  </a:lnTo>
                  <a:lnTo>
                    <a:pt x="260" y="337"/>
                  </a:lnTo>
                  <a:lnTo>
                    <a:pt x="251" y="344"/>
                  </a:lnTo>
                  <a:lnTo>
                    <a:pt x="241" y="349"/>
                  </a:lnTo>
                  <a:lnTo>
                    <a:pt x="238" y="353"/>
                  </a:lnTo>
                  <a:lnTo>
                    <a:pt x="235" y="357"/>
                  </a:lnTo>
                  <a:lnTo>
                    <a:pt x="232" y="360"/>
                  </a:lnTo>
                  <a:lnTo>
                    <a:pt x="228" y="363"/>
                  </a:lnTo>
                  <a:lnTo>
                    <a:pt x="225" y="366"/>
                  </a:lnTo>
                  <a:lnTo>
                    <a:pt x="220" y="369"/>
                  </a:lnTo>
                  <a:lnTo>
                    <a:pt x="217" y="373"/>
                  </a:lnTo>
                  <a:lnTo>
                    <a:pt x="214" y="376"/>
                  </a:lnTo>
                  <a:lnTo>
                    <a:pt x="211" y="381"/>
                  </a:lnTo>
                  <a:lnTo>
                    <a:pt x="209" y="384"/>
                  </a:lnTo>
                  <a:lnTo>
                    <a:pt x="208" y="390"/>
                  </a:lnTo>
                  <a:lnTo>
                    <a:pt x="206" y="395"/>
                  </a:lnTo>
                  <a:lnTo>
                    <a:pt x="203" y="400"/>
                  </a:lnTo>
                  <a:lnTo>
                    <a:pt x="200" y="406"/>
                  </a:lnTo>
                  <a:lnTo>
                    <a:pt x="198" y="411"/>
                  </a:lnTo>
                  <a:lnTo>
                    <a:pt x="195" y="416"/>
                  </a:lnTo>
                  <a:lnTo>
                    <a:pt x="192" y="421"/>
                  </a:lnTo>
                  <a:lnTo>
                    <a:pt x="188" y="427"/>
                  </a:lnTo>
                  <a:lnTo>
                    <a:pt x="184" y="432"/>
                  </a:lnTo>
                  <a:lnTo>
                    <a:pt x="180" y="437"/>
                  </a:lnTo>
                  <a:lnTo>
                    <a:pt x="184" y="438"/>
                  </a:lnTo>
                  <a:lnTo>
                    <a:pt x="180" y="440"/>
                  </a:lnTo>
                  <a:lnTo>
                    <a:pt x="179" y="441"/>
                  </a:lnTo>
                  <a:lnTo>
                    <a:pt x="177" y="443"/>
                  </a:lnTo>
                  <a:lnTo>
                    <a:pt x="176" y="446"/>
                  </a:lnTo>
                  <a:lnTo>
                    <a:pt x="174" y="448"/>
                  </a:lnTo>
                  <a:lnTo>
                    <a:pt x="172" y="451"/>
                  </a:lnTo>
                  <a:lnTo>
                    <a:pt x="171" y="453"/>
                  </a:lnTo>
                  <a:lnTo>
                    <a:pt x="171" y="456"/>
                  </a:lnTo>
                  <a:lnTo>
                    <a:pt x="169" y="457"/>
                  </a:lnTo>
                  <a:lnTo>
                    <a:pt x="168" y="461"/>
                  </a:lnTo>
                  <a:lnTo>
                    <a:pt x="160" y="473"/>
                  </a:lnTo>
                  <a:lnTo>
                    <a:pt x="158" y="472"/>
                  </a:lnTo>
                  <a:lnTo>
                    <a:pt x="156" y="469"/>
                  </a:lnTo>
                  <a:lnTo>
                    <a:pt x="156" y="467"/>
                  </a:lnTo>
                  <a:lnTo>
                    <a:pt x="156" y="464"/>
                  </a:lnTo>
                  <a:lnTo>
                    <a:pt x="156" y="462"/>
                  </a:lnTo>
                  <a:lnTo>
                    <a:pt x="155" y="459"/>
                  </a:lnTo>
                  <a:lnTo>
                    <a:pt x="155" y="457"/>
                  </a:lnTo>
                  <a:lnTo>
                    <a:pt x="153" y="454"/>
                  </a:lnTo>
                  <a:lnTo>
                    <a:pt x="152" y="453"/>
                  </a:lnTo>
                  <a:lnTo>
                    <a:pt x="150" y="451"/>
                  </a:lnTo>
                  <a:lnTo>
                    <a:pt x="148" y="446"/>
                  </a:lnTo>
                  <a:lnTo>
                    <a:pt x="147" y="443"/>
                  </a:lnTo>
                  <a:lnTo>
                    <a:pt x="145" y="440"/>
                  </a:lnTo>
                  <a:lnTo>
                    <a:pt x="144" y="435"/>
                  </a:lnTo>
                  <a:lnTo>
                    <a:pt x="140" y="432"/>
                  </a:lnTo>
                  <a:lnTo>
                    <a:pt x="139" y="429"/>
                  </a:lnTo>
                  <a:lnTo>
                    <a:pt x="137" y="425"/>
                  </a:lnTo>
                  <a:lnTo>
                    <a:pt x="136" y="422"/>
                  </a:lnTo>
                  <a:lnTo>
                    <a:pt x="136" y="417"/>
                  </a:lnTo>
                  <a:lnTo>
                    <a:pt x="136" y="414"/>
                  </a:lnTo>
                  <a:lnTo>
                    <a:pt x="131" y="408"/>
                  </a:lnTo>
                  <a:lnTo>
                    <a:pt x="128" y="401"/>
                  </a:lnTo>
                  <a:lnTo>
                    <a:pt x="124" y="395"/>
                  </a:lnTo>
                  <a:lnTo>
                    <a:pt x="120" y="390"/>
                  </a:lnTo>
                  <a:lnTo>
                    <a:pt x="115" y="384"/>
                  </a:lnTo>
                  <a:lnTo>
                    <a:pt x="110" y="377"/>
                  </a:lnTo>
                  <a:lnTo>
                    <a:pt x="107" y="371"/>
                  </a:lnTo>
                  <a:lnTo>
                    <a:pt x="102" y="365"/>
                  </a:lnTo>
                  <a:lnTo>
                    <a:pt x="97" y="360"/>
                  </a:lnTo>
                  <a:lnTo>
                    <a:pt x="94" y="353"/>
                  </a:lnTo>
                  <a:lnTo>
                    <a:pt x="96" y="352"/>
                  </a:lnTo>
                  <a:lnTo>
                    <a:pt x="89" y="342"/>
                  </a:lnTo>
                  <a:lnTo>
                    <a:pt x="83" y="333"/>
                  </a:lnTo>
                  <a:lnTo>
                    <a:pt x="76" y="323"/>
                  </a:lnTo>
                  <a:lnTo>
                    <a:pt x="70" y="313"/>
                  </a:lnTo>
                  <a:lnTo>
                    <a:pt x="65" y="304"/>
                  </a:lnTo>
                  <a:lnTo>
                    <a:pt x="59" y="293"/>
                  </a:lnTo>
                  <a:lnTo>
                    <a:pt x="54" y="283"/>
                  </a:lnTo>
                  <a:lnTo>
                    <a:pt x="49" y="272"/>
                  </a:lnTo>
                  <a:lnTo>
                    <a:pt x="44" y="262"/>
                  </a:lnTo>
                  <a:lnTo>
                    <a:pt x="40" y="251"/>
                  </a:lnTo>
                  <a:lnTo>
                    <a:pt x="41" y="251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0"/>
                  </a:lnTo>
                  <a:lnTo>
                    <a:pt x="28" y="227"/>
                  </a:lnTo>
                  <a:lnTo>
                    <a:pt x="22" y="213"/>
                  </a:lnTo>
                  <a:lnTo>
                    <a:pt x="17" y="200"/>
                  </a:lnTo>
                  <a:lnTo>
                    <a:pt x="12" y="185"/>
                  </a:lnTo>
                  <a:lnTo>
                    <a:pt x="9" y="171"/>
                  </a:lnTo>
                  <a:lnTo>
                    <a:pt x="8" y="157"/>
                  </a:lnTo>
                  <a:lnTo>
                    <a:pt x="4" y="141"/>
                  </a:lnTo>
                  <a:lnTo>
                    <a:pt x="3" y="126"/>
                  </a:lnTo>
                  <a:lnTo>
                    <a:pt x="1" y="11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0"/>
                  </a:lnTo>
                  <a:lnTo>
                    <a:pt x="8" y="5"/>
                  </a:lnTo>
                  <a:lnTo>
                    <a:pt x="12" y="8"/>
                  </a:lnTo>
                  <a:lnTo>
                    <a:pt x="17" y="9"/>
                  </a:lnTo>
                  <a:lnTo>
                    <a:pt x="20" y="13"/>
                  </a:lnTo>
                  <a:lnTo>
                    <a:pt x="25" y="16"/>
                  </a:lnTo>
                  <a:lnTo>
                    <a:pt x="28" y="19"/>
                  </a:lnTo>
                  <a:lnTo>
                    <a:pt x="33" y="22"/>
                  </a:lnTo>
                  <a:lnTo>
                    <a:pt x="36" y="25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6" y="38"/>
                  </a:lnTo>
                  <a:lnTo>
                    <a:pt x="51" y="43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8" y="51"/>
                  </a:lnTo>
                  <a:lnTo>
                    <a:pt x="75" y="53"/>
                  </a:lnTo>
                  <a:lnTo>
                    <a:pt x="80" y="56"/>
                  </a:lnTo>
                  <a:lnTo>
                    <a:pt x="86" y="57"/>
                  </a:lnTo>
                  <a:lnTo>
                    <a:pt x="91" y="61"/>
                  </a:lnTo>
                  <a:lnTo>
                    <a:pt x="94" y="65"/>
                  </a:lnTo>
                  <a:lnTo>
                    <a:pt x="97" y="67"/>
                  </a:lnTo>
                  <a:lnTo>
                    <a:pt x="99" y="69"/>
                  </a:lnTo>
                  <a:lnTo>
                    <a:pt x="102" y="69"/>
                  </a:lnTo>
                  <a:lnTo>
                    <a:pt x="104" y="70"/>
                  </a:lnTo>
                  <a:lnTo>
                    <a:pt x="107" y="72"/>
                  </a:lnTo>
                  <a:lnTo>
                    <a:pt x="108" y="72"/>
                  </a:lnTo>
                  <a:lnTo>
                    <a:pt x="110" y="73"/>
                  </a:lnTo>
                  <a:lnTo>
                    <a:pt x="112" y="75"/>
                  </a:lnTo>
                  <a:lnTo>
                    <a:pt x="113" y="77"/>
                  </a:lnTo>
                  <a:lnTo>
                    <a:pt x="115" y="78"/>
                  </a:lnTo>
                  <a:lnTo>
                    <a:pt x="118" y="78"/>
                  </a:lnTo>
                  <a:lnTo>
                    <a:pt x="120" y="78"/>
                  </a:lnTo>
                  <a:lnTo>
                    <a:pt x="121" y="78"/>
                  </a:lnTo>
                  <a:lnTo>
                    <a:pt x="123" y="78"/>
                  </a:lnTo>
                  <a:lnTo>
                    <a:pt x="124" y="80"/>
                  </a:lnTo>
                  <a:lnTo>
                    <a:pt x="128" y="81"/>
                  </a:lnTo>
                  <a:lnTo>
                    <a:pt x="129" y="81"/>
                  </a:lnTo>
                  <a:lnTo>
                    <a:pt x="131" y="83"/>
                  </a:lnTo>
                  <a:lnTo>
                    <a:pt x="132" y="83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47" y="88"/>
                  </a:lnTo>
                  <a:lnTo>
                    <a:pt x="158" y="91"/>
                  </a:lnTo>
                  <a:lnTo>
                    <a:pt x="171" y="93"/>
                  </a:lnTo>
                  <a:lnTo>
                    <a:pt x="184" y="93"/>
                  </a:lnTo>
                  <a:lnTo>
                    <a:pt x="196" y="93"/>
                  </a:lnTo>
                  <a:lnTo>
                    <a:pt x="208" y="93"/>
                  </a:lnTo>
                  <a:lnTo>
                    <a:pt x="220" y="93"/>
                  </a:lnTo>
                  <a:lnTo>
                    <a:pt x="233" y="91"/>
                  </a:lnTo>
                  <a:lnTo>
                    <a:pt x="246" y="89"/>
                  </a:lnTo>
                  <a:lnTo>
                    <a:pt x="257" y="88"/>
                  </a:lnTo>
                  <a:lnTo>
                    <a:pt x="262" y="85"/>
                  </a:lnTo>
                  <a:lnTo>
                    <a:pt x="265" y="81"/>
                  </a:lnTo>
                  <a:lnTo>
                    <a:pt x="270" y="80"/>
                  </a:lnTo>
                  <a:lnTo>
                    <a:pt x="273" y="78"/>
                  </a:lnTo>
                  <a:lnTo>
                    <a:pt x="276" y="75"/>
                  </a:lnTo>
                  <a:lnTo>
                    <a:pt x="281" y="73"/>
                  </a:lnTo>
                  <a:lnTo>
                    <a:pt x="286" y="72"/>
                  </a:lnTo>
                  <a:lnTo>
                    <a:pt x="289" y="70"/>
                  </a:lnTo>
                  <a:lnTo>
                    <a:pt x="294" y="69"/>
                  </a:lnTo>
                  <a:lnTo>
                    <a:pt x="299" y="67"/>
                  </a:lnTo>
                  <a:lnTo>
                    <a:pt x="305" y="59"/>
                  </a:lnTo>
                  <a:lnTo>
                    <a:pt x="312" y="51"/>
                  </a:lnTo>
                  <a:lnTo>
                    <a:pt x="320" y="45"/>
                  </a:lnTo>
                  <a:lnTo>
                    <a:pt x="328" y="37"/>
                  </a:lnTo>
                  <a:lnTo>
                    <a:pt x="336" y="29"/>
                  </a:lnTo>
                  <a:lnTo>
                    <a:pt x="345" y="22"/>
                  </a:lnTo>
                  <a:lnTo>
                    <a:pt x="353" y="16"/>
                  </a:lnTo>
                  <a:lnTo>
                    <a:pt x="363" y="9"/>
                  </a:lnTo>
                  <a:lnTo>
                    <a:pt x="372" y="5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0" name="Freeform 52"/>
            <p:cNvSpPr>
              <a:spLocks/>
            </p:cNvSpPr>
            <p:nvPr/>
          </p:nvSpPr>
          <p:spPr bwMode="auto">
            <a:xfrm>
              <a:off x="4359" y="1067"/>
              <a:ext cx="64" cy="165"/>
            </a:xfrm>
            <a:custGeom>
              <a:avLst/>
              <a:gdLst/>
              <a:ahLst/>
              <a:cxnLst>
                <a:cxn ang="0">
                  <a:pos x="56" y="30"/>
                </a:cxn>
                <a:cxn ang="0">
                  <a:pos x="69" y="53"/>
                </a:cxn>
                <a:cxn ang="0">
                  <a:pos x="80" y="77"/>
                </a:cxn>
                <a:cxn ang="0">
                  <a:pos x="90" y="101"/>
                </a:cxn>
                <a:cxn ang="0">
                  <a:pos x="99" y="125"/>
                </a:cxn>
                <a:cxn ang="0">
                  <a:pos x="109" y="155"/>
                </a:cxn>
                <a:cxn ang="0">
                  <a:pos x="117" y="193"/>
                </a:cxn>
                <a:cxn ang="0">
                  <a:pos x="123" y="232"/>
                </a:cxn>
                <a:cxn ang="0">
                  <a:pos x="128" y="270"/>
                </a:cxn>
                <a:cxn ang="0">
                  <a:pos x="134" y="309"/>
                </a:cxn>
                <a:cxn ang="0">
                  <a:pos x="134" y="341"/>
                </a:cxn>
                <a:cxn ang="0">
                  <a:pos x="115" y="320"/>
                </a:cxn>
                <a:cxn ang="0">
                  <a:pos x="101" y="296"/>
                </a:cxn>
                <a:cxn ang="0">
                  <a:pos x="86" y="272"/>
                </a:cxn>
                <a:cxn ang="0">
                  <a:pos x="74" y="248"/>
                </a:cxn>
                <a:cxn ang="0">
                  <a:pos x="58" y="224"/>
                </a:cxn>
                <a:cxn ang="0">
                  <a:pos x="53" y="221"/>
                </a:cxn>
                <a:cxn ang="0">
                  <a:pos x="50" y="217"/>
                </a:cxn>
                <a:cxn ang="0">
                  <a:pos x="45" y="216"/>
                </a:cxn>
                <a:cxn ang="0">
                  <a:pos x="40" y="214"/>
                </a:cxn>
                <a:cxn ang="0">
                  <a:pos x="35" y="214"/>
                </a:cxn>
                <a:cxn ang="0">
                  <a:pos x="26" y="217"/>
                </a:cxn>
                <a:cxn ang="0">
                  <a:pos x="19" y="224"/>
                </a:cxn>
                <a:cxn ang="0">
                  <a:pos x="13" y="229"/>
                </a:cxn>
                <a:cxn ang="0">
                  <a:pos x="8" y="235"/>
                </a:cxn>
                <a:cxn ang="0">
                  <a:pos x="0" y="240"/>
                </a:cxn>
                <a:cxn ang="0">
                  <a:pos x="6" y="230"/>
                </a:cxn>
                <a:cxn ang="0">
                  <a:pos x="11" y="221"/>
                </a:cxn>
                <a:cxn ang="0">
                  <a:pos x="14" y="211"/>
                </a:cxn>
                <a:cxn ang="0">
                  <a:pos x="18" y="200"/>
                </a:cxn>
                <a:cxn ang="0">
                  <a:pos x="21" y="187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8" y="9"/>
                </a:cxn>
                <a:cxn ang="0">
                  <a:pos x="42" y="14"/>
                </a:cxn>
                <a:cxn ang="0">
                  <a:pos x="46" y="17"/>
                </a:cxn>
                <a:cxn ang="0">
                  <a:pos x="50" y="19"/>
                </a:cxn>
              </a:cxnLst>
              <a:rect l="0" t="0" r="r" b="b"/>
              <a:pathLst>
                <a:path w="136" h="341">
                  <a:moveTo>
                    <a:pt x="48" y="19"/>
                  </a:moveTo>
                  <a:lnTo>
                    <a:pt x="56" y="30"/>
                  </a:lnTo>
                  <a:lnTo>
                    <a:pt x="62" y="41"/>
                  </a:lnTo>
                  <a:lnTo>
                    <a:pt x="69" y="53"/>
                  </a:lnTo>
                  <a:lnTo>
                    <a:pt x="75" y="64"/>
                  </a:lnTo>
                  <a:lnTo>
                    <a:pt x="80" y="77"/>
                  </a:lnTo>
                  <a:lnTo>
                    <a:pt x="85" y="88"/>
                  </a:lnTo>
                  <a:lnTo>
                    <a:pt x="90" y="101"/>
                  </a:lnTo>
                  <a:lnTo>
                    <a:pt x="94" y="112"/>
                  </a:lnTo>
                  <a:lnTo>
                    <a:pt x="99" y="125"/>
                  </a:lnTo>
                  <a:lnTo>
                    <a:pt x="104" y="136"/>
                  </a:lnTo>
                  <a:lnTo>
                    <a:pt x="109" y="155"/>
                  </a:lnTo>
                  <a:lnTo>
                    <a:pt x="112" y="174"/>
                  </a:lnTo>
                  <a:lnTo>
                    <a:pt x="117" y="193"/>
                  </a:lnTo>
                  <a:lnTo>
                    <a:pt x="120" y="213"/>
                  </a:lnTo>
                  <a:lnTo>
                    <a:pt x="123" y="232"/>
                  </a:lnTo>
                  <a:lnTo>
                    <a:pt x="126" y="251"/>
                  </a:lnTo>
                  <a:lnTo>
                    <a:pt x="128" y="270"/>
                  </a:lnTo>
                  <a:lnTo>
                    <a:pt x="131" y="289"/>
                  </a:lnTo>
                  <a:lnTo>
                    <a:pt x="134" y="309"/>
                  </a:lnTo>
                  <a:lnTo>
                    <a:pt x="136" y="328"/>
                  </a:lnTo>
                  <a:lnTo>
                    <a:pt x="134" y="341"/>
                  </a:lnTo>
                  <a:lnTo>
                    <a:pt x="125" y="329"/>
                  </a:lnTo>
                  <a:lnTo>
                    <a:pt x="115" y="320"/>
                  </a:lnTo>
                  <a:lnTo>
                    <a:pt x="107" y="309"/>
                  </a:lnTo>
                  <a:lnTo>
                    <a:pt x="101" y="296"/>
                  </a:lnTo>
                  <a:lnTo>
                    <a:pt x="94" y="285"/>
                  </a:lnTo>
                  <a:lnTo>
                    <a:pt x="86" y="272"/>
                  </a:lnTo>
                  <a:lnTo>
                    <a:pt x="80" y="259"/>
                  </a:lnTo>
                  <a:lnTo>
                    <a:pt x="74" y="248"/>
                  </a:lnTo>
                  <a:lnTo>
                    <a:pt x="66" y="235"/>
                  </a:lnTo>
                  <a:lnTo>
                    <a:pt x="58" y="224"/>
                  </a:lnTo>
                  <a:lnTo>
                    <a:pt x="56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7"/>
                  </a:lnTo>
                  <a:lnTo>
                    <a:pt x="46" y="217"/>
                  </a:lnTo>
                  <a:lnTo>
                    <a:pt x="45" y="216"/>
                  </a:lnTo>
                  <a:lnTo>
                    <a:pt x="43" y="216"/>
                  </a:lnTo>
                  <a:lnTo>
                    <a:pt x="40" y="214"/>
                  </a:lnTo>
                  <a:lnTo>
                    <a:pt x="37" y="214"/>
                  </a:lnTo>
                  <a:lnTo>
                    <a:pt x="35" y="214"/>
                  </a:lnTo>
                  <a:lnTo>
                    <a:pt x="30" y="216"/>
                  </a:lnTo>
                  <a:lnTo>
                    <a:pt x="26" y="217"/>
                  </a:lnTo>
                  <a:lnTo>
                    <a:pt x="22" y="221"/>
                  </a:lnTo>
                  <a:lnTo>
                    <a:pt x="19" y="224"/>
                  </a:lnTo>
                  <a:lnTo>
                    <a:pt x="16" y="225"/>
                  </a:lnTo>
                  <a:lnTo>
                    <a:pt x="13" y="229"/>
                  </a:lnTo>
                  <a:lnTo>
                    <a:pt x="11" y="232"/>
                  </a:lnTo>
                  <a:lnTo>
                    <a:pt x="8" y="235"/>
                  </a:lnTo>
                  <a:lnTo>
                    <a:pt x="3" y="238"/>
                  </a:lnTo>
                  <a:lnTo>
                    <a:pt x="0" y="240"/>
                  </a:lnTo>
                  <a:lnTo>
                    <a:pt x="3" y="235"/>
                  </a:lnTo>
                  <a:lnTo>
                    <a:pt x="6" y="230"/>
                  </a:lnTo>
                  <a:lnTo>
                    <a:pt x="10" y="225"/>
                  </a:lnTo>
                  <a:lnTo>
                    <a:pt x="11" y="221"/>
                  </a:lnTo>
                  <a:lnTo>
                    <a:pt x="13" y="216"/>
                  </a:lnTo>
                  <a:lnTo>
                    <a:pt x="14" y="211"/>
                  </a:lnTo>
                  <a:lnTo>
                    <a:pt x="16" y="205"/>
                  </a:lnTo>
                  <a:lnTo>
                    <a:pt x="18" y="200"/>
                  </a:lnTo>
                  <a:lnTo>
                    <a:pt x="19" y="193"/>
                  </a:lnTo>
                  <a:lnTo>
                    <a:pt x="21" y="187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4" y="3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1" name="Freeform 53"/>
            <p:cNvSpPr>
              <a:spLocks/>
            </p:cNvSpPr>
            <p:nvPr/>
          </p:nvSpPr>
          <p:spPr bwMode="auto">
            <a:xfrm>
              <a:off x="4139" y="1081"/>
              <a:ext cx="63" cy="153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90" y="94"/>
                </a:cxn>
                <a:cxn ang="0">
                  <a:pos x="93" y="124"/>
                </a:cxn>
                <a:cxn ang="0">
                  <a:pos x="99" y="153"/>
                </a:cxn>
                <a:cxn ang="0">
                  <a:pos x="110" y="184"/>
                </a:cxn>
                <a:cxn ang="0">
                  <a:pos x="120" y="203"/>
                </a:cxn>
                <a:cxn ang="0">
                  <a:pos x="123" y="211"/>
                </a:cxn>
                <a:cxn ang="0">
                  <a:pos x="125" y="220"/>
                </a:cxn>
                <a:cxn ang="0">
                  <a:pos x="128" y="228"/>
                </a:cxn>
                <a:cxn ang="0">
                  <a:pos x="131" y="236"/>
                </a:cxn>
                <a:cxn ang="0">
                  <a:pos x="130" y="236"/>
                </a:cxn>
                <a:cxn ang="0">
                  <a:pos x="120" y="225"/>
                </a:cxn>
                <a:cxn ang="0">
                  <a:pos x="110" y="212"/>
                </a:cxn>
                <a:cxn ang="0">
                  <a:pos x="98" y="203"/>
                </a:cxn>
                <a:cxn ang="0">
                  <a:pos x="83" y="198"/>
                </a:cxn>
                <a:cxn ang="0">
                  <a:pos x="66" y="209"/>
                </a:cxn>
                <a:cxn ang="0">
                  <a:pos x="48" y="232"/>
                </a:cxn>
                <a:cxn ang="0">
                  <a:pos x="34" y="256"/>
                </a:cxn>
                <a:cxn ang="0">
                  <a:pos x="19" y="280"/>
                </a:cxn>
                <a:cxn ang="0">
                  <a:pos x="8" y="305"/>
                </a:cxn>
                <a:cxn ang="0">
                  <a:pos x="2" y="316"/>
                </a:cxn>
                <a:cxn ang="0">
                  <a:pos x="3" y="312"/>
                </a:cxn>
                <a:cxn ang="0">
                  <a:pos x="3" y="307"/>
                </a:cxn>
                <a:cxn ang="0">
                  <a:pos x="3" y="302"/>
                </a:cxn>
                <a:cxn ang="0">
                  <a:pos x="5" y="297"/>
                </a:cxn>
                <a:cxn ang="0">
                  <a:pos x="0" y="296"/>
                </a:cxn>
                <a:cxn ang="0">
                  <a:pos x="5" y="289"/>
                </a:cxn>
                <a:cxn ang="0">
                  <a:pos x="6" y="283"/>
                </a:cxn>
                <a:cxn ang="0">
                  <a:pos x="8" y="276"/>
                </a:cxn>
                <a:cxn ang="0">
                  <a:pos x="8" y="268"/>
                </a:cxn>
                <a:cxn ang="0">
                  <a:pos x="10" y="262"/>
                </a:cxn>
                <a:cxn ang="0">
                  <a:pos x="16" y="230"/>
                </a:cxn>
                <a:cxn ang="0">
                  <a:pos x="21" y="201"/>
                </a:cxn>
                <a:cxn ang="0">
                  <a:pos x="26" y="172"/>
                </a:cxn>
                <a:cxn ang="0">
                  <a:pos x="32" y="142"/>
                </a:cxn>
                <a:cxn ang="0">
                  <a:pos x="40" y="113"/>
                </a:cxn>
                <a:cxn ang="0">
                  <a:pos x="43" y="99"/>
                </a:cxn>
                <a:cxn ang="0">
                  <a:pos x="45" y="84"/>
                </a:cxn>
                <a:cxn ang="0">
                  <a:pos x="50" y="70"/>
                </a:cxn>
                <a:cxn ang="0">
                  <a:pos x="54" y="56"/>
                </a:cxn>
                <a:cxn ang="0">
                  <a:pos x="59" y="43"/>
                </a:cxn>
                <a:cxn ang="0">
                  <a:pos x="64" y="33"/>
                </a:cxn>
                <a:cxn ang="0">
                  <a:pos x="69" y="25"/>
                </a:cxn>
                <a:cxn ang="0">
                  <a:pos x="75" y="16"/>
                </a:cxn>
                <a:cxn ang="0">
                  <a:pos x="82" y="8"/>
                </a:cxn>
                <a:cxn ang="0">
                  <a:pos x="88" y="0"/>
                </a:cxn>
                <a:cxn ang="0">
                  <a:pos x="88" y="9"/>
                </a:cxn>
                <a:cxn ang="0">
                  <a:pos x="88" y="19"/>
                </a:cxn>
                <a:cxn ang="0">
                  <a:pos x="88" y="28"/>
                </a:cxn>
                <a:cxn ang="0">
                  <a:pos x="88" y="36"/>
                </a:cxn>
                <a:cxn ang="0">
                  <a:pos x="85" y="48"/>
                </a:cxn>
                <a:cxn ang="0">
                  <a:pos x="85" y="46"/>
                </a:cxn>
              </a:cxnLst>
              <a:rect l="0" t="0" r="r" b="b"/>
              <a:pathLst>
                <a:path w="134" h="318">
                  <a:moveTo>
                    <a:pt x="85" y="46"/>
                  </a:moveTo>
                  <a:lnTo>
                    <a:pt x="86" y="62"/>
                  </a:lnTo>
                  <a:lnTo>
                    <a:pt x="88" y="78"/>
                  </a:lnTo>
                  <a:lnTo>
                    <a:pt x="90" y="94"/>
                  </a:lnTo>
                  <a:lnTo>
                    <a:pt x="91" y="108"/>
                  </a:lnTo>
                  <a:lnTo>
                    <a:pt x="93" y="124"/>
                  </a:lnTo>
                  <a:lnTo>
                    <a:pt x="96" y="139"/>
                  </a:lnTo>
                  <a:lnTo>
                    <a:pt x="99" y="153"/>
                  </a:lnTo>
                  <a:lnTo>
                    <a:pt x="104" y="169"/>
                  </a:lnTo>
                  <a:lnTo>
                    <a:pt x="110" y="184"/>
                  </a:lnTo>
                  <a:lnTo>
                    <a:pt x="118" y="198"/>
                  </a:lnTo>
                  <a:lnTo>
                    <a:pt x="120" y="203"/>
                  </a:lnTo>
                  <a:lnTo>
                    <a:pt x="122" y="208"/>
                  </a:lnTo>
                  <a:lnTo>
                    <a:pt x="123" y="211"/>
                  </a:lnTo>
                  <a:lnTo>
                    <a:pt x="125" y="216"/>
                  </a:lnTo>
                  <a:lnTo>
                    <a:pt x="125" y="220"/>
                  </a:lnTo>
                  <a:lnTo>
                    <a:pt x="126" y="224"/>
                  </a:lnTo>
                  <a:lnTo>
                    <a:pt x="128" y="228"/>
                  </a:lnTo>
                  <a:lnTo>
                    <a:pt x="130" y="233"/>
                  </a:lnTo>
                  <a:lnTo>
                    <a:pt x="131" y="236"/>
                  </a:lnTo>
                  <a:lnTo>
                    <a:pt x="134" y="241"/>
                  </a:lnTo>
                  <a:lnTo>
                    <a:pt x="130" y="236"/>
                  </a:lnTo>
                  <a:lnTo>
                    <a:pt x="125" y="232"/>
                  </a:lnTo>
                  <a:lnTo>
                    <a:pt x="120" y="225"/>
                  </a:lnTo>
                  <a:lnTo>
                    <a:pt x="115" y="219"/>
                  </a:lnTo>
                  <a:lnTo>
                    <a:pt x="110" y="212"/>
                  </a:lnTo>
                  <a:lnTo>
                    <a:pt x="104" y="208"/>
                  </a:lnTo>
                  <a:lnTo>
                    <a:pt x="98" y="203"/>
                  </a:lnTo>
                  <a:lnTo>
                    <a:pt x="91" y="200"/>
                  </a:lnTo>
                  <a:lnTo>
                    <a:pt x="83" y="198"/>
                  </a:lnTo>
                  <a:lnTo>
                    <a:pt x="75" y="200"/>
                  </a:lnTo>
                  <a:lnTo>
                    <a:pt x="66" y="209"/>
                  </a:lnTo>
                  <a:lnTo>
                    <a:pt x="56" y="220"/>
                  </a:lnTo>
                  <a:lnTo>
                    <a:pt x="48" y="232"/>
                  </a:lnTo>
                  <a:lnTo>
                    <a:pt x="40" y="243"/>
                  </a:lnTo>
                  <a:lnTo>
                    <a:pt x="34" y="256"/>
                  </a:lnTo>
                  <a:lnTo>
                    <a:pt x="26" y="267"/>
                  </a:lnTo>
                  <a:lnTo>
                    <a:pt x="19" y="280"/>
                  </a:lnTo>
                  <a:lnTo>
                    <a:pt x="13" y="292"/>
                  </a:lnTo>
                  <a:lnTo>
                    <a:pt x="8" y="305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2" y="315"/>
                  </a:lnTo>
                  <a:lnTo>
                    <a:pt x="3" y="312"/>
                  </a:lnTo>
                  <a:lnTo>
                    <a:pt x="3" y="310"/>
                  </a:lnTo>
                  <a:lnTo>
                    <a:pt x="3" y="307"/>
                  </a:lnTo>
                  <a:lnTo>
                    <a:pt x="3" y="305"/>
                  </a:lnTo>
                  <a:lnTo>
                    <a:pt x="3" y="302"/>
                  </a:lnTo>
                  <a:lnTo>
                    <a:pt x="5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0" y="296"/>
                  </a:lnTo>
                  <a:lnTo>
                    <a:pt x="3" y="292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6" y="283"/>
                  </a:lnTo>
                  <a:lnTo>
                    <a:pt x="6" y="280"/>
                  </a:lnTo>
                  <a:lnTo>
                    <a:pt x="8" y="276"/>
                  </a:lnTo>
                  <a:lnTo>
                    <a:pt x="8" y="272"/>
                  </a:lnTo>
                  <a:lnTo>
                    <a:pt x="8" y="268"/>
                  </a:lnTo>
                  <a:lnTo>
                    <a:pt x="10" y="265"/>
                  </a:lnTo>
                  <a:lnTo>
                    <a:pt x="10" y="262"/>
                  </a:lnTo>
                  <a:lnTo>
                    <a:pt x="13" y="246"/>
                  </a:lnTo>
                  <a:lnTo>
                    <a:pt x="16" y="230"/>
                  </a:lnTo>
                  <a:lnTo>
                    <a:pt x="19" y="216"/>
                  </a:lnTo>
                  <a:lnTo>
                    <a:pt x="21" y="201"/>
                  </a:lnTo>
                  <a:lnTo>
                    <a:pt x="24" y="187"/>
                  </a:lnTo>
                  <a:lnTo>
                    <a:pt x="26" y="172"/>
                  </a:lnTo>
                  <a:lnTo>
                    <a:pt x="29" y="158"/>
                  </a:lnTo>
                  <a:lnTo>
                    <a:pt x="32" y="142"/>
                  </a:lnTo>
                  <a:lnTo>
                    <a:pt x="35" y="128"/>
                  </a:lnTo>
                  <a:lnTo>
                    <a:pt x="40" y="113"/>
                  </a:lnTo>
                  <a:lnTo>
                    <a:pt x="42" y="105"/>
                  </a:lnTo>
                  <a:lnTo>
                    <a:pt x="43" y="99"/>
                  </a:lnTo>
                  <a:lnTo>
                    <a:pt x="43" y="91"/>
                  </a:lnTo>
                  <a:lnTo>
                    <a:pt x="45" y="84"/>
                  </a:lnTo>
                  <a:lnTo>
                    <a:pt x="46" y="76"/>
                  </a:lnTo>
                  <a:lnTo>
                    <a:pt x="50" y="70"/>
                  </a:lnTo>
                  <a:lnTo>
                    <a:pt x="51" y="62"/>
                  </a:lnTo>
                  <a:lnTo>
                    <a:pt x="54" y="56"/>
                  </a:lnTo>
                  <a:lnTo>
                    <a:pt x="56" y="49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8"/>
                  </a:lnTo>
                  <a:lnTo>
                    <a:pt x="69" y="25"/>
                  </a:lnTo>
                  <a:lnTo>
                    <a:pt x="72" y="20"/>
                  </a:lnTo>
                  <a:lnTo>
                    <a:pt x="75" y="16"/>
                  </a:lnTo>
                  <a:lnTo>
                    <a:pt x="78" y="12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9"/>
                  </a:lnTo>
                  <a:lnTo>
                    <a:pt x="88" y="14"/>
                  </a:lnTo>
                  <a:lnTo>
                    <a:pt x="88" y="19"/>
                  </a:lnTo>
                  <a:lnTo>
                    <a:pt x="88" y="24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41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4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2" name="Freeform 54"/>
            <p:cNvSpPr>
              <a:spLocks/>
            </p:cNvSpPr>
            <p:nvPr/>
          </p:nvSpPr>
          <p:spPr bwMode="auto">
            <a:xfrm>
              <a:off x="4202" y="1145"/>
              <a:ext cx="593" cy="797"/>
            </a:xfrm>
            <a:custGeom>
              <a:avLst/>
              <a:gdLst/>
              <a:ahLst/>
              <a:cxnLst>
                <a:cxn ang="0">
                  <a:pos x="485" y="12"/>
                </a:cxn>
                <a:cxn ang="0">
                  <a:pos x="671" y="98"/>
                </a:cxn>
                <a:cxn ang="0">
                  <a:pos x="776" y="130"/>
                </a:cxn>
                <a:cxn ang="0">
                  <a:pos x="912" y="260"/>
                </a:cxn>
                <a:cxn ang="0">
                  <a:pos x="1068" y="581"/>
                </a:cxn>
                <a:cxn ang="0">
                  <a:pos x="1154" y="772"/>
                </a:cxn>
                <a:cxn ang="0">
                  <a:pos x="1226" y="952"/>
                </a:cxn>
                <a:cxn ang="0">
                  <a:pos x="1247" y="1026"/>
                </a:cxn>
                <a:cxn ang="0">
                  <a:pos x="1253" y="1074"/>
                </a:cxn>
                <a:cxn ang="0">
                  <a:pos x="1250" y="1087"/>
                </a:cxn>
                <a:cxn ang="0">
                  <a:pos x="1248" y="1108"/>
                </a:cxn>
                <a:cxn ang="0">
                  <a:pos x="1050" y="1503"/>
                </a:cxn>
                <a:cxn ang="0">
                  <a:pos x="956" y="1636"/>
                </a:cxn>
                <a:cxn ang="0">
                  <a:pos x="900" y="1533"/>
                </a:cxn>
                <a:cxn ang="0">
                  <a:pos x="749" y="1408"/>
                </a:cxn>
                <a:cxn ang="0">
                  <a:pos x="772" y="1354"/>
                </a:cxn>
                <a:cxn ang="0">
                  <a:pos x="815" y="1268"/>
                </a:cxn>
                <a:cxn ang="0">
                  <a:pos x="845" y="1181"/>
                </a:cxn>
                <a:cxn ang="0">
                  <a:pos x="872" y="1181"/>
                </a:cxn>
                <a:cxn ang="0">
                  <a:pos x="901" y="1144"/>
                </a:cxn>
                <a:cxn ang="0">
                  <a:pos x="1122" y="1053"/>
                </a:cxn>
                <a:cxn ang="0">
                  <a:pos x="1092" y="1016"/>
                </a:cxn>
                <a:cxn ang="0">
                  <a:pos x="863" y="1144"/>
                </a:cxn>
                <a:cxn ang="0">
                  <a:pos x="997" y="1055"/>
                </a:cxn>
                <a:cxn ang="0">
                  <a:pos x="1090" y="1026"/>
                </a:cxn>
                <a:cxn ang="0">
                  <a:pos x="1005" y="1076"/>
                </a:cxn>
                <a:cxn ang="0">
                  <a:pos x="824" y="1151"/>
                </a:cxn>
                <a:cxn ang="0">
                  <a:pos x="796" y="1063"/>
                </a:cxn>
                <a:cxn ang="0">
                  <a:pos x="762" y="952"/>
                </a:cxn>
                <a:cxn ang="0">
                  <a:pos x="829" y="804"/>
                </a:cxn>
                <a:cxn ang="0">
                  <a:pos x="844" y="776"/>
                </a:cxn>
                <a:cxn ang="0">
                  <a:pos x="908" y="584"/>
                </a:cxn>
                <a:cxn ang="0">
                  <a:pos x="927" y="501"/>
                </a:cxn>
                <a:cxn ang="0">
                  <a:pos x="887" y="613"/>
                </a:cxn>
                <a:cxn ang="0">
                  <a:pos x="796" y="864"/>
                </a:cxn>
                <a:cxn ang="0">
                  <a:pos x="692" y="1100"/>
                </a:cxn>
                <a:cxn ang="0">
                  <a:pos x="666" y="1160"/>
                </a:cxn>
                <a:cxn ang="0">
                  <a:pos x="711" y="1074"/>
                </a:cxn>
                <a:cxn ang="0">
                  <a:pos x="746" y="989"/>
                </a:cxn>
                <a:cxn ang="0">
                  <a:pos x="709" y="1229"/>
                </a:cxn>
                <a:cxn ang="0">
                  <a:pos x="695" y="1386"/>
                </a:cxn>
                <a:cxn ang="0">
                  <a:pos x="620" y="1431"/>
                </a:cxn>
                <a:cxn ang="0">
                  <a:pos x="559" y="1464"/>
                </a:cxn>
                <a:cxn ang="0">
                  <a:pos x="424" y="1484"/>
                </a:cxn>
                <a:cxn ang="0">
                  <a:pos x="348" y="1495"/>
                </a:cxn>
                <a:cxn ang="0">
                  <a:pos x="244" y="1506"/>
                </a:cxn>
                <a:cxn ang="0">
                  <a:pos x="173" y="1511"/>
                </a:cxn>
                <a:cxn ang="0">
                  <a:pos x="58" y="1516"/>
                </a:cxn>
                <a:cxn ang="0">
                  <a:pos x="18" y="1509"/>
                </a:cxn>
                <a:cxn ang="0">
                  <a:pos x="15" y="1498"/>
                </a:cxn>
                <a:cxn ang="0">
                  <a:pos x="5" y="1399"/>
                </a:cxn>
                <a:cxn ang="0">
                  <a:pos x="32" y="1317"/>
                </a:cxn>
                <a:cxn ang="0">
                  <a:pos x="79" y="1122"/>
                </a:cxn>
                <a:cxn ang="0">
                  <a:pos x="69" y="876"/>
                </a:cxn>
                <a:cxn ang="0">
                  <a:pos x="112" y="496"/>
                </a:cxn>
                <a:cxn ang="0">
                  <a:pos x="140" y="296"/>
                </a:cxn>
                <a:cxn ang="0">
                  <a:pos x="154" y="276"/>
                </a:cxn>
                <a:cxn ang="0">
                  <a:pos x="320" y="104"/>
                </a:cxn>
                <a:cxn ang="0">
                  <a:pos x="410" y="122"/>
                </a:cxn>
                <a:cxn ang="0">
                  <a:pos x="479" y="173"/>
                </a:cxn>
                <a:cxn ang="0">
                  <a:pos x="460" y="2"/>
                </a:cxn>
              </a:cxnLst>
              <a:rect l="0" t="0" r="r" b="b"/>
              <a:pathLst>
                <a:path w="1255" h="1653">
                  <a:moveTo>
                    <a:pt x="466" y="8"/>
                  </a:moveTo>
                  <a:lnTo>
                    <a:pt x="466" y="8"/>
                  </a:lnTo>
                  <a:lnTo>
                    <a:pt x="466" y="8"/>
                  </a:lnTo>
                  <a:lnTo>
                    <a:pt x="466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5"/>
                  </a:lnTo>
                  <a:lnTo>
                    <a:pt x="469" y="7"/>
                  </a:lnTo>
                  <a:lnTo>
                    <a:pt x="472" y="8"/>
                  </a:lnTo>
                  <a:lnTo>
                    <a:pt x="474" y="8"/>
                  </a:lnTo>
                  <a:lnTo>
                    <a:pt x="476" y="10"/>
                  </a:lnTo>
                  <a:lnTo>
                    <a:pt x="477" y="10"/>
                  </a:lnTo>
                  <a:lnTo>
                    <a:pt x="479" y="10"/>
                  </a:lnTo>
                  <a:lnTo>
                    <a:pt x="480" y="10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2"/>
                  </a:lnTo>
                  <a:lnTo>
                    <a:pt x="500" y="16"/>
                  </a:lnTo>
                  <a:lnTo>
                    <a:pt x="511" y="23"/>
                  </a:lnTo>
                  <a:lnTo>
                    <a:pt x="524" y="29"/>
                  </a:lnTo>
                  <a:lnTo>
                    <a:pt x="535" y="37"/>
                  </a:lnTo>
                  <a:lnTo>
                    <a:pt x="548" y="44"/>
                  </a:lnTo>
                  <a:lnTo>
                    <a:pt x="559" y="50"/>
                  </a:lnTo>
                  <a:lnTo>
                    <a:pt x="570" y="55"/>
                  </a:lnTo>
                  <a:lnTo>
                    <a:pt x="583" y="61"/>
                  </a:lnTo>
                  <a:lnTo>
                    <a:pt x="596" y="66"/>
                  </a:lnTo>
                  <a:lnTo>
                    <a:pt x="608" y="69"/>
                  </a:lnTo>
                  <a:lnTo>
                    <a:pt x="615" y="72"/>
                  </a:lnTo>
                  <a:lnTo>
                    <a:pt x="623" y="76"/>
                  </a:lnTo>
                  <a:lnTo>
                    <a:pt x="629" y="79"/>
                  </a:lnTo>
                  <a:lnTo>
                    <a:pt x="637" y="82"/>
                  </a:lnTo>
                  <a:lnTo>
                    <a:pt x="644" y="85"/>
                  </a:lnTo>
                  <a:lnTo>
                    <a:pt x="650" y="88"/>
                  </a:lnTo>
                  <a:lnTo>
                    <a:pt x="658" y="92"/>
                  </a:lnTo>
                  <a:lnTo>
                    <a:pt x="664" y="95"/>
                  </a:lnTo>
                  <a:lnTo>
                    <a:pt x="671" y="98"/>
                  </a:lnTo>
                  <a:lnTo>
                    <a:pt x="677" y="103"/>
                  </a:lnTo>
                  <a:lnTo>
                    <a:pt x="684" y="104"/>
                  </a:lnTo>
                  <a:lnTo>
                    <a:pt x="690" y="106"/>
                  </a:lnTo>
                  <a:lnTo>
                    <a:pt x="696" y="108"/>
                  </a:lnTo>
                  <a:lnTo>
                    <a:pt x="704" y="109"/>
                  </a:lnTo>
                  <a:lnTo>
                    <a:pt x="711" y="109"/>
                  </a:lnTo>
                  <a:lnTo>
                    <a:pt x="717" y="111"/>
                  </a:lnTo>
                  <a:lnTo>
                    <a:pt x="724" y="114"/>
                  </a:lnTo>
                  <a:lnTo>
                    <a:pt x="730" y="116"/>
                  </a:lnTo>
                  <a:lnTo>
                    <a:pt x="735" y="117"/>
                  </a:lnTo>
                  <a:lnTo>
                    <a:pt x="741" y="120"/>
                  </a:lnTo>
                  <a:lnTo>
                    <a:pt x="746" y="120"/>
                  </a:lnTo>
                  <a:lnTo>
                    <a:pt x="749" y="122"/>
                  </a:lnTo>
                  <a:lnTo>
                    <a:pt x="754" y="122"/>
                  </a:lnTo>
                  <a:lnTo>
                    <a:pt x="757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27"/>
                  </a:lnTo>
                  <a:lnTo>
                    <a:pt x="772" y="128"/>
                  </a:lnTo>
                  <a:lnTo>
                    <a:pt x="776" y="130"/>
                  </a:lnTo>
                  <a:lnTo>
                    <a:pt x="780" y="133"/>
                  </a:lnTo>
                  <a:lnTo>
                    <a:pt x="780" y="132"/>
                  </a:lnTo>
                  <a:lnTo>
                    <a:pt x="788" y="138"/>
                  </a:lnTo>
                  <a:lnTo>
                    <a:pt x="789" y="136"/>
                  </a:lnTo>
                  <a:lnTo>
                    <a:pt x="799" y="141"/>
                  </a:lnTo>
                  <a:lnTo>
                    <a:pt x="808" y="148"/>
                  </a:lnTo>
                  <a:lnTo>
                    <a:pt x="818" y="154"/>
                  </a:lnTo>
                  <a:lnTo>
                    <a:pt x="828" y="160"/>
                  </a:lnTo>
                  <a:lnTo>
                    <a:pt x="837" y="167"/>
                  </a:lnTo>
                  <a:lnTo>
                    <a:pt x="845" y="173"/>
                  </a:lnTo>
                  <a:lnTo>
                    <a:pt x="855" y="181"/>
                  </a:lnTo>
                  <a:lnTo>
                    <a:pt x="863" y="188"/>
                  </a:lnTo>
                  <a:lnTo>
                    <a:pt x="872" y="194"/>
                  </a:lnTo>
                  <a:lnTo>
                    <a:pt x="882" y="202"/>
                  </a:lnTo>
                  <a:lnTo>
                    <a:pt x="887" y="212"/>
                  </a:lnTo>
                  <a:lnTo>
                    <a:pt x="892" y="221"/>
                  </a:lnTo>
                  <a:lnTo>
                    <a:pt x="898" y="231"/>
                  </a:lnTo>
                  <a:lnTo>
                    <a:pt x="903" y="240"/>
                  </a:lnTo>
                  <a:lnTo>
                    <a:pt x="908" y="250"/>
                  </a:lnTo>
                  <a:lnTo>
                    <a:pt x="912" y="260"/>
                  </a:lnTo>
                  <a:lnTo>
                    <a:pt x="917" y="269"/>
                  </a:lnTo>
                  <a:lnTo>
                    <a:pt x="922" y="280"/>
                  </a:lnTo>
                  <a:lnTo>
                    <a:pt x="927" y="290"/>
                  </a:lnTo>
                  <a:lnTo>
                    <a:pt x="932" y="300"/>
                  </a:lnTo>
                  <a:lnTo>
                    <a:pt x="943" y="327"/>
                  </a:lnTo>
                  <a:lnTo>
                    <a:pt x="954" y="352"/>
                  </a:lnTo>
                  <a:lnTo>
                    <a:pt x="968" y="380"/>
                  </a:lnTo>
                  <a:lnTo>
                    <a:pt x="981" y="405"/>
                  </a:lnTo>
                  <a:lnTo>
                    <a:pt x="994" y="431"/>
                  </a:lnTo>
                  <a:lnTo>
                    <a:pt x="1008" y="456"/>
                  </a:lnTo>
                  <a:lnTo>
                    <a:pt x="1021" y="484"/>
                  </a:lnTo>
                  <a:lnTo>
                    <a:pt x="1034" y="509"/>
                  </a:lnTo>
                  <a:lnTo>
                    <a:pt x="1047" y="536"/>
                  </a:lnTo>
                  <a:lnTo>
                    <a:pt x="1058" y="562"/>
                  </a:lnTo>
                  <a:lnTo>
                    <a:pt x="1060" y="565"/>
                  </a:lnTo>
                  <a:lnTo>
                    <a:pt x="1061" y="568"/>
                  </a:lnTo>
                  <a:lnTo>
                    <a:pt x="1063" y="572"/>
                  </a:lnTo>
                  <a:lnTo>
                    <a:pt x="1064" y="575"/>
                  </a:lnTo>
                  <a:lnTo>
                    <a:pt x="1066" y="578"/>
                  </a:lnTo>
                  <a:lnTo>
                    <a:pt x="1068" y="581"/>
                  </a:lnTo>
                  <a:lnTo>
                    <a:pt x="1069" y="584"/>
                  </a:lnTo>
                  <a:lnTo>
                    <a:pt x="1071" y="588"/>
                  </a:lnTo>
                  <a:lnTo>
                    <a:pt x="1072" y="591"/>
                  </a:lnTo>
                  <a:lnTo>
                    <a:pt x="1074" y="594"/>
                  </a:lnTo>
                  <a:lnTo>
                    <a:pt x="1082" y="610"/>
                  </a:lnTo>
                  <a:lnTo>
                    <a:pt x="1090" y="626"/>
                  </a:lnTo>
                  <a:lnTo>
                    <a:pt x="1096" y="640"/>
                  </a:lnTo>
                  <a:lnTo>
                    <a:pt x="1104" y="658"/>
                  </a:lnTo>
                  <a:lnTo>
                    <a:pt x="1112" y="674"/>
                  </a:lnTo>
                  <a:lnTo>
                    <a:pt x="1119" y="690"/>
                  </a:lnTo>
                  <a:lnTo>
                    <a:pt x="1127" y="706"/>
                  </a:lnTo>
                  <a:lnTo>
                    <a:pt x="1133" y="720"/>
                  </a:lnTo>
                  <a:lnTo>
                    <a:pt x="1140" y="736"/>
                  </a:lnTo>
                  <a:lnTo>
                    <a:pt x="1148" y="752"/>
                  </a:lnTo>
                  <a:lnTo>
                    <a:pt x="1148" y="756"/>
                  </a:lnTo>
                  <a:lnTo>
                    <a:pt x="1149" y="759"/>
                  </a:lnTo>
                  <a:lnTo>
                    <a:pt x="1149" y="762"/>
                  </a:lnTo>
                  <a:lnTo>
                    <a:pt x="1151" y="765"/>
                  </a:lnTo>
                  <a:lnTo>
                    <a:pt x="1152" y="768"/>
                  </a:lnTo>
                  <a:lnTo>
                    <a:pt x="1154" y="772"/>
                  </a:lnTo>
                  <a:lnTo>
                    <a:pt x="1156" y="775"/>
                  </a:lnTo>
                  <a:lnTo>
                    <a:pt x="1157" y="778"/>
                  </a:lnTo>
                  <a:lnTo>
                    <a:pt x="1159" y="781"/>
                  </a:lnTo>
                  <a:lnTo>
                    <a:pt x="1160" y="783"/>
                  </a:lnTo>
                  <a:lnTo>
                    <a:pt x="1168" y="800"/>
                  </a:lnTo>
                  <a:lnTo>
                    <a:pt x="1175" y="818"/>
                  </a:lnTo>
                  <a:lnTo>
                    <a:pt x="1183" y="834"/>
                  </a:lnTo>
                  <a:lnTo>
                    <a:pt x="1191" y="850"/>
                  </a:lnTo>
                  <a:lnTo>
                    <a:pt x="1197" y="868"/>
                  </a:lnTo>
                  <a:lnTo>
                    <a:pt x="1205" y="884"/>
                  </a:lnTo>
                  <a:lnTo>
                    <a:pt x="1213" y="900"/>
                  </a:lnTo>
                  <a:lnTo>
                    <a:pt x="1220" y="917"/>
                  </a:lnTo>
                  <a:lnTo>
                    <a:pt x="1228" y="933"/>
                  </a:lnTo>
                  <a:lnTo>
                    <a:pt x="1234" y="951"/>
                  </a:lnTo>
                  <a:lnTo>
                    <a:pt x="1232" y="951"/>
                  </a:lnTo>
                  <a:lnTo>
                    <a:pt x="1232" y="951"/>
                  </a:lnTo>
                  <a:lnTo>
                    <a:pt x="1231" y="951"/>
                  </a:lnTo>
                  <a:lnTo>
                    <a:pt x="1229" y="951"/>
                  </a:lnTo>
                  <a:lnTo>
                    <a:pt x="1228" y="951"/>
                  </a:lnTo>
                  <a:lnTo>
                    <a:pt x="1226" y="952"/>
                  </a:lnTo>
                  <a:lnTo>
                    <a:pt x="1224" y="952"/>
                  </a:lnTo>
                  <a:lnTo>
                    <a:pt x="1224" y="954"/>
                  </a:lnTo>
                  <a:lnTo>
                    <a:pt x="1223" y="956"/>
                  </a:lnTo>
                  <a:lnTo>
                    <a:pt x="1221" y="956"/>
                  </a:lnTo>
                  <a:lnTo>
                    <a:pt x="1223" y="962"/>
                  </a:lnTo>
                  <a:lnTo>
                    <a:pt x="1224" y="967"/>
                  </a:lnTo>
                  <a:lnTo>
                    <a:pt x="1226" y="973"/>
                  </a:lnTo>
                  <a:lnTo>
                    <a:pt x="1229" y="978"/>
                  </a:lnTo>
                  <a:lnTo>
                    <a:pt x="1231" y="983"/>
                  </a:lnTo>
                  <a:lnTo>
                    <a:pt x="1232" y="989"/>
                  </a:lnTo>
                  <a:lnTo>
                    <a:pt x="1236" y="994"/>
                  </a:lnTo>
                  <a:lnTo>
                    <a:pt x="1237" y="999"/>
                  </a:lnTo>
                  <a:lnTo>
                    <a:pt x="1237" y="1005"/>
                  </a:lnTo>
                  <a:lnTo>
                    <a:pt x="1239" y="1012"/>
                  </a:lnTo>
                  <a:lnTo>
                    <a:pt x="1242" y="1013"/>
                  </a:lnTo>
                  <a:lnTo>
                    <a:pt x="1244" y="1015"/>
                  </a:lnTo>
                  <a:lnTo>
                    <a:pt x="1245" y="1016"/>
                  </a:lnTo>
                  <a:lnTo>
                    <a:pt x="1247" y="1020"/>
                  </a:lnTo>
                  <a:lnTo>
                    <a:pt x="1247" y="1023"/>
                  </a:lnTo>
                  <a:lnTo>
                    <a:pt x="1247" y="1026"/>
                  </a:lnTo>
                  <a:lnTo>
                    <a:pt x="1247" y="1029"/>
                  </a:lnTo>
                  <a:lnTo>
                    <a:pt x="1247" y="1032"/>
                  </a:lnTo>
                  <a:lnTo>
                    <a:pt x="1248" y="1034"/>
                  </a:lnTo>
                  <a:lnTo>
                    <a:pt x="1252" y="1037"/>
                  </a:lnTo>
                  <a:lnTo>
                    <a:pt x="1252" y="1040"/>
                  </a:lnTo>
                  <a:lnTo>
                    <a:pt x="1252" y="1044"/>
                  </a:lnTo>
                  <a:lnTo>
                    <a:pt x="1252" y="1047"/>
                  </a:lnTo>
                  <a:lnTo>
                    <a:pt x="1252" y="1052"/>
                  </a:lnTo>
                  <a:lnTo>
                    <a:pt x="1253" y="1055"/>
                  </a:lnTo>
                  <a:lnTo>
                    <a:pt x="1253" y="1058"/>
                  </a:lnTo>
                  <a:lnTo>
                    <a:pt x="1253" y="1061"/>
                  </a:lnTo>
                  <a:lnTo>
                    <a:pt x="1253" y="1064"/>
                  </a:lnTo>
                  <a:lnTo>
                    <a:pt x="1253" y="1069"/>
                  </a:lnTo>
                  <a:lnTo>
                    <a:pt x="1252" y="1072"/>
                  </a:lnTo>
                  <a:lnTo>
                    <a:pt x="1252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4"/>
                  </a:lnTo>
                  <a:lnTo>
                    <a:pt x="1253" y="1074"/>
                  </a:lnTo>
                  <a:lnTo>
                    <a:pt x="1255" y="1074"/>
                  </a:lnTo>
                  <a:lnTo>
                    <a:pt x="1255" y="1074"/>
                  </a:lnTo>
                  <a:lnTo>
                    <a:pt x="1255" y="1074"/>
                  </a:lnTo>
                  <a:lnTo>
                    <a:pt x="1253" y="1074"/>
                  </a:lnTo>
                  <a:lnTo>
                    <a:pt x="1252" y="1074"/>
                  </a:lnTo>
                  <a:lnTo>
                    <a:pt x="1252" y="1076"/>
                  </a:lnTo>
                  <a:lnTo>
                    <a:pt x="1250" y="1076"/>
                  </a:lnTo>
                  <a:lnTo>
                    <a:pt x="1250" y="1077"/>
                  </a:lnTo>
                  <a:lnTo>
                    <a:pt x="1250" y="1079"/>
                  </a:lnTo>
                  <a:lnTo>
                    <a:pt x="1250" y="1080"/>
                  </a:lnTo>
                  <a:lnTo>
                    <a:pt x="1250" y="1082"/>
                  </a:lnTo>
                  <a:lnTo>
                    <a:pt x="1248" y="1084"/>
                  </a:lnTo>
                  <a:lnTo>
                    <a:pt x="1248" y="1085"/>
                  </a:lnTo>
                  <a:lnTo>
                    <a:pt x="1248" y="1085"/>
                  </a:lnTo>
                  <a:lnTo>
                    <a:pt x="1248" y="1085"/>
                  </a:lnTo>
                  <a:lnTo>
                    <a:pt x="1248" y="1087"/>
                  </a:lnTo>
                  <a:lnTo>
                    <a:pt x="1248" y="1087"/>
                  </a:lnTo>
                  <a:lnTo>
                    <a:pt x="1248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2" y="1087"/>
                  </a:lnTo>
                  <a:lnTo>
                    <a:pt x="1255" y="1080"/>
                  </a:lnTo>
                  <a:lnTo>
                    <a:pt x="1252" y="1095"/>
                  </a:lnTo>
                  <a:lnTo>
                    <a:pt x="1252" y="1095"/>
                  </a:lnTo>
                  <a:lnTo>
                    <a:pt x="1252" y="1093"/>
                  </a:lnTo>
                  <a:lnTo>
                    <a:pt x="1252" y="1093"/>
                  </a:lnTo>
                  <a:lnTo>
                    <a:pt x="1253" y="1092"/>
                  </a:lnTo>
                  <a:lnTo>
                    <a:pt x="1253" y="1090"/>
                  </a:lnTo>
                  <a:lnTo>
                    <a:pt x="1253" y="1090"/>
                  </a:lnTo>
                  <a:lnTo>
                    <a:pt x="1253" y="1088"/>
                  </a:lnTo>
                  <a:lnTo>
                    <a:pt x="1252" y="1088"/>
                  </a:lnTo>
                  <a:lnTo>
                    <a:pt x="1252" y="1088"/>
                  </a:lnTo>
                  <a:lnTo>
                    <a:pt x="1252" y="1087"/>
                  </a:lnTo>
                  <a:lnTo>
                    <a:pt x="1250" y="1093"/>
                  </a:lnTo>
                  <a:lnTo>
                    <a:pt x="1248" y="1098"/>
                  </a:lnTo>
                  <a:lnTo>
                    <a:pt x="1248" y="1103"/>
                  </a:lnTo>
                  <a:lnTo>
                    <a:pt x="1248" y="1108"/>
                  </a:lnTo>
                  <a:lnTo>
                    <a:pt x="1247" y="1112"/>
                  </a:lnTo>
                  <a:lnTo>
                    <a:pt x="1247" y="1117"/>
                  </a:lnTo>
                  <a:lnTo>
                    <a:pt x="1245" y="1122"/>
                  </a:lnTo>
                  <a:lnTo>
                    <a:pt x="1245" y="1127"/>
                  </a:lnTo>
                  <a:lnTo>
                    <a:pt x="1244" y="1132"/>
                  </a:lnTo>
                  <a:lnTo>
                    <a:pt x="1240" y="1136"/>
                  </a:lnTo>
                  <a:lnTo>
                    <a:pt x="1231" y="1167"/>
                  </a:lnTo>
                  <a:lnTo>
                    <a:pt x="1220" y="1197"/>
                  </a:lnTo>
                  <a:lnTo>
                    <a:pt x="1207" y="1226"/>
                  </a:lnTo>
                  <a:lnTo>
                    <a:pt x="1192" y="1256"/>
                  </a:lnTo>
                  <a:lnTo>
                    <a:pt x="1176" y="1285"/>
                  </a:lnTo>
                  <a:lnTo>
                    <a:pt x="1160" y="1314"/>
                  </a:lnTo>
                  <a:lnTo>
                    <a:pt x="1144" y="1341"/>
                  </a:lnTo>
                  <a:lnTo>
                    <a:pt x="1127" y="1370"/>
                  </a:lnTo>
                  <a:lnTo>
                    <a:pt x="1111" y="1399"/>
                  </a:lnTo>
                  <a:lnTo>
                    <a:pt x="1095" y="1428"/>
                  </a:lnTo>
                  <a:lnTo>
                    <a:pt x="1085" y="1447"/>
                  </a:lnTo>
                  <a:lnTo>
                    <a:pt x="1074" y="1466"/>
                  </a:lnTo>
                  <a:lnTo>
                    <a:pt x="1063" y="1485"/>
                  </a:lnTo>
                  <a:lnTo>
                    <a:pt x="1050" y="1503"/>
                  </a:lnTo>
                  <a:lnTo>
                    <a:pt x="1037" y="1522"/>
                  </a:lnTo>
                  <a:lnTo>
                    <a:pt x="1024" y="1541"/>
                  </a:lnTo>
                  <a:lnTo>
                    <a:pt x="1013" y="1560"/>
                  </a:lnTo>
                  <a:lnTo>
                    <a:pt x="1004" y="1580"/>
                  </a:lnTo>
                  <a:lnTo>
                    <a:pt x="997" y="1600"/>
                  </a:lnTo>
                  <a:lnTo>
                    <a:pt x="991" y="1621"/>
                  </a:lnTo>
                  <a:lnTo>
                    <a:pt x="988" y="1624"/>
                  </a:lnTo>
                  <a:lnTo>
                    <a:pt x="986" y="1628"/>
                  </a:lnTo>
                  <a:lnTo>
                    <a:pt x="983" y="1631"/>
                  </a:lnTo>
                  <a:lnTo>
                    <a:pt x="980" y="1634"/>
                  </a:lnTo>
                  <a:lnTo>
                    <a:pt x="978" y="1637"/>
                  </a:lnTo>
                  <a:lnTo>
                    <a:pt x="975" y="1640"/>
                  </a:lnTo>
                  <a:lnTo>
                    <a:pt x="973" y="1644"/>
                  </a:lnTo>
                  <a:lnTo>
                    <a:pt x="970" y="1647"/>
                  </a:lnTo>
                  <a:lnTo>
                    <a:pt x="968" y="1650"/>
                  </a:lnTo>
                  <a:lnTo>
                    <a:pt x="965" y="1653"/>
                  </a:lnTo>
                  <a:lnTo>
                    <a:pt x="964" y="1648"/>
                  </a:lnTo>
                  <a:lnTo>
                    <a:pt x="962" y="1645"/>
                  </a:lnTo>
                  <a:lnTo>
                    <a:pt x="959" y="1640"/>
                  </a:lnTo>
                  <a:lnTo>
                    <a:pt x="956" y="1636"/>
                  </a:lnTo>
                  <a:lnTo>
                    <a:pt x="952" y="1632"/>
                  </a:lnTo>
                  <a:lnTo>
                    <a:pt x="949" y="1628"/>
                  </a:lnTo>
                  <a:lnTo>
                    <a:pt x="946" y="1623"/>
                  </a:lnTo>
                  <a:lnTo>
                    <a:pt x="944" y="1616"/>
                  </a:lnTo>
                  <a:lnTo>
                    <a:pt x="943" y="1612"/>
                  </a:lnTo>
                  <a:lnTo>
                    <a:pt x="941" y="1607"/>
                  </a:lnTo>
                  <a:lnTo>
                    <a:pt x="941" y="1607"/>
                  </a:lnTo>
                  <a:lnTo>
                    <a:pt x="941" y="1607"/>
                  </a:lnTo>
                  <a:lnTo>
                    <a:pt x="940" y="1607"/>
                  </a:lnTo>
                  <a:lnTo>
                    <a:pt x="940" y="1607"/>
                  </a:lnTo>
                  <a:lnTo>
                    <a:pt x="940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6" y="1608"/>
                  </a:lnTo>
                  <a:lnTo>
                    <a:pt x="930" y="1589"/>
                  </a:lnTo>
                  <a:lnTo>
                    <a:pt x="922" y="1570"/>
                  </a:lnTo>
                  <a:lnTo>
                    <a:pt x="911" y="1551"/>
                  </a:lnTo>
                  <a:lnTo>
                    <a:pt x="900" y="1533"/>
                  </a:lnTo>
                  <a:lnTo>
                    <a:pt x="887" y="1516"/>
                  </a:lnTo>
                  <a:lnTo>
                    <a:pt x="872" y="1500"/>
                  </a:lnTo>
                  <a:lnTo>
                    <a:pt x="858" y="1484"/>
                  </a:lnTo>
                  <a:lnTo>
                    <a:pt x="842" y="1468"/>
                  </a:lnTo>
                  <a:lnTo>
                    <a:pt x="826" y="1453"/>
                  </a:lnTo>
                  <a:lnTo>
                    <a:pt x="808" y="1440"/>
                  </a:lnTo>
                  <a:lnTo>
                    <a:pt x="802" y="1439"/>
                  </a:lnTo>
                  <a:lnTo>
                    <a:pt x="796" y="1436"/>
                  </a:lnTo>
                  <a:lnTo>
                    <a:pt x="791" y="1432"/>
                  </a:lnTo>
                  <a:lnTo>
                    <a:pt x="784" y="1429"/>
                  </a:lnTo>
                  <a:lnTo>
                    <a:pt x="780" y="1426"/>
                  </a:lnTo>
                  <a:lnTo>
                    <a:pt x="773" y="1423"/>
                  </a:lnTo>
                  <a:lnTo>
                    <a:pt x="767" y="1421"/>
                  </a:lnTo>
                  <a:lnTo>
                    <a:pt x="762" y="1418"/>
                  </a:lnTo>
                  <a:lnTo>
                    <a:pt x="756" y="1415"/>
                  </a:lnTo>
                  <a:lnTo>
                    <a:pt x="749" y="1413"/>
                  </a:lnTo>
                  <a:lnTo>
                    <a:pt x="751" y="1412"/>
                  </a:lnTo>
                  <a:lnTo>
                    <a:pt x="751" y="1410"/>
                  </a:lnTo>
                  <a:lnTo>
                    <a:pt x="751" y="1408"/>
                  </a:lnTo>
                  <a:lnTo>
                    <a:pt x="749" y="1408"/>
                  </a:lnTo>
                  <a:lnTo>
                    <a:pt x="748" y="1408"/>
                  </a:lnTo>
                  <a:lnTo>
                    <a:pt x="748" y="1408"/>
                  </a:lnTo>
                  <a:lnTo>
                    <a:pt x="746" y="1407"/>
                  </a:lnTo>
                  <a:lnTo>
                    <a:pt x="744" y="1408"/>
                  </a:lnTo>
                  <a:lnTo>
                    <a:pt x="744" y="1408"/>
                  </a:lnTo>
                  <a:lnTo>
                    <a:pt x="743" y="1408"/>
                  </a:lnTo>
                  <a:lnTo>
                    <a:pt x="741" y="1408"/>
                  </a:lnTo>
                  <a:lnTo>
                    <a:pt x="744" y="1404"/>
                  </a:lnTo>
                  <a:lnTo>
                    <a:pt x="746" y="1399"/>
                  </a:lnTo>
                  <a:lnTo>
                    <a:pt x="748" y="1394"/>
                  </a:lnTo>
                  <a:lnTo>
                    <a:pt x="749" y="1389"/>
                  </a:lnTo>
                  <a:lnTo>
                    <a:pt x="751" y="1384"/>
                  </a:lnTo>
                  <a:lnTo>
                    <a:pt x="752" y="1381"/>
                  </a:lnTo>
                  <a:lnTo>
                    <a:pt x="756" y="1376"/>
                  </a:lnTo>
                  <a:lnTo>
                    <a:pt x="757" y="1372"/>
                  </a:lnTo>
                  <a:lnTo>
                    <a:pt x="760" y="1368"/>
                  </a:lnTo>
                  <a:lnTo>
                    <a:pt x="764" y="1364"/>
                  </a:lnTo>
                  <a:lnTo>
                    <a:pt x="765" y="1364"/>
                  </a:lnTo>
                  <a:lnTo>
                    <a:pt x="768" y="1359"/>
                  </a:lnTo>
                  <a:lnTo>
                    <a:pt x="772" y="1354"/>
                  </a:lnTo>
                  <a:lnTo>
                    <a:pt x="773" y="1348"/>
                  </a:lnTo>
                  <a:lnTo>
                    <a:pt x="776" y="1343"/>
                  </a:lnTo>
                  <a:lnTo>
                    <a:pt x="778" y="1338"/>
                  </a:lnTo>
                  <a:lnTo>
                    <a:pt x="781" y="1333"/>
                  </a:lnTo>
                  <a:lnTo>
                    <a:pt x="783" y="1328"/>
                  </a:lnTo>
                  <a:lnTo>
                    <a:pt x="786" y="1324"/>
                  </a:lnTo>
                  <a:lnTo>
                    <a:pt x="789" y="1320"/>
                  </a:lnTo>
                  <a:lnTo>
                    <a:pt x="792" y="1316"/>
                  </a:lnTo>
                  <a:lnTo>
                    <a:pt x="792" y="1311"/>
                  </a:lnTo>
                  <a:lnTo>
                    <a:pt x="792" y="1306"/>
                  </a:lnTo>
                  <a:lnTo>
                    <a:pt x="794" y="1303"/>
                  </a:lnTo>
                  <a:lnTo>
                    <a:pt x="796" y="1300"/>
                  </a:lnTo>
                  <a:lnTo>
                    <a:pt x="799" y="1296"/>
                  </a:lnTo>
                  <a:lnTo>
                    <a:pt x="800" y="1293"/>
                  </a:lnTo>
                  <a:lnTo>
                    <a:pt x="804" y="1290"/>
                  </a:lnTo>
                  <a:lnTo>
                    <a:pt x="805" y="1287"/>
                  </a:lnTo>
                  <a:lnTo>
                    <a:pt x="807" y="1284"/>
                  </a:lnTo>
                  <a:lnTo>
                    <a:pt x="807" y="1280"/>
                  </a:lnTo>
                  <a:lnTo>
                    <a:pt x="810" y="1274"/>
                  </a:lnTo>
                  <a:lnTo>
                    <a:pt x="815" y="1268"/>
                  </a:lnTo>
                  <a:lnTo>
                    <a:pt x="818" y="1260"/>
                  </a:lnTo>
                  <a:lnTo>
                    <a:pt x="823" y="1253"/>
                  </a:lnTo>
                  <a:lnTo>
                    <a:pt x="826" y="1247"/>
                  </a:lnTo>
                  <a:lnTo>
                    <a:pt x="829" y="1240"/>
                  </a:lnTo>
                  <a:lnTo>
                    <a:pt x="832" y="1232"/>
                  </a:lnTo>
                  <a:lnTo>
                    <a:pt x="836" y="1226"/>
                  </a:lnTo>
                  <a:lnTo>
                    <a:pt x="839" y="1220"/>
                  </a:lnTo>
                  <a:lnTo>
                    <a:pt x="840" y="1212"/>
                  </a:lnTo>
                  <a:lnTo>
                    <a:pt x="840" y="1208"/>
                  </a:lnTo>
                  <a:lnTo>
                    <a:pt x="839" y="1207"/>
                  </a:lnTo>
                  <a:lnTo>
                    <a:pt x="839" y="1204"/>
                  </a:lnTo>
                  <a:lnTo>
                    <a:pt x="837" y="1200"/>
                  </a:lnTo>
                  <a:lnTo>
                    <a:pt x="837" y="1197"/>
                  </a:lnTo>
                  <a:lnTo>
                    <a:pt x="837" y="1194"/>
                  </a:lnTo>
                  <a:lnTo>
                    <a:pt x="837" y="1191"/>
                  </a:lnTo>
                  <a:lnTo>
                    <a:pt x="839" y="1189"/>
                  </a:lnTo>
                  <a:lnTo>
                    <a:pt x="840" y="1186"/>
                  </a:lnTo>
                  <a:lnTo>
                    <a:pt x="842" y="1184"/>
                  </a:lnTo>
                  <a:lnTo>
                    <a:pt x="844" y="1183"/>
                  </a:lnTo>
                  <a:lnTo>
                    <a:pt x="845" y="1181"/>
                  </a:lnTo>
                  <a:lnTo>
                    <a:pt x="847" y="1181"/>
                  </a:lnTo>
                  <a:lnTo>
                    <a:pt x="850" y="1180"/>
                  </a:lnTo>
                  <a:lnTo>
                    <a:pt x="852" y="1180"/>
                  </a:lnTo>
                  <a:lnTo>
                    <a:pt x="855" y="1180"/>
                  </a:lnTo>
                  <a:lnTo>
                    <a:pt x="856" y="1180"/>
                  </a:lnTo>
                  <a:lnTo>
                    <a:pt x="860" y="1180"/>
                  </a:lnTo>
                  <a:lnTo>
                    <a:pt x="861" y="1181"/>
                  </a:lnTo>
                  <a:lnTo>
                    <a:pt x="863" y="1181"/>
                  </a:lnTo>
                  <a:lnTo>
                    <a:pt x="863" y="1181"/>
                  </a:lnTo>
                  <a:lnTo>
                    <a:pt x="863" y="1181"/>
                  </a:lnTo>
                  <a:lnTo>
                    <a:pt x="864" y="1183"/>
                  </a:lnTo>
                  <a:lnTo>
                    <a:pt x="864" y="1183"/>
                  </a:lnTo>
                  <a:lnTo>
                    <a:pt x="866" y="1183"/>
                  </a:lnTo>
                  <a:lnTo>
                    <a:pt x="866" y="1183"/>
                  </a:lnTo>
                  <a:lnTo>
                    <a:pt x="868" y="1183"/>
                  </a:lnTo>
                  <a:lnTo>
                    <a:pt x="868" y="1183"/>
                  </a:lnTo>
                  <a:lnTo>
                    <a:pt x="868" y="1183"/>
                  </a:lnTo>
                  <a:lnTo>
                    <a:pt x="869" y="1183"/>
                  </a:lnTo>
                  <a:lnTo>
                    <a:pt x="871" y="1181"/>
                  </a:lnTo>
                  <a:lnTo>
                    <a:pt x="872" y="1181"/>
                  </a:lnTo>
                  <a:lnTo>
                    <a:pt x="872" y="1180"/>
                  </a:lnTo>
                  <a:lnTo>
                    <a:pt x="874" y="1178"/>
                  </a:lnTo>
                  <a:lnTo>
                    <a:pt x="874" y="1176"/>
                  </a:lnTo>
                  <a:lnTo>
                    <a:pt x="874" y="1175"/>
                  </a:lnTo>
                  <a:lnTo>
                    <a:pt x="874" y="1173"/>
                  </a:lnTo>
                  <a:lnTo>
                    <a:pt x="874" y="1172"/>
                  </a:lnTo>
                  <a:lnTo>
                    <a:pt x="874" y="1170"/>
                  </a:lnTo>
                  <a:lnTo>
                    <a:pt x="876" y="1170"/>
                  </a:lnTo>
                  <a:lnTo>
                    <a:pt x="876" y="1168"/>
                  </a:lnTo>
                  <a:lnTo>
                    <a:pt x="874" y="1167"/>
                  </a:lnTo>
                  <a:lnTo>
                    <a:pt x="874" y="1167"/>
                  </a:lnTo>
                  <a:lnTo>
                    <a:pt x="872" y="1165"/>
                  </a:lnTo>
                  <a:lnTo>
                    <a:pt x="871" y="1165"/>
                  </a:lnTo>
                  <a:lnTo>
                    <a:pt x="871" y="1165"/>
                  </a:lnTo>
                  <a:lnTo>
                    <a:pt x="869" y="1165"/>
                  </a:lnTo>
                  <a:lnTo>
                    <a:pt x="868" y="1165"/>
                  </a:lnTo>
                  <a:lnTo>
                    <a:pt x="866" y="1165"/>
                  </a:lnTo>
                  <a:lnTo>
                    <a:pt x="866" y="1165"/>
                  </a:lnTo>
                  <a:lnTo>
                    <a:pt x="884" y="1154"/>
                  </a:lnTo>
                  <a:lnTo>
                    <a:pt x="901" y="1144"/>
                  </a:lnTo>
                  <a:lnTo>
                    <a:pt x="919" y="1133"/>
                  </a:lnTo>
                  <a:lnTo>
                    <a:pt x="936" y="1124"/>
                  </a:lnTo>
                  <a:lnTo>
                    <a:pt x="954" y="1114"/>
                  </a:lnTo>
                  <a:lnTo>
                    <a:pt x="973" y="1104"/>
                  </a:lnTo>
                  <a:lnTo>
                    <a:pt x="991" y="1095"/>
                  </a:lnTo>
                  <a:lnTo>
                    <a:pt x="1010" y="1085"/>
                  </a:lnTo>
                  <a:lnTo>
                    <a:pt x="1029" y="1076"/>
                  </a:lnTo>
                  <a:lnTo>
                    <a:pt x="1048" y="1066"/>
                  </a:lnTo>
                  <a:lnTo>
                    <a:pt x="1055" y="1064"/>
                  </a:lnTo>
                  <a:lnTo>
                    <a:pt x="1061" y="1063"/>
                  </a:lnTo>
                  <a:lnTo>
                    <a:pt x="1068" y="1061"/>
                  </a:lnTo>
                  <a:lnTo>
                    <a:pt x="1074" y="1060"/>
                  </a:lnTo>
                  <a:lnTo>
                    <a:pt x="1080" y="1058"/>
                  </a:lnTo>
                  <a:lnTo>
                    <a:pt x="1087" y="1058"/>
                  </a:lnTo>
                  <a:lnTo>
                    <a:pt x="1095" y="1056"/>
                  </a:lnTo>
                  <a:lnTo>
                    <a:pt x="1101" y="1055"/>
                  </a:lnTo>
                  <a:lnTo>
                    <a:pt x="1108" y="1053"/>
                  </a:lnTo>
                  <a:lnTo>
                    <a:pt x="1114" y="1053"/>
                  </a:lnTo>
                  <a:lnTo>
                    <a:pt x="1119" y="1053"/>
                  </a:lnTo>
                  <a:lnTo>
                    <a:pt x="1122" y="1053"/>
                  </a:lnTo>
                  <a:lnTo>
                    <a:pt x="1127" y="1053"/>
                  </a:lnTo>
                  <a:lnTo>
                    <a:pt x="1130" y="1052"/>
                  </a:lnTo>
                  <a:lnTo>
                    <a:pt x="1135" y="1052"/>
                  </a:lnTo>
                  <a:lnTo>
                    <a:pt x="1140" y="1050"/>
                  </a:lnTo>
                  <a:lnTo>
                    <a:pt x="1143" y="1048"/>
                  </a:lnTo>
                  <a:lnTo>
                    <a:pt x="1146" y="1047"/>
                  </a:lnTo>
                  <a:lnTo>
                    <a:pt x="1151" y="1045"/>
                  </a:lnTo>
                  <a:lnTo>
                    <a:pt x="1154" y="1042"/>
                  </a:lnTo>
                  <a:lnTo>
                    <a:pt x="1154" y="1037"/>
                  </a:lnTo>
                  <a:lnTo>
                    <a:pt x="1152" y="1032"/>
                  </a:lnTo>
                  <a:lnTo>
                    <a:pt x="1149" y="1029"/>
                  </a:lnTo>
                  <a:lnTo>
                    <a:pt x="1146" y="1028"/>
                  </a:lnTo>
                  <a:lnTo>
                    <a:pt x="1141" y="1026"/>
                  </a:lnTo>
                  <a:lnTo>
                    <a:pt x="1138" y="1023"/>
                  </a:lnTo>
                  <a:lnTo>
                    <a:pt x="1133" y="1021"/>
                  </a:lnTo>
                  <a:lnTo>
                    <a:pt x="1128" y="1020"/>
                  </a:lnTo>
                  <a:lnTo>
                    <a:pt x="1124" y="1016"/>
                  </a:lnTo>
                  <a:lnTo>
                    <a:pt x="1120" y="1013"/>
                  </a:lnTo>
                  <a:lnTo>
                    <a:pt x="1106" y="1015"/>
                  </a:lnTo>
                  <a:lnTo>
                    <a:pt x="1092" y="1016"/>
                  </a:lnTo>
                  <a:lnTo>
                    <a:pt x="1079" y="1018"/>
                  </a:lnTo>
                  <a:lnTo>
                    <a:pt x="1064" y="1021"/>
                  </a:lnTo>
                  <a:lnTo>
                    <a:pt x="1050" y="1024"/>
                  </a:lnTo>
                  <a:lnTo>
                    <a:pt x="1037" y="1028"/>
                  </a:lnTo>
                  <a:lnTo>
                    <a:pt x="1023" y="1032"/>
                  </a:lnTo>
                  <a:lnTo>
                    <a:pt x="1010" y="1037"/>
                  </a:lnTo>
                  <a:lnTo>
                    <a:pt x="997" y="1044"/>
                  </a:lnTo>
                  <a:lnTo>
                    <a:pt x="984" y="1050"/>
                  </a:lnTo>
                  <a:lnTo>
                    <a:pt x="972" y="1060"/>
                  </a:lnTo>
                  <a:lnTo>
                    <a:pt x="960" y="1069"/>
                  </a:lnTo>
                  <a:lnTo>
                    <a:pt x="948" y="1079"/>
                  </a:lnTo>
                  <a:lnTo>
                    <a:pt x="935" y="1087"/>
                  </a:lnTo>
                  <a:lnTo>
                    <a:pt x="922" y="1096"/>
                  </a:lnTo>
                  <a:lnTo>
                    <a:pt x="909" y="1104"/>
                  </a:lnTo>
                  <a:lnTo>
                    <a:pt x="896" y="1114"/>
                  </a:lnTo>
                  <a:lnTo>
                    <a:pt x="884" y="1124"/>
                  </a:lnTo>
                  <a:lnTo>
                    <a:pt x="872" y="1133"/>
                  </a:lnTo>
                  <a:lnTo>
                    <a:pt x="861" y="1143"/>
                  </a:lnTo>
                  <a:lnTo>
                    <a:pt x="863" y="1144"/>
                  </a:lnTo>
                  <a:lnTo>
                    <a:pt x="863" y="1144"/>
                  </a:lnTo>
                  <a:lnTo>
                    <a:pt x="863" y="1146"/>
                  </a:lnTo>
                  <a:lnTo>
                    <a:pt x="864" y="1146"/>
                  </a:lnTo>
                  <a:lnTo>
                    <a:pt x="864" y="1146"/>
                  </a:lnTo>
                  <a:lnTo>
                    <a:pt x="866" y="1146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68" y="1148"/>
                  </a:lnTo>
                  <a:lnTo>
                    <a:pt x="869" y="1148"/>
                  </a:lnTo>
                  <a:lnTo>
                    <a:pt x="880" y="1138"/>
                  </a:lnTo>
                  <a:lnTo>
                    <a:pt x="892" y="1128"/>
                  </a:lnTo>
                  <a:lnTo>
                    <a:pt x="903" y="1120"/>
                  </a:lnTo>
                  <a:lnTo>
                    <a:pt x="916" y="1111"/>
                  </a:lnTo>
                  <a:lnTo>
                    <a:pt x="927" y="1103"/>
                  </a:lnTo>
                  <a:lnTo>
                    <a:pt x="940" y="1095"/>
                  </a:lnTo>
                  <a:lnTo>
                    <a:pt x="952" y="1085"/>
                  </a:lnTo>
                  <a:lnTo>
                    <a:pt x="964" y="1077"/>
                  </a:lnTo>
                  <a:lnTo>
                    <a:pt x="975" y="1068"/>
                  </a:lnTo>
                  <a:lnTo>
                    <a:pt x="988" y="1058"/>
                  </a:lnTo>
                  <a:lnTo>
                    <a:pt x="992" y="1056"/>
                  </a:lnTo>
                  <a:lnTo>
                    <a:pt x="997" y="1055"/>
                  </a:lnTo>
                  <a:lnTo>
                    <a:pt x="1002" y="1052"/>
                  </a:lnTo>
                  <a:lnTo>
                    <a:pt x="1007" y="1050"/>
                  </a:lnTo>
                  <a:lnTo>
                    <a:pt x="1013" y="1047"/>
                  </a:lnTo>
                  <a:lnTo>
                    <a:pt x="1018" y="1045"/>
                  </a:lnTo>
                  <a:lnTo>
                    <a:pt x="1023" y="1042"/>
                  </a:lnTo>
                  <a:lnTo>
                    <a:pt x="1028" y="1040"/>
                  </a:lnTo>
                  <a:lnTo>
                    <a:pt x="1034" y="1039"/>
                  </a:lnTo>
                  <a:lnTo>
                    <a:pt x="1039" y="1037"/>
                  </a:lnTo>
                  <a:lnTo>
                    <a:pt x="1042" y="1036"/>
                  </a:lnTo>
                  <a:lnTo>
                    <a:pt x="1047" y="1034"/>
                  </a:lnTo>
                  <a:lnTo>
                    <a:pt x="1050" y="1034"/>
                  </a:lnTo>
                  <a:lnTo>
                    <a:pt x="1055" y="1032"/>
                  </a:lnTo>
                  <a:lnTo>
                    <a:pt x="1060" y="1032"/>
                  </a:lnTo>
                  <a:lnTo>
                    <a:pt x="1063" y="1031"/>
                  </a:lnTo>
                  <a:lnTo>
                    <a:pt x="1068" y="1031"/>
                  </a:lnTo>
                  <a:lnTo>
                    <a:pt x="1071" y="1029"/>
                  </a:lnTo>
                  <a:lnTo>
                    <a:pt x="1076" y="1029"/>
                  </a:lnTo>
                  <a:lnTo>
                    <a:pt x="1079" y="1028"/>
                  </a:lnTo>
                  <a:lnTo>
                    <a:pt x="1084" y="1026"/>
                  </a:lnTo>
                  <a:lnTo>
                    <a:pt x="1090" y="1026"/>
                  </a:lnTo>
                  <a:lnTo>
                    <a:pt x="1096" y="1024"/>
                  </a:lnTo>
                  <a:lnTo>
                    <a:pt x="1103" y="1024"/>
                  </a:lnTo>
                  <a:lnTo>
                    <a:pt x="1109" y="1024"/>
                  </a:lnTo>
                  <a:lnTo>
                    <a:pt x="1116" y="1024"/>
                  </a:lnTo>
                  <a:lnTo>
                    <a:pt x="1122" y="1026"/>
                  </a:lnTo>
                  <a:lnTo>
                    <a:pt x="1128" y="1029"/>
                  </a:lnTo>
                  <a:lnTo>
                    <a:pt x="1133" y="1032"/>
                  </a:lnTo>
                  <a:lnTo>
                    <a:pt x="1136" y="1037"/>
                  </a:lnTo>
                  <a:lnTo>
                    <a:pt x="1127" y="1040"/>
                  </a:lnTo>
                  <a:lnTo>
                    <a:pt x="1116" y="1042"/>
                  </a:lnTo>
                  <a:lnTo>
                    <a:pt x="1106" y="1042"/>
                  </a:lnTo>
                  <a:lnTo>
                    <a:pt x="1095" y="1044"/>
                  </a:lnTo>
                  <a:lnTo>
                    <a:pt x="1085" y="1047"/>
                  </a:lnTo>
                  <a:lnTo>
                    <a:pt x="1074" y="1048"/>
                  </a:lnTo>
                  <a:lnTo>
                    <a:pt x="1064" y="1050"/>
                  </a:lnTo>
                  <a:lnTo>
                    <a:pt x="1053" y="1053"/>
                  </a:lnTo>
                  <a:lnTo>
                    <a:pt x="1044" y="1056"/>
                  </a:lnTo>
                  <a:lnTo>
                    <a:pt x="1034" y="1061"/>
                  </a:lnTo>
                  <a:lnTo>
                    <a:pt x="1020" y="1068"/>
                  </a:lnTo>
                  <a:lnTo>
                    <a:pt x="1005" y="1076"/>
                  </a:lnTo>
                  <a:lnTo>
                    <a:pt x="991" y="1082"/>
                  </a:lnTo>
                  <a:lnTo>
                    <a:pt x="976" y="1092"/>
                  </a:lnTo>
                  <a:lnTo>
                    <a:pt x="962" y="1100"/>
                  </a:lnTo>
                  <a:lnTo>
                    <a:pt x="946" y="1108"/>
                  </a:lnTo>
                  <a:lnTo>
                    <a:pt x="932" y="1116"/>
                  </a:lnTo>
                  <a:lnTo>
                    <a:pt x="917" y="1124"/>
                  </a:lnTo>
                  <a:lnTo>
                    <a:pt x="901" y="1130"/>
                  </a:lnTo>
                  <a:lnTo>
                    <a:pt x="885" y="1136"/>
                  </a:lnTo>
                  <a:lnTo>
                    <a:pt x="848" y="1165"/>
                  </a:lnTo>
                  <a:lnTo>
                    <a:pt x="845" y="1164"/>
                  </a:lnTo>
                  <a:lnTo>
                    <a:pt x="842" y="1162"/>
                  </a:lnTo>
                  <a:lnTo>
                    <a:pt x="840" y="1162"/>
                  </a:lnTo>
                  <a:lnTo>
                    <a:pt x="837" y="1162"/>
                  </a:lnTo>
                  <a:lnTo>
                    <a:pt x="834" y="1162"/>
                  </a:lnTo>
                  <a:lnTo>
                    <a:pt x="831" y="1160"/>
                  </a:lnTo>
                  <a:lnTo>
                    <a:pt x="829" y="1159"/>
                  </a:lnTo>
                  <a:lnTo>
                    <a:pt x="828" y="1157"/>
                  </a:lnTo>
                  <a:lnTo>
                    <a:pt x="826" y="1156"/>
                  </a:lnTo>
                  <a:lnTo>
                    <a:pt x="824" y="1152"/>
                  </a:lnTo>
                  <a:lnTo>
                    <a:pt x="824" y="1151"/>
                  </a:lnTo>
                  <a:lnTo>
                    <a:pt x="823" y="1148"/>
                  </a:lnTo>
                  <a:lnTo>
                    <a:pt x="823" y="1146"/>
                  </a:lnTo>
                  <a:lnTo>
                    <a:pt x="823" y="1144"/>
                  </a:lnTo>
                  <a:lnTo>
                    <a:pt x="821" y="1143"/>
                  </a:lnTo>
                  <a:lnTo>
                    <a:pt x="821" y="1141"/>
                  </a:lnTo>
                  <a:lnTo>
                    <a:pt x="820" y="1138"/>
                  </a:lnTo>
                  <a:lnTo>
                    <a:pt x="818" y="1136"/>
                  </a:lnTo>
                  <a:lnTo>
                    <a:pt x="818" y="1135"/>
                  </a:lnTo>
                  <a:lnTo>
                    <a:pt x="816" y="1133"/>
                  </a:lnTo>
                  <a:lnTo>
                    <a:pt x="815" y="1127"/>
                  </a:lnTo>
                  <a:lnTo>
                    <a:pt x="813" y="1120"/>
                  </a:lnTo>
                  <a:lnTo>
                    <a:pt x="812" y="1116"/>
                  </a:lnTo>
                  <a:lnTo>
                    <a:pt x="810" y="1109"/>
                  </a:lnTo>
                  <a:lnTo>
                    <a:pt x="807" y="1103"/>
                  </a:lnTo>
                  <a:lnTo>
                    <a:pt x="805" y="1098"/>
                  </a:lnTo>
                  <a:lnTo>
                    <a:pt x="804" y="1092"/>
                  </a:lnTo>
                  <a:lnTo>
                    <a:pt x="802" y="1085"/>
                  </a:lnTo>
                  <a:lnTo>
                    <a:pt x="800" y="1079"/>
                  </a:lnTo>
                  <a:lnTo>
                    <a:pt x="799" y="1072"/>
                  </a:lnTo>
                  <a:lnTo>
                    <a:pt x="796" y="1063"/>
                  </a:lnTo>
                  <a:lnTo>
                    <a:pt x="792" y="1053"/>
                  </a:lnTo>
                  <a:lnTo>
                    <a:pt x="791" y="1044"/>
                  </a:lnTo>
                  <a:lnTo>
                    <a:pt x="788" y="1034"/>
                  </a:lnTo>
                  <a:lnTo>
                    <a:pt x="784" y="1024"/>
                  </a:lnTo>
                  <a:lnTo>
                    <a:pt x="780" y="1015"/>
                  </a:lnTo>
                  <a:lnTo>
                    <a:pt x="776" y="1005"/>
                  </a:lnTo>
                  <a:lnTo>
                    <a:pt x="772" y="997"/>
                  </a:lnTo>
                  <a:lnTo>
                    <a:pt x="767" y="988"/>
                  </a:lnTo>
                  <a:lnTo>
                    <a:pt x="762" y="981"/>
                  </a:lnTo>
                  <a:lnTo>
                    <a:pt x="762" y="978"/>
                  </a:lnTo>
                  <a:lnTo>
                    <a:pt x="764" y="975"/>
                  </a:lnTo>
                  <a:lnTo>
                    <a:pt x="765" y="972"/>
                  </a:lnTo>
                  <a:lnTo>
                    <a:pt x="767" y="970"/>
                  </a:lnTo>
                  <a:lnTo>
                    <a:pt x="767" y="967"/>
                  </a:lnTo>
                  <a:lnTo>
                    <a:pt x="768" y="964"/>
                  </a:lnTo>
                  <a:lnTo>
                    <a:pt x="768" y="960"/>
                  </a:lnTo>
                  <a:lnTo>
                    <a:pt x="767" y="957"/>
                  </a:lnTo>
                  <a:lnTo>
                    <a:pt x="767" y="954"/>
                  </a:lnTo>
                  <a:lnTo>
                    <a:pt x="765" y="952"/>
                  </a:lnTo>
                  <a:lnTo>
                    <a:pt x="762" y="952"/>
                  </a:lnTo>
                  <a:lnTo>
                    <a:pt x="767" y="943"/>
                  </a:lnTo>
                  <a:lnTo>
                    <a:pt x="770" y="935"/>
                  </a:lnTo>
                  <a:lnTo>
                    <a:pt x="775" y="927"/>
                  </a:lnTo>
                  <a:lnTo>
                    <a:pt x="778" y="919"/>
                  </a:lnTo>
                  <a:lnTo>
                    <a:pt x="783" y="911"/>
                  </a:lnTo>
                  <a:lnTo>
                    <a:pt x="786" y="901"/>
                  </a:lnTo>
                  <a:lnTo>
                    <a:pt x="789" y="893"/>
                  </a:lnTo>
                  <a:lnTo>
                    <a:pt x="794" y="885"/>
                  </a:lnTo>
                  <a:lnTo>
                    <a:pt x="797" y="876"/>
                  </a:lnTo>
                  <a:lnTo>
                    <a:pt x="802" y="868"/>
                  </a:lnTo>
                  <a:lnTo>
                    <a:pt x="805" y="861"/>
                  </a:lnTo>
                  <a:lnTo>
                    <a:pt x="807" y="855"/>
                  </a:lnTo>
                  <a:lnTo>
                    <a:pt x="810" y="848"/>
                  </a:lnTo>
                  <a:lnTo>
                    <a:pt x="813" y="842"/>
                  </a:lnTo>
                  <a:lnTo>
                    <a:pt x="816" y="836"/>
                  </a:lnTo>
                  <a:lnTo>
                    <a:pt x="820" y="831"/>
                  </a:lnTo>
                  <a:lnTo>
                    <a:pt x="823" y="824"/>
                  </a:lnTo>
                  <a:lnTo>
                    <a:pt x="824" y="816"/>
                  </a:lnTo>
                  <a:lnTo>
                    <a:pt x="828" y="810"/>
                  </a:lnTo>
                  <a:lnTo>
                    <a:pt x="829" y="804"/>
                  </a:lnTo>
                  <a:lnTo>
                    <a:pt x="829" y="802"/>
                  </a:lnTo>
                  <a:lnTo>
                    <a:pt x="831" y="802"/>
                  </a:lnTo>
                  <a:lnTo>
                    <a:pt x="831" y="800"/>
                  </a:lnTo>
                  <a:lnTo>
                    <a:pt x="832" y="800"/>
                  </a:lnTo>
                  <a:lnTo>
                    <a:pt x="832" y="799"/>
                  </a:lnTo>
                  <a:lnTo>
                    <a:pt x="832" y="799"/>
                  </a:lnTo>
                  <a:lnTo>
                    <a:pt x="834" y="797"/>
                  </a:lnTo>
                  <a:lnTo>
                    <a:pt x="834" y="797"/>
                  </a:lnTo>
                  <a:lnTo>
                    <a:pt x="834" y="796"/>
                  </a:lnTo>
                  <a:lnTo>
                    <a:pt x="836" y="794"/>
                  </a:lnTo>
                  <a:lnTo>
                    <a:pt x="836" y="792"/>
                  </a:lnTo>
                  <a:lnTo>
                    <a:pt x="836" y="791"/>
                  </a:lnTo>
                  <a:lnTo>
                    <a:pt x="837" y="789"/>
                  </a:lnTo>
                  <a:lnTo>
                    <a:pt x="837" y="788"/>
                  </a:lnTo>
                  <a:lnTo>
                    <a:pt x="839" y="786"/>
                  </a:lnTo>
                  <a:lnTo>
                    <a:pt x="840" y="784"/>
                  </a:lnTo>
                  <a:lnTo>
                    <a:pt x="840" y="783"/>
                  </a:lnTo>
                  <a:lnTo>
                    <a:pt x="842" y="780"/>
                  </a:lnTo>
                  <a:lnTo>
                    <a:pt x="844" y="778"/>
                  </a:lnTo>
                  <a:lnTo>
                    <a:pt x="844" y="776"/>
                  </a:lnTo>
                  <a:lnTo>
                    <a:pt x="850" y="760"/>
                  </a:lnTo>
                  <a:lnTo>
                    <a:pt x="855" y="744"/>
                  </a:lnTo>
                  <a:lnTo>
                    <a:pt x="861" y="727"/>
                  </a:lnTo>
                  <a:lnTo>
                    <a:pt x="866" y="711"/>
                  </a:lnTo>
                  <a:lnTo>
                    <a:pt x="872" y="693"/>
                  </a:lnTo>
                  <a:lnTo>
                    <a:pt x="877" y="677"/>
                  </a:lnTo>
                  <a:lnTo>
                    <a:pt x="882" y="660"/>
                  </a:lnTo>
                  <a:lnTo>
                    <a:pt x="887" y="642"/>
                  </a:lnTo>
                  <a:lnTo>
                    <a:pt x="892" y="626"/>
                  </a:lnTo>
                  <a:lnTo>
                    <a:pt x="895" y="610"/>
                  </a:lnTo>
                  <a:lnTo>
                    <a:pt x="896" y="608"/>
                  </a:lnTo>
                  <a:lnTo>
                    <a:pt x="898" y="605"/>
                  </a:lnTo>
                  <a:lnTo>
                    <a:pt x="900" y="604"/>
                  </a:lnTo>
                  <a:lnTo>
                    <a:pt x="901" y="600"/>
                  </a:lnTo>
                  <a:lnTo>
                    <a:pt x="901" y="597"/>
                  </a:lnTo>
                  <a:lnTo>
                    <a:pt x="903" y="594"/>
                  </a:lnTo>
                  <a:lnTo>
                    <a:pt x="903" y="592"/>
                  </a:lnTo>
                  <a:lnTo>
                    <a:pt x="904" y="589"/>
                  </a:lnTo>
                  <a:lnTo>
                    <a:pt x="906" y="588"/>
                  </a:lnTo>
                  <a:lnTo>
                    <a:pt x="908" y="584"/>
                  </a:lnTo>
                  <a:lnTo>
                    <a:pt x="909" y="576"/>
                  </a:lnTo>
                  <a:lnTo>
                    <a:pt x="912" y="568"/>
                  </a:lnTo>
                  <a:lnTo>
                    <a:pt x="916" y="560"/>
                  </a:lnTo>
                  <a:lnTo>
                    <a:pt x="919" y="552"/>
                  </a:lnTo>
                  <a:lnTo>
                    <a:pt x="920" y="544"/>
                  </a:lnTo>
                  <a:lnTo>
                    <a:pt x="924" y="536"/>
                  </a:lnTo>
                  <a:lnTo>
                    <a:pt x="927" y="528"/>
                  </a:lnTo>
                  <a:lnTo>
                    <a:pt x="928" y="520"/>
                  </a:lnTo>
                  <a:lnTo>
                    <a:pt x="930" y="512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0" y="503"/>
                  </a:lnTo>
                  <a:lnTo>
                    <a:pt x="930" y="503"/>
                  </a:lnTo>
                  <a:lnTo>
                    <a:pt x="930" y="503"/>
                  </a:lnTo>
                  <a:lnTo>
                    <a:pt x="928" y="503"/>
                  </a:lnTo>
                  <a:lnTo>
                    <a:pt x="928" y="503"/>
                  </a:lnTo>
                  <a:lnTo>
                    <a:pt x="928" y="501"/>
                  </a:lnTo>
                  <a:lnTo>
                    <a:pt x="927" y="501"/>
                  </a:lnTo>
                  <a:lnTo>
                    <a:pt x="927" y="501"/>
                  </a:lnTo>
                  <a:lnTo>
                    <a:pt x="927" y="501"/>
                  </a:lnTo>
                  <a:lnTo>
                    <a:pt x="924" y="508"/>
                  </a:lnTo>
                  <a:lnTo>
                    <a:pt x="920" y="516"/>
                  </a:lnTo>
                  <a:lnTo>
                    <a:pt x="919" y="522"/>
                  </a:lnTo>
                  <a:lnTo>
                    <a:pt x="917" y="530"/>
                  </a:lnTo>
                  <a:lnTo>
                    <a:pt x="916" y="538"/>
                  </a:lnTo>
                  <a:lnTo>
                    <a:pt x="914" y="544"/>
                  </a:lnTo>
                  <a:lnTo>
                    <a:pt x="911" y="552"/>
                  </a:lnTo>
                  <a:lnTo>
                    <a:pt x="908" y="560"/>
                  </a:lnTo>
                  <a:lnTo>
                    <a:pt x="906" y="567"/>
                  </a:lnTo>
                  <a:lnTo>
                    <a:pt x="901" y="573"/>
                  </a:lnTo>
                  <a:lnTo>
                    <a:pt x="895" y="575"/>
                  </a:lnTo>
                  <a:lnTo>
                    <a:pt x="901" y="580"/>
                  </a:lnTo>
                  <a:lnTo>
                    <a:pt x="900" y="584"/>
                  </a:lnTo>
                  <a:lnTo>
                    <a:pt x="896" y="588"/>
                  </a:lnTo>
                  <a:lnTo>
                    <a:pt x="895" y="592"/>
                  </a:lnTo>
                  <a:lnTo>
                    <a:pt x="893" y="596"/>
                  </a:lnTo>
                  <a:lnTo>
                    <a:pt x="892" y="600"/>
                  </a:lnTo>
                  <a:lnTo>
                    <a:pt x="890" y="605"/>
                  </a:lnTo>
                  <a:lnTo>
                    <a:pt x="888" y="610"/>
                  </a:lnTo>
                  <a:lnTo>
                    <a:pt x="887" y="613"/>
                  </a:lnTo>
                  <a:lnTo>
                    <a:pt x="887" y="618"/>
                  </a:lnTo>
                  <a:lnTo>
                    <a:pt x="885" y="621"/>
                  </a:lnTo>
                  <a:lnTo>
                    <a:pt x="879" y="640"/>
                  </a:lnTo>
                  <a:lnTo>
                    <a:pt x="872" y="658"/>
                  </a:lnTo>
                  <a:lnTo>
                    <a:pt x="866" y="677"/>
                  </a:lnTo>
                  <a:lnTo>
                    <a:pt x="861" y="696"/>
                  </a:lnTo>
                  <a:lnTo>
                    <a:pt x="855" y="716"/>
                  </a:lnTo>
                  <a:lnTo>
                    <a:pt x="848" y="735"/>
                  </a:lnTo>
                  <a:lnTo>
                    <a:pt x="842" y="752"/>
                  </a:lnTo>
                  <a:lnTo>
                    <a:pt x="836" y="772"/>
                  </a:lnTo>
                  <a:lnTo>
                    <a:pt x="828" y="788"/>
                  </a:lnTo>
                  <a:lnTo>
                    <a:pt x="820" y="805"/>
                  </a:lnTo>
                  <a:lnTo>
                    <a:pt x="816" y="812"/>
                  </a:lnTo>
                  <a:lnTo>
                    <a:pt x="815" y="820"/>
                  </a:lnTo>
                  <a:lnTo>
                    <a:pt x="812" y="828"/>
                  </a:lnTo>
                  <a:lnTo>
                    <a:pt x="808" y="836"/>
                  </a:lnTo>
                  <a:lnTo>
                    <a:pt x="805" y="842"/>
                  </a:lnTo>
                  <a:lnTo>
                    <a:pt x="802" y="850"/>
                  </a:lnTo>
                  <a:lnTo>
                    <a:pt x="799" y="856"/>
                  </a:lnTo>
                  <a:lnTo>
                    <a:pt x="796" y="864"/>
                  </a:lnTo>
                  <a:lnTo>
                    <a:pt x="792" y="872"/>
                  </a:lnTo>
                  <a:lnTo>
                    <a:pt x="789" y="880"/>
                  </a:lnTo>
                  <a:lnTo>
                    <a:pt x="780" y="901"/>
                  </a:lnTo>
                  <a:lnTo>
                    <a:pt x="770" y="922"/>
                  </a:lnTo>
                  <a:lnTo>
                    <a:pt x="759" y="943"/>
                  </a:lnTo>
                  <a:lnTo>
                    <a:pt x="749" y="964"/>
                  </a:lnTo>
                  <a:lnTo>
                    <a:pt x="740" y="984"/>
                  </a:lnTo>
                  <a:lnTo>
                    <a:pt x="730" y="1005"/>
                  </a:lnTo>
                  <a:lnTo>
                    <a:pt x="720" y="1026"/>
                  </a:lnTo>
                  <a:lnTo>
                    <a:pt x="712" y="1047"/>
                  </a:lnTo>
                  <a:lnTo>
                    <a:pt x="704" y="1069"/>
                  </a:lnTo>
                  <a:lnTo>
                    <a:pt x="696" y="1092"/>
                  </a:lnTo>
                  <a:lnTo>
                    <a:pt x="696" y="1092"/>
                  </a:lnTo>
                  <a:lnTo>
                    <a:pt x="695" y="1093"/>
                  </a:lnTo>
                  <a:lnTo>
                    <a:pt x="695" y="1093"/>
                  </a:lnTo>
                  <a:lnTo>
                    <a:pt x="693" y="1095"/>
                  </a:lnTo>
                  <a:lnTo>
                    <a:pt x="693" y="1096"/>
                  </a:lnTo>
                  <a:lnTo>
                    <a:pt x="692" y="1096"/>
                  </a:lnTo>
                  <a:lnTo>
                    <a:pt x="692" y="1098"/>
                  </a:lnTo>
                  <a:lnTo>
                    <a:pt x="692" y="1100"/>
                  </a:lnTo>
                  <a:lnTo>
                    <a:pt x="692" y="1101"/>
                  </a:lnTo>
                  <a:lnTo>
                    <a:pt x="692" y="1101"/>
                  </a:lnTo>
                  <a:lnTo>
                    <a:pt x="690" y="1101"/>
                  </a:lnTo>
                  <a:lnTo>
                    <a:pt x="688" y="1103"/>
                  </a:lnTo>
                  <a:lnTo>
                    <a:pt x="688" y="1104"/>
                  </a:lnTo>
                  <a:lnTo>
                    <a:pt x="687" y="1104"/>
                  </a:lnTo>
                  <a:lnTo>
                    <a:pt x="687" y="1106"/>
                  </a:lnTo>
                  <a:lnTo>
                    <a:pt x="687" y="1108"/>
                  </a:lnTo>
                  <a:lnTo>
                    <a:pt x="687" y="1109"/>
                  </a:lnTo>
                  <a:lnTo>
                    <a:pt x="687" y="1111"/>
                  </a:lnTo>
                  <a:lnTo>
                    <a:pt x="685" y="1112"/>
                  </a:lnTo>
                  <a:lnTo>
                    <a:pt x="685" y="1114"/>
                  </a:lnTo>
                  <a:lnTo>
                    <a:pt x="682" y="1119"/>
                  </a:lnTo>
                  <a:lnTo>
                    <a:pt x="679" y="1125"/>
                  </a:lnTo>
                  <a:lnTo>
                    <a:pt x="676" y="1130"/>
                  </a:lnTo>
                  <a:lnTo>
                    <a:pt x="674" y="1136"/>
                  </a:lnTo>
                  <a:lnTo>
                    <a:pt x="671" y="1143"/>
                  </a:lnTo>
                  <a:lnTo>
                    <a:pt x="669" y="1148"/>
                  </a:lnTo>
                  <a:lnTo>
                    <a:pt x="668" y="1154"/>
                  </a:lnTo>
                  <a:lnTo>
                    <a:pt x="666" y="1160"/>
                  </a:lnTo>
                  <a:lnTo>
                    <a:pt x="666" y="1167"/>
                  </a:lnTo>
                  <a:lnTo>
                    <a:pt x="664" y="1173"/>
                  </a:lnTo>
                  <a:lnTo>
                    <a:pt x="669" y="1165"/>
                  </a:lnTo>
                  <a:lnTo>
                    <a:pt x="671" y="1159"/>
                  </a:lnTo>
                  <a:lnTo>
                    <a:pt x="674" y="1152"/>
                  </a:lnTo>
                  <a:lnTo>
                    <a:pt x="677" y="1144"/>
                  </a:lnTo>
                  <a:lnTo>
                    <a:pt x="680" y="1138"/>
                  </a:lnTo>
                  <a:lnTo>
                    <a:pt x="684" y="1130"/>
                  </a:lnTo>
                  <a:lnTo>
                    <a:pt x="685" y="1124"/>
                  </a:lnTo>
                  <a:lnTo>
                    <a:pt x="690" y="1116"/>
                  </a:lnTo>
                  <a:lnTo>
                    <a:pt x="693" y="1109"/>
                  </a:lnTo>
                  <a:lnTo>
                    <a:pt x="698" y="1103"/>
                  </a:lnTo>
                  <a:lnTo>
                    <a:pt x="700" y="1098"/>
                  </a:lnTo>
                  <a:lnTo>
                    <a:pt x="701" y="1095"/>
                  </a:lnTo>
                  <a:lnTo>
                    <a:pt x="703" y="1092"/>
                  </a:lnTo>
                  <a:lnTo>
                    <a:pt x="704" y="1087"/>
                  </a:lnTo>
                  <a:lnTo>
                    <a:pt x="706" y="1084"/>
                  </a:lnTo>
                  <a:lnTo>
                    <a:pt x="708" y="1080"/>
                  </a:lnTo>
                  <a:lnTo>
                    <a:pt x="709" y="1077"/>
                  </a:lnTo>
                  <a:lnTo>
                    <a:pt x="711" y="1074"/>
                  </a:lnTo>
                  <a:lnTo>
                    <a:pt x="712" y="1071"/>
                  </a:lnTo>
                  <a:lnTo>
                    <a:pt x="714" y="1068"/>
                  </a:lnTo>
                  <a:lnTo>
                    <a:pt x="717" y="1061"/>
                  </a:lnTo>
                  <a:lnTo>
                    <a:pt x="720" y="1053"/>
                  </a:lnTo>
                  <a:lnTo>
                    <a:pt x="722" y="1047"/>
                  </a:lnTo>
                  <a:lnTo>
                    <a:pt x="725" y="1039"/>
                  </a:lnTo>
                  <a:lnTo>
                    <a:pt x="728" y="1032"/>
                  </a:lnTo>
                  <a:lnTo>
                    <a:pt x="732" y="1026"/>
                  </a:lnTo>
                  <a:lnTo>
                    <a:pt x="735" y="1018"/>
                  </a:lnTo>
                  <a:lnTo>
                    <a:pt x="738" y="1012"/>
                  </a:lnTo>
                  <a:lnTo>
                    <a:pt x="741" y="1005"/>
                  </a:lnTo>
                  <a:lnTo>
                    <a:pt x="744" y="999"/>
                  </a:lnTo>
                  <a:lnTo>
                    <a:pt x="744" y="997"/>
                  </a:lnTo>
                  <a:lnTo>
                    <a:pt x="744" y="996"/>
                  </a:lnTo>
                  <a:lnTo>
                    <a:pt x="744" y="994"/>
                  </a:lnTo>
                  <a:lnTo>
                    <a:pt x="744" y="992"/>
                  </a:lnTo>
                  <a:lnTo>
                    <a:pt x="744" y="992"/>
                  </a:lnTo>
                  <a:lnTo>
                    <a:pt x="746" y="991"/>
                  </a:lnTo>
                  <a:lnTo>
                    <a:pt x="746" y="989"/>
                  </a:lnTo>
                  <a:lnTo>
                    <a:pt x="746" y="989"/>
                  </a:lnTo>
                  <a:lnTo>
                    <a:pt x="748" y="988"/>
                  </a:lnTo>
                  <a:lnTo>
                    <a:pt x="748" y="986"/>
                  </a:lnTo>
                  <a:lnTo>
                    <a:pt x="748" y="991"/>
                  </a:lnTo>
                  <a:lnTo>
                    <a:pt x="748" y="997"/>
                  </a:lnTo>
                  <a:lnTo>
                    <a:pt x="746" y="1002"/>
                  </a:lnTo>
                  <a:lnTo>
                    <a:pt x="746" y="1008"/>
                  </a:lnTo>
                  <a:lnTo>
                    <a:pt x="744" y="1013"/>
                  </a:lnTo>
                  <a:lnTo>
                    <a:pt x="744" y="1020"/>
                  </a:lnTo>
                  <a:lnTo>
                    <a:pt x="744" y="1026"/>
                  </a:lnTo>
                  <a:lnTo>
                    <a:pt x="743" y="1031"/>
                  </a:lnTo>
                  <a:lnTo>
                    <a:pt x="743" y="1036"/>
                  </a:lnTo>
                  <a:lnTo>
                    <a:pt x="741" y="1040"/>
                  </a:lnTo>
                  <a:lnTo>
                    <a:pt x="736" y="1064"/>
                  </a:lnTo>
                  <a:lnTo>
                    <a:pt x="732" y="1088"/>
                  </a:lnTo>
                  <a:lnTo>
                    <a:pt x="727" y="1111"/>
                  </a:lnTo>
                  <a:lnTo>
                    <a:pt x="724" y="1135"/>
                  </a:lnTo>
                  <a:lnTo>
                    <a:pt x="720" y="1159"/>
                  </a:lnTo>
                  <a:lnTo>
                    <a:pt x="716" y="1183"/>
                  </a:lnTo>
                  <a:lnTo>
                    <a:pt x="712" y="1205"/>
                  </a:lnTo>
                  <a:lnTo>
                    <a:pt x="709" y="1229"/>
                  </a:lnTo>
                  <a:lnTo>
                    <a:pt x="704" y="1253"/>
                  </a:lnTo>
                  <a:lnTo>
                    <a:pt x="700" y="1277"/>
                  </a:lnTo>
                  <a:lnTo>
                    <a:pt x="700" y="1287"/>
                  </a:lnTo>
                  <a:lnTo>
                    <a:pt x="698" y="1295"/>
                  </a:lnTo>
                  <a:lnTo>
                    <a:pt x="698" y="1304"/>
                  </a:lnTo>
                  <a:lnTo>
                    <a:pt x="696" y="1312"/>
                  </a:lnTo>
                  <a:lnTo>
                    <a:pt x="696" y="1322"/>
                  </a:lnTo>
                  <a:lnTo>
                    <a:pt x="695" y="1330"/>
                  </a:lnTo>
                  <a:lnTo>
                    <a:pt x="695" y="1340"/>
                  </a:lnTo>
                  <a:lnTo>
                    <a:pt x="693" y="1348"/>
                  </a:lnTo>
                  <a:lnTo>
                    <a:pt x="692" y="1357"/>
                  </a:lnTo>
                  <a:lnTo>
                    <a:pt x="690" y="1367"/>
                  </a:lnTo>
                  <a:lnTo>
                    <a:pt x="692" y="1368"/>
                  </a:lnTo>
                  <a:lnTo>
                    <a:pt x="693" y="1370"/>
                  </a:lnTo>
                  <a:lnTo>
                    <a:pt x="695" y="1373"/>
                  </a:lnTo>
                  <a:lnTo>
                    <a:pt x="695" y="1375"/>
                  </a:lnTo>
                  <a:lnTo>
                    <a:pt x="696" y="1378"/>
                  </a:lnTo>
                  <a:lnTo>
                    <a:pt x="696" y="1380"/>
                  </a:lnTo>
                  <a:lnTo>
                    <a:pt x="696" y="1383"/>
                  </a:lnTo>
                  <a:lnTo>
                    <a:pt x="695" y="1386"/>
                  </a:lnTo>
                  <a:lnTo>
                    <a:pt x="695" y="1388"/>
                  </a:lnTo>
                  <a:lnTo>
                    <a:pt x="693" y="1391"/>
                  </a:lnTo>
                  <a:lnTo>
                    <a:pt x="688" y="1396"/>
                  </a:lnTo>
                  <a:lnTo>
                    <a:pt x="682" y="1400"/>
                  </a:lnTo>
                  <a:lnTo>
                    <a:pt x="676" y="1405"/>
                  </a:lnTo>
                  <a:lnTo>
                    <a:pt x="669" y="1408"/>
                  </a:lnTo>
                  <a:lnTo>
                    <a:pt x="663" y="1412"/>
                  </a:lnTo>
                  <a:lnTo>
                    <a:pt x="656" y="1416"/>
                  </a:lnTo>
                  <a:lnTo>
                    <a:pt x="650" y="1420"/>
                  </a:lnTo>
                  <a:lnTo>
                    <a:pt x="645" y="1424"/>
                  </a:lnTo>
                  <a:lnTo>
                    <a:pt x="639" y="1429"/>
                  </a:lnTo>
                  <a:lnTo>
                    <a:pt x="632" y="1434"/>
                  </a:lnTo>
                  <a:lnTo>
                    <a:pt x="631" y="1432"/>
                  </a:lnTo>
                  <a:lnTo>
                    <a:pt x="631" y="1432"/>
                  </a:lnTo>
                  <a:lnTo>
                    <a:pt x="629" y="1431"/>
                  </a:lnTo>
                  <a:lnTo>
                    <a:pt x="626" y="1431"/>
                  </a:lnTo>
                  <a:lnTo>
                    <a:pt x="624" y="1431"/>
                  </a:lnTo>
                  <a:lnTo>
                    <a:pt x="623" y="1431"/>
                  </a:lnTo>
                  <a:lnTo>
                    <a:pt x="621" y="1431"/>
                  </a:lnTo>
                  <a:lnTo>
                    <a:pt x="620" y="1431"/>
                  </a:lnTo>
                  <a:lnTo>
                    <a:pt x="618" y="1431"/>
                  </a:lnTo>
                  <a:lnTo>
                    <a:pt x="616" y="1431"/>
                  </a:lnTo>
                  <a:lnTo>
                    <a:pt x="615" y="1432"/>
                  </a:lnTo>
                  <a:lnTo>
                    <a:pt x="612" y="1434"/>
                  </a:lnTo>
                  <a:lnTo>
                    <a:pt x="610" y="1436"/>
                  </a:lnTo>
                  <a:lnTo>
                    <a:pt x="607" y="1436"/>
                  </a:lnTo>
                  <a:lnTo>
                    <a:pt x="605" y="1437"/>
                  </a:lnTo>
                  <a:lnTo>
                    <a:pt x="602" y="1439"/>
                  </a:lnTo>
                  <a:lnTo>
                    <a:pt x="600" y="1439"/>
                  </a:lnTo>
                  <a:lnTo>
                    <a:pt x="599" y="1442"/>
                  </a:lnTo>
                  <a:lnTo>
                    <a:pt x="599" y="1444"/>
                  </a:lnTo>
                  <a:lnTo>
                    <a:pt x="599" y="1447"/>
                  </a:lnTo>
                  <a:lnTo>
                    <a:pt x="592" y="1448"/>
                  </a:lnTo>
                  <a:lnTo>
                    <a:pt x="588" y="1450"/>
                  </a:lnTo>
                  <a:lnTo>
                    <a:pt x="583" y="1452"/>
                  </a:lnTo>
                  <a:lnTo>
                    <a:pt x="578" y="1455"/>
                  </a:lnTo>
                  <a:lnTo>
                    <a:pt x="573" y="1458"/>
                  </a:lnTo>
                  <a:lnTo>
                    <a:pt x="568" y="1460"/>
                  </a:lnTo>
                  <a:lnTo>
                    <a:pt x="564" y="1463"/>
                  </a:lnTo>
                  <a:lnTo>
                    <a:pt x="559" y="1464"/>
                  </a:lnTo>
                  <a:lnTo>
                    <a:pt x="554" y="1464"/>
                  </a:lnTo>
                  <a:lnTo>
                    <a:pt x="549" y="1464"/>
                  </a:lnTo>
                  <a:lnTo>
                    <a:pt x="541" y="1468"/>
                  </a:lnTo>
                  <a:lnTo>
                    <a:pt x="533" y="1469"/>
                  </a:lnTo>
                  <a:lnTo>
                    <a:pt x="525" y="1471"/>
                  </a:lnTo>
                  <a:lnTo>
                    <a:pt x="516" y="1471"/>
                  </a:lnTo>
                  <a:lnTo>
                    <a:pt x="508" y="1472"/>
                  </a:lnTo>
                  <a:lnTo>
                    <a:pt x="500" y="1472"/>
                  </a:lnTo>
                  <a:lnTo>
                    <a:pt x="492" y="1474"/>
                  </a:lnTo>
                  <a:lnTo>
                    <a:pt x="484" y="1476"/>
                  </a:lnTo>
                  <a:lnTo>
                    <a:pt x="476" y="1479"/>
                  </a:lnTo>
                  <a:lnTo>
                    <a:pt x="469" y="1482"/>
                  </a:lnTo>
                  <a:lnTo>
                    <a:pt x="463" y="1482"/>
                  </a:lnTo>
                  <a:lnTo>
                    <a:pt x="458" y="1482"/>
                  </a:lnTo>
                  <a:lnTo>
                    <a:pt x="452" y="1482"/>
                  </a:lnTo>
                  <a:lnTo>
                    <a:pt x="447" y="1482"/>
                  </a:lnTo>
                  <a:lnTo>
                    <a:pt x="440" y="1482"/>
                  </a:lnTo>
                  <a:lnTo>
                    <a:pt x="436" y="1482"/>
                  </a:lnTo>
                  <a:lnTo>
                    <a:pt x="429" y="1482"/>
                  </a:lnTo>
                  <a:lnTo>
                    <a:pt x="424" y="1484"/>
                  </a:lnTo>
                  <a:lnTo>
                    <a:pt x="418" y="1484"/>
                  </a:lnTo>
                  <a:lnTo>
                    <a:pt x="413" y="1484"/>
                  </a:lnTo>
                  <a:lnTo>
                    <a:pt x="410" y="1487"/>
                  </a:lnTo>
                  <a:lnTo>
                    <a:pt x="405" y="1487"/>
                  </a:lnTo>
                  <a:lnTo>
                    <a:pt x="400" y="1488"/>
                  </a:lnTo>
                  <a:lnTo>
                    <a:pt x="397" y="1488"/>
                  </a:lnTo>
                  <a:lnTo>
                    <a:pt x="392" y="1488"/>
                  </a:lnTo>
                  <a:lnTo>
                    <a:pt x="388" y="1488"/>
                  </a:lnTo>
                  <a:lnTo>
                    <a:pt x="383" y="1488"/>
                  </a:lnTo>
                  <a:lnTo>
                    <a:pt x="378" y="1490"/>
                  </a:lnTo>
                  <a:lnTo>
                    <a:pt x="375" y="1490"/>
                  </a:lnTo>
                  <a:lnTo>
                    <a:pt x="372" y="1493"/>
                  </a:lnTo>
                  <a:lnTo>
                    <a:pt x="368" y="1493"/>
                  </a:lnTo>
                  <a:lnTo>
                    <a:pt x="365" y="1493"/>
                  </a:lnTo>
                  <a:lnTo>
                    <a:pt x="362" y="1493"/>
                  </a:lnTo>
                  <a:lnTo>
                    <a:pt x="359" y="1493"/>
                  </a:lnTo>
                  <a:lnTo>
                    <a:pt x="357" y="1495"/>
                  </a:lnTo>
                  <a:lnTo>
                    <a:pt x="354" y="1495"/>
                  </a:lnTo>
                  <a:lnTo>
                    <a:pt x="351" y="1495"/>
                  </a:lnTo>
                  <a:lnTo>
                    <a:pt x="348" y="1495"/>
                  </a:lnTo>
                  <a:lnTo>
                    <a:pt x="344" y="1495"/>
                  </a:lnTo>
                  <a:lnTo>
                    <a:pt x="341" y="1495"/>
                  </a:lnTo>
                  <a:lnTo>
                    <a:pt x="340" y="1496"/>
                  </a:lnTo>
                  <a:lnTo>
                    <a:pt x="336" y="1498"/>
                  </a:lnTo>
                  <a:lnTo>
                    <a:pt x="335" y="1498"/>
                  </a:lnTo>
                  <a:lnTo>
                    <a:pt x="332" y="1498"/>
                  </a:lnTo>
                  <a:lnTo>
                    <a:pt x="328" y="1498"/>
                  </a:lnTo>
                  <a:lnTo>
                    <a:pt x="327" y="1498"/>
                  </a:lnTo>
                  <a:lnTo>
                    <a:pt x="324" y="1498"/>
                  </a:lnTo>
                  <a:lnTo>
                    <a:pt x="322" y="1498"/>
                  </a:lnTo>
                  <a:lnTo>
                    <a:pt x="319" y="1500"/>
                  </a:lnTo>
                  <a:lnTo>
                    <a:pt x="317" y="1501"/>
                  </a:lnTo>
                  <a:lnTo>
                    <a:pt x="309" y="1501"/>
                  </a:lnTo>
                  <a:lnTo>
                    <a:pt x="300" y="1501"/>
                  </a:lnTo>
                  <a:lnTo>
                    <a:pt x="292" y="1501"/>
                  </a:lnTo>
                  <a:lnTo>
                    <a:pt x="282" y="1503"/>
                  </a:lnTo>
                  <a:lnTo>
                    <a:pt x="272" y="1503"/>
                  </a:lnTo>
                  <a:lnTo>
                    <a:pt x="263" y="1504"/>
                  </a:lnTo>
                  <a:lnTo>
                    <a:pt x="253" y="1504"/>
                  </a:lnTo>
                  <a:lnTo>
                    <a:pt x="244" y="1506"/>
                  </a:lnTo>
                  <a:lnTo>
                    <a:pt x="234" y="1508"/>
                  </a:lnTo>
                  <a:lnTo>
                    <a:pt x="226" y="1509"/>
                  </a:lnTo>
                  <a:lnTo>
                    <a:pt x="228" y="1516"/>
                  </a:lnTo>
                  <a:lnTo>
                    <a:pt x="226" y="1516"/>
                  </a:lnTo>
                  <a:lnTo>
                    <a:pt x="224" y="1516"/>
                  </a:lnTo>
                  <a:lnTo>
                    <a:pt x="224" y="1514"/>
                  </a:lnTo>
                  <a:lnTo>
                    <a:pt x="224" y="1514"/>
                  </a:lnTo>
                  <a:lnTo>
                    <a:pt x="224" y="1512"/>
                  </a:lnTo>
                  <a:lnTo>
                    <a:pt x="224" y="1512"/>
                  </a:lnTo>
                  <a:lnTo>
                    <a:pt x="224" y="1511"/>
                  </a:lnTo>
                  <a:lnTo>
                    <a:pt x="224" y="1511"/>
                  </a:lnTo>
                  <a:lnTo>
                    <a:pt x="224" y="1509"/>
                  </a:lnTo>
                  <a:lnTo>
                    <a:pt x="224" y="1509"/>
                  </a:lnTo>
                  <a:lnTo>
                    <a:pt x="216" y="1509"/>
                  </a:lnTo>
                  <a:lnTo>
                    <a:pt x="208" y="1509"/>
                  </a:lnTo>
                  <a:lnTo>
                    <a:pt x="202" y="1509"/>
                  </a:lnTo>
                  <a:lnTo>
                    <a:pt x="194" y="1509"/>
                  </a:lnTo>
                  <a:lnTo>
                    <a:pt x="188" y="1509"/>
                  </a:lnTo>
                  <a:lnTo>
                    <a:pt x="180" y="1511"/>
                  </a:lnTo>
                  <a:lnTo>
                    <a:pt x="173" y="1511"/>
                  </a:lnTo>
                  <a:lnTo>
                    <a:pt x="167" y="1512"/>
                  </a:lnTo>
                  <a:lnTo>
                    <a:pt x="159" y="1514"/>
                  </a:lnTo>
                  <a:lnTo>
                    <a:pt x="151" y="1514"/>
                  </a:lnTo>
                  <a:lnTo>
                    <a:pt x="148" y="1512"/>
                  </a:lnTo>
                  <a:lnTo>
                    <a:pt x="143" y="1512"/>
                  </a:lnTo>
                  <a:lnTo>
                    <a:pt x="138" y="1512"/>
                  </a:lnTo>
                  <a:lnTo>
                    <a:pt x="133" y="1512"/>
                  </a:lnTo>
                  <a:lnTo>
                    <a:pt x="130" y="1512"/>
                  </a:lnTo>
                  <a:lnTo>
                    <a:pt x="125" y="1512"/>
                  </a:lnTo>
                  <a:lnTo>
                    <a:pt x="122" y="1512"/>
                  </a:lnTo>
                  <a:lnTo>
                    <a:pt x="117" y="1512"/>
                  </a:lnTo>
                  <a:lnTo>
                    <a:pt x="112" y="1512"/>
                  </a:lnTo>
                  <a:lnTo>
                    <a:pt x="109" y="1512"/>
                  </a:lnTo>
                  <a:lnTo>
                    <a:pt x="101" y="1512"/>
                  </a:lnTo>
                  <a:lnTo>
                    <a:pt x="93" y="1512"/>
                  </a:lnTo>
                  <a:lnTo>
                    <a:pt x="87" y="1512"/>
                  </a:lnTo>
                  <a:lnTo>
                    <a:pt x="79" y="1514"/>
                  </a:lnTo>
                  <a:lnTo>
                    <a:pt x="72" y="1514"/>
                  </a:lnTo>
                  <a:lnTo>
                    <a:pt x="64" y="1514"/>
                  </a:lnTo>
                  <a:lnTo>
                    <a:pt x="58" y="1516"/>
                  </a:lnTo>
                  <a:lnTo>
                    <a:pt x="50" y="1516"/>
                  </a:lnTo>
                  <a:lnTo>
                    <a:pt x="44" y="1516"/>
                  </a:lnTo>
                  <a:lnTo>
                    <a:pt x="36" y="1516"/>
                  </a:lnTo>
                  <a:lnTo>
                    <a:pt x="34" y="1516"/>
                  </a:lnTo>
                  <a:lnTo>
                    <a:pt x="34" y="1516"/>
                  </a:lnTo>
                  <a:lnTo>
                    <a:pt x="31" y="1516"/>
                  </a:lnTo>
                  <a:lnTo>
                    <a:pt x="29" y="1516"/>
                  </a:lnTo>
                  <a:lnTo>
                    <a:pt x="28" y="1516"/>
                  </a:lnTo>
                  <a:lnTo>
                    <a:pt x="26" y="1516"/>
                  </a:lnTo>
                  <a:lnTo>
                    <a:pt x="23" y="1516"/>
                  </a:lnTo>
                  <a:lnTo>
                    <a:pt x="21" y="1517"/>
                  </a:lnTo>
                  <a:lnTo>
                    <a:pt x="20" y="1517"/>
                  </a:lnTo>
                  <a:lnTo>
                    <a:pt x="16" y="1519"/>
                  </a:lnTo>
                  <a:lnTo>
                    <a:pt x="24" y="1514"/>
                  </a:lnTo>
                  <a:lnTo>
                    <a:pt x="23" y="1512"/>
                  </a:lnTo>
                  <a:lnTo>
                    <a:pt x="23" y="1511"/>
                  </a:lnTo>
                  <a:lnTo>
                    <a:pt x="21" y="1511"/>
                  </a:lnTo>
                  <a:lnTo>
                    <a:pt x="20" y="1509"/>
                  </a:lnTo>
                  <a:lnTo>
                    <a:pt x="20" y="1509"/>
                  </a:lnTo>
                  <a:lnTo>
                    <a:pt x="18" y="1509"/>
                  </a:lnTo>
                  <a:lnTo>
                    <a:pt x="16" y="1508"/>
                  </a:lnTo>
                  <a:lnTo>
                    <a:pt x="16" y="1508"/>
                  </a:lnTo>
                  <a:lnTo>
                    <a:pt x="15" y="1508"/>
                  </a:lnTo>
                  <a:lnTo>
                    <a:pt x="13" y="1506"/>
                  </a:lnTo>
                  <a:lnTo>
                    <a:pt x="15" y="1506"/>
                  </a:lnTo>
                  <a:lnTo>
                    <a:pt x="15" y="1506"/>
                  </a:lnTo>
                  <a:lnTo>
                    <a:pt x="15" y="1506"/>
                  </a:lnTo>
                  <a:lnTo>
                    <a:pt x="16" y="1506"/>
                  </a:lnTo>
                  <a:lnTo>
                    <a:pt x="16" y="1506"/>
                  </a:lnTo>
                  <a:lnTo>
                    <a:pt x="16" y="1506"/>
                  </a:lnTo>
                  <a:lnTo>
                    <a:pt x="16" y="1504"/>
                  </a:lnTo>
                  <a:lnTo>
                    <a:pt x="18" y="1504"/>
                  </a:lnTo>
                  <a:lnTo>
                    <a:pt x="18" y="1504"/>
                  </a:lnTo>
                  <a:lnTo>
                    <a:pt x="18" y="1503"/>
                  </a:lnTo>
                  <a:lnTo>
                    <a:pt x="18" y="1501"/>
                  </a:lnTo>
                  <a:lnTo>
                    <a:pt x="18" y="1500"/>
                  </a:lnTo>
                  <a:lnTo>
                    <a:pt x="18" y="1500"/>
                  </a:lnTo>
                  <a:lnTo>
                    <a:pt x="16" y="1498"/>
                  </a:lnTo>
                  <a:lnTo>
                    <a:pt x="15" y="1498"/>
                  </a:lnTo>
                  <a:lnTo>
                    <a:pt x="15" y="1498"/>
                  </a:lnTo>
                  <a:lnTo>
                    <a:pt x="13" y="1496"/>
                  </a:lnTo>
                  <a:lnTo>
                    <a:pt x="12" y="1496"/>
                  </a:lnTo>
                  <a:lnTo>
                    <a:pt x="10" y="1495"/>
                  </a:lnTo>
                  <a:lnTo>
                    <a:pt x="10" y="1493"/>
                  </a:lnTo>
                  <a:lnTo>
                    <a:pt x="8" y="1490"/>
                  </a:lnTo>
                  <a:lnTo>
                    <a:pt x="8" y="1485"/>
                  </a:lnTo>
                  <a:lnTo>
                    <a:pt x="7" y="1480"/>
                  </a:lnTo>
                  <a:lnTo>
                    <a:pt x="7" y="1476"/>
                  </a:lnTo>
                  <a:lnTo>
                    <a:pt x="5" y="1472"/>
                  </a:lnTo>
                  <a:lnTo>
                    <a:pt x="4" y="1468"/>
                  </a:lnTo>
                  <a:lnTo>
                    <a:pt x="4" y="1463"/>
                  </a:lnTo>
                  <a:lnTo>
                    <a:pt x="2" y="1460"/>
                  </a:lnTo>
                  <a:lnTo>
                    <a:pt x="0" y="1455"/>
                  </a:lnTo>
                  <a:lnTo>
                    <a:pt x="0" y="1450"/>
                  </a:lnTo>
                  <a:lnTo>
                    <a:pt x="0" y="1442"/>
                  </a:lnTo>
                  <a:lnTo>
                    <a:pt x="0" y="1432"/>
                  </a:lnTo>
                  <a:lnTo>
                    <a:pt x="2" y="1424"/>
                  </a:lnTo>
                  <a:lnTo>
                    <a:pt x="2" y="1416"/>
                  </a:lnTo>
                  <a:lnTo>
                    <a:pt x="4" y="1407"/>
                  </a:lnTo>
                  <a:lnTo>
                    <a:pt x="5" y="1399"/>
                  </a:lnTo>
                  <a:lnTo>
                    <a:pt x="7" y="1391"/>
                  </a:lnTo>
                  <a:lnTo>
                    <a:pt x="8" y="1383"/>
                  </a:lnTo>
                  <a:lnTo>
                    <a:pt x="12" y="1375"/>
                  </a:lnTo>
                  <a:lnTo>
                    <a:pt x="13" y="1368"/>
                  </a:lnTo>
                  <a:lnTo>
                    <a:pt x="13" y="1365"/>
                  </a:lnTo>
                  <a:lnTo>
                    <a:pt x="13" y="1362"/>
                  </a:lnTo>
                  <a:lnTo>
                    <a:pt x="15" y="1359"/>
                  </a:lnTo>
                  <a:lnTo>
                    <a:pt x="16" y="1356"/>
                  </a:lnTo>
                  <a:lnTo>
                    <a:pt x="18" y="1354"/>
                  </a:lnTo>
                  <a:lnTo>
                    <a:pt x="20" y="1351"/>
                  </a:lnTo>
                  <a:lnTo>
                    <a:pt x="21" y="1348"/>
                  </a:lnTo>
                  <a:lnTo>
                    <a:pt x="23" y="1344"/>
                  </a:lnTo>
                  <a:lnTo>
                    <a:pt x="23" y="1341"/>
                  </a:lnTo>
                  <a:lnTo>
                    <a:pt x="23" y="1338"/>
                  </a:lnTo>
                  <a:lnTo>
                    <a:pt x="24" y="1335"/>
                  </a:lnTo>
                  <a:lnTo>
                    <a:pt x="26" y="1332"/>
                  </a:lnTo>
                  <a:lnTo>
                    <a:pt x="28" y="1328"/>
                  </a:lnTo>
                  <a:lnTo>
                    <a:pt x="29" y="1325"/>
                  </a:lnTo>
                  <a:lnTo>
                    <a:pt x="31" y="1320"/>
                  </a:lnTo>
                  <a:lnTo>
                    <a:pt x="32" y="1317"/>
                  </a:lnTo>
                  <a:lnTo>
                    <a:pt x="34" y="1312"/>
                  </a:lnTo>
                  <a:lnTo>
                    <a:pt x="36" y="1309"/>
                  </a:lnTo>
                  <a:lnTo>
                    <a:pt x="39" y="1304"/>
                  </a:lnTo>
                  <a:lnTo>
                    <a:pt x="40" y="1301"/>
                  </a:lnTo>
                  <a:lnTo>
                    <a:pt x="44" y="1296"/>
                  </a:lnTo>
                  <a:lnTo>
                    <a:pt x="48" y="1290"/>
                  </a:lnTo>
                  <a:lnTo>
                    <a:pt x="50" y="1285"/>
                  </a:lnTo>
                  <a:lnTo>
                    <a:pt x="53" y="1279"/>
                  </a:lnTo>
                  <a:lnTo>
                    <a:pt x="56" y="1274"/>
                  </a:lnTo>
                  <a:lnTo>
                    <a:pt x="58" y="1268"/>
                  </a:lnTo>
                  <a:lnTo>
                    <a:pt x="60" y="1263"/>
                  </a:lnTo>
                  <a:lnTo>
                    <a:pt x="63" y="1256"/>
                  </a:lnTo>
                  <a:lnTo>
                    <a:pt x="64" y="1250"/>
                  </a:lnTo>
                  <a:lnTo>
                    <a:pt x="66" y="1244"/>
                  </a:lnTo>
                  <a:lnTo>
                    <a:pt x="69" y="1224"/>
                  </a:lnTo>
                  <a:lnTo>
                    <a:pt x="72" y="1204"/>
                  </a:lnTo>
                  <a:lnTo>
                    <a:pt x="74" y="1184"/>
                  </a:lnTo>
                  <a:lnTo>
                    <a:pt x="77" y="1164"/>
                  </a:lnTo>
                  <a:lnTo>
                    <a:pt x="79" y="1143"/>
                  </a:lnTo>
                  <a:lnTo>
                    <a:pt x="79" y="1122"/>
                  </a:lnTo>
                  <a:lnTo>
                    <a:pt x="79" y="1103"/>
                  </a:lnTo>
                  <a:lnTo>
                    <a:pt x="77" y="1082"/>
                  </a:lnTo>
                  <a:lnTo>
                    <a:pt x="72" y="1063"/>
                  </a:lnTo>
                  <a:lnTo>
                    <a:pt x="68" y="1044"/>
                  </a:lnTo>
                  <a:lnTo>
                    <a:pt x="68" y="1039"/>
                  </a:lnTo>
                  <a:lnTo>
                    <a:pt x="68" y="1036"/>
                  </a:lnTo>
                  <a:lnTo>
                    <a:pt x="66" y="1031"/>
                  </a:lnTo>
                  <a:lnTo>
                    <a:pt x="66" y="1026"/>
                  </a:lnTo>
                  <a:lnTo>
                    <a:pt x="66" y="1021"/>
                  </a:lnTo>
                  <a:lnTo>
                    <a:pt x="64" y="1018"/>
                  </a:lnTo>
                  <a:lnTo>
                    <a:pt x="64" y="1013"/>
                  </a:lnTo>
                  <a:lnTo>
                    <a:pt x="64" y="1008"/>
                  </a:lnTo>
                  <a:lnTo>
                    <a:pt x="64" y="1004"/>
                  </a:lnTo>
                  <a:lnTo>
                    <a:pt x="64" y="1000"/>
                  </a:lnTo>
                  <a:lnTo>
                    <a:pt x="63" y="981"/>
                  </a:lnTo>
                  <a:lnTo>
                    <a:pt x="63" y="962"/>
                  </a:lnTo>
                  <a:lnTo>
                    <a:pt x="64" y="941"/>
                  </a:lnTo>
                  <a:lnTo>
                    <a:pt x="66" y="919"/>
                  </a:lnTo>
                  <a:lnTo>
                    <a:pt x="68" y="898"/>
                  </a:lnTo>
                  <a:lnTo>
                    <a:pt x="69" y="876"/>
                  </a:lnTo>
                  <a:lnTo>
                    <a:pt x="72" y="855"/>
                  </a:lnTo>
                  <a:lnTo>
                    <a:pt x="76" y="834"/>
                  </a:lnTo>
                  <a:lnTo>
                    <a:pt x="77" y="813"/>
                  </a:lnTo>
                  <a:lnTo>
                    <a:pt x="80" y="794"/>
                  </a:lnTo>
                  <a:lnTo>
                    <a:pt x="82" y="794"/>
                  </a:lnTo>
                  <a:lnTo>
                    <a:pt x="84" y="772"/>
                  </a:lnTo>
                  <a:lnTo>
                    <a:pt x="87" y="751"/>
                  </a:lnTo>
                  <a:lnTo>
                    <a:pt x="90" y="728"/>
                  </a:lnTo>
                  <a:lnTo>
                    <a:pt x="95" y="706"/>
                  </a:lnTo>
                  <a:lnTo>
                    <a:pt x="98" y="684"/>
                  </a:lnTo>
                  <a:lnTo>
                    <a:pt x="101" y="661"/>
                  </a:lnTo>
                  <a:lnTo>
                    <a:pt x="103" y="639"/>
                  </a:lnTo>
                  <a:lnTo>
                    <a:pt x="104" y="618"/>
                  </a:lnTo>
                  <a:lnTo>
                    <a:pt x="104" y="596"/>
                  </a:lnTo>
                  <a:lnTo>
                    <a:pt x="103" y="575"/>
                  </a:lnTo>
                  <a:lnTo>
                    <a:pt x="109" y="498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11" y="496"/>
                  </a:lnTo>
                  <a:lnTo>
                    <a:pt x="112" y="496"/>
                  </a:lnTo>
                  <a:lnTo>
                    <a:pt x="112" y="496"/>
                  </a:lnTo>
                  <a:lnTo>
                    <a:pt x="112" y="495"/>
                  </a:lnTo>
                  <a:lnTo>
                    <a:pt x="112" y="495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14" y="492"/>
                  </a:lnTo>
                  <a:lnTo>
                    <a:pt x="112" y="476"/>
                  </a:lnTo>
                  <a:lnTo>
                    <a:pt x="112" y="458"/>
                  </a:lnTo>
                  <a:lnTo>
                    <a:pt x="112" y="440"/>
                  </a:lnTo>
                  <a:lnTo>
                    <a:pt x="112" y="423"/>
                  </a:lnTo>
                  <a:lnTo>
                    <a:pt x="114" y="404"/>
                  </a:lnTo>
                  <a:lnTo>
                    <a:pt x="116" y="386"/>
                  </a:lnTo>
                  <a:lnTo>
                    <a:pt x="117" y="368"/>
                  </a:lnTo>
                  <a:lnTo>
                    <a:pt x="119" y="351"/>
                  </a:lnTo>
                  <a:lnTo>
                    <a:pt x="122" y="335"/>
                  </a:lnTo>
                  <a:lnTo>
                    <a:pt x="125" y="319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40" y="300"/>
                  </a:lnTo>
                  <a:lnTo>
                    <a:pt x="141" y="301"/>
                  </a:lnTo>
                  <a:lnTo>
                    <a:pt x="141" y="301"/>
                  </a:lnTo>
                  <a:lnTo>
                    <a:pt x="141" y="303"/>
                  </a:lnTo>
                  <a:lnTo>
                    <a:pt x="141" y="303"/>
                  </a:lnTo>
                  <a:lnTo>
                    <a:pt x="143" y="301"/>
                  </a:lnTo>
                  <a:lnTo>
                    <a:pt x="144" y="300"/>
                  </a:lnTo>
                  <a:lnTo>
                    <a:pt x="144" y="300"/>
                  </a:lnTo>
                  <a:lnTo>
                    <a:pt x="146" y="298"/>
                  </a:lnTo>
                  <a:lnTo>
                    <a:pt x="146" y="296"/>
                  </a:lnTo>
                  <a:lnTo>
                    <a:pt x="146" y="295"/>
                  </a:lnTo>
                  <a:lnTo>
                    <a:pt x="148" y="293"/>
                  </a:lnTo>
                  <a:lnTo>
                    <a:pt x="148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1" y="285"/>
                  </a:lnTo>
                  <a:lnTo>
                    <a:pt x="152" y="280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7" y="268"/>
                  </a:lnTo>
                  <a:lnTo>
                    <a:pt x="159" y="264"/>
                  </a:lnTo>
                  <a:lnTo>
                    <a:pt x="160" y="260"/>
                  </a:lnTo>
                  <a:lnTo>
                    <a:pt x="164" y="256"/>
                  </a:lnTo>
                  <a:lnTo>
                    <a:pt x="167" y="252"/>
                  </a:lnTo>
                  <a:lnTo>
                    <a:pt x="170" y="247"/>
                  </a:lnTo>
                  <a:lnTo>
                    <a:pt x="178" y="231"/>
                  </a:lnTo>
                  <a:lnTo>
                    <a:pt x="188" y="216"/>
                  </a:lnTo>
                  <a:lnTo>
                    <a:pt x="200" y="202"/>
                  </a:lnTo>
                  <a:lnTo>
                    <a:pt x="215" y="189"/>
                  </a:lnTo>
                  <a:lnTo>
                    <a:pt x="229" y="178"/>
                  </a:lnTo>
                  <a:lnTo>
                    <a:pt x="245" y="167"/>
                  </a:lnTo>
                  <a:lnTo>
                    <a:pt x="260" y="156"/>
                  </a:lnTo>
                  <a:lnTo>
                    <a:pt x="276" y="144"/>
                  </a:lnTo>
                  <a:lnTo>
                    <a:pt x="288" y="132"/>
                  </a:lnTo>
                  <a:lnTo>
                    <a:pt x="301" y="119"/>
                  </a:lnTo>
                  <a:lnTo>
                    <a:pt x="308" y="114"/>
                  </a:lnTo>
                  <a:lnTo>
                    <a:pt x="314" y="109"/>
                  </a:lnTo>
                  <a:lnTo>
                    <a:pt x="320" y="104"/>
                  </a:lnTo>
                  <a:lnTo>
                    <a:pt x="327" y="100"/>
                  </a:lnTo>
                  <a:lnTo>
                    <a:pt x="333" y="93"/>
                  </a:lnTo>
                  <a:lnTo>
                    <a:pt x="340" y="88"/>
                  </a:lnTo>
                  <a:lnTo>
                    <a:pt x="346" y="84"/>
                  </a:lnTo>
                  <a:lnTo>
                    <a:pt x="352" y="79"/>
                  </a:lnTo>
                  <a:lnTo>
                    <a:pt x="359" y="74"/>
                  </a:lnTo>
                  <a:lnTo>
                    <a:pt x="365" y="69"/>
                  </a:lnTo>
                  <a:lnTo>
                    <a:pt x="368" y="69"/>
                  </a:lnTo>
                  <a:lnTo>
                    <a:pt x="372" y="69"/>
                  </a:lnTo>
                  <a:lnTo>
                    <a:pt x="373" y="71"/>
                  </a:lnTo>
                  <a:lnTo>
                    <a:pt x="376" y="72"/>
                  </a:lnTo>
                  <a:lnTo>
                    <a:pt x="378" y="74"/>
                  </a:lnTo>
                  <a:lnTo>
                    <a:pt x="380" y="77"/>
                  </a:lnTo>
                  <a:lnTo>
                    <a:pt x="383" y="80"/>
                  </a:lnTo>
                  <a:lnTo>
                    <a:pt x="384" y="82"/>
                  </a:lnTo>
                  <a:lnTo>
                    <a:pt x="386" y="85"/>
                  </a:lnTo>
                  <a:lnTo>
                    <a:pt x="388" y="88"/>
                  </a:lnTo>
                  <a:lnTo>
                    <a:pt x="396" y="100"/>
                  </a:lnTo>
                  <a:lnTo>
                    <a:pt x="404" y="111"/>
                  </a:lnTo>
                  <a:lnTo>
                    <a:pt x="410" y="122"/>
                  </a:lnTo>
                  <a:lnTo>
                    <a:pt x="416" y="135"/>
                  </a:lnTo>
                  <a:lnTo>
                    <a:pt x="421" y="146"/>
                  </a:lnTo>
                  <a:lnTo>
                    <a:pt x="428" y="157"/>
                  </a:lnTo>
                  <a:lnTo>
                    <a:pt x="436" y="168"/>
                  </a:lnTo>
                  <a:lnTo>
                    <a:pt x="444" y="180"/>
                  </a:lnTo>
                  <a:lnTo>
                    <a:pt x="452" y="191"/>
                  </a:lnTo>
                  <a:lnTo>
                    <a:pt x="463" y="200"/>
                  </a:lnTo>
                  <a:lnTo>
                    <a:pt x="464" y="200"/>
                  </a:lnTo>
                  <a:lnTo>
                    <a:pt x="464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68" y="200"/>
                  </a:lnTo>
                  <a:lnTo>
                    <a:pt x="469" y="200"/>
                  </a:lnTo>
                  <a:lnTo>
                    <a:pt x="469" y="200"/>
                  </a:lnTo>
                  <a:lnTo>
                    <a:pt x="469" y="200"/>
                  </a:lnTo>
                  <a:lnTo>
                    <a:pt x="471" y="202"/>
                  </a:lnTo>
                  <a:lnTo>
                    <a:pt x="476" y="192"/>
                  </a:lnTo>
                  <a:lnTo>
                    <a:pt x="477" y="183"/>
                  </a:lnTo>
                  <a:lnTo>
                    <a:pt x="479" y="173"/>
                  </a:lnTo>
                  <a:lnTo>
                    <a:pt x="477" y="164"/>
                  </a:lnTo>
                  <a:lnTo>
                    <a:pt x="477" y="154"/>
                  </a:lnTo>
                  <a:lnTo>
                    <a:pt x="476" y="144"/>
                  </a:lnTo>
                  <a:lnTo>
                    <a:pt x="474" y="135"/>
                  </a:lnTo>
                  <a:lnTo>
                    <a:pt x="472" y="125"/>
                  </a:lnTo>
                  <a:lnTo>
                    <a:pt x="471" y="116"/>
                  </a:lnTo>
                  <a:lnTo>
                    <a:pt x="471" y="106"/>
                  </a:lnTo>
                  <a:lnTo>
                    <a:pt x="469" y="96"/>
                  </a:lnTo>
                  <a:lnTo>
                    <a:pt x="466" y="85"/>
                  </a:lnTo>
                  <a:lnTo>
                    <a:pt x="464" y="74"/>
                  </a:lnTo>
                  <a:lnTo>
                    <a:pt x="463" y="63"/>
                  </a:lnTo>
                  <a:lnTo>
                    <a:pt x="461" y="53"/>
                  </a:lnTo>
                  <a:lnTo>
                    <a:pt x="460" y="42"/>
                  </a:lnTo>
                  <a:lnTo>
                    <a:pt x="458" y="31"/>
                  </a:lnTo>
                  <a:lnTo>
                    <a:pt x="456" y="21"/>
                  </a:lnTo>
                  <a:lnTo>
                    <a:pt x="455" y="1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1" y="4"/>
                  </a:lnTo>
                  <a:lnTo>
                    <a:pt x="463" y="5"/>
                  </a:lnTo>
                  <a:lnTo>
                    <a:pt x="463" y="7"/>
                  </a:lnTo>
                  <a:lnTo>
                    <a:pt x="464" y="7"/>
                  </a:lnTo>
                  <a:lnTo>
                    <a:pt x="464" y="8"/>
                  </a:lnTo>
                  <a:lnTo>
                    <a:pt x="466" y="8"/>
                  </a:lnTo>
                  <a:lnTo>
                    <a:pt x="466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3" name="Freeform 55"/>
            <p:cNvSpPr>
              <a:spLocks/>
            </p:cNvSpPr>
            <p:nvPr/>
          </p:nvSpPr>
          <p:spPr bwMode="auto">
            <a:xfrm>
              <a:off x="3865" y="1274"/>
              <a:ext cx="194" cy="798"/>
            </a:xfrm>
            <a:custGeom>
              <a:avLst/>
              <a:gdLst/>
              <a:ahLst/>
              <a:cxnLst>
                <a:cxn ang="0">
                  <a:pos x="208" y="139"/>
                </a:cxn>
                <a:cxn ang="0">
                  <a:pos x="205" y="141"/>
                </a:cxn>
                <a:cxn ang="0">
                  <a:pos x="208" y="171"/>
                </a:cxn>
                <a:cxn ang="0">
                  <a:pos x="217" y="230"/>
                </a:cxn>
                <a:cxn ang="0">
                  <a:pos x="224" y="315"/>
                </a:cxn>
                <a:cxn ang="0">
                  <a:pos x="229" y="341"/>
                </a:cxn>
                <a:cxn ang="0">
                  <a:pos x="259" y="427"/>
                </a:cxn>
                <a:cxn ang="0">
                  <a:pos x="264" y="459"/>
                </a:cxn>
                <a:cxn ang="0">
                  <a:pos x="262" y="467"/>
                </a:cxn>
                <a:cxn ang="0">
                  <a:pos x="261" y="501"/>
                </a:cxn>
                <a:cxn ang="0">
                  <a:pos x="256" y="526"/>
                </a:cxn>
                <a:cxn ang="0">
                  <a:pos x="254" y="573"/>
                </a:cxn>
                <a:cxn ang="0">
                  <a:pos x="285" y="579"/>
                </a:cxn>
                <a:cxn ang="0">
                  <a:pos x="293" y="614"/>
                </a:cxn>
                <a:cxn ang="0">
                  <a:pos x="310" y="776"/>
                </a:cxn>
                <a:cxn ang="0">
                  <a:pos x="326" y="854"/>
                </a:cxn>
                <a:cxn ang="0">
                  <a:pos x="321" y="853"/>
                </a:cxn>
                <a:cxn ang="0">
                  <a:pos x="325" y="873"/>
                </a:cxn>
                <a:cxn ang="0">
                  <a:pos x="333" y="902"/>
                </a:cxn>
                <a:cxn ang="0">
                  <a:pos x="336" y="923"/>
                </a:cxn>
                <a:cxn ang="0">
                  <a:pos x="358" y="995"/>
                </a:cxn>
                <a:cxn ang="0">
                  <a:pos x="397" y="1083"/>
                </a:cxn>
                <a:cxn ang="0">
                  <a:pos x="390" y="1294"/>
                </a:cxn>
                <a:cxn ang="0">
                  <a:pos x="342" y="1496"/>
                </a:cxn>
                <a:cxn ang="0">
                  <a:pos x="323" y="1542"/>
                </a:cxn>
                <a:cxn ang="0">
                  <a:pos x="307" y="1617"/>
                </a:cxn>
                <a:cxn ang="0">
                  <a:pos x="249" y="1648"/>
                </a:cxn>
                <a:cxn ang="0">
                  <a:pos x="246" y="1632"/>
                </a:cxn>
                <a:cxn ang="0">
                  <a:pos x="256" y="1592"/>
                </a:cxn>
                <a:cxn ang="0">
                  <a:pos x="267" y="1536"/>
                </a:cxn>
                <a:cxn ang="0">
                  <a:pos x="273" y="1489"/>
                </a:cxn>
                <a:cxn ang="0">
                  <a:pos x="270" y="1493"/>
                </a:cxn>
                <a:cxn ang="0">
                  <a:pos x="265" y="1523"/>
                </a:cxn>
                <a:cxn ang="0">
                  <a:pos x="261" y="1542"/>
                </a:cxn>
                <a:cxn ang="0">
                  <a:pos x="259" y="1555"/>
                </a:cxn>
                <a:cxn ang="0">
                  <a:pos x="238" y="1630"/>
                </a:cxn>
                <a:cxn ang="0">
                  <a:pos x="214" y="1632"/>
                </a:cxn>
                <a:cxn ang="0">
                  <a:pos x="216" y="1566"/>
                </a:cxn>
                <a:cxn ang="0">
                  <a:pos x="208" y="1584"/>
                </a:cxn>
                <a:cxn ang="0">
                  <a:pos x="205" y="1635"/>
                </a:cxn>
                <a:cxn ang="0">
                  <a:pos x="131" y="1653"/>
                </a:cxn>
                <a:cxn ang="0">
                  <a:pos x="89" y="1565"/>
                </a:cxn>
                <a:cxn ang="0">
                  <a:pos x="86" y="1598"/>
                </a:cxn>
                <a:cxn ang="0">
                  <a:pos x="77" y="1643"/>
                </a:cxn>
                <a:cxn ang="0">
                  <a:pos x="41" y="1649"/>
                </a:cxn>
                <a:cxn ang="0">
                  <a:pos x="14" y="1624"/>
                </a:cxn>
                <a:cxn ang="0">
                  <a:pos x="14" y="1595"/>
                </a:cxn>
                <a:cxn ang="0">
                  <a:pos x="3" y="1502"/>
                </a:cxn>
                <a:cxn ang="0">
                  <a:pos x="1" y="1353"/>
                </a:cxn>
                <a:cxn ang="0">
                  <a:pos x="3" y="1222"/>
                </a:cxn>
                <a:cxn ang="0">
                  <a:pos x="13" y="973"/>
                </a:cxn>
                <a:cxn ang="0">
                  <a:pos x="30" y="733"/>
                </a:cxn>
                <a:cxn ang="0">
                  <a:pos x="59" y="584"/>
                </a:cxn>
                <a:cxn ang="0">
                  <a:pos x="80" y="469"/>
                </a:cxn>
                <a:cxn ang="0">
                  <a:pos x="88" y="429"/>
                </a:cxn>
                <a:cxn ang="0">
                  <a:pos x="104" y="349"/>
                </a:cxn>
                <a:cxn ang="0">
                  <a:pos x="129" y="229"/>
                </a:cxn>
                <a:cxn ang="0">
                  <a:pos x="147" y="110"/>
                </a:cxn>
                <a:cxn ang="0">
                  <a:pos x="160" y="29"/>
                </a:cxn>
                <a:cxn ang="0">
                  <a:pos x="176" y="45"/>
                </a:cxn>
              </a:cxnLst>
              <a:rect l="0" t="0" r="r" b="b"/>
              <a:pathLst>
                <a:path w="408" h="1653">
                  <a:moveTo>
                    <a:pt x="193" y="86"/>
                  </a:moveTo>
                  <a:lnTo>
                    <a:pt x="195" y="93"/>
                  </a:lnTo>
                  <a:lnTo>
                    <a:pt x="197" y="97"/>
                  </a:lnTo>
                  <a:lnTo>
                    <a:pt x="200" y="104"/>
                  </a:lnTo>
                  <a:lnTo>
                    <a:pt x="201" y="110"/>
                  </a:lnTo>
                  <a:lnTo>
                    <a:pt x="203" y="115"/>
                  </a:lnTo>
                  <a:lnTo>
                    <a:pt x="205" y="121"/>
                  </a:lnTo>
                  <a:lnTo>
                    <a:pt x="205" y="128"/>
                  </a:lnTo>
                  <a:lnTo>
                    <a:pt x="206" y="133"/>
                  </a:lnTo>
                  <a:lnTo>
                    <a:pt x="208" y="139"/>
                  </a:lnTo>
                  <a:lnTo>
                    <a:pt x="209" y="145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08" y="144"/>
                  </a:lnTo>
                  <a:lnTo>
                    <a:pt x="208" y="142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3" y="141"/>
                  </a:lnTo>
                  <a:lnTo>
                    <a:pt x="201" y="144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3"/>
                  </a:lnTo>
                  <a:lnTo>
                    <a:pt x="203" y="157"/>
                  </a:lnTo>
                  <a:lnTo>
                    <a:pt x="205" y="160"/>
                  </a:lnTo>
                  <a:lnTo>
                    <a:pt x="206" y="163"/>
                  </a:lnTo>
                  <a:lnTo>
                    <a:pt x="206" y="168"/>
                  </a:lnTo>
                  <a:lnTo>
                    <a:pt x="208" y="171"/>
                  </a:lnTo>
                  <a:lnTo>
                    <a:pt x="208" y="174"/>
                  </a:lnTo>
                  <a:lnTo>
                    <a:pt x="209" y="181"/>
                  </a:lnTo>
                  <a:lnTo>
                    <a:pt x="211" y="187"/>
                  </a:lnTo>
                  <a:lnTo>
                    <a:pt x="211" y="193"/>
                  </a:lnTo>
                  <a:lnTo>
                    <a:pt x="213" y="198"/>
                  </a:lnTo>
                  <a:lnTo>
                    <a:pt x="213" y="205"/>
                  </a:lnTo>
                  <a:lnTo>
                    <a:pt x="214" y="211"/>
                  </a:lnTo>
                  <a:lnTo>
                    <a:pt x="216" y="217"/>
                  </a:lnTo>
                  <a:lnTo>
                    <a:pt x="216" y="224"/>
                  </a:lnTo>
                  <a:lnTo>
                    <a:pt x="217" y="230"/>
                  </a:lnTo>
                  <a:lnTo>
                    <a:pt x="217" y="237"/>
                  </a:lnTo>
                  <a:lnTo>
                    <a:pt x="219" y="245"/>
                  </a:lnTo>
                  <a:lnTo>
                    <a:pt x="221" y="253"/>
                  </a:lnTo>
                  <a:lnTo>
                    <a:pt x="221" y="261"/>
                  </a:lnTo>
                  <a:lnTo>
                    <a:pt x="222" y="269"/>
                  </a:lnTo>
                  <a:lnTo>
                    <a:pt x="222" y="278"/>
                  </a:lnTo>
                  <a:lnTo>
                    <a:pt x="222" y="286"/>
                  </a:lnTo>
                  <a:lnTo>
                    <a:pt x="224" y="296"/>
                  </a:lnTo>
                  <a:lnTo>
                    <a:pt x="224" y="305"/>
                  </a:lnTo>
                  <a:lnTo>
                    <a:pt x="224" y="315"/>
                  </a:lnTo>
                  <a:lnTo>
                    <a:pt x="222" y="323"/>
                  </a:lnTo>
                  <a:lnTo>
                    <a:pt x="225" y="325"/>
                  </a:lnTo>
                  <a:lnTo>
                    <a:pt x="225" y="326"/>
                  </a:lnTo>
                  <a:lnTo>
                    <a:pt x="227" y="328"/>
                  </a:lnTo>
                  <a:lnTo>
                    <a:pt x="227" y="329"/>
                  </a:lnTo>
                  <a:lnTo>
                    <a:pt x="229" y="333"/>
                  </a:lnTo>
                  <a:lnTo>
                    <a:pt x="229" y="334"/>
                  </a:lnTo>
                  <a:lnTo>
                    <a:pt x="229" y="336"/>
                  </a:lnTo>
                  <a:lnTo>
                    <a:pt x="229" y="339"/>
                  </a:lnTo>
                  <a:lnTo>
                    <a:pt x="229" y="341"/>
                  </a:lnTo>
                  <a:lnTo>
                    <a:pt x="230" y="342"/>
                  </a:lnTo>
                  <a:lnTo>
                    <a:pt x="232" y="352"/>
                  </a:lnTo>
                  <a:lnTo>
                    <a:pt x="235" y="361"/>
                  </a:lnTo>
                  <a:lnTo>
                    <a:pt x="237" y="371"/>
                  </a:lnTo>
                  <a:lnTo>
                    <a:pt x="240" y="381"/>
                  </a:lnTo>
                  <a:lnTo>
                    <a:pt x="243" y="390"/>
                  </a:lnTo>
                  <a:lnTo>
                    <a:pt x="246" y="400"/>
                  </a:lnTo>
                  <a:lnTo>
                    <a:pt x="249" y="409"/>
                  </a:lnTo>
                  <a:lnTo>
                    <a:pt x="254" y="417"/>
                  </a:lnTo>
                  <a:lnTo>
                    <a:pt x="259" y="427"/>
                  </a:lnTo>
                  <a:lnTo>
                    <a:pt x="264" y="435"/>
                  </a:lnTo>
                  <a:lnTo>
                    <a:pt x="264" y="438"/>
                  </a:lnTo>
                  <a:lnTo>
                    <a:pt x="264" y="441"/>
                  </a:lnTo>
                  <a:lnTo>
                    <a:pt x="264" y="445"/>
                  </a:lnTo>
                  <a:lnTo>
                    <a:pt x="264" y="446"/>
                  </a:lnTo>
                  <a:lnTo>
                    <a:pt x="264" y="449"/>
                  </a:lnTo>
                  <a:lnTo>
                    <a:pt x="262" y="451"/>
                  </a:lnTo>
                  <a:lnTo>
                    <a:pt x="264" y="454"/>
                  </a:lnTo>
                  <a:lnTo>
                    <a:pt x="264" y="457"/>
                  </a:lnTo>
                  <a:lnTo>
                    <a:pt x="264" y="459"/>
                  </a:lnTo>
                  <a:lnTo>
                    <a:pt x="265" y="462"/>
                  </a:lnTo>
                  <a:lnTo>
                    <a:pt x="264" y="462"/>
                  </a:lnTo>
                  <a:lnTo>
                    <a:pt x="264" y="462"/>
                  </a:lnTo>
                  <a:lnTo>
                    <a:pt x="264" y="462"/>
                  </a:lnTo>
                  <a:lnTo>
                    <a:pt x="264" y="464"/>
                  </a:lnTo>
                  <a:lnTo>
                    <a:pt x="262" y="464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62" y="467"/>
                  </a:lnTo>
                  <a:lnTo>
                    <a:pt x="262" y="467"/>
                  </a:lnTo>
                  <a:lnTo>
                    <a:pt x="261" y="467"/>
                  </a:lnTo>
                  <a:lnTo>
                    <a:pt x="262" y="472"/>
                  </a:lnTo>
                  <a:lnTo>
                    <a:pt x="262" y="475"/>
                  </a:lnTo>
                  <a:lnTo>
                    <a:pt x="261" y="480"/>
                  </a:lnTo>
                  <a:lnTo>
                    <a:pt x="261" y="483"/>
                  </a:lnTo>
                  <a:lnTo>
                    <a:pt x="261" y="486"/>
                  </a:lnTo>
                  <a:lnTo>
                    <a:pt x="259" y="489"/>
                  </a:lnTo>
                  <a:lnTo>
                    <a:pt x="259" y="494"/>
                  </a:lnTo>
                  <a:lnTo>
                    <a:pt x="259" y="497"/>
                  </a:lnTo>
                  <a:lnTo>
                    <a:pt x="261" y="501"/>
                  </a:lnTo>
                  <a:lnTo>
                    <a:pt x="262" y="505"/>
                  </a:lnTo>
                  <a:lnTo>
                    <a:pt x="259" y="507"/>
                  </a:lnTo>
                  <a:lnTo>
                    <a:pt x="257" y="509"/>
                  </a:lnTo>
                  <a:lnTo>
                    <a:pt x="257" y="510"/>
                  </a:lnTo>
                  <a:lnTo>
                    <a:pt x="256" y="513"/>
                  </a:lnTo>
                  <a:lnTo>
                    <a:pt x="256" y="515"/>
                  </a:lnTo>
                  <a:lnTo>
                    <a:pt x="256" y="518"/>
                  </a:lnTo>
                  <a:lnTo>
                    <a:pt x="256" y="520"/>
                  </a:lnTo>
                  <a:lnTo>
                    <a:pt x="256" y="523"/>
                  </a:lnTo>
                  <a:lnTo>
                    <a:pt x="256" y="526"/>
                  </a:lnTo>
                  <a:lnTo>
                    <a:pt x="256" y="529"/>
                  </a:lnTo>
                  <a:lnTo>
                    <a:pt x="254" y="534"/>
                  </a:lnTo>
                  <a:lnTo>
                    <a:pt x="254" y="539"/>
                  </a:lnTo>
                  <a:lnTo>
                    <a:pt x="253" y="544"/>
                  </a:lnTo>
                  <a:lnTo>
                    <a:pt x="253" y="549"/>
                  </a:lnTo>
                  <a:lnTo>
                    <a:pt x="253" y="553"/>
                  </a:lnTo>
                  <a:lnTo>
                    <a:pt x="254" y="558"/>
                  </a:lnTo>
                  <a:lnTo>
                    <a:pt x="254" y="563"/>
                  </a:lnTo>
                  <a:lnTo>
                    <a:pt x="254" y="568"/>
                  </a:lnTo>
                  <a:lnTo>
                    <a:pt x="254" y="573"/>
                  </a:lnTo>
                  <a:lnTo>
                    <a:pt x="253" y="576"/>
                  </a:lnTo>
                  <a:lnTo>
                    <a:pt x="256" y="579"/>
                  </a:lnTo>
                  <a:lnTo>
                    <a:pt x="259" y="581"/>
                  </a:lnTo>
                  <a:lnTo>
                    <a:pt x="262" y="582"/>
                  </a:lnTo>
                  <a:lnTo>
                    <a:pt x="267" y="582"/>
                  </a:lnTo>
                  <a:lnTo>
                    <a:pt x="270" y="582"/>
                  </a:lnTo>
                  <a:lnTo>
                    <a:pt x="275" y="581"/>
                  </a:lnTo>
                  <a:lnTo>
                    <a:pt x="278" y="581"/>
                  </a:lnTo>
                  <a:lnTo>
                    <a:pt x="281" y="581"/>
                  </a:lnTo>
                  <a:lnTo>
                    <a:pt x="285" y="579"/>
                  </a:lnTo>
                  <a:lnTo>
                    <a:pt x="288" y="581"/>
                  </a:lnTo>
                  <a:lnTo>
                    <a:pt x="288" y="584"/>
                  </a:lnTo>
                  <a:lnTo>
                    <a:pt x="286" y="587"/>
                  </a:lnTo>
                  <a:lnTo>
                    <a:pt x="288" y="590"/>
                  </a:lnTo>
                  <a:lnTo>
                    <a:pt x="288" y="595"/>
                  </a:lnTo>
                  <a:lnTo>
                    <a:pt x="289" y="598"/>
                  </a:lnTo>
                  <a:lnTo>
                    <a:pt x="291" y="601"/>
                  </a:lnTo>
                  <a:lnTo>
                    <a:pt x="291" y="606"/>
                  </a:lnTo>
                  <a:lnTo>
                    <a:pt x="293" y="609"/>
                  </a:lnTo>
                  <a:lnTo>
                    <a:pt x="293" y="614"/>
                  </a:lnTo>
                  <a:lnTo>
                    <a:pt x="293" y="619"/>
                  </a:lnTo>
                  <a:lnTo>
                    <a:pt x="294" y="637"/>
                  </a:lnTo>
                  <a:lnTo>
                    <a:pt x="296" y="654"/>
                  </a:lnTo>
                  <a:lnTo>
                    <a:pt x="297" y="672"/>
                  </a:lnTo>
                  <a:lnTo>
                    <a:pt x="299" y="688"/>
                  </a:lnTo>
                  <a:lnTo>
                    <a:pt x="301" y="705"/>
                  </a:lnTo>
                  <a:lnTo>
                    <a:pt x="304" y="723"/>
                  </a:lnTo>
                  <a:lnTo>
                    <a:pt x="305" y="741"/>
                  </a:lnTo>
                  <a:lnTo>
                    <a:pt x="309" y="758"/>
                  </a:lnTo>
                  <a:lnTo>
                    <a:pt x="310" y="776"/>
                  </a:lnTo>
                  <a:lnTo>
                    <a:pt x="313" y="793"/>
                  </a:lnTo>
                  <a:lnTo>
                    <a:pt x="315" y="800"/>
                  </a:lnTo>
                  <a:lnTo>
                    <a:pt x="317" y="808"/>
                  </a:lnTo>
                  <a:lnTo>
                    <a:pt x="320" y="814"/>
                  </a:lnTo>
                  <a:lnTo>
                    <a:pt x="321" y="821"/>
                  </a:lnTo>
                  <a:lnTo>
                    <a:pt x="321" y="827"/>
                  </a:lnTo>
                  <a:lnTo>
                    <a:pt x="323" y="833"/>
                  </a:lnTo>
                  <a:lnTo>
                    <a:pt x="325" y="841"/>
                  </a:lnTo>
                  <a:lnTo>
                    <a:pt x="326" y="848"/>
                  </a:lnTo>
                  <a:lnTo>
                    <a:pt x="326" y="854"/>
                  </a:lnTo>
                  <a:lnTo>
                    <a:pt x="328" y="862"/>
                  </a:lnTo>
                  <a:lnTo>
                    <a:pt x="328" y="861"/>
                  </a:lnTo>
                  <a:lnTo>
                    <a:pt x="326" y="861"/>
                  </a:lnTo>
                  <a:lnTo>
                    <a:pt x="326" y="859"/>
                  </a:lnTo>
                  <a:lnTo>
                    <a:pt x="326" y="857"/>
                  </a:lnTo>
                  <a:lnTo>
                    <a:pt x="325" y="856"/>
                  </a:lnTo>
                  <a:lnTo>
                    <a:pt x="325" y="856"/>
                  </a:lnTo>
                  <a:lnTo>
                    <a:pt x="325" y="854"/>
                  </a:lnTo>
                  <a:lnTo>
                    <a:pt x="323" y="854"/>
                  </a:lnTo>
                  <a:lnTo>
                    <a:pt x="321" y="853"/>
                  </a:lnTo>
                  <a:lnTo>
                    <a:pt x="320" y="853"/>
                  </a:lnTo>
                  <a:lnTo>
                    <a:pt x="318" y="854"/>
                  </a:lnTo>
                  <a:lnTo>
                    <a:pt x="318" y="856"/>
                  </a:lnTo>
                  <a:lnTo>
                    <a:pt x="318" y="859"/>
                  </a:lnTo>
                  <a:lnTo>
                    <a:pt x="320" y="861"/>
                  </a:lnTo>
                  <a:lnTo>
                    <a:pt x="320" y="864"/>
                  </a:lnTo>
                  <a:lnTo>
                    <a:pt x="321" y="865"/>
                  </a:lnTo>
                  <a:lnTo>
                    <a:pt x="323" y="869"/>
                  </a:lnTo>
                  <a:lnTo>
                    <a:pt x="325" y="870"/>
                  </a:lnTo>
                  <a:lnTo>
                    <a:pt x="325" y="873"/>
                  </a:lnTo>
                  <a:lnTo>
                    <a:pt x="326" y="875"/>
                  </a:lnTo>
                  <a:lnTo>
                    <a:pt x="325" y="878"/>
                  </a:lnTo>
                  <a:lnTo>
                    <a:pt x="326" y="881"/>
                  </a:lnTo>
                  <a:lnTo>
                    <a:pt x="326" y="885"/>
                  </a:lnTo>
                  <a:lnTo>
                    <a:pt x="328" y="888"/>
                  </a:lnTo>
                  <a:lnTo>
                    <a:pt x="328" y="891"/>
                  </a:lnTo>
                  <a:lnTo>
                    <a:pt x="329" y="894"/>
                  </a:lnTo>
                  <a:lnTo>
                    <a:pt x="331" y="897"/>
                  </a:lnTo>
                  <a:lnTo>
                    <a:pt x="331" y="899"/>
                  </a:lnTo>
                  <a:lnTo>
                    <a:pt x="333" y="902"/>
                  </a:lnTo>
                  <a:lnTo>
                    <a:pt x="331" y="905"/>
                  </a:lnTo>
                  <a:lnTo>
                    <a:pt x="333" y="907"/>
                  </a:lnTo>
                  <a:lnTo>
                    <a:pt x="334" y="907"/>
                  </a:lnTo>
                  <a:lnTo>
                    <a:pt x="334" y="910"/>
                  </a:lnTo>
                  <a:lnTo>
                    <a:pt x="334" y="912"/>
                  </a:lnTo>
                  <a:lnTo>
                    <a:pt x="336" y="913"/>
                  </a:lnTo>
                  <a:lnTo>
                    <a:pt x="336" y="917"/>
                  </a:lnTo>
                  <a:lnTo>
                    <a:pt x="336" y="918"/>
                  </a:lnTo>
                  <a:lnTo>
                    <a:pt x="336" y="921"/>
                  </a:lnTo>
                  <a:lnTo>
                    <a:pt x="336" y="923"/>
                  </a:lnTo>
                  <a:lnTo>
                    <a:pt x="334" y="926"/>
                  </a:lnTo>
                  <a:lnTo>
                    <a:pt x="331" y="929"/>
                  </a:lnTo>
                  <a:lnTo>
                    <a:pt x="336" y="936"/>
                  </a:lnTo>
                  <a:lnTo>
                    <a:pt x="341" y="944"/>
                  </a:lnTo>
                  <a:lnTo>
                    <a:pt x="344" y="952"/>
                  </a:lnTo>
                  <a:lnTo>
                    <a:pt x="347" y="960"/>
                  </a:lnTo>
                  <a:lnTo>
                    <a:pt x="350" y="969"/>
                  </a:lnTo>
                  <a:lnTo>
                    <a:pt x="353" y="977"/>
                  </a:lnTo>
                  <a:lnTo>
                    <a:pt x="355" y="985"/>
                  </a:lnTo>
                  <a:lnTo>
                    <a:pt x="358" y="995"/>
                  </a:lnTo>
                  <a:lnTo>
                    <a:pt x="361" y="1003"/>
                  </a:lnTo>
                  <a:lnTo>
                    <a:pt x="365" y="1011"/>
                  </a:lnTo>
                  <a:lnTo>
                    <a:pt x="368" y="1021"/>
                  </a:lnTo>
                  <a:lnTo>
                    <a:pt x="371" y="1030"/>
                  </a:lnTo>
                  <a:lnTo>
                    <a:pt x="374" y="1038"/>
                  </a:lnTo>
                  <a:lnTo>
                    <a:pt x="379" y="1048"/>
                  </a:lnTo>
                  <a:lnTo>
                    <a:pt x="382" y="1057"/>
                  </a:lnTo>
                  <a:lnTo>
                    <a:pt x="387" y="1065"/>
                  </a:lnTo>
                  <a:lnTo>
                    <a:pt x="392" y="1073"/>
                  </a:lnTo>
                  <a:lnTo>
                    <a:pt x="397" y="1083"/>
                  </a:lnTo>
                  <a:lnTo>
                    <a:pt x="403" y="1091"/>
                  </a:lnTo>
                  <a:lnTo>
                    <a:pt x="408" y="1099"/>
                  </a:lnTo>
                  <a:lnTo>
                    <a:pt x="406" y="1121"/>
                  </a:lnTo>
                  <a:lnTo>
                    <a:pt x="403" y="1145"/>
                  </a:lnTo>
                  <a:lnTo>
                    <a:pt x="401" y="1169"/>
                  </a:lnTo>
                  <a:lnTo>
                    <a:pt x="400" y="1195"/>
                  </a:lnTo>
                  <a:lnTo>
                    <a:pt x="397" y="1221"/>
                  </a:lnTo>
                  <a:lnTo>
                    <a:pt x="395" y="1245"/>
                  </a:lnTo>
                  <a:lnTo>
                    <a:pt x="392" y="1270"/>
                  </a:lnTo>
                  <a:lnTo>
                    <a:pt x="390" y="1294"/>
                  </a:lnTo>
                  <a:lnTo>
                    <a:pt x="387" y="1318"/>
                  </a:lnTo>
                  <a:lnTo>
                    <a:pt x="384" y="1341"/>
                  </a:lnTo>
                  <a:lnTo>
                    <a:pt x="379" y="1360"/>
                  </a:lnTo>
                  <a:lnTo>
                    <a:pt x="374" y="1379"/>
                  </a:lnTo>
                  <a:lnTo>
                    <a:pt x="369" y="1398"/>
                  </a:lnTo>
                  <a:lnTo>
                    <a:pt x="365" y="1419"/>
                  </a:lnTo>
                  <a:lnTo>
                    <a:pt x="360" y="1438"/>
                  </a:lnTo>
                  <a:lnTo>
                    <a:pt x="355" y="1457"/>
                  </a:lnTo>
                  <a:lnTo>
                    <a:pt x="350" y="1477"/>
                  </a:lnTo>
                  <a:lnTo>
                    <a:pt x="342" y="1496"/>
                  </a:lnTo>
                  <a:lnTo>
                    <a:pt x="334" y="1513"/>
                  </a:lnTo>
                  <a:lnTo>
                    <a:pt x="325" y="1529"/>
                  </a:lnTo>
                  <a:lnTo>
                    <a:pt x="325" y="1529"/>
                  </a:lnTo>
                  <a:lnTo>
                    <a:pt x="323" y="1531"/>
                  </a:lnTo>
                  <a:lnTo>
                    <a:pt x="323" y="1533"/>
                  </a:lnTo>
                  <a:lnTo>
                    <a:pt x="323" y="1534"/>
                  </a:lnTo>
                  <a:lnTo>
                    <a:pt x="323" y="1537"/>
                  </a:lnTo>
                  <a:lnTo>
                    <a:pt x="323" y="1539"/>
                  </a:lnTo>
                  <a:lnTo>
                    <a:pt x="323" y="1541"/>
                  </a:lnTo>
                  <a:lnTo>
                    <a:pt x="323" y="1542"/>
                  </a:lnTo>
                  <a:lnTo>
                    <a:pt x="321" y="1545"/>
                  </a:lnTo>
                  <a:lnTo>
                    <a:pt x="321" y="1547"/>
                  </a:lnTo>
                  <a:lnTo>
                    <a:pt x="318" y="1555"/>
                  </a:lnTo>
                  <a:lnTo>
                    <a:pt x="317" y="1563"/>
                  </a:lnTo>
                  <a:lnTo>
                    <a:pt x="313" y="1573"/>
                  </a:lnTo>
                  <a:lnTo>
                    <a:pt x="312" y="1581"/>
                  </a:lnTo>
                  <a:lnTo>
                    <a:pt x="310" y="1590"/>
                  </a:lnTo>
                  <a:lnTo>
                    <a:pt x="310" y="1600"/>
                  </a:lnTo>
                  <a:lnTo>
                    <a:pt x="309" y="1609"/>
                  </a:lnTo>
                  <a:lnTo>
                    <a:pt x="307" y="1617"/>
                  </a:lnTo>
                  <a:lnTo>
                    <a:pt x="305" y="1627"/>
                  </a:lnTo>
                  <a:lnTo>
                    <a:pt x="304" y="1635"/>
                  </a:lnTo>
                  <a:lnTo>
                    <a:pt x="297" y="1637"/>
                  </a:lnTo>
                  <a:lnTo>
                    <a:pt x="291" y="1638"/>
                  </a:lnTo>
                  <a:lnTo>
                    <a:pt x="285" y="1640"/>
                  </a:lnTo>
                  <a:lnTo>
                    <a:pt x="277" y="1641"/>
                  </a:lnTo>
                  <a:lnTo>
                    <a:pt x="270" y="1643"/>
                  </a:lnTo>
                  <a:lnTo>
                    <a:pt x="264" y="1645"/>
                  </a:lnTo>
                  <a:lnTo>
                    <a:pt x="256" y="1646"/>
                  </a:lnTo>
                  <a:lnTo>
                    <a:pt x="249" y="1648"/>
                  </a:lnTo>
                  <a:lnTo>
                    <a:pt x="243" y="1648"/>
                  </a:lnTo>
                  <a:lnTo>
                    <a:pt x="235" y="1649"/>
                  </a:lnTo>
                  <a:lnTo>
                    <a:pt x="237" y="1648"/>
                  </a:lnTo>
                  <a:lnTo>
                    <a:pt x="238" y="1645"/>
                  </a:lnTo>
                  <a:lnTo>
                    <a:pt x="240" y="1643"/>
                  </a:lnTo>
                  <a:lnTo>
                    <a:pt x="241" y="1640"/>
                  </a:lnTo>
                  <a:lnTo>
                    <a:pt x="243" y="1638"/>
                  </a:lnTo>
                  <a:lnTo>
                    <a:pt x="245" y="1637"/>
                  </a:lnTo>
                  <a:lnTo>
                    <a:pt x="246" y="1633"/>
                  </a:lnTo>
                  <a:lnTo>
                    <a:pt x="246" y="1632"/>
                  </a:lnTo>
                  <a:lnTo>
                    <a:pt x="246" y="1629"/>
                  </a:lnTo>
                  <a:lnTo>
                    <a:pt x="246" y="1627"/>
                  </a:lnTo>
                  <a:lnTo>
                    <a:pt x="249" y="1624"/>
                  </a:lnTo>
                  <a:lnTo>
                    <a:pt x="251" y="1619"/>
                  </a:lnTo>
                  <a:lnTo>
                    <a:pt x="253" y="1614"/>
                  </a:lnTo>
                  <a:lnTo>
                    <a:pt x="254" y="1611"/>
                  </a:lnTo>
                  <a:lnTo>
                    <a:pt x="254" y="1606"/>
                  </a:lnTo>
                  <a:lnTo>
                    <a:pt x="254" y="1601"/>
                  </a:lnTo>
                  <a:lnTo>
                    <a:pt x="256" y="1597"/>
                  </a:lnTo>
                  <a:lnTo>
                    <a:pt x="256" y="1592"/>
                  </a:lnTo>
                  <a:lnTo>
                    <a:pt x="257" y="1587"/>
                  </a:lnTo>
                  <a:lnTo>
                    <a:pt x="259" y="1582"/>
                  </a:lnTo>
                  <a:lnTo>
                    <a:pt x="261" y="1577"/>
                  </a:lnTo>
                  <a:lnTo>
                    <a:pt x="261" y="1571"/>
                  </a:lnTo>
                  <a:lnTo>
                    <a:pt x="262" y="1566"/>
                  </a:lnTo>
                  <a:lnTo>
                    <a:pt x="262" y="1560"/>
                  </a:lnTo>
                  <a:lnTo>
                    <a:pt x="264" y="1553"/>
                  </a:lnTo>
                  <a:lnTo>
                    <a:pt x="265" y="1549"/>
                  </a:lnTo>
                  <a:lnTo>
                    <a:pt x="265" y="1542"/>
                  </a:lnTo>
                  <a:lnTo>
                    <a:pt x="267" y="1536"/>
                  </a:lnTo>
                  <a:lnTo>
                    <a:pt x="269" y="1529"/>
                  </a:lnTo>
                  <a:lnTo>
                    <a:pt x="270" y="1523"/>
                  </a:lnTo>
                  <a:lnTo>
                    <a:pt x="270" y="1520"/>
                  </a:lnTo>
                  <a:lnTo>
                    <a:pt x="270" y="1515"/>
                  </a:lnTo>
                  <a:lnTo>
                    <a:pt x="270" y="1510"/>
                  </a:lnTo>
                  <a:lnTo>
                    <a:pt x="272" y="1507"/>
                  </a:lnTo>
                  <a:lnTo>
                    <a:pt x="272" y="1502"/>
                  </a:lnTo>
                  <a:lnTo>
                    <a:pt x="273" y="1497"/>
                  </a:lnTo>
                  <a:lnTo>
                    <a:pt x="273" y="1493"/>
                  </a:lnTo>
                  <a:lnTo>
                    <a:pt x="273" y="1489"/>
                  </a:lnTo>
                  <a:lnTo>
                    <a:pt x="275" y="1485"/>
                  </a:lnTo>
                  <a:lnTo>
                    <a:pt x="273" y="1480"/>
                  </a:lnTo>
                  <a:lnTo>
                    <a:pt x="273" y="1481"/>
                  </a:lnTo>
                  <a:lnTo>
                    <a:pt x="273" y="1483"/>
                  </a:lnTo>
                  <a:lnTo>
                    <a:pt x="272" y="1485"/>
                  </a:lnTo>
                  <a:lnTo>
                    <a:pt x="272" y="1486"/>
                  </a:lnTo>
                  <a:lnTo>
                    <a:pt x="272" y="1488"/>
                  </a:lnTo>
                  <a:lnTo>
                    <a:pt x="270" y="1489"/>
                  </a:lnTo>
                  <a:lnTo>
                    <a:pt x="270" y="1491"/>
                  </a:lnTo>
                  <a:lnTo>
                    <a:pt x="270" y="1493"/>
                  </a:lnTo>
                  <a:lnTo>
                    <a:pt x="270" y="1494"/>
                  </a:lnTo>
                  <a:lnTo>
                    <a:pt x="270" y="1496"/>
                  </a:lnTo>
                  <a:lnTo>
                    <a:pt x="269" y="1499"/>
                  </a:lnTo>
                  <a:lnTo>
                    <a:pt x="269" y="1502"/>
                  </a:lnTo>
                  <a:lnTo>
                    <a:pt x="267" y="1505"/>
                  </a:lnTo>
                  <a:lnTo>
                    <a:pt x="267" y="1509"/>
                  </a:lnTo>
                  <a:lnTo>
                    <a:pt x="267" y="1513"/>
                  </a:lnTo>
                  <a:lnTo>
                    <a:pt x="267" y="1517"/>
                  </a:lnTo>
                  <a:lnTo>
                    <a:pt x="265" y="1520"/>
                  </a:lnTo>
                  <a:lnTo>
                    <a:pt x="265" y="1523"/>
                  </a:lnTo>
                  <a:lnTo>
                    <a:pt x="264" y="1528"/>
                  </a:lnTo>
                  <a:lnTo>
                    <a:pt x="262" y="1531"/>
                  </a:lnTo>
                  <a:lnTo>
                    <a:pt x="262" y="1533"/>
                  </a:lnTo>
                  <a:lnTo>
                    <a:pt x="262" y="1534"/>
                  </a:lnTo>
                  <a:lnTo>
                    <a:pt x="262" y="1536"/>
                  </a:lnTo>
                  <a:lnTo>
                    <a:pt x="262" y="1537"/>
                  </a:lnTo>
                  <a:lnTo>
                    <a:pt x="261" y="1537"/>
                  </a:lnTo>
                  <a:lnTo>
                    <a:pt x="261" y="1539"/>
                  </a:lnTo>
                  <a:lnTo>
                    <a:pt x="261" y="1541"/>
                  </a:lnTo>
                  <a:lnTo>
                    <a:pt x="261" y="1542"/>
                  </a:lnTo>
                  <a:lnTo>
                    <a:pt x="261" y="1544"/>
                  </a:lnTo>
                  <a:lnTo>
                    <a:pt x="262" y="1544"/>
                  </a:lnTo>
                  <a:lnTo>
                    <a:pt x="261" y="1545"/>
                  </a:lnTo>
                  <a:lnTo>
                    <a:pt x="261" y="1547"/>
                  </a:lnTo>
                  <a:lnTo>
                    <a:pt x="261" y="1547"/>
                  </a:lnTo>
                  <a:lnTo>
                    <a:pt x="259" y="1549"/>
                  </a:lnTo>
                  <a:lnTo>
                    <a:pt x="259" y="1550"/>
                  </a:lnTo>
                  <a:lnTo>
                    <a:pt x="259" y="1552"/>
                  </a:lnTo>
                  <a:lnTo>
                    <a:pt x="259" y="1553"/>
                  </a:lnTo>
                  <a:lnTo>
                    <a:pt x="259" y="1555"/>
                  </a:lnTo>
                  <a:lnTo>
                    <a:pt x="259" y="1557"/>
                  </a:lnTo>
                  <a:lnTo>
                    <a:pt x="257" y="1558"/>
                  </a:lnTo>
                  <a:lnTo>
                    <a:pt x="254" y="1566"/>
                  </a:lnTo>
                  <a:lnTo>
                    <a:pt x="253" y="1576"/>
                  </a:lnTo>
                  <a:lnTo>
                    <a:pt x="251" y="1585"/>
                  </a:lnTo>
                  <a:lnTo>
                    <a:pt x="249" y="1595"/>
                  </a:lnTo>
                  <a:lnTo>
                    <a:pt x="248" y="1605"/>
                  </a:lnTo>
                  <a:lnTo>
                    <a:pt x="245" y="1613"/>
                  </a:lnTo>
                  <a:lnTo>
                    <a:pt x="241" y="1622"/>
                  </a:lnTo>
                  <a:lnTo>
                    <a:pt x="238" y="1630"/>
                  </a:lnTo>
                  <a:lnTo>
                    <a:pt x="232" y="1637"/>
                  </a:lnTo>
                  <a:lnTo>
                    <a:pt x="225" y="1643"/>
                  </a:lnTo>
                  <a:lnTo>
                    <a:pt x="222" y="1643"/>
                  </a:lnTo>
                  <a:lnTo>
                    <a:pt x="221" y="1643"/>
                  </a:lnTo>
                  <a:lnTo>
                    <a:pt x="219" y="1643"/>
                  </a:lnTo>
                  <a:lnTo>
                    <a:pt x="217" y="1641"/>
                  </a:lnTo>
                  <a:lnTo>
                    <a:pt x="216" y="1640"/>
                  </a:lnTo>
                  <a:lnTo>
                    <a:pt x="216" y="1637"/>
                  </a:lnTo>
                  <a:lnTo>
                    <a:pt x="214" y="1635"/>
                  </a:lnTo>
                  <a:lnTo>
                    <a:pt x="214" y="1632"/>
                  </a:lnTo>
                  <a:lnTo>
                    <a:pt x="213" y="1630"/>
                  </a:lnTo>
                  <a:lnTo>
                    <a:pt x="213" y="1629"/>
                  </a:lnTo>
                  <a:lnTo>
                    <a:pt x="213" y="1619"/>
                  </a:lnTo>
                  <a:lnTo>
                    <a:pt x="213" y="1611"/>
                  </a:lnTo>
                  <a:lnTo>
                    <a:pt x="213" y="1603"/>
                  </a:lnTo>
                  <a:lnTo>
                    <a:pt x="213" y="1597"/>
                  </a:lnTo>
                  <a:lnTo>
                    <a:pt x="214" y="1589"/>
                  </a:lnTo>
                  <a:lnTo>
                    <a:pt x="214" y="1581"/>
                  </a:lnTo>
                  <a:lnTo>
                    <a:pt x="216" y="1573"/>
                  </a:lnTo>
                  <a:lnTo>
                    <a:pt x="216" y="1566"/>
                  </a:lnTo>
                  <a:lnTo>
                    <a:pt x="219" y="1558"/>
                  </a:lnTo>
                  <a:lnTo>
                    <a:pt x="221" y="1550"/>
                  </a:lnTo>
                  <a:lnTo>
                    <a:pt x="219" y="1549"/>
                  </a:lnTo>
                  <a:lnTo>
                    <a:pt x="217" y="1553"/>
                  </a:lnTo>
                  <a:lnTo>
                    <a:pt x="216" y="1558"/>
                  </a:lnTo>
                  <a:lnTo>
                    <a:pt x="214" y="1563"/>
                  </a:lnTo>
                  <a:lnTo>
                    <a:pt x="213" y="1568"/>
                  </a:lnTo>
                  <a:lnTo>
                    <a:pt x="211" y="1573"/>
                  </a:lnTo>
                  <a:lnTo>
                    <a:pt x="209" y="1577"/>
                  </a:lnTo>
                  <a:lnTo>
                    <a:pt x="208" y="1584"/>
                  </a:lnTo>
                  <a:lnTo>
                    <a:pt x="206" y="1589"/>
                  </a:lnTo>
                  <a:lnTo>
                    <a:pt x="205" y="1593"/>
                  </a:lnTo>
                  <a:lnTo>
                    <a:pt x="203" y="1600"/>
                  </a:lnTo>
                  <a:lnTo>
                    <a:pt x="203" y="1605"/>
                  </a:lnTo>
                  <a:lnTo>
                    <a:pt x="203" y="1609"/>
                  </a:lnTo>
                  <a:lnTo>
                    <a:pt x="203" y="1614"/>
                  </a:lnTo>
                  <a:lnTo>
                    <a:pt x="203" y="1619"/>
                  </a:lnTo>
                  <a:lnTo>
                    <a:pt x="203" y="1624"/>
                  </a:lnTo>
                  <a:lnTo>
                    <a:pt x="203" y="1630"/>
                  </a:lnTo>
                  <a:lnTo>
                    <a:pt x="205" y="1635"/>
                  </a:lnTo>
                  <a:lnTo>
                    <a:pt x="206" y="1640"/>
                  </a:lnTo>
                  <a:lnTo>
                    <a:pt x="208" y="1645"/>
                  </a:lnTo>
                  <a:lnTo>
                    <a:pt x="209" y="1649"/>
                  </a:lnTo>
                  <a:lnTo>
                    <a:pt x="198" y="1649"/>
                  </a:lnTo>
                  <a:lnTo>
                    <a:pt x="189" y="1649"/>
                  </a:lnTo>
                  <a:lnTo>
                    <a:pt x="177" y="1651"/>
                  </a:lnTo>
                  <a:lnTo>
                    <a:pt x="166" y="1651"/>
                  </a:lnTo>
                  <a:lnTo>
                    <a:pt x="153" y="1653"/>
                  </a:lnTo>
                  <a:lnTo>
                    <a:pt x="142" y="1653"/>
                  </a:lnTo>
                  <a:lnTo>
                    <a:pt x="131" y="1653"/>
                  </a:lnTo>
                  <a:lnTo>
                    <a:pt x="120" y="1653"/>
                  </a:lnTo>
                  <a:lnTo>
                    <a:pt x="109" y="1653"/>
                  </a:lnTo>
                  <a:lnTo>
                    <a:pt x="99" y="1651"/>
                  </a:lnTo>
                  <a:lnTo>
                    <a:pt x="99" y="1637"/>
                  </a:lnTo>
                  <a:lnTo>
                    <a:pt x="97" y="1624"/>
                  </a:lnTo>
                  <a:lnTo>
                    <a:pt x="97" y="1611"/>
                  </a:lnTo>
                  <a:lnTo>
                    <a:pt x="96" y="1600"/>
                  </a:lnTo>
                  <a:lnTo>
                    <a:pt x="94" y="1589"/>
                  </a:lnTo>
                  <a:lnTo>
                    <a:pt x="93" y="1577"/>
                  </a:lnTo>
                  <a:lnTo>
                    <a:pt x="89" y="1565"/>
                  </a:lnTo>
                  <a:lnTo>
                    <a:pt x="88" y="1553"/>
                  </a:lnTo>
                  <a:lnTo>
                    <a:pt x="86" y="1541"/>
                  </a:lnTo>
                  <a:lnTo>
                    <a:pt x="83" y="1526"/>
                  </a:lnTo>
                  <a:lnTo>
                    <a:pt x="83" y="1526"/>
                  </a:lnTo>
                  <a:lnTo>
                    <a:pt x="83" y="1537"/>
                  </a:lnTo>
                  <a:lnTo>
                    <a:pt x="85" y="1550"/>
                  </a:lnTo>
                  <a:lnTo>
                    <a:pt x="85" y="1561"/>
                  </a:lnTo>
                  <a:lnTo>
                    <a:pt x="86" y="1574"/>
                  </a:lnTo>
                  <a:lnTo>
                    <a:pt x="86" y="1585"/>
                  </a:lnTo>
                  <a:lnTo>
                    <a:pt x="86" y="1598"/>
                  </a:lnTo>
                  <a:lnTo>
                    <a:pt x="88" y="1611"/>
                  </a:lnTo>
                  <a:lnTo>
                    <a:pt x="88" y="1624"/>
                  </a:lnTo>
                  <a:lnTo>
                    <a:pt x="88" y="1637"/>
                  </a:lnTo>
                  <a:lnTo>
                    <a:pt x="88" y="1649"/>
                  </a:lnTo>
                  <a:lnTo>
                    <a:pt x="86" y="1649"/>
                  </a:lnTo>
                  <a:lnTo>
                    <a:pt x="85" y="1649"/>
                  </a:lnTo>
                  <a:lnTo>
                    <a:pt x="83" y="1648"/>
                  </a:lnTo>
                  <a:lnTo>
                    <a:pt x="80" y="1646"/>
                  </a:lnTo>
                  <a:lnTo>
                    <a:pt x="78" y="1645"/>
                  </a:lnTo>
                  <a:lnTo>
                    <a:pt x="77" y="1643"/>
                  </a:lnTo>
                  <a:lnTo>
                    <a:pt x="75" y="1643"/>
                  </a:lnTo>
                  <a:lnTo>
                    <a:pt x="73" y="1643"/>
                  </a:lnTo>
                  <a:lnTo>
                    <a:pt x="72" y="1645"/>
                  </a:lnTo>
                  <a:lnTo>
                    <a:pt x="72" y="1648"/>
                  </a:lnTo>
                  <a:lnTo>
                    <a:pt x="69" y="1649"/>
                  </a:lnTo>
                  <a:lnTo>
                    <a:pt x="64" y="1649"/>
                  </a:lnTo>
                  <a:lnTo>
                    <a:pt x="59" y="1649"/>
                  </a:lnTo>
                  <a:lnTo>
                    <a:pt x="54" y="1649"/>
                  </a:lnTo>
                  <a:lnTo>
                    <a:pt x="48" y="1649"/>
                  </a:lnTo>
                  <a:lnTo>
                    <a:pt x="41" y="1649"/>
                  </a:lnTo>
                  <a:lnTo>
                    <a:pt x="37" y="1649"/>
                  </a:lnTo>
                  <a:lnTo>
                    <a:pt x="30" y="1648"/>
                  </a:lnTo>
                  <a:lnTo>
                    <a:pt x="25" y="1646"/>
                  </a:lnTo>
                  <a:lnTo>
                    <a:pt x="21" y="1645"/>
                  </a:lnTo>
                  <a:lnTo>
                    <a:pt x="16" y="1643"/>
                  </a:lnTo>
                  <a:lnTo>
                    <a:pt x="16" y="1638"/>
                  </a:lnTo>
                  <a:lnTo>
                    <a:pt x="16" y="1635"/>
                  </a:lnTo>
                  <a:lnTo>
                    <a:pt x="16" y="1630"/>
                  </a:lnTo>
                  <a:lnTo>
                    <a:pt x="16" y="1627"/>
                  </a:lnTo>
                  <a:lnTo>
                    <a:pt x="14" y="1624"/>
                  </a:lnTo>
                  <a:lnTo>
                    <a:pt x="14" y="1619"/>
                  </a:lnTo>
                  <a:lnTo>
                    <a:pt x="14" y="1616"/>
                  </a:lnTo>
                  <a:lnTo>
                    <a:pt x="14" y="1613"/>
                  </a:lnTo>
                  <a:lnTo>
                    <a:pt x="14" y="1608"/>
                  </a:lnTo>
                  <a:lnTo>
                    <a:pt x="16" y="1605"/>
                  </a:lnTo>
                  <a:lnTo>
                    <a:pt x="14" y="1603"/>
                  </a:lnTo>
                  <a:lnTo>
                    <a:pt x="14" y="1601"/>
                  </a:lnTo>
                  <a:lnTo>
                    <a:pt x="14" y="1600"/>
                  </a:lnTo>
                  <a:lnTo>
                    <a:pt x="14" y="1598"/>
                  </a:lnTo>
                  <a:lnTo>
                    <a:pt x="14" y="1595"/>
                  </a:lnTo>
                  <a:lnTo>
                    <a:pt x="14" y="1593"/>
                  </a:lnTo>
                  <a:lnTo>
                    <a:pt x="14" y="1592"/>
                  </a:lnTo>
                  <a:lnTo>
                    <a:pt x="14" y="1590"/>
                  </a:lnTo>
                  <a:lnTo>
                    <a:pt x="13" y="1589"/>
                  </a:lnTo>
                  <a:lnTo>
                    <a:pt x="13" y="1585"/>
                  </a:lnTo>
                  <a:lnTo>
                    <a:pt x="11" y="1569"/>
                  </a:lnTo>
                  <a:lnTo>
                    <a:pt x="9" y="1552"/>
                  </a:lnTo>
                  <a:lnTo>
                    <a:pt x="8" y="1536"/>
                  </a:lnTo>
                  <a:lnTo>
                    <a:pt x="5" y="1520"/>
                  </a:lnTo>
                  <a:lnTo>
                    <a:pt x="3" y="1502"/>
                  </a:lnTo>
                  <a:lnTo>
                    <a:pt x="1" y="1486"/>
                  </a:lnTo>
                  <a:lnTo>
                    <a:pt x="0" y="1469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1" y="1417"/>
                  </a:lnTo>
                  <a:lnTo>
                    <a:pt x="0" y="1405"/>
                  </a:lnTo>
                  <a:lnTo>
                    <a:pt x="0" y="1390"/>
                  </a:lnTo>
                  <a:lnTo>
                    <a:pt x="0" y="1379"/>
                  </a:lnTo>
                  <a:lnTo>
                    <a:pt x="0" y="1366"/>
                  </a:lnTo>
                  <a:lnTo>
                    <a:pt x="1" y="1353"/>
                  </a:lnTo>
                  <a:lnTo>
                    <a:pt x="1" y="1342"/>
                  </a:lnTo>
                  <a:lnTo>
                    <a:pt x="1" y="1329"/>
                  </a:lnTo>
                  <a:lnTo>
                    <a:pt x="3" y="1318"/>
                  </a:lnTo>
                  <a:lnTo>
                    <a:pt x="3" y="1305"/>
                  </a:lnTo>
                  <a:lnTo>
                    <a:pt x="3" y="1293"/>
                  </a:lnTo>
                  <a:lnTo>
                    <a:pt x="1" y="1278"/>
                  </a:lnTo>
                  <a:lnTo>
                    <a:pt x="1" y="1264"/>
                  </a:lnTo>
                  <a:lnTo>
                    <a:pt x="1" y="1251"/>
                  </a:lnTo>
                  <a:lnTo>
                    <a:pt x="1" y="1237"/>
                  </a:lnTo>
                  <a:lnTo>
                    <a:pt x="3" y="1222"/>
                  </a:lnTo>
                  <a:lnTo>
                    <a:pt x="5" y="1208"/>
                  </a:lnTo>
                  <a:lnTo>
                    <a:pt x="6" y="1193"/>
                  </a:lnTo>
                  <a:lnTo>
                    <a:pt x="8" y="1179"/>
                  </a:lnTo>
                  <a:lnTo>
                    <a:pt x="8" y="1166"/>
                  </a:lnTo>
                  <a:lnTo>
                    <a:pt x="8" y="1152"/>
                  </a:lnTo>
                  <a:lnTo>
                    <a:pt x="9" y="1115"/>
                  </a:lnTo>
                  <a:lnTo>
                    <a:pt x="9" y="1078"/>
                  </a:lnTo>
                  <a:lnTo>
                    <a:pt x="11" y="1043"/>
                  </a:lnTo>
                  <a:lnTo>
                    <a:pt x="13" y="1008"/>
                  </a:lnTo>
                  <a:lnTo>
                    <a:pt x="13" y="973"/>
                  </a:lnTo>
                  <a:lnTo>
                    <a:pt x="14" y="937"/>
                  </a:lnTo>
                  <a:lnTo>
                    <a:pt x="16" y="901"/>
                  </a:lnTo>
                  <a:lnTo>
                    <a:pt x="19" y="864"/>
                  </a:lnTo>
                  <a:lnTo>
                    <a:pt x="21" y="825"/>
                  </a:lnTo>
                  <a:lnTo>
                    <a:pt x="24" y="787"/>
                  </a:lnTo>
                  <a:lnTo>
                    <a:pt x="25" y="776"/>
                  </a:lnTo>
                  <a:lnTo>
                    <a:pt x="27" y="766"/>
                  </a:lnTo>
                  <a:lnTo>
                    <a:pt x="27" y="755"/>
                  </a:lnTo>
                  <a:lnTo>
                    <a:pt x="29" y="744"/>
                  </a:lnTo>
                  <a:lnTo>
                    <a:pt x="30" y="733"/>
                  </a:lnTo>
                  <a:lnTo>
                    <a:pt x="32" y="721"/>
                  </a:lnTo>
                  <a:lnTo>
                    <a:pt x="33" y="710"/>
                  </a:lnTo>
                  <a:lnTo>
                    <a:pt x="37" y="701"/>
                  </a:lnTo>
                  <a:lnTo>
                    <a:pt x="38" y="689"/>
                  </a:lnTo>
                  <a:lnTo>
                    <a:pt x="41" y="678"/>
                  </a:lnTo>
                  <a:lnTo>
                    <a:pt x="45" y="659"/>
                  </a:lnTo>
                  <a:lnTo>
                    <a:pt x="48" y="641"/>
                  </a:lnTo>
                  <a:lnTo>
                    <a:pt x="51" y="622"/>
                  </a:lnTo>
                  <a:lnTo>
                    <a:pt x="54" y="603"/>
                  </a:lnTo>
                  <a:lnTo>
                    <a:pt x="59" y="584"/>
                  </a:lnTo>
                  <a:lnTo>
                    <a:pt x="62" y="565"/>
                  </a:lnTo>
                  <a:lnTo>
                    <a:pt x="67" y="545"/>
                  </a:lnTo>
                  <a:lnTo>
                    <a:pt x="70" y="526"/>
                  </a:lnTo>
                  <a:lnTo>
                    <a:pt x="73" y="505"/>
                  </a:lnTo>
                  <a:lnTo>
                    <a:pt x="75" y="486"/>
                  </a:lnTo>
                  <a:lnTo>
                    <a:pt x="77" y="483"/>
                  </a:lnTo>
                  <a:lnTo>
                    <a:pt x="77" y="480"/>
                  </a:lnTo>
                  <a:lnTo>
                    <a:pt x="78" y="477"/>
                  </a:lnTo>
                  <a:lnTo>
                    <a:pt x="78" y="472"/>
                  </a:lnTo>
                  <a:lnTo>
                    <a:pt x="80" y="469"/>
                  </a:lnTo>
                  <a:lnTo>
                    <a:pt x="80" y="465"/>
                  </a:lnTo>
                  <a:lnTo>
                    <a:pt x="81" y="461"/>
                  </a:lnTo>
                  <a:lnTo>
                    <a:pt x="81" y="457"/>
                  </a:lnTo>
                  <a:lnTo>
                    <a:pt x="81" y="453"/>
                  </a:lnTo>
                  <a:lnTo>
                    <a:pt x="81" y="449"/>
                  </a:lnTo>
                  <a:lnTo>
                    <a:pt x="85" y="446"/>
                  </a:lnTo>
                  <a:lnTo>
                    <a:pt x="86" y="441"/>
                  </a:lnTo>
                  <a:lnTo>
                    <a:pt x="86" y="438"/>
                  </a:lnTo>
                  <a:lnTo>
                    <a:pt x="88" y="433"/>
                  </a:lnTo>
                  <a:lnTo>
                    <a:pt x="88" y="429"/>
                  </a:lnTo>
                  <a:lnTo>
                    <a:pt x="89" y="425"/>
                  </a:lnTo>
                  <a:lnTo>
                    <a:pt x="89" y="421"/>
                  </a:lnTo>
                  <a:lnTo>
                    <a:pt x="89" y="417"/>
                  </a:lnTo>
                  <a:lnTo>
                    <a:pt x="91" y="413"/>
                  </a:lnTo>
                  <a:lnTo>
                    <a:pt x="91" y="411"/>
                  </a:lnTo>
                  <a:lnTo>
                    <a:pt x="93" y="398"/>
                  </a:lnTo>
                  <a:lnTo>
                    <a:pt x="96" y="385"/>
                  </a:lnTo>
                  <a:lnTo>
                    <a:pt x="97" y="373"/>
                  </a:lnTo>
                  <a:lnTo>
                    <a:pt x="101" y="361"/>
                  </a:lnTo>
                  <a:lnTo>
                    <a:pt x="104" y="349"/>
                  </a:lnTo>
                  <a:lnTo>
                    <a:pt x="107" y="337"/>
                  </a:lnTo>
                  <a:lnTo>
                    <a:pt x="110" y="325"/>
                  </a:lnTo>
                  <a:lnTo>
                    <a:pt x="113" y="313"/>
                  </a:lnTo>
                  <a:lnTo>
                    <a:pt x="117" y="304"/>
                  </a:lnTo>
                  <a:lnTo>
                    <a:pt x="120" y="294"/>
                  </a:lnTo>
                  <a:lnTo>
                    <a:pt x="121" y="281"/>
                  </a:lnTo>
                  <a:lnTo>
                    <a:pt x="123" y="267"/>
                  </a:lnTo>
                  <a:lnTo>
                    <a:pt x="125" y="254"/>
                  </a:lnTo>
                  <a:lnTo>
                    <a:pt x="126" y="241"/>
                  </a:lnTo>
                  <a:lnTo>
                    <a:pt x="129" y="229"/>
                  </a:lnTo>
                  <a:lnTo>
                    <a:pt x="131" y="214"/>
                  </a:lnTo>
                  <a:lnTo>
                    <a:pt x="134" y="201"/>
                  </a:lnTo>
                  <a:lnTo>
                    <a:pt x="136" y="189"/>
                  </a:lnTo>
                  <a:lnTo>
                    <a:pt x="137" y="176"/>
                  </a:lnTo>
                  <a:lnTo>
                    <a:pt x="139" y="163"/>
                  </a:lnTo>
                  <a:lnTo>
                    <a:pt x="141" y="152"/>
                  </a:lnTo>
                  <a:lnTo>
                    <a:pt x="142" y="142"/>
                  </a:lnTo>
                  <a:lnTo>
                    <a:pt x="144" y="133"/>
                  </a:lnTo>
                  <a:lnTo>
                    <a:pt x="145" y="121"/>
                  </a:lnTo>
                  <a:lnTo>
                    <a:pt x="147" y="110"/>
                  </a:lnTo>
                  <a:lnTo>
                    <a:pt x="149" y="101"/>
                  </a:lnTo>
                  <a:lnTo>
                    <a:pt x="150" y="89"/>
                  </a:lnTo>
                  <a:lnTo>
                    <a:pt x="152" y="78"/>
                  </a:lnTo>
                  <a:lnTo>
                    <a:pt x="152" y="67"/>
                  </a:lnTo>
                  <a:lnTo>
                    <a:pt x="153" y="57"/>
                  </a:lnTo>
                  <a:lnTo>
                    <a:pt x="155" y="53"/>
                  </a:lnTo>
                  <a:lnTo>
                    <a:pt x="157" y="46"/>
                  </a:lnTo>
                  <a:lnTo>
                    <a:pt x="158" y="41"/>
                  </a:lnTo>
                  <a:lnTo>
                    <a:pt x="160" y="35"/>
                  </a:lnTo>
                  <a:lnTo>
                    <a:pt x="160" y="29"/>
                  </a:lnTo>
                  <a:lnTo>
                    <a:pt x="161" y="22"/>
                  </a:lnTo>
                  <a:lnTo>
                    <a:pt x="161" y="16"/>
                  </a:lnTo>
                  <a:lnTo>
                    <a:pt x="163" y="11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166" y="9"/>
                  </a:lnTo>
                  <a:lnTo>
                    <a:pt x="168" y="19"/>
                  </a:lnTo>
                  <a:lnTo>
                    <a:pt x="169" y="27"/>
                  </a:lnTo>
                  <a:lnTo>
                    <a:pt x="173" y="37"/>
                  </a:lnTo>
                  <a:lnTo>
                    <a:pt x="176" y="45"/>
                  </a:lnTo>
                  <a:lnTo>
                    <a:pt x="179" y="54"/>
                  </a:lnTo>
                  <a:lnTo>
                    <a:pt x="182" y="62"/>
                  </a:lnTo>
                  <a:lnTo>
                    <a:pt x="185" y="70"/>
                  </a:lnTo>
                  <a:lnTo>
                    <a:pt x="190" y="78"/>
                  </a:lnTo>
                  <a:lnTo>
                    <a:pt x="193" y="86"/>
                  </a:lnTo>
                  <a:lnTo>
                    <a:pt x="193" y="8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4" name="Freeform 56"/>
            <p:cNvSpPr>
              <a:spLocks/>
            </p:cNvSpPr>
            <p:nvPr/>
          </p:nvSpPr>
          <p:spPr bwMode="auto">
            <a:xfrm>
              <a:off x="4451" y="1414"/>
              <a:ext cx="121" cy="403"/>
            </a:xfrm>
            <a:custGeom>
              <a:avLst/>
              <a:gdLst/>
              <a:ahLst/>
              <a:cxnLst>
                <a:cxn ang="0">
                  <a:pos x="242" y="72"/>
                </a:cxn>
                <a:cxn ang="0">
                  <a:pos x="235" y="87"/>
                </a:cxn>
                <a:cxn ang="0">
                  <a:pos x="229" y="106"/>
                </a:cxn>
                <a:cxn ang="0">
                  <a:pos x="219" y="139"/>
                </a:cxn>
                <a:cxn ang="0">
                  <a:pos x="210" y="175"/>
                </a:cxn>
                <a:cxn ang="0">
                  <a:pos x="202" y="210"/>
                </a:cxn>
                <a:cxn ang="0">
                  <a:pos x="192" y="245"/>
                </a:cxn>
                <a:cxn ang="0">
                  <a:pos x="181" y="279"/>
                </a:cxn>
                <a:cxn ang="0">
                  <a:pos x="173" y="315"/>
                </a:cxn>
                <a:cxn ang="0">
                  <a:pos x="165" y="354"/>
                </a:cxn>
                <a:cxn ang="0">
                  <a:pos x="155" y="375"/>
                </a:cxn>
                <a:cxn ang="0">
                  <a:pos x="149" y="391"/>
                </a:cxn>
                <a:cxn ang="0">
                  <a:pos x="143" y="408"/>
                </a:cxn>
                <a:cxn ang="0">
                  <a:pos x="135" y="429"/>
                </a:cxn>
                <a:cxn ang="0">
                  <a:pos x="128" y="451"/>
                </a:cxn>
                <a:cxn ang="0">
                  <a:pos x="123" y="467"/>
                </a:cxn>
                <a:cxn ang="0">
                  <a:pos x="117" y="483"/>
                </a:cxn>
                <a:cxn ang="0">
                  <a:pos x="107" y="512"/>
                </a:cxn>
                <a:cxn ang="0">
                  <a:pos x="88" y="576"/>
                </a:cxn>
                <a:cxn ang="0">
                  <a:pos x="67" y="640"/>
                </a:cxn>
                <a:cxn ang="0">
                  <a:pos x="56" y="671"/>
                </a:cxn>
                <a:cxn ang="0">
                  <a:pos x="51" y="688"/>
                </a:cxn>
                <a:cxn ang="0">
                  <a:pos x="43" y="715"/>
                </a:cxn>
                <a:cxn ang="0">
                  <a:pos x="27" y="768"/>
                </a:cxn>
                <a:cxn ang="0">
                  <a:pos x="10" y="823"/>
                </a:cxn>
                <a:cxn ang="0">
                  <a:pos x="5" y="839"/>
                </a:cxn>
                <a:cxn ang="0">
                  <a:pos x="3" y="839"/>
                </a:cxn>
                <a:cxn ang="0">
                  <a:pos x="0" y="835"/>
                </a:cxn>
                <a:cxn ang="0">
                  <a:pos x="5" y="821"/>
                </a:cxn>
                <a:cxn ang="0">
                  <a:pos x="10" y="807"/>
                </a:cxn>
                <a:cxn ang="0">
                  <a:pos x="31" y="744"/>
                </a:cxn>
                <a:cxn ang="0">
                  <a:pos x="55" y="663"/>
                </a:cxn>
                <a:cxn ang="0">
                  <a:pos x="77" y="600"/>
                </a:cxn>
                <a:cxn ang="0">
                  <a:pos x="83" y="579"/>
                </a:cxn>
                <a:cxn ang="0">
                  <a:pos x="87" y="560"/>
                </a:cxn>
                <a:cxn ang="0">
                  <a:pos x="93" y="543"/>
                </a:cxn>
                <a:cxn ang="0">
                  <a:pos x="98" y="525"/>
                </a:cxn>
                <a:cxn ang="0">
                  <a:pos x="107" y="498"/>
                </a:cxn>
                <a:cxn ang="0">
                  <a:pos x="125" y="445"/>
                </a:cxn>
                <a:cxn ang="0">
                  <a:pos x="143" y="392"/>
                </a:cxn>
                <a:cxn ang="0">
                  <a:pos x="173" y="295"/>
                </a:cxn>
                <a:cxn ang="0">
                  <a:pos x="203" y="178"/>
                </a:cxn>
                <a:cxn ang="0">
                  <a:pos x="235" y="87"/>
                </a:cxn>
                <a:cxn ang="0">
                  <a:pos x="240" y="63"/>
                </a:cxn>
                <a:cxn ang="0">
                  <a:pos x="248" y="40"/>
                </a:cxn>
                <a:cxn ang="0">
                  <a:pos x="250" y="24"/>
                </a:cxn>
                <a:cxn ang="0">
                  <a:pos x="255" y="13"/>
                </a:cxn>
                <a:cxn ang="0">
                  <a:pos x="256" y="0"/>
                </a:cxn>
                <a:cxn ang="0">
                  <a:pos x="253" y="24"/>
                </a:cxn>
                <a:cxn ang="0">
                  <a:pos x="248" y="48"/>
                </a:cxn>
                <a:cxn ang="0">
                  <a:pos x="245" y="59"/>
                </a:cxn>
              </a:cxnLst>
              <a:rect l="0" t="0" r="r" b="b"/>
              <a:pathLst>
                <a:path w="256" h="839">
                  <a:moveTo>
                    <a:pt x="245" y="59"/>
                  </a:moveTo>
                  <a:lnTo>
                    <a:pt x="245" y="64"/>
                  </a:lnTo>
                  <a:lnTo>
                    <a:pt x="243" y="67"/>
                  </a:lnTo>
                  <a:lnTo>
                    <a:pt x="242" y="72"/>
                  </a:lnTo>
                  <a:lnTo>
                    <a:pt x="240" y="75"/>
                  </a:lnTo>
                  <a:lnTo>
                    <a:pt x="239" y="79"/>
                  </a:lnTo>
                  <a:lnTo>
                    <a:pt x="237" y="82"/>
                  </a:lnTo>
                  <a:lnTo>
                    <a:pt x="235" y="87"/>
                  </a:lnTo>
                  <a:lnTo>
                    <a:pt x="235" y="90"/>
                  </a:lnTo>
                  <a:lnTo>
                    <a:pt x="234" y="95"/>
                  </a:lnTo>
                  <a:lnTo>
                    <a:pt x="234" y="98"/>
                  </a:lnTo>
                  <a:lnTo>
                    <a:pt x="229" y="106"/>
                  </a:lnTo>
                  <a:lnTo>
                    <a:pt x="226" y="114"/>
                  </a:lnTo>
                  <a:lnTo>
                    <a:pt x="224" y="123"/>
                  </a:lnTo>
                  <a:lnTo>
                    <a:pt x="221" y="131"/>
                  </a:lnTo>
                  <a:lnTo>
                    <a:pt x="219" y="139"/>
                  </a:lnTo>
                  <a:lnTo>
                    <a:pt x="216" y="149"/>
                  </a:lnTo>
                  <a:lnTo>
                    <a:pt x="215" y="157"/>
                  </a:lnTo>
                  <a:lnTo>
                    <a:pt x="211" y="167"/>
                  </a:lnTo>
                  <a:lnTo>
                    <a:pt x="210" y="175"/>
                  </a:lnTo>
                  <a:lnTo>
                    <a:pt x="207" y="184"/>
                  </a:lnTo>
                  <a:lnTo>
                    <a:pt x="205" y="192"/>
                  </a:lnTo>
                  <a:lnTo>
                    <a:pt x="203" y="200"/>
                  </a:lnTo>
                  <a:lnTo>
                    <a:pt x="202" y="210"/>
                  </a:lnTo>
                  <a:lnTo>
                    <a:pt x="200" y="219"/>
                  </a:lnTo>
                  <a:lnTo>
                    <a:pt x="197" y="227"/>
                  </a:lnTo>
                  <a:lnTo>
                    <a:pt x="195" y="237"/>
                  </a:lnTo>
                  <a:lnTo>
                    <a:pt x="192" y="245"/>
                  </a:lnTo>
                  <a:lnTo>
                    <a:pt x="189" y="253"/>
                  </a:lnTo>
                  <a:lnTo>
                    <a:pt x="187" y="261"/>
                  </a:lnTo>
                  <a:lnTo>
                    <a:pt x="184" y="269"/>
                  </a:lnTo>
                  <a:lnTo>
                    <a:pt x="181" y="279"/>
                  </a:lnTo>
                  <a:lnTo>
                    <a:pt x="179" y="288"/>
                  </a:lnTo>
                  <a:lnTo>
                    <a:pt x="178" y="298"/>
                  </a:lnTo>
                  <a:lnTo>
                    <a:pt x="175" y="306"/>
                  </a:lnTo>
                  <a:lnTo>
                    <a:pt x="173" y="315"/>
                  </a:lnTo>
                  <a:lnTo>
                    <a:pt x="171" y="325"/>
                  </a:lnTo>
                  <a:lnTo>
                    <a:pt x="170" y="335"/>
                  </a:lnTo>
                  <a:lnTo>
                    <a:pt x="167" y="344"/>
                  </a:lnTo>
                  <a:lnTo>
                    <a:pt x="165" y="354"/>
                  </a:lnTo>
                  <a:lnTo>
                    <a:pt x="162" y="363"/>
                  </a:lnTo>
                  <a:lnTo>
                    <a:pt x="160" y="367"/>
                  </a:lnTo>
                  <a:lnTo>
                    <a:pt x="157" y="371"/>
                  </a:lnTo>
                  <a:lnTo>
                    <a:pt x="155" y="375"/>
                  </a:lnTo>
                  <a:lnTo>
                    <a:pt x="154" y="379"/>
                  </a:lnTo>
                  <a:lnTo>
                    <a:pt x="152" y="383"/>
                  </a:lnTo>
                  <a:lnTo>
                    <a:pt x="151" y="387"/>
                  </a:lnTo>
                  <a:lnTo>
                    <a:pt x="149" y="391"/>
                  </a:lnTo>
                  <a:lnTo>
                    <a:pt x="147" y="395"/>
                  </a:lnTo>
                  <a:lnTo>
                    <a:pt x="144" y="399"/>
                  </a:lnTo>
                  <a:lnTo>
                    <a:pt x="143" y="403"/>
                  </a:lnTo>
                  <a:lnTo>
                    <a:pt x="143" y="408"/>
                  </a:lnTo>
                  <a:lnTo>
                    <a:pt x="141" y="415"/>
                  </a:lnTo>
                  <a:lnTo>
                    <a:pt x="139" y="419"/>
                  </a:lnTo>
                  <a:lnTo>
                    <a:pt x="136" y="424"/>
                  </a:lnTo>
                  <a:lnTo>
                    <a:pt x="135" y="429"/>
                  </a:lnTo>
                  <a:lnTo>
                    <a:pt x="133" y="435"/>
                  </a:lnTo>
                  <a:lnTo>
                    <a:pt x="130" y="440"/>
                  </a:lnTo>
                  <a:lnTo>
                    <a:pt x="128" y="445"/>
                  </a:lnTo>
                  <a:lnTo>
                    <a:pt x="128" y="451"/>
                  </a:lnTo>
                  <a:lnTo>
                    <a:pt x="127" y="456"/>
                  </a:lnTo>
                  <a:lnTo>
                    <a:pt x="127" y="459"/>
                  </a:lnTo>
                  <a:lnTo>
                    <a:pt x="125" y="464"/>
                  </a:lnTo>
                  <a:lnTo>
                    <a:pt x="123" y="467"/>
                  </a:lnTo>
                  <a:lnTo>
                    <a:pt x="122" y="472"/>
                  </a:lnTo>
                  <a:lnTo>
                    <a:pt x="120" y="475"/>
                  </a:lnTo>
                  <a:lnTo>
                    <a:pt x="119" y="480"/>
                  </a:lnTo>
                  <a:lnTo>
                    <a:pt x="117" y="483"/>
                  </a:lnTo>
                  <a:lnTo>
                    <a:pt x="115" y="488"/>
                  </a:lnTo>
                  <a:lnTo>
                    <a:pt x="115" y="491"/>
                  </a:lnTo>
                  <a:lnTo>
                    <a:pt x="114" y="496"/>
                  </a:lnTo>
                  <a:lnTo>
                    <a:pt x="107" y="512"/>
                  </a:lnTo>
                  <a:lnTo>
                    <a:pt x="103" y="528"/>
                  </a:lnTo>
                  <a:lnTo>
                    <a:pt x="98" y="544"/>
                  </a:lnTo>
                  <a:lnTo>
                    <a:pt x="93" y="560"/>
                  </a:lnTo>
                  <a:lnTo>
                    <a:pt x="88" y="576"/>
                  </a:lnTo>
                  <a:lnTo>
                    <a:pt x="83" y="594"/>
                  </a:lnTo>
                  <a:lnTo>
                    <a:pt x="79" y="610"/>
                  </a:lnTo>
                  <a:lnTo>
                    <a:pt x="74" y="626"/>
                  </a:lnTo>
                  <a:lnTo>
                    <a:pt x="67" y="640"/>
                  </a:lnTo>
                  <a:lnTo>
                    <a:pt x="61" y="656"/>
                  </a:lnTo>
                  <a:lnTo>
                    <a:pt x="59" y="661"/>
                  </a:lnTo>
                  <a:lnTo>
                    <a:pt x="58" y="666"/>
                  </a:lnTo>
                  <a:lnTo>
                    <a:pt x="56" y="671"/>
                  </a:lnTo>
                  <a:lnTo>
                    <a:pt x="56" y="675"/>
                  </a:lnTo>
                  <a:lnTo>
                    <a:pt x="55" y="680"/>
                  </a:lnTo>
                  <a:lnTo>
                    <a:pt x="53" y="683"/>
                  </a:lnTo>
                  <a:lnTo>
                    <a:pt x="51" y="688"/>
                  </a:lnTo>
                  <a:lnTo>
                    <a:pt x="50" y="693"/>
                  </a:lnTo>
                  <a:lnTo>
                    <a:pt x="48" y="698"/>
                  </a:lnTo>
                  <a:lnTo>
                    <a:pt x="45" y="703"/>
                  </a:lnTo>
                  <a:lnTo>
                    <a:pt x="43" y="715"/>
                  </a:lnTo>
                  <a:lnTo>
                    <a:pt x="40" y="728"/>
                  </a:lnTo>
                  <a:lnTo>
                    <a:pt x="35" y="743"/>
                  </a:lnTo>
                  <a:lnTo>
                    <a:pt x="31" y="755"/>
                  </a:lnTo>
                  <a:lnTo>
                    <a:pt x="27" y="768"/>
                  </a:lnTo>
                  <a:lnTo>
                    <a:pt x="23" y="783"/>
                  </a:lnTo>
                  <a:lnTo>
                    <a:pt x="18" y="795"/>
                  </a:lnTo>
                  <a:lnTo>
                    <a:pt x="13" y="810"/>
                  </a:lnTo>
                  <a:lnTo>
                    <a:pt x="10" y="823"/>
                  </a:lnTo>
                  <a:lnTo>
                    <a:pt x="7" y="837"/>
                  </a:lnTo>
                  <a:lnTo>
                    <a:pt x="7" y="837"/>
                  </a:lnTo>
                  <a:lnTo>
                    <a:pt x="7" y="839"/>
                  </a:lnTo>
                  <a:lnTo>
                    <a:pt x="5" y="839"/>
                  </a:lnTo>
                  <a:lnTo>
                    <a:pt x="5" y="839"/>
                  </a:lnTo>
                  <a:lnTo>
                    <a:pt x="5" y="839"/>
                  </a:lnTo>
                  <a:lnTo>
                    <a:pt x="3" y="839"/>
                  </a:lnTo>
                  <a:lnTo>
                    <a:pt x="3" y="839"/>
                  </a:lnTo>
                  <a:lnTo>
                    <a:pt x="2" y="839"/>
                  </a:lnTo>
                  <a:lnTo>
                    <a:pt x="2" y="839"/>
                  </a:lnTo>
                  <a:lnTo>
                    <a:pt x="2" y="839"/>
                  </a:lnTo>
                  <a:lnTo>
                    <a:pt x="0" y="835"/>
                  </a:lnTo>
                  <a:lnTo>
                    <a:pt x="2" y="832"/>
                  </a:lnTo>
                  <a:lnTo>
                    <a:pt x="2" y="827"/>
                  </a:lnTo>
                  <a:lnTo>
                    <a:pt x="3" y="824"/>
                  </a:lnTo>
                  <a:lnTo>
                    <a:pt x="5" y="821"/>
                  </a:lnTo>
                  <a:lnTo>
                    <a:pt x="7" y="818"/>
                  </a:lnTo>
                  <a:lnTo>
                    <a:pt x="8" y="815"/>
                  </a:lnTo>
                  <a:lnTo>
                    <a:pt x="8" y="810"/>
                  </a:lnTo>
                  <a:lnTo>
                    <a:pt x="10" y="807"/>
                  </a:lnTo>
                  <a:lnTo>
                    <a:pt x="8" y="803"/>
                  </a:lnTo>
                  <a:lnTo>
                    <a:pt x="16" y="784"/>
                  </a:lnTo>
                  <a:lnTo>
                    <a:pt x="24" y="763"/>
                  </a:lnTo>
                  <a:lnTo>
                    <a:pt x="31" y="744"/>
                  </a:lnTo>
                  <a:lnTo>
                    <a:pt x="37" y="723"/>
                  </a:lnTo>
                  <a:lnTo>
                    <a:pt x="42" y="704"/>
                  </a:lnTo>
                  <a:lnTo>
                    <a:pt x="48" y="683"/>
                  </a:lnTo>
                  <a:lnTo>
                    <a:pt x="55" y="663"/>
                  </a:lnTo>
                  <a:lnTo>
                    <a:pt x="61" y="643"/>
                  </a:lnTo>
                  <a:lnTo>
                    <a:pt x="67" y="624"/>
                  </a:lnTo>
                  <a:lnTo>
                    <a:pt x="75" y="605"/>
                  </a:lnTo>
                  <a:lnTo>
                    <a:pt x="77" y="600"/>
                  </a:lnTo>
                  <a:lnTo>
                    <a:pt x="79" y="595"/>
                  </a:lnTo>
                  <a:lnTo>
                    <a:pt x="80" y="589"/>
                  </a:lnTo>
                  <a:lnTo>
                    <a:pt x="82" y="584"/>
                  </a:lnTo>
                  <a:lnTo>
                    <a:pt x="83" y="579"/>
                  </a:lnTo>
                  <a:lnTo>
                    <a:pt x="85" y="575"/>
                  </a:lnTo>
                  <a:lnTo>
                    <a:pt x="85" y="570"/>
                  </a:lnTo>
                  <a:lnTo>
                    <a:pt x="87" y="565"/>
                  </a:lnTo>
                  <a:lnTo>
                    <a:pt x="87" y="560"/>
                  </a:lnTo>
                  <a:lnTo>
                    <a:pt x="88" y="555"/>
                  </a:lnTo>
                  <a:lnTo>
                    <a:pt x="90" y="552"/>
                  </a:lnTo>
                  <a:lnTo>
                    <a:pt x="91" y="547"/>
                  </a:lnTo>
                  <a:lnTo>
                    <a:pt x="93" y="543"/>
                  </a:lnTo>
                  <a:lnTo>
                    <a:pt x="95" y="539"/>
                  </a:lnTo>
                  <a:lnTo>
                    <a:pt x="95" y="535"/>
                  </a:lnTo>
                  <a:lnTo>
                    <a:pt x="96" y="530"/>
                  </a:lnTo>
                  <a:lnTo>
                    <a:pt x="98" y="525"/>
                  </a:lnTo>
                  <a:lnTo>
                    <a:pt x="99" y="520"/>
                  </a:lnTo>
                  <a:lnTo>
                    <a:pt x="99" y="515"/>
                  </a:lnTo>
                  <a:lnTo>
                    <a:pt x="101" y="511"/>
                  </a:lnTo>
                  <a:lnTo>
                    <a:pt x="107" y="498"/>
                  </a:lnTo>
                  <a:lnTo>
                    <a:pt x="112" y="485"/>
                  </a:lnTo>
                  <a:lnTo>
                    <a:pt x="117" y="472"/>
                  </a:lnTo>
                  <a:lnTo>
                    <a:pt x="120" y="459"/>
                  </a:lnTo>
                  <a:lnTo>
                    <a:pt x="125" y="445"/>
                  </a:lnTo>
                  <a:lnTo>
                    <a:pt x="128" y="432"/>
                  </a:lnTo>
                  <a:lnTo>
                    <a:pt x="133" y="419"/>
                  </a:lnTo>
                  <a:lnTo>
                    <a:pt x="138" y="405"/>
                  </a:lnTo>
                  <a:lnTo>
                    <a:pt x="143" y="392"/>
                  </a:lnTo>
                  <a:lnTo>
                    <a:pt x="147" y="381"/>
                  </a:lnTo>
                  <a:lnTo>
                    <a:pt x="157" y="352"/>
                  </a:lnTo>
                  <a:lnTo>
                    <a:pt x="165" y="323"/>
                  </a:lnTo>
                  <a:lnTo>
                    <a:pt x="173" y="295"/>
                  </a:lnTo>
                  <a:lnTo>
                    <a:pt x="181" y="266"/>
                  </a:lnTo>
                  <a:lnTo>
                    <a:pt x="187" y="237"/>
                  </a:lnTo>
                  <a:lnTo>
                    <a:pt x="195" y="208"/>
                  </a:lnTo>
                  <a:lnTo>
                    <a:pt x="203" y="178"/>
                  </a:lnTo>
                  <a:lnTo>
                    <a:pt x="213" y="149"/>
                  </a:lnTo>
                  <a:lnTo>
                    <a:pt x="223" y="120"/>
                  </a:lnTo>
                  <a:lnTo>
                    <a:pt x="234" y="93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7" y="74"/>
                  </a:lnTo>
                  <a:lnTo>
                    <a:pt x="239" y="69"/>
                  </a:lnTo>
                  <a:lnTo>
                    <a:pt x="240" y="63"/>
                  </a:lnTo>
                  <a:lnTo>
                    <a:pt x="242" y="56"/>
                  </a:lnTo>
                  <a:lnTo>
                    <a:pt x="245" y="51"/>
                  </a:lnTo>
                  <a:lnTo>
                    <a:pt x="247" y="45"/>
                  </a:lnTo>
                  <a:lnTo>
                    <a:pt x="248" y="40"/>
                  </a:lnTo>
                  <a:lnTo>
                    <a:pt x="251" y="34"/>
                  </a:lnTo>
                  <a:lnTo>
                    <a:pt x="248" y="31"/>
                  </a:lnTo>
                  <a:lnTo>
                    <a:pt x="250" y="27"/>
                  </a:lnTo>
                  <a:lnTo>
                    <a:pt x="250" y="24"/>
                  </a:lnTo>
                  <a:lnTo>
                    <a:pt x="251" y="23"/>
                  </a:lnTo>
                  <a:lnTo>
                    <a:pt x="253" y="19"/>
                  </a:lnTo>
                  <a:lnTo>
                    <a:pt x="253" y="16"/>
                  </a:lnTo>
                  <a:lnTo>
                    <a:pt x="255" y="13"/>
                  </a:lnTo>
                  <a:lnTo>
                    <a:pt x="255" y="10"/>
                  </a:lnTo>
                  <a:lnTo>
                    <a:pt x="256" y="7"/>
                  </a:lnTo>
                  <a:lnTo>
                    <a:pt x="256" y="3"/>
                  </a:lnTo>
                  <a:lnTo>
                    <a:pt x="256" y="0"/>
                  </a:lnTo>
                  <a:lnTo>
                    <a:pt x="256" y="5"/>
                  </a:lnTo>
                  <a:lnTo>
                    <a:pt x="255" y="11"/>
                  </a:lnTo>
                  <a:lnTo>
                    <a:pt x="253" y="18"/>
                  </a:lnTo>
                  <a:lnTo>
                    <a:pt x="253" y="24"/>
                  </a:lnTo>
                  <a:lnTo>
                    <a:pt x="251" y="31"/>
                  </a:lnTo>
                  <a:lnTo>
                    <a:pt x="250" y="37"/>
                  </a:lnTo>
                  <a:lnTo>
                    <a:pt x="248" y="43"/>
                  </a:lnTo>
                  <a:lnTo>
                    <a:pt x="248" y="48"/>
                  </a:lnTo>
                  <a:lnTo>
                    <a:pt x="247" y="55"/>
                  </a:lnTo>
                  <a:lnTo>
                    <a:pt x="247" y="61"/>
                  </a:lnTo>
                  <a:lnTo>
                    <a:pt x="247" y="61"/>
                  </a:lnTo>
                  <a:lnTo>
                    <a:pt x="245" y="5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5" name="Freeform 57"/>
            <p:cNvSpPr>
              <a:spLocks/>
            </p:cNvSpPr>
            <p:nvPr/>
          </p:nvSpPr>
          <p:spPr bwMode="auto">
            <a:xfrm>
              <a:off x="4521" y="1419"/>
              <a:ext cx="9" cy="8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9" y="46"/>
                </a:cxn>
                <a:cxn ang="0">
                  <a:pos x="9" y="56"/>
                </a:cxn>
                <a:cxn ang="0">
                  <a:pos x="11" y="66"/>
                </a:cxn>
                <a:cxn ang="0">
                  <a:pos x="12" y="75"/>
                </a:cxn>
                <a:cxn ang="0">
                  <a:pos x="14" y="80"/>
                </a:cxn>
                <a:cxn ang="0">
                  <a:pos x="14" y="82"/>
                </a:cxn>
                <a:cxn ang="0">
                  <a:pos x="12" y="82"/>
                </a:cxn>
                <a:cxn ang="0">
                  <a:pos x="12" y="83"/>
                </a:cxn>
                <a:cxn ang="0">
                  <a:pos x="11" y="83"/>
                </a:cxn>
                <a:cxn ang="0">
                  <a:pos x="12" y="88"/>
                </a:cxn>
                <a:cxn ang="0">
                  <a:pos x="12" y="98"/>
                </a:cxn>
                <a:cxn ang="0">
                  <a:pos x="12" y="107"/>
                </a:cxn>
                <a:cxn ang="0">
                  <a:pos x="14" y="117"/>
                </a:cxn>
                <a:cxn ang="0">
                  <a:pos x="16" y="128"/>
                </a:cxn>
                <a:cxn ang="0">
                  <a:pos x="17" y="134"/>
                </a:cxn>
                <a:cxn ang="0">
                  <a:pos x="17" y="142"/>
                </a:cxn>
                <a:cxn ang="0">
                  <a:pos x="17" y="150"/>
                </a:cxn>
                <a:cxn ang="0">
                  <a:pos x="17" y="157"/>
                </a:cxn>
                <a:cxn ang="0">
                  <a:pos x="16" y="165"/>
                </a:cxn>
                <a:cxn ang="0">
                  <a:pos x="14" y="166"/>
                </a:cxn>
                <a:cxn ang="0">
                  <a:pos x="14" y="149"/>
                </a:cxn>
                <a:cxn ang="0">
                  <a:pos x="11" y="131"/>
                </a:cxn>
                <a:cxn ang="0">
                  <a:pos x="6" y="114"/>
                </a:cxn>
                <a:cxn ang="0">
                  <a:pos x="3" y="96"/>
                </a:cxn>
                <a:cxn ang="0">
                  <a:pos x="4" y="77"/>
                </a:cxn>
                <a:cxn ang="0">
                  <a:pos x="4" y="61"/>
                </a:cxn>
                <a:cxn ang="0">
                  <a:pos x="3" y="46"/>
                </a:cxn>
                <a:cxn ang="0">
                  <a:pos x="1" y="30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11"/>
                </a:cxn>
                <a:cxn ang="0">
                  <a:pos x="4" y="18"/>
                </a:cxn>
                <a:cxn ang="0">
                  <a:pos x="4" y="26"/>
                </a:cxn>
                <a:cxn ang="0">
                  <a:pos x="6" y="32"/>
                </a:cxn>
                <a:cxn ang="0">
                  <a:pos x="6" y="30"/>
                </a:cxn>
              </a:cxnLst>
              <a:rect l="0" t="0" r="r" b="b"/>
              <a:pathLst>
                <a:path w="19" h="166">
                  <a:moveTo>
                    <a:pt x="6" y="30"/>
                  </a:moveTo>
                  <a:lnTo>
                    <a:pt x="8" y="37"/>
                  </a:lnTo>
                  <a:lnTo>
                    <a:pt x="9" y="42"/>
                  </a:lnTo>
                  <a:lnTo>
                    <a:pt x="9" y="46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2" y="75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2" y="88"/>
                  </a:lnTo>
                  <a:lnTo>
                    <a:pt x="12" y="93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2" y="107"/>
                  </a:lnTo>
                  <a:lnTo>
                    <a:pt x="12" y="112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17" y="134"/>
                  </a:lnTo>
                  <a:lnTo>
                    <a:pt x="17" y="139"/>
                  </a:lnTo>
                  <a:lnTo>
                    <a:pt x="17" y="142"/>
                  </a:lnTo>
                  <a:lnTo>
                    <a:pt x="17" y="146"/>
                  </a:lnTo>
                  <a:lnTo>
                    <a:pt x="17" y="150"/>
                  </a:lnTo>
                  <a:lnTo>
                    <a:pt x="17" y="154"/>
                  </a:lnTo>
                  <a:lnTo>
                    <a:pt x="17" y="157"/>
                  </a:lnTo>
                  <a:lnTo>
                    <a:pt x="17" y="160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4" y="157"/>
                  </a:lnTo>
                  <a:lnTo>
                    <a:pt x="14" y="149"/>
                  </a:lnTo>
                  <a:lnTo>
                    <a:pt x="12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6" y="114"/>
                  </a:lnTo>
                  <a:lnTo>
                    <a:pt x="4" y="104"/>
                  </a:lnTo>
                  <a:lnTo>
                    <a:pt x="3" y="96"/>
                  </a:lnTo>
                  <a:lnTo>
                    <a:pt x="3" y="86"/>
                  </a:lnTo>
                  <a:lnTo>
                    <a:pt x="4" y="77"/>
                  </a:lnTo>
                  <a:lnTo>
                    <a:pt x="4" y="69"/>
                  </a:lnTo>
                  <a:lnTo>
                    <a:pt x="4" y="61"/>
                  </a:lnTo>
                  <a:lnTo>
                    <a:pt x="3" y="53"/>
                  </a:lnTo>
                  <a:lnTo>
                    <a:pt x="3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6" name="Freeform 58"/>
            <p:cNvSpPr>
              <a:spLocks/>
            </p:cNvSpPr>
            <p:nvPr/>
          </p:nvSpPr>
          <p:spPr bwMode="auto">
            <a:xfrm>
              <a:off x="4500" y="1513"/>
              <a:ext cx="27" cy="105"/>
            </a:xfrm>
            <a:custGeom>
              <a:avLst/>
              <a:gdLst/>
              <a:ahLst/>
              <a:cxnLst>
                <a:cxn ang="0">
                  <a:pos x="54" y="8"/>
                </a:cxn>
                <a:cxn ang="0">
                  <a:pos x="51" y="9"/>
                </a:cxn>
                <a:cxn ang="0">
                  <a:pos x="48" y="11"/>
                </a:cxn>
                <a:cxn ang="0">
                  <a:pos x="46" y="12"/>
                </a:cxn>
                <a:cxn ang="0">
                  <a:pos x="43" y="16"/>
                </a:cxn>
                <a:cxn ang="0">
                  <a:pos x="41" y="20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8" y="38"/>
                </a:cxn>
                <a:cxn ang="0">
                  <a:pos x="38" y="44"/>
                </a:cxn>
                <a:cxn ang="0">
                  <a:pos x="35" y="51"/>
                </a:cxn>
                <a:cxn ang="0">
                  <a:pos x="32" y="54"/>
                </a:cxn>
                <a:cxn ang="0">
                  <a:pos x="30" y="59"/>
                </a:cxn>
                <a:cxn ang="0">
                  <a:pos x="30" y="65"/>
                </a:cxn>
                <a:cxn ang="0">
                  <a:pos x="29" y="70"/>
                </a:cxn>
                <a:cxn ang="0">
                  <a:pos x="27" y="78"/>
                </a:cxn>
                <a:cxn ang="0">
                  <a:pos x="25" y="92"/>
                </a:cxn>
                <a:cxn ang="0">
                  <a:pos x="24" y="107"/>
                </a:cxn>
                <a:cxn ang="0">
                  <a:pos x="22" y="121"/>
                </a:cxn>
                <a:cxn ang="0">
                  <a:pos x="21" y="136"/>
                </a:cxn>
                <a:cxn ang="0">
                  <a:pos x="16" y="147"/>
                </a:cxn>
                <a:cxn ang="0">
                  <a:pos x="16" y="155"/>
                </a:cxn>
                <a:cxn ang="0">
                  <a:pos x="14" y="164"/>
                </a:cxn>
                <a:cxn ang="0">
                  <a:pos x="13" y="172"/>
                </a:cxn>
                <a:cxn ang="0">
                  <a:pos x="11" y="180"/>
                </a:cxn>
                <a:cxn ang="0">
                  <a:pos x="9" y="188"/>
                </a:cxn>
                <a:cxn ang="0">
                  <a:pos x="0" y="216"/>
                </a:cxn>
                <a:cxn ang="0">
                  <a:pos x="0" y="214"/>
                </a:cxn>
                <a:cxn ang="0">
                  <a:pos x="1" y="209"/>
                </a:cxn>
                <a:cxn ang="0">
                  <a:pos x="3" y="204"/>
                </a:cxn>
                <a:cxn ang="0">
                  <a:pos x="5" y="200"/>
                </a:cxn>
                <a:cxn ang="0">
                  <a:pos x="8" y="180"/>
                </a:cxn>
                <a:cxn ang="0">
                  <a:pos x="14" y="148"/>
                </a:cxn>
                <a:cxn ang="0">
                  <a:pos x="19" y="116"/>
                </a:cxn>
                <a:cxn ang="0">
                  <a:pos x="22" y="83"/>
                </a:cxn>
                <a:cxn ang="0">
                  <a:pos x="29" y="51"/>
                </a:cxn>
                <a:cxn ang="0">
                  <a:pos x="33" y="33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1"/>
                </a:cxn>
                <a:cxn ang="0">
                  <a:pos x="48" y="1"/>
                </a:cxn>
                <a:cxn ang="0">
                  <a:pos x="49" y="1"/>
                </a:cxn>
                <a:cxn ang="0">
                  <a:pos x="51" y="3"/>
                </a:cxn>
                <a:cxn ang="0">
                  <a:pos x="53" y="3"/>
                </a:cxn>
                <a:cxn ang="0">
                  <a:pos x="54" y="6"/>
                </a:cxn>
                <a:cxn ang="0">
                  <a:pos x="54" y="6"/>
                </a:cxn>
              </a:cxnLst>
              <a:rect l="0" t="0" r="r" b="b"/>
              <a:pathLst>
                <a:path w="54" h="217">
                  <a:moveTo>
                    <a:pt x="54" y="6"/>
                  </a:moveTo>
                  <a:lnTo>
                    <a:pt x="54" y="8"/>
                  </a:lnTo>
                  <a:lnTo>
                    <a:pt x="53" y="8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1" y="20"/>
                  </a:lnTo>
                  <a:lnTo>
                    <a:pt x="41" y="24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30" y="62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27" y="78"/>
                  </a:lnTo>
                  <a:lnTo>
                    <a:pt x="27" y="84"/>
                  </a:lnTo>
                  <a:lnTo>
                    <a:pt x="25" y="92"/>
                  </a:lnTo>
                  <a:lnTo>
                    <a:pt x="25" y="99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22" y="121"/>
                  </a:lnTo>
                  <a:lnTo>
                    <a:pt x="21" y="129"/>
                  </a:lnTo>
                  <a:lnTo>
                    <a:pt x="21" y="136"/>
                  </a:lnTo>
                  <a:lnTo>
                    <a:pt x="19" y="144"/>
                  </a:lnTo>
                  <a:lnTo>
                    <a:pt x="16" y="147"/>
                  </a:lnTo>
                  <a:lnTo>
                    <a:pt x="16" y="152"/>
                  </a:lnTo>
                  <a:lnTo>
                    <a:pt x="16" y="155"/>
                  </a:lnTo>
                  <a:lnTo>
                    <a:pt x="16" y="160"/>
                  </a:lnTo>
                  <a:lnTo>
                    <a:pt x="14" y="164"/>
                  </a:lnTo>
                  <a:lnTo>
                    <a:pt x="14" y="168"/>
                  </a:lnTo>
                  <a:lnTo>
                    <a:pt x="13" y="172"/>
                  </a:lnTo>
                  <a:lnTo>
                    <a:pt x="11" y="176"/>
                  </a:lnTo>
                  <a:lnTo>
                    <a:pt x="11" y="180"/>
                  </a:lnTo>
                  <a:lnTo>
                    <a:pt x="9" y="184"/>
                  </a:lnTo>
                  <a:lnTo>
                    <a:pt x="9" y="188"/>
                  </a:lnTo>
                  <a:lnTo>
                    <a:pt x="1" y="217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1" y="209"/>
                  </a:lnTo>
                  <a:lnTo>
                    <a:pt x="1" y="206"/>
                  </a:lnTo>
                  <a:lnTo>
                    <a:pt x="3" y="204"/>
                  </a:lnTo>
                  <a:lnTo>
                    <a:pt x="3" y="201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8" y="180"/>
                  </a:lnTo>
                  <a:lnTo>
                    <a:pt x="11" y="164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9" y="116"/>
                  </a:lnTo>
                  <a:lnTo>
                    <a:pt x="21" y="100"/>
                  </a:lnTo>
                  <a:lnTo>
                    <a:pt x="22" y="83"/>
                  </a:lnTo>
                  <a:lnTo>
                    <a:pt x="25" y="67"/>
                  </a:lnTo>
                  <a:lnTo>
                    <a:pt x="29" y="51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5" y="11"/>
                  </a:lnTo>
                  <a:lnTo>
                    <a:pt x="37" y="8"/>
                  </a:lnTo>
                  <a:lnTo>
                    <a:pt x="38" y="4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7" name="Freeform 59"/>
            <p:cNvSpPr>
              <a:spLocks/>
            </p:cNvSpPr>
            <p:nvPr/>
          </p:nvSpPr>
          <p:spPr bwMode="auto">
            <a:xfrm>
              <a:off x="4210" y="1528"/>
              <a:ext cx="0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8" name="Freeform 60"/>
            <p:cNvSpPr>
              <a:spLocks/>
            </p:cNvSpPr>
            <p:nvPr/>
          </p:nvSpPr>
          <p:spPr bwMode="auto">
            <a:xfrm>
              <a:off x="4070" y="1532"/>
              <a:ext cx="138" cy="271"/>
            </a:xfrm>
            <a:custGeom>
              <a:avLst/>
              <a:gdLst/>
              <a:ahLst/>
              <a:cxnLst>
                <a:cxn ang="0">
                  <a:pos x="237" y="156"/>
                </a:cxn>
                <a:cxn ang="0">
                  <a:pos x="229" y="171"/>
                </a:cxn>
                <a:cxn ang="0">
                  <a:pos x="222" y="182"/>
                </a:cxn>
                <a:cxn ang="0">
                  <a:pos x="213" y="203"/>
                </a:cxn>
                <a:cxn ang="0">
                  <a:pos x="203" y="224"/>
                </a:cxn>
                <a:cxn ang="0">
                  <a:pos x="193" y="236"/>
                </a:cxn>
                <a:cxn ang="0">
                  <a:pos x="189" y="249"/>
                </a:cxn>
                <a:cxn ang="0">
                  <a:pos x="181" y="259"/>
                </a:cxn>
                <a:cxn ang="0">
                  <a:pos x="177" y="270"/>
                </a:cxn>
                <a:cxn ang="0">
                  <a:pos x="169" y="283"/>
                </a:cxn>
                <a:cxn ang="0">
                  <a:pos x="155" y="310"/>
                </a:cxn>
                <a:cxn ang="0">
                  <a:pos x="131" y="350"/>
                </a:cxn>
                <a:cxn ang="0">
                  <a:pos x="107" y="390"/>
                </a:cxn>
                <a:cxn ang="0">
                  <a:pos x="73" y="444"/>
                </a:cxn>
                <a:cxn ang="0">
                  <a:pos x="38" y="499"/>
                </a:cxn>
                <a:cxn ang="0">
                  <a:pos x="21" y="534"/>
                </a:cxn>
                <a:cxn ang="0">
                  <a:pos x="14" y="550"/>
                </a:cxn>
                <a:cxn ang="0">
                  <a:pos x="6" y="563"/>
                </a:cxn>
                <a:cxn ang="0">
                  <a:pos x="3" y="561"/>
                </a:cxn>
                <a:cxn ang="0">
                  <a:pos x="0" y="560"/>
                </a:cxn>
                <a:cxn ang="0">
                  <a:pos x="3" y="545"/>
                </a:cxn>
                <a:cxn ang="0">
                  <a:pos x="14" y="523"/>
                </a:cxn>
                <a:cxn ang="0">
                  <a:pos x="24" y="499"/>
                </a:cxn>
                <a:cxn ang="0">
                  <a:pos x="40" y="475"/>
                </a:cxn>
                <a:cxn ang="0">
                  <a:pos x="54" y="451"/>
                </a:cxn>
                <a:cxn ang="0">
                  <a:pos x="67" y="433"/>
                </a:cxn>
                <a:cxn ang="0">
                  <a:pos x="80" y="412"/>
                </a:cxn>
                <a:cxn ang="0">
                  <a:pos x="93" y="390"/>
                </a:cxn>
                <a:cxn ang="0">
                  <a:pos x="104" y="376"/>
                </a:cxn>
                <a:cxn ang="0">
                  <a:pos x="112" y="360"/>
                </a:cxn>
                <a:cxn ang="0">
                  <a:pos x="126" y="337"/>
                </a:cxn>
                <a:cxn ang="0">
                  <a:pos x="153" y="291"/>
                </a:cxn>
                <a:cxn ang="0">
                  <a:pos x="179" y="244"/>
                </a:cxn>
                <a:cxn ang="0">
                  <a:pos x="189" y="227"/>
                </a:cxn>
                <a:cxn ang="0">
                  <a:pos x="195" y="219"/>
                </a:cxn>
                <a:cxn ang="0">
                  <a:pos x="198" y="212"/>
                </a:cxn>
                <a:cxn ang="0">
                  <a:pos x="200" y="206"/>
                </a:cxn>
                <a:cxn ang="0">
                  <a:pos x="205" y="203"/>
                </a:cxn>
                <a:cxn ang="0">
                  <a:pos x="205" y="195"/>
                </a:cxn>
                <a:cxn ang="0">
                  <a:pos x="213" y="185"/>
                </a:cxn>
                <a:cxn ang="0">
                  <a:pos x="219" y="174"/>
                </a:cxn>
                <a:cxn ang="0">
                  <a:pos x="235" y="145"/>
                </a:cxn>
                <a:cxn ang="0">
                  <a:pos x="249" y="110"/>
                </a:cxn>
                <a:cxn ang="0">
                  <a:pos x="262" y="80"/>
                </a:cxn>
                <a:cxn ang="0">
                  <a:pos x="265" y="73"/>
                </a:cxn>
                <a:cxn ang="0">
                  <a:pos x="267" y="64"/>
                </a:cxn>
                <a:cxn ang="0">
                  <a:pos x="270" y="54"/>
                </a:cxn>
                <a:cxn ang="0">
                  <a:pos x="275" y="44"/>
                </a:cxn>
                <a:cxn ang="0">
                  <a:pos x="280" y="33"/>
                </a:cxn>
                <a:cxn ang="0">
                  <a:pos x="283" y="22"/>
                </a:cxn>
                <a:cxn ang="0">
                  <a:pos x="288" y="12"/>
                </a:cxn>
                <a:cxn ang="0">
                  <a:pos x="288" y="6"/>
                </a:cxn>
                <a:cxn ang="0">
                  <a:pos x="291" y="3"/>
                </a:cxn>
                <a:cxn ang="0">
                  <a:pos x="288" y="14"/>
                </a:cxn>
                <a:cxn ang="0">
                  <a:pos x="267" y="72"/>
                </a:cxn>
                <a:cxn ang="0">
                  <a:pos x="246" y="131"/>
                </a:cxn>
              </a:cxnLst>
              <a:rect l="0" t="0" r="r" b="b"/>
              <a:pathLst>
                <a:path w="293" h="563">
                  <a:moveTo>
                    <a:pt x="241" y="145"/>
                  </a:moveTo>
                  <a:lnTo>
                    <a:pt x="240" y="150"/>
                  </a:lnTo>
                  <a:lnTo>
                    <a:pt x="238" y="153"/>
                  </a:lnTo>
                  <a:lnTo>
                    <a:pt x="237" y="156"/>
                  </a:lnTo>
                  <a:lnTo>
                    <a:pt x="235" y="160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9" y="171"/>
                  </a:lnTo>
                  <a:lnTo>
                    <a:pt x="227" y="176"/>
                  </a:lnTo>
                  <a:lnTo>
                    <a:pt x="225" y="179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19" y="187"/>
                  </a:lnTo>
                  <a:lnTo>
                    <a:pt x="217" y="192"/>
                  </a:lnTo>
                  <a:lnTo>
                    <a:pt x="214" y="196"/>
                  </a:lnTo>
                  <a:lnTo>
                    <a:pt x="213" y="203"/>
                  </a:lnTo>
                  <a:lnTo>
                    <a:pt x="209" y="208"/>
                  </a:lnTo>
                  <a:lnTo>
                    <a:pt x="208" y="212"/>
                  </a:lnTo>
                  <a:lnTo>
                    <a:pt x="206" y="219"/>
                  </a:lnTo>
                  <a:lnTo>
                    <a:pt x="203" y="224"/>
                  </a:lnTo>
                  <a:lnTo>
                    <a:pt x="200" y="228"/>
                  </a:lnTo>
                  <a:lnTo>
                    <a:pt x="197" y="232"/>
                  </a:lnTo>
                  <a:lnTo>
                    <a:pt x="195" y="235"/>
                  </a:lnTo>
                  <a:lnTo>
                    <a:pt x="193" y="236"/>
                  </a:lnTo>
                  <a:lnTo>
                    <a:pt x="192" y="240"/>
                  </a:lnTo>
                  <a:lnTo>
                    <a:pt x="192" y="243"/>
                  </a:lnTo>
                  <a:lnTo>
                    <a:pt x="190" y="246"/>
                  </a:lnTo>
                  <a:lnTo>
                    <a:pt x="189" y="249"/>
                  </a:lnTo>
                  <a:lnTo>
                    <a:pt x="187" y="252"/>
                  </a:lnTo>
                  <a:lnTo>
                    <a:pt x="185" y="256"/>
                  </a:lnTo>
                  <a:lnTo>
                    <a:pt x="184" y="257"/>
                  </a:lnTo>
                  <a:lnTo>
                    <a:pt x="181" y="259"/>
                  </a:lnTo>
                  <a:lnTo>
                    <a:pt x="181" y="262"/>
                  </a:lnTo>
                  <a:lnTo>
                    <a:pt x="181" y="264"/>
                  </a:lnTo>
                  <a:lnTo>
                    <a:pt x="179" y="267"/>
                  </a:lnTo>
                  <a:lnTo>
                    <a:pt x="177" y="270"/>
                  </a:lnTo>
                  <a:lnTo>
                    <a:pt x="176" y="273"/>
                  </a:lnTo>
                  <a:lnTo>
                    <a:pt x="174" y="278"/>
                  </a:lnTo>
                  <a:lnTo>
                    <a:pt x="173" y="281"/>
                  </a:lnTo>
                  <a:lnTo>
                    <a:pt x="169" y="283"/>
                  </a:lnTo>
                  <a:lnTo>
                    <a:pt x="168" y="286"/>
                  </a:lnTo>
                  <a:lnTo>
                    <a:pt x="166" y="289"/>
                  </a:lnTo>
                  <a:lnTo>
                    <a:pt x="161" y="299"/>
                  </a:lnTo>
                  <a:lnTo>
                    <a:pt x="155" y="310"/>
                  </a:lnTo>
                  <a:lnTo>
                    <a:pt x="149" y="320"/>
                  </a:lnTo>
                  <a:lnTo>
                    <a:pt x="142" y="329"/>
                  </a:lnTo>
                  <a:lnTo>
                    <a:pt x="136" y="340"/>
                  </a:lnTo>
                  <a:lnTo>
                    <a:pt x="131" y="350"/>
                  </a:lnTo>
                  <a:lnTo>
                    <a:pt x="125" y="360"/>
                  </a:lnTo>
                  <a:lnTo>
                    <a:pt x="118" y="369"/>
                  </a:lnTo>
                  <a:lnTo>
                    <a:pt x="113" y="380"/>
                  </a:lnTo>
                  <a:lnTo>
                    <a:pt x="107" y="390"/>
                  </a:lnTo>
                  <a:lnTo>
                    <a:pt x="99" y="404"/>
                  </a:lnTo>
                  <a:lnTo>
                    <a:pt x="91" y="417"/>
                  </a:lnTo>
                  <a:lnTo>
                    <a:pt x="81" y="430"/>
                  </a:lnTo>
                  <a:lnTo>
                    <a:pt x="73" y="444"/>
                  </a:lnTo>
                  <a:lnTo>
                    <a:pt x="64" y="457"/>
                  </a:lnTo>
                  <a:lnTo>
                    <a:pt x="56" y="470"/>
                  </a:lnTo>
                  <a:lnTo>
                    <a:pt x="46" y="484"/>
                  </a:lnTo>
                  <a:lnTo>
                    <a:pt x="38" y="499"/>
                  </a:lnTo>
                  <a:lnTo>
                    <a:pt x="32" y="512"/>
                  </a:lnTo>
                  <a:lnTo>
                    <a:pt x="24" y="528"/>
                  </a:lnTo>
                  <a:lnTo>
                    <a:pt x="22" y="531"/>
                  </a:lnTo>
                  <a:lnTo>
                    <a:pt x="21" y="534"/>
                  </a:lnTo>
                  <a:lnTo>
                    <a:pt x="17" y="537"/>
                  </a:lnTo>
                  <a:lnTo>
                    <a:pt x="16" y="542"/>
                  </a:lnTo>
                  <a:lnTo>
                    <a:pt x="16" y="545"/>
                  </a:lnTo>
                  <a:lnTo>
                    <a:pt x="14" y="550"/>
                  </a:lnTo>
                  <a:lnTo>
                    <a:pt x="13" y="553"/>
                  </a:lnTo>
                  <a:lnTo>
                    <a:pt x="9" y="556"/>
                  </a:lnTo>
                  <a:lnTo>
                    <a:pt x="8" y="560"/>
                  </a:lnTo>
                  <a:lnTo>
                    <a:pt x="6" y="563"/>
                  </a:lnTo>
                  <a:lnTo>
                    <a:pt x="5" y="563"/>
                  </a:lnTo>
                  <a:lnTo>
                    <a:pt x="5" y="563"/>
                  </a:lnTo>
                  <a:lnTo>
                    <a:pt x="3" y="563"/>
                  </a:lnTo>
                  <a:lnTo>
                    <a:pt x="3" y="561"/>
                  </a:lnTo>
                  <a:lnTo>
                    <a:pt x="1" y="561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0" y="560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3" y="545"/>
                  </a:lnTo>
                  <a:lnTo>
                    <a:pt x="5" y="539"/>
                  </a:lnTo>
                  <a:lnTo>
                    <a:pt x="8" y="534"/>
                  </a:lnTo>
                  <a:lnTo>
                    <a:pt x="11" y="528"/>
                  </a:lnTo>
                  <a:lnTo>
                    <a:pt x="14" y="523"/>
                  </a:lnTo>
                  <a:lnTo>
                    <a:pt x="17" y="516"/>
                  </a:lnTo>
                  <a:lnTo>
                    <a:pt x="21" y="512"/>
                  </a:lnTo>
                  <a:lnTo>
                    <a:pt x="22" y="505"/>
                  </a:lnTo>
                  <a:lnTo>
                    <a:pt x="24" y="499"/>
                  </a:lnTo>
                  <a:lnTo>
                    <a:pt x="29" y="494"/>
                  </a:lnTo>
                  <a:lnTo>
                    <a:pt x="32" y="488"/>
                  </a:lnTo>
                  <a:lnTo>
                    <a:pt x="37" y="481"/>
                  </a:lnTo>
                  <a:lnTo>
                    <a:pt x="40" y="475"/>
                  </a:lnTo>
                  <a:lnTo>
                    <a:pt x="43" y="468"/>
                  </a:lnTo>
                  <a:lnTo>
                    <a:pt x="48" y="462"/>
                  </a:lnTo>
                  <a:lnTo>
                    <a:pt x="51" y="457"/>
                  </a:lnTo>
                  <a:lnTo>
                    <a:pt x="54" y="451"/>
                  </a:lnTo>
                  <a:lnTo>
                    <a:pt x="59" y="444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7" y="433"/>
                  </a:lnTo>
                  <a:lnTo>
                    <a:pt x="70" y="428"/>
                  </a:lnTo>
                  <a:lnTo>
                    <a:pt x="73" y="422"/>
                  </a:lnTo>
                  <a:lnTo>
                    <a:pt x="77" y="417"/>
                  </a:lnTo>
                  <a:lnTo>
                    <a:pt x="80" y="412"/>
                  </a:lnTo>
                  <a:lnTo>
                    <a:pt x="83" y="406"/>
                  </a:lnTo>
                  <a:lnTo>
                    <a:pt x="86" y="401"/>
                  </a:lnTo>
                  <a:lnTo>
                    <a:pt x="89" y="395"/>
                  </a:lnTo>
                  <a:lnTo>
                    <a:pt x="93" y="390"/>
                  </a:lnTo>
                  <a:lnTo>
                    <a:pt x="96" y="385"/>
                  </a:lnTo>
                  <a:lnTo>
                    <a:pt x="99" y="382"/>
                  </a:lnTo>
                  <a:lnTo>
                    <a:pt x="101" y="379"/>
                  </a:lnTo>
                  <a:lnTo>
                    <a:pt x="104" y="376"/>
                  </a:lnTo>
                  <a:lnTo>
                    <a:pt x="105" y="371"/>
                  </a:lnTo>
                  <a:lnTo>
                    <a:pt x="107" y="368"/>
                  </a:lnTo>
                  <a:lnTo>
                    <a:pt x="109" y="364"/>
                  </a:lnTo>
                  <a:lnTo>
                    <a:pt x="112" y="360"/>
                  </a:lnTo>
                  <a:lnTo>
                    <a:pt x="113" y="356"/>
                  </a:lnTo>
                  <a:lnTo>
                    <a:pt x="117" y="353"/>
                  </a:lnTo>
                  <a:lnTo>
                    <a:pt x="118" y="350"/>
                  </a:lnTo>
                  <a:lnTo>
                    <a:pt x="126" y="337"/>
                  </a:lnTo>
                  <a:lnTo>
                    <a:pt x="133" y="326"/>
                  </a:lnTo>
                  <a:lnTo>
                    <a:pt x="141" y="315"/>
                  </a:lnTo>
                  <a:lnTo>
                    <a:pt x="147" y="304"/>
                  </a:lnTo>
                  <a:lnTo>
                    <a:pt x="153" y="291"/>
                  </a:lnTo>
                  <a:lnTo>
                    <a:pt x="160" y="280"/>
                  </a:lnTo>
                  <a:lnTo>
                    <a:pt x="168" y="268"/>
                  </a:lnTo>
                  <a:lnTo>
                    <a:pt x="173" y="257"/>
                  </a:lnTo>
                  <a:lnTo>
                    <a:pt x="179" y="244"/>
                  </a:lnTo>
                  <a:lnTo>
                    <a:pt x="185" y="233"/>
                  </a:lnTo>
                  <a:lnTo>
                    <a:pt x="187" y="232"/>
                  </a:lnTo>
                  <a:lnTo>
                    <a:pt x="187" y="228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2"/>
                  </a:lnTo>
                  <a:lnTo>
                    <a:pt x="193" y="220"/>
                  </a:lnTo>
                  <a:lnTo>
                    <a:pt x="195" y="219"/>
                  </a:lnTo>
                  <a:lnTo>
                    <a:pt x="197" y="217"/>
                  </a:lnTo>
                  <a:lnTo>
                    <a:pt x="198" y="216"/>
                  </a:lnTo>
                  <a:lnTo>
                    <a:pt x="198" y="214"/>
                  </a:lnTo>
                  <a:lnTo>
                    <a:pt x="198" y="212"/>
                  </a:lnTo>
                  <a:lnTo>
                    <a:pt x="201" y="209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0" y="206"/>
                  </a:lnTo>
                  <a:lnTo>
                    <a:pt x="201" y="204"/>
                  </a:lnTo>
                  <a:lnTo>
                    <a:pt x="201" y="204"/>
                  </a:lnTo>
                  <a:lnTo>
                    <a:pt x="203" y="203"/>
                  </a:lnTo>
                  <a:lnTo>
                    <a:pt x="205" y="203"/>
                  </a:lnTo>
                  <a:lnTo>
                    <a:pt x="205" y="201"/>
                  </a:lnTo>
                  <a:lnTo>
                    <a:pt x="205" y="200"/>
                  </a:lnTo>
                  <a:lnTo>
                    <a:pt x="203" y="198"/>
                  </a:lnTo>
                  <a:lnTo>
                    <a:pt x="205" y="195"/>
                  </a:lnTo>
                  <a:lnTo>
                    <a:pt x="206" y="192"/>
                  </a:lnTo>
                  <a:lnTo>
                    <a:pt x="209" y="188"/>
                  </a:lnTo>
                  <a:lnTo>
                    <a:pt x="211" y="187"/>
                  </a:lnTo>
                  <a:lnTo>
                    <a:pt x="213" y="185"/>
                  </a:lnTo>
                  <a:lnTo>
                    <a:pt x="216" y="182"/>
                  </a:lnTo>
                  <a:lnTo>
                    <a:pt x="217" y="180"/>
                  </a:lnTo>
                  <a:lnTo>
                    <a:pt x="217" y="177"/>
                  </a:lnTo>
                  <a:lnTo>
                    <a:pt x="219" y="174"/>
                  </a:lnTo>
                  <a:lnTo>
                    <a:pt x="219" y="171"/>
                  </a:lnTo>
                  <a:lnTo>
                    <a:pt x="224" y="163"/>
                  </a:lnTo>
                  <a:lnTo>
                    <a:pt x="230" y="155"/>
                  </a:lnTo>
                  <a:lnTo>
                    <a:pt x="235" y="145"/>
                  </a:lnTo>
                  <a:lnTo>
                    <a:pt x="238" y="137"/>
                  </a:lnTo>
                  <a:lnTo>
                    <a:pt x="241" y="128"/>
                  </a:lnTo>
                  <a:lnTo>
                    <a:pt x="246" y="118"/>
                  </a:lnTo>
                  <a:lnTo>
                    <a:pt x="249" y="110"/>
                  </a:lnTo>
                  <a:lnTo>
                    <a:pt x="253" y="100"/>
                  </a:lnTo>
                  <a:lnTo>
                    <a:pt x="256" y="91"/>
                  </a:lnTo>
                  <a:lnTo>
                    <a:pt x="261" y="81"/>
                  </a:lnTo>
                  <a:lnTo>
                    <a:pt x="262" y="80"/>
                  </a:lnTo>
                  <a:lnTo>
                    <a:pt x="264" y="78"/>
                  </a:lnTo>
                  <a:lnTo>
                    <a:pt x="265" y="76"/>
                  </a:lnTo>
                  <a:lnTo>
                    <a:pt x="265" y="75"/>
                  </a:lnTo>
                  <a:lnTo>
                    <a:pt x="265" y="73"/>
                  </a:lnTo>
                  <a:lnTo>
                    <a:pt x="265" y="70"/>
                  </a:lnTo>
                  <a:lnTo>
                    <a:pt x="265" y="68"/>
                  </a:lnTo>
                  <a:lnTo>
                    <a:pt x="265" y="65"/>
                  </a:lnTo>
                  <a:lnTo>
                    <a:pt x="267" y="64"/>
                  </a:lnTo>
                  <a:lnTo>
                    <a:pt x="269" y="60"/>
                  </a:lnTo>
                  <a:lnTo>
                    <a:pt x="269" y="59"/>
                  </a:lnTo>
                  <a:lnTo>
                    <a:pt x="270" y="57"/>
                  </a:lnTo>
                  <a:lnTo>
                    <a:pt x="270" y="54"/>
                  </a:lnTo>
                  <a:lnTo>
                    <a:pt x="272" y="52"/>
                  </a:lnTo>
                  <a:lnTo>
                    <a:pt x="273" y="49"/>
                  </a:lnTo>
                  <a:lnTo>
                    <a:pt x="273" y="46"/>
                  </a:lnTo>
                  <a:lnTo>
                    <a:pt x="275" y="44"/>
                  </a:lnTo>
                  <a:lnTo>
                    <a:pt x="277" y="41"/>
                  </a:lnTo>
                  <a:lnTo>
                    <a:pt x="278" y="40"/>
                  </a:lnTo>
                  <a:lnTo>
                    <a:pt x="280" y="36"/>
                  </a:lnTo>
                  <a:lnTo>
                    <a:pt x="280" y="33"/>
                  </a:lnTo>
                  <a:lnTo>
                    <a:pt x="281" y="30"/>
                  </a:lnTo>
                  <a:lnTo>
                    <a:pt x="281" y="28"/>
                  </a:lnTo>
                  <a:lnTo>
                    <a:pt x="281" y="25"/>
                  </a:lnTo>
                  <a:lnTo>
                    <a:pt x="283" y="22"/>
                  </a:lnTo>
                  <a:lnTo>
                    <a:pt x="283" y="20"/>
                  </a:lnTo>
                  <a:lnTo>
                    <a:pt x="285" y="17"/>
                  </a:lnTo>
                  <a:lnTo>
                    <a:pt x="286" y="16"/>
                  </a:lnTo>
                  <a:lnTo>
                    <a:pt x="288" y="12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8" y="8"/>
                  </a:lnTo>
                  <a:lnTo>
                    <a:pt x="288" y="6"/>
                  </a:lnTo>
                  <a:lnTo>
                    <a:pt x="289" y="6"/>
                  </a:lnTo>
                  <a:lnTo>
                    <a:pt x="289" y="4"/>
                  </a:lnTo>
                  <a:lnTo>
                    <a:pt x="291" y="4"/>
                  </a:lnTo>
                  <a:lnTo>
                    <a:pt x="291" y="3"/>
                  </a:lnTo>
                  <a:lnTo>
                    <a:pt x="293" y="1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88" y="14"/>
                  </a:lnTo>
                  <a:lnTo>
                    <a:pt x="285" y="28"/>
                  </a:lnTo>
                  <a:lnTo>
                    <a:pt x="278" y="43"/>
                  </a:lnTo>
                  <a:lnTo>
                    <a:pt x="273" y="57"/>
                  </a:lnTo>
                  <a:lnTo>
                    <a:pt x="267" y="72"/>
                  </a:lnTo>
                  <a:lnTo>
                    <a:pt x="262" y="86"/>
                  </a:lnTo>
                  <a:lnTo>
                    <a:pt x="256" y="100"/>
                  </a:lnTo>
                  <a:lnTo>
                    <a:pt x="251" y="115"/>
                  </a:lnTo>
                  <a:lnTo>
                    <a:pt x="246" y="131"/>
                  </a:lnTo>
                  <a:lnTo>
                    <a:pt x="241" y="145"/>
                  </a:lnTo>
                  <a:lnTo>
                    <a:pt x="241" y="14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9" name="Freeform 61"/>
            <p:cNvSpPr>
              <a:spLocks/>
            </p:cNvSpPr>
            <p:nvPr/>
          </p:nvSpPr>
          <p:spPr bwMode="auto">
            <a:xfrm>
              <a:off x="4586" y="1560"/>
              <a:ext cx="38" cy="104"/>
            </a:xfrm>
            <a:custGeom>
              <a:avLst/>
              <a:gdLst/>
              <a:ahLst/>
              <a:cxnLst>
                <a:cxn ang="0">
                  <a:pos x="25" y="62"/>
                </a:cxn>
                <a:cxn ang="0">
                  <a:pos x="28" y="72"/>
                </a:cxn>
                <a:cxn ang="0">
                  <a:pos x="32" y="81"/>
                </a:cxn>
                <a:cxn ang="0">
                  <a:pos x="35" y="91"/>
                </a:cxn>
                <a:cxn ang="0">
                  <a:pos x="38" y="101"/>
                </a:cxn>
                <a:cxn ang="0">
                  <a:pos x="38" y="118"/>
                </a:cxn>
                <a:cxn ang="0">
                  <a:pos x="35" y="141"/>
                </a:cxn>
                <a:cxn ang="0">
                  <a:pos x="32" y="163"/>
                </a:cxn>
                <a:cxn ang="0">
                  <a:pos x="33" y="182"/>
                </a:cxn>
                <a:cxn ang="0">
                  <a:pos x="43" y="200"/>
                </a:cxn>
                <a:cxn ang="0">
                  <a:pos x="56" y="208"/>
                </a:cxn>
                <a:cxn ang="0">
                  <a:pos x="59" y="209"/>
                </a:cxn>
                <a:cxn ang="0">
                  <a:pos x="62" y="209"/>
                </a:cxn>
                <a:cxn ang="0">
                  <a:pos x="65" y="211"/>
                </a:cxn>
                <a:cxn ang="0">
                  <a:pos x="67" y="209"/>
                </a:cxn>
                <a:cxn ang="0">
                  <a:pos x="68" y="209"/>
                </a:cxn>
                <a:cxn ang="0">
                  <a:pos x="68" y="211"/>
                </a:cxn>
                <a:cxn ang="0">
                  <a:pos x="70" y="211"/>
                </a:cxn>
                <a:cxn ang="0">
                  <a:pos x="70" y="211"/>
                </a:cxn>
                <a:cxn ang="0">
                  <a:pos x="70" y="213"/>
                </a:cxn>
                <a:cxn ang="0">
                  <a:pos x="72" y="213"/>
                </a:cxn>
                <a:cxn ang="0">
                  <a:pos x="73" y="211"/>
                </a:cxn>
                <a:cxn ang="0">
                  <a:pos x="75" y="209"/>
                </a:cxn>
                <a:cxn ang="0">
                  <a:pos x="76" y="208"/>
                </a:cxn>
                <a:cxn ang="0">
                  <a:pos x="78" y="208"/>
                </a:cxn>
                <a:cxn ang="0">
                  <a:pos x="76" y="213"/>
                </a:cxn>
                <a:cxn ang="0">
                  <a:pos x="70" y="216"/>
                </a:cxn>
                <a:cxn ang="0">
                  <a:pos x="64" y="216"/>
                </a:cxn>
                <a:cxn ang="0">
                  <a:pos x="59" y="214"/>
                </a:cxn>
                <a:cxn ang="0">
                  <a:pos x="51" y="213"/>
                </a:cxn>
                <a:cxn ang="0">
                  <a:pos x="43" y="209"/>
                </a:cxn>
                <a:cxn ang="0">
                  <a:pos x="36" y="203"/>
                </a:cxn>
                <a:cxn ang="0">
                  <a:pos x="32" y="197"/>
                </a:cxn>
                <a:cxn ang="0">
                  <a:pos x="27" y="190"/>
                </a:cxn>
                <a:cxn ang="0">
                  <a:pos x="22" y="182"/>
                </a:cxn>
                <a:cxn ang="0">
                  <a:pos x="19" y="176"/>
                </a:cxn>
                <a:cxn ang="0">
                  <a:pos x="20" y="173"/>
                </a:cxn>
                <a:cxn ang="0">
                  <a:pos x="20" y="168"/>
                </a:cxn>
                <a:cxn ang="0">
                  <a:pos x="20" y="165"/>
                </a:cxn>
                <a:cxn ang="0">
                  <a:pos x="22" y="161"/>
                </a:cxn>
                <a:cxn ang="0">
                  <a:pos x="27" y="145"/>
                </a:cxn>
                <a:cxn ang="0">
                  <a:pos x="28" y="120"/>
                </a:cxn>
                <a:cxn ang="0">
                  <a:pos x="27" y="96"/>
                </a:cxn>
                <a:cxn ang="0">
                  <a:pos x="20" y="72"/>
                </a:cxn>
                <a:cxn ang="0">
                  <a:pos x="9" y="48"/>
                </a:cxn>
                <a:cxn ang="0">
                  <a:pos x="3" y="32"/>
                </a:cxn>
                <a:cxn ang="0">
                  <a:pos x="3" y="24"/>
                </a:cxn>
                <a:cxn ang="0">
                  <a:pos x="4" y="17"/>
                </a:cxn>
                <a:cxn ang="0">
                  <a:pos x="4" y="9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8" y="16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20" y="53"/>
                </a:cxn>
                <a:cxn ang="0">
                  <a:pos x="24" y="57"/>
                </a:cxn>
              </a:cxnLst>
              <a:rect l="0" t="0" r="r" b="b"/>
              <a:pathLst>
                <a:path w="80" h="216">
                  <a:moveTo>
                    <a:pt x="24" y="57"/>
                  </a:moveTo>
                  <a:lnTo>
                    <a:pt x="25" y="62"/>
                  </a:lnTo>
                  <a:lnTo>
                    <a:pt x="27" y="67"/>
                  </a:lnTo>
                  <a:lnTo>
                    <a:pt x="28" y="72"/>
                  </a:lnTo>
                  <a:lnTo>
                    <a:pt x="30" y="77"/>
                  </a:lnTo>
                  <a:lnTo>
                    <a:pt x="32" y="81"/>
                  </a:lnTo>
                  <a:lnTo>
                    <a:pt x="33" y="86"/>
                  </a:lnTo>
                  <a:lnTo>
                    <a:pt x="35" y="91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38" y="105"/>
                  </a:lnTo>
                  <a:lnTo>
                    <a:pt x="38" y="118"/>
                  </a:lnTo>
                  <a:lnTo>
                    <a:pt x="36" y="129"/>
                  </a:lnTo>
                  <a:lnTo>
                    <a:pt x="35" y="141"/>
                  </a:lnTo>
                  <a:lnTo>
                    <a:pt x="33" y="152"/>
                  </a:lnTo>
                  <a:lnTo>
                    <a:pt x="32" y="163"/>
                  </a:lnTo>
                  <a:lnTo>
                    <a:pt x="32" y="173"/>
                  </a:lnTo>
                  <a:lnTo>
                    <a:pt x="33" y="182"/>
                  </a:lnTo>
                  <a:lnTo>
                    <a:pt x="36" y="192"/>
                  </a:lnTo>
                  <a:lnTo>
                    <a:pt x="43" y="200"/>
                  </a:lnTo>
                  <a:lnTo>
                    <a:pt x="54" y="206"/>
                  </a:lnTo>
                  <a:lnTo>
                    <a:pt x="56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0" y="209"/>
                  </a:lnTo>
                  <a:lnTo>
                    <a:pt x="62" y="209"/>
                  </a:lnTo>
                  <a:lnTo>
                    <a:pt x="64" y="211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7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3" y="211"/>
                  </a:lnTo>
                  <a:lnTo>
                    <a:pt x="75" y="211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78" y="208"/>
                  </a:lnTo>
                  <a:lnTo>
                    <a:pt x="80" y="209"/>
                  </a:lnTo>
                  <a:lnTo>
                    <a:pt x="76" y="213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7" y="216"/>
                  </a:lnTo>
                  <a:lnTo>
                    <a:pt x="64" y="216"/>
                  </a:lnTo>
                  <a:lnTo>
                    <a:pt x="62" y="216"/>
                  </a:lnTo>
                  <a:lnTo>
                    <a:pt x="59" y="214"/>
                  </a:lnTo>
                  <a:lnTo>
                    <a:pt x="56" y="214"/>
                  </a:lnTo>
                  <a:lnTo>
                    <a:pt x="51" y="213"/>
                  </a:lnTo>
                  <a:lnTo>
                    <a:pt x="48" y="211"/>
                  </a:lnTo>
                  <a:lnTo>
                    <a:pt x="43" y="209"/>
                  </a:lnTo>
                  <a:lnTo>
                    <a:pt x="40" y="206"/>
                  </a:lnTo>
                  <a:lnTo>
                    <a:pt x="36" y="203"/>
                  </a:lnTo>
                  <a:lnTo>
                    <a:pt x="33" y="200"/>
                  </a:lnTo>
                  <a:lnTo>
                    <a:pt x="32" y="197"/>
                  </a:lnTo>
                  <a:lnTo>
                    <a:pt x="30" y="193"/>
                  </a:lnTo>
                  <a:lnTo>
                    <a:pt x="27" y="190"/>
                  </a:lnTo>
                  <a:lnTo>
                    <a:pt x="25" y="185"/>
                  </a:lnTo>
                  <a:lnTo>
                    <a:pt x="22" y="182"/>
                  </a:lnTo>
                  <a:lnTo>
                    <a:pt x="19" y="179"/>
                  </a:lnTo>
                  <a:lnTo>
                    <a:pt x="19" y="176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69"/>
                  </a:lnTo>
                  <a:lnTo>
                    <a:pt x="20" y="168"/>
                  </a:lnTo>
                  <a:lnTo>
                    <a:pt x="20" y="166"/>
                  </a:lnTo>
                  <a:lnTo>
                    <a:pt x="20" y="165"/>
                  </a:lnTo>
                  <a:lnTo>
                    <a:pt x="22" y="163"/>
                  </a:lnTo>
                  <a:lnTo>
                    <a:pt x="22" y="161"/>
                  </a:lnTo>
                  <a:lnTo>
                    <a:pt x="24" y="160"/>
                  </a:lnTo>
                  <a:lnTo>
                    <a:pt x="27" y="145"/>
                  </a:lnTo>
                  <a:lnTo>
                    <a:pt x="28" y="133"/>
                  </a:lnTo>
                  <a:lnTo>
                    <a:pt x="28" y="120"/>
                  </a:lnTo>
                  <a:lnTo>
                    <a:pt x="28" y="107"/>
                  </a:lnTo>
                  <a:lnTo>
                    <a:pt x="27" y="96"/>
                  </a:lnTo>
                  <a:lnTo>
                    <a:pt x="24" y="83"/>
                  </a:lnTo>
                  <a:lnTo>
                    <a:pt x="20" y="72"/>
                  </a:lnTo>
                  <a:lnTo>
                    <a:pt x="16" y="59"/>
                  </a:lnTo>
                  <a:lnTo>
                    <a:pt x="9" y="48"/>
                  </a:lnTo>
                  <a:lnTo>
                    <a:pt x="4" y="37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9"/>
                  </a:lnTo>
                  <a:lnTo>
                    <a:pt x="8" y="16"/>
                  </a:lnTo>
                  <a:lnTo>
                    <a:pt x="9" y="21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40"/>
                  </a:lnTo>
                  <a:lnTo>
                    <a:pt x="17" y="46"/>
                  </a:lnTo>
                  <a:lnTo>
                    <a:pt x="20" y="53"/>
                  </a:lnTo>
                  <a:lnTo>
                    <a:pt x="24" y="57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0" name="Freeform 62"/>
            <p:cNvSpPr>
              <a:spLocks/>
            </p:cNvSpPr>
            <p:nvPr/>
          </p:nvSpPr>
          <p:spPr bwMode="auto">
            <a:xfrm>
              <a:off x="4500" y="1620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1" name="Freeform 63"/>
            <p:cNvSpPr>
              <a:spLocks/>
            </p:cNvSpPr>
            <p:nvPr/>
          </p:nvSpPr>
          <p:spPr bwMode="auto">
            <a:xfrm>
              <a:off x="4496" y="1628"/>
              <a:ext cx="2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1" y="18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</a:cxnLst>
              <a:rect l="0" t="0" r="r" b="b"/>
              <a:pathLst>
                <a:path w="6" h="21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2" name="Freeform 64"/>
            <p:cNvSpPr>
              <a:spLocks/>
            </p:cNvSpPr>
            <p:nvPr/>
          </p:nvSpPr>
          <p:spPr bwMode="auto">
            <a:xfrm>
              <a:off x="4496" y="1637"/>
              <a:ext cx="0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3" name="Freeform 65"/>
            <p:cNvSpPr>
              <a:spLocks/>
            </p:cNvSpPr>
            <p:nvPr/>
          </p:nvSpPr>
          <p:spPr bwMode="auto">
            <a:xfrm>
              <a:off x="4491" y="1641"/>
              <a:ext cx="3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8"/>
                </a:cxn>
              </a:cxnLst>
              <a:rect l="0" t="0" r="r" b="b"/>
              <a:pathLst>
                <a:path w="8" h="19">
                  <a:moveTo>
                    <a:pt x="0" y="18"/>
                  </a:move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4" name="Freeform 66"/>
            <p:cNvSpPr>
              <a:spLocks/>
            </p:cNvSpPr>
            <p:nvPr/>
          </p:nvSpPr>
          <p:spPr bwMode="auto">
            <a:xfrm>
              <a:off x="3915" y="162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5" name="Freeform 67"/>
            <p:cNvSpPr>
              <a:spLocks/>
            </p:cNvSpPr>
            <p:nvPr/>
          </p:nvSpPr>
          <p:spPr bwMode="auto">
            <a:xfrm>
              <a:off x="3916" y="163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6" name="Freeform 68"/>
            <p:cNvSpPr>
              <a:spLocks/>
            </p:cNvSpPr>
            <p:nvPr/>
          </p:nvSpPr>
          <p:spPr bwMode="auto">
            <a:xfrm>
              <a:off x="3915" y="1632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7" name="Freeform 69"/>
            <p:cNvSpPr>
              <a:spLocks/>
            </p:cNvSpPr>
            <p:nvPr/>
          </p:nvSpPr>
          <p:spPr bwMode="auto">
            <a:xfrm>
              <a:off x="4014" y="1639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8" name="Freeform 70"/>
            <p:cNvSpPr>
              <a:spLocks/>
            </p:cNvSpPr>
            <p:nvPr/>
          </p:nvSpPr>
          <p:spPr bwMode="auto">
            <a:xfrm>
              <a:off x="3916" y="163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9" name="Freeform 71"/>
            <p:cNvSpPr>
              <a:spLocks/>
            </p:cNvSpPr>
            <p:nvPr/>
          </p:nvSpPr>
          <p:spPr bwMode="auto">
            <a:xfrm>
              <a:off x="3915" y="1638"/>
              <a:ext cx="1" cy="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0" name="Freeform 72"/>
            <p:cNvSpPr>
              <a:spLocks/>
            </p:cNvSpPr>
            <p:nvPr/>
          </p:nvSpPr>
          <p:spPr bwMode="auto">
            <a:xfrm>
              <a:off x="3916" y="1641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1" name="Freeform 73"/>
            <p:cNvSpPr>
              <a:spLocks/>
            </p:cNvSpPr>
            <p:nvPr/>
          </p:nvSpPr>
          <p:spPr bwMode="auto">
            <a:xfrm>
              <a:off x="3916" y="1647"/>
              <a:ext cx="2" cy="10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2" y="18"/>
                </a:cxn>
              </a:cxnLst>
              <a:rect l="0" t="0" r="r" b="b"/>
              <a:pathLst>
                <a:path w="3" h="19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2" name="Freeform 74"/>
            <p:cNvSpPr>
              <a:spLocks/>
            </p:cNvSpPr>
            <p:nvPr/>
          </p:nvSpPr>
          <p:spPr bwMode="auto">
            <a:xfrm>
              <a:off x="4675" y="1703"/>
              <a:ext cx="116" cy="218"/>
            </a:xfrm>
            <a:custGeom>
              <a:avLst/>
              <a:gdLst/>
              <a:ahLst/>
              <a:cxnLst>
                <a:cxn ang="0">
                  <a:pos x="228" y="125"/>
                </a:cxn>
                <a:cxn ang="0">
                  <a:pos x="218" y="151"/>
                </a:cxn>
                <a:cxn ang="0">
                  <a:pos x="207" y="176"/>
                </a:cxn>
                <a:cxn ang="0">
                  <a:pos x="191" y="205"/>
                </a:cxn>
                <a:cxn ang="0">
                  <a:pos x="168" y="239"/>
                </a:cxn>
                <a:cxn ang="0">
                  <a:pos x="146" y="272"/>
                </a:cxn>
                <a:cxn ang="0">
                  <a:pos x="122" y="304"/>
                </a:cxn>
                <a:cxn ang="0">
                  <a:pos x="119" y="311"/>
                </a:cxn>
                <a:cxn ang="0">
                  <a:pos x="111" y="319"/>
                </a:cxn>
                <a:cxn ang="0">
                  <a:pos x="103" y="328"/>
                </a:cxn>
                <a:cxn ang="0">
                  <a:pos x="95" y="340"/>
                </a:cxn>
                <a:cxn ang="0">
                  <a:pos x="80" y="357"/>
                </a:cxn>
                <a:cxn ang="0">
                  <a:pos x="68" y="375"/>
                </a:cxn>
                <a:cxn ang="0">
                  <a:pos x="53" y="391"/>
                </a:cxn>
                <a:cxn ang="0">
                  <a:pos x="50" y="394"/>
                </a:cxn>
                <a:cxn ang="0">
                  <a:pos x="48" y="397"/>
                </a:cxn>
                <a:cxn ang="0">
                  <a:pos x="47" y="400"/>
                </a:cxn>
                <a:cxn ang="0">
                  <a:pos x="44" y="400"/>
                </a:cxn>
                <a:cxn ang="0">
                  <a:pos x="40" y="402"/>
                </a:cxn>
                <a:cxn ang="0">
                  <a:pos x="37" y="404"/>
                </a:cxn>
                <a:cxn ang="0">
                  <a:pos x="0" y="450"/>
                </a:cxn>
                <a:cxn ang="0">
                  <a:pos x="4" y="444"/>
                </a:cxn>
                <a:cxn ang="0">
                  <a:pos x="4" y="440"/>
                </a:cxn>
                <a:cxn ang="0">
                  <a:pos x="2" y="439"/>
                </a:cxn>
                <a:cxn ang="0">
                  <a:pos x="5" y="434"/>
                </a:cxn>
                <a:cxn ang="0">
                  <a:pos x="12" y="421"/>
                </a:cxn>
                <a:cxn ang="0">
                  <a:pos x="18" y="408"/>
                </a:cxn>
                <a:cxn ang="0">
                  <a:pos x="23" y="396"/>
                </a:cxn>
                <a:cxn ang="0">
                  <a:pos x="31" y="386"/>
                </a:cxn>
                <a:cxn ang="0">
                  <a:pos x="42" y="372"/>
                </a:cxn>
                <a:cxn ang="0">
                  <a:pos x="53" y="357"/>
                </a:cxn>
                <a:cxn ang="0">
                  <a:pos x="60" y="346"/>
                </a:cxn>
                <a:cxn ang="0">
                  <a:pos x="68" y="332"/>
                </a:cxn>
                <a:cxn ang="0">
                  <a:pos x="77" y="317"/>
                </a:cxn>
                <a:cxn ang="0">
                  <a:pos x="85" y="303"/>
                </a:cxn>
                <a:cxn ang="0">
                  <a:pos x="92" y="290"/>
                </a:cxn>
                <a:cxn ang="0">
                  <a:pos x="101" y="277"/>
                </a:cxn>
                <a:cxn ang="0">
                  <a:pos x="109" y="264"/>
                </a:cxn>
                <a:cxn ang="0">
                  <a:pos x="116" y="247"/>
                </a:cxn>
                <a:cxn ang="0">
                  <a:pos x="130" y="224"/>
                </a:cxn>
                <a:cxn ang="0">
                  <a:pos x="143" y="200"/>
                </a:cxn>
                <a:cxn ang="0">
                  <a:pos x="156" y="176"/>
                </a:cxn>
                <a:cxn ang="0">
                  <a:pos x="170" y="154"/>
                </a:cxn>
                <a:cxn ang="0">
                  <a:pos x="184" y="130"/>
                </a:cxn>
                <a:cxn ang="0">
                  <a:pos x="199" y="106"/>
                </a:cxn>
                <a:cxn ang="0">
                  <a:pos x="212" y="79"/>
                </a:cxn>
                <a:cxn ang="0">
                  <a:pos x="226" y="50"/>
                </a:cxn>
                <a:cxn ang="0">
                  <a:pos x="239" y="21"/>
                </a:cxn>
                <a:cxn ang="0">
                  <a:pos x="244" y="10"/>
                </a:cxn>
                <a:cxn ang="0">
                  <a:pos x="244" y="42"/>
                </a:cxn>
                <a:cxn ang="0">
                  <a:pos x="244" y="76"/>
                </a:cxn>
                <a:cxn ang="0">
                  <a:pos x="234" y="108"/>
                </a:cxn>
              </a:cxnLst>
              <a:rect l="0" t="0" r="r" b="b"/>
              <a:pathLst>
                <a:path w="245" h="450">
                  <a:moveTo>
                    <a:pt x="232" y="108"/>
                  </a:moveTo>
                  <a:lnTo>
                    <a:pt x="231" y="117"/>
                  </a:lnTo>
                  <a:lnTo>
                    <a:pt x="228" y="125"/>
                  </a:lnTo>
                  <a:lnTo>
                    <a:pt x="224" y="135"/>
                  </a:lnTo>
                  <a:lnTo>
                    <a:pt x="221" y="143"/>
                  </a:lnTo>
                  <a:lnTo>
                    <a:pt x="218" y="151"/>
                  </a:lnTo>
                  <a:lnTo>
                    <a:pt x="213" y="160"/>
                  </a:lnTo>
                  <a:lnTo>
                    <a:pt x="210" y="168"/>
                  </a:lnTo>
                  <a:lnTo>
                    <a:pt x="207" y="176"/>
                  </a:lnTo>
                  <a:lnTo>
                    <a:pt x="202" y="184"/>
                  </a:lnTo>
                  <a:lnTo>
                    <a:pt x="199" y="194"/>
                  </a:lnTo>
                  <a:lnTo>
                    <a:pt x="191" y="205"/>
                  </a:lnTo>
                  <a:lnTo>
                    <a:pt x="184" y="216"/>
                  </a:lnTo>
                  <a:lnTo>
                    <a:pt x="176" y="228"/>
                  </a:lnTo>
                  <a:lnTo>
                    <a:pt x="168" y="239"/>
                  </a:lnTo>
                  <a:lnTo>
                    <a:pt x="162" y="250"/>
                  </a:lnTo>
                  <a:lnTo>
                    <a:pt x="154" y="261"/>
                  </a:lnTo>
                  <a:lnTo>
                    <a:pt x="146" y="272"/>
                  </a:lnTo>
                  <a:lnTo>
                    <a:pt x="138" y="282"/>
                  </a:lnTo>
                  <a:lnTo>
                    <a:pt x="130" y="293"/>
                  </a:lnTo>
                  <a:lnTo>
                    <a:pt x="122" y="304"/>
                  </a:lnTo>
                  <a:lnTo>
                    <a:pt x="124" y="306"/>
                  </a:lnTo>
                  <a:lnTo>
                    <a:pt x="120" y="309"/>
                  </a:lnTo>
                  <a:lnTo>
                    <a:pt x="119" y="311"/>
                  </a:lnTo>
                  <a:lnTo>
                    <a:pt x="116" y="314"/>
                  </a:lnTo>
                  <a:lnTo>
                    <a:pt x="114" y="317"/>
                  </a:lnTo>
                  <a:lnTo>
                    <a:pt x="111" y="319"/>
                  </a:lnTo>
                  <a:lnTo>
                    <a:pt x="109" y="322"/>
                  </a:lnTo>
                  <a:lnTo>
                    <a:pt x="106" y="325"/>
                  </a:lnTo>
                  <a:lnTo>
                    <a:pt x="103" y="328"/>
                  </a:lnTo>
                  <a:lnTo>
                    <a:pt x="101" y="332"/>
                  </a:lnTo>
                  <a:lnTo>
                    <a:pt x="98" y="335"/>
                  </a:lnTo>
                  <a:lnTo>
                    <a:pt x="95" y="340"/>
                  </a:lnTo>
                  <a:lnTo>
                    <a:pt x="90" y="346"/>
                  </a:lnTo>
                  <a:lnTo>
                    <a:pt x="85" y="351"/>
                  </a:lnTo>
                  <a:lnTo>
                    <a:pt x="80" y="357"/>
                  </a:lnTo>
                  <a:lnTo>
                    <a:pt x="76" y="364"/>
                  </a:lnTo>
                  <a:lnTo>
                    <a:pt x="72" y="368"/>
                  </a:lnTo>
                  <a:lnTo>
                    <a:pt x="68" y="375"/>
                  </a:lnTo>
                  <a:lnTo>
                    <a:pt x="63" y="380"/>
                  </a:lnTo>
                  <a:lnTo>
                    <a:pt x="58" y="386"/>
                  </a:lnTo>
                  <a:lnTo>
                    <a:pt x="53" y="391"/>
                  </a:lnTo>
                  <a:lnTo>
                    <a:pt x="52" y="391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8" y="394"/>
                  </a:lnTo>
                  <a:lnTo>
                    <a:pt x="48" y="396"/>
                  </a:lnTo>
                  <a:lnTo>
                    <a:pt x="48" y="397"/>
                  </a:lnTo>
                  <a:lnTo>
                    <a:pt x="48" y="399"/>
                  </a:lnTo>
                  <a:lnTo>
                    <a:pt x="47" y="400"/>
                  </a:lnTo>
                  <a:lnTo>
                    <a:pt x="47" y="400"/>
                  </a:lnTo>
                  <a:lnTo>
                    <a:pt x="45" y="402"/>
                  </a:lnTo>
                  <a:lnTo>
                    <a:pt x="45" y="400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2" y="400"/>
                  </a:lnTo>
                  <a:lnTo>
                    <a:pt x="40" y="402"/>
                  </a:lnTo>
                  <a:lnTo>
                    <a:pt x="39" y="402"/>
                  </a:lnTo>
                  <a:lnTo>
                    <a:pt x="39" y="404"/>
                  </a:lnTo>
                  <a:lnTo>
                    <a:pt x="37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2" y="444"/>
                  </a:lnTo>
                  <a:lnTo>
                    <a:pt x="4" y="444"/>
                  </a:lnTo>
                  <a:lnTo>
                    <a:pt x="4" y="442"/>
                  </a:lnTo>
                  <a:lnTo>
                    <a:pt x="4" y="442"/>
                  </a:lnTo>
                  <a:lnTo>
                    <a:pt x="4" y="440"/>
                  </a:lnTo>
                  <a:lnTo>
                    <a:pt x="2" y="440"/>
                  </a:lnTo>
                  <a:lnTo>
                    <a:pt x="2" y="439"/>
                  </a:lnTo>
                  <a:lnTo>
                    <a:pt x="2" y="439"/>
                  </a:lnTo>
                  <a:lnTo>
                    <a:pt x="2" y="437"/>
                  </a:lnTo>
                  <a:lnTo>
                    <a:pt x="4" y="437"/>
                  </a:lnTo>
                  <a:lnTo>
                    <a:pt x="5" y="434"/>
                  </a:lnTo>
                  <a:lnTo>
                    <a:pt x="8" y="429"/>
                  </a:lnTo>
                  <a:lnTo>
                    <a:pt x="10" y="424"/>
                  </a:lnTo>
                  <a:lnTo>
                    <a:pt x="12" y="421"/>
                  </a:lnTo>
                  <a:lnTo>
                    <a:pt x="15" y="416"/>
                  </a:lnTo>
                  <a:lnTo>
                    <a:pt x="16" y="413"/>
                  </a:lnTo>
                  <a:lnTo>
                    <a:pt x="18" y="408"/>
                  </a:lnTo>
                  <a:lnTo>
                    <a:pt x="20" y="404"/>
                  </a:lnTo>
                  <a:lnTo>
                    <a:pt x="21" y="400"/>
                  </a:lnTo>
                  <a:lnTo>
                    <a:pt x="23" y="396"/>
                  </a:lnTo>
                  <a:lnTo>
                    <a:pt x="24" y="397"/>
                  </a:lnTo>
                  <a:lnTo>
                    <a:pt x="28" y="391"/>
                  </a:lnTo>
                  <a:lnTo>
                    <a:pt x="31" y="386"/>
                  </a:lnTo>
                  <a:lnTo>
                    <a:pt x="34" y="381"/>
                  </a:lnTo>
                  <a:lnTo>
                    <a:pt x="37" y="376"/>
                  </a:lnTo>
                  <a:lnTo>
                    <a:pt x="42" y="372"/>
                  </a:lnTo>
                  <a:lnTo>
                    <a:pt x="45" y="367"/>
                  </a:lnTo>
                  <a:lnTo>
                    <a:pt x="50" y="362"/>
                  </a:lnTo>
                  <a:lnTo>
                    <a:pt x="53" y="357"/>
                  </a:lnTo>
                  <a:lnTo>
                    <a:pt x="56" y="351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3" y="341"/>
                  </a:lnTo>
                  <a:lnTo>
                    <a:pt x="66" y="336"/>
                  </a:lnTo>
                  <a:lnTo>
                    <a:pt x="68" y="332"/>
                  </a:lnTo>
                  <a:lnTo>
                    <a:pt x="71" y="327"/>
                  </a:lnTo>
                  <a:lnTo>
                    <a:pt x="74" y="322"/>
                  </a:lnTo>
                  <a:lnTo>
                    <a:pt x="77" y="317"/>
                  </a:lnTo>
                  <a:lnTo>
                    <a:pt x="79" y="312"/>
                  </a:lnTo>
                  <a:lnTo>
                    <a:pt x="82" y="308"/>
                  </a:lnTo>
                  <a:lnTo>
                    <a:pt x="85" y="303"/>
                  </a:lnTo>
                  <a:lnTo>
                    <a:pt x="87" y="298"/>
                  </a:lnTo>
                  <a:lnTo>
                    <a:pt x="90" y="293"/>
                  </a:lnTo>
                  <a:lnTo>
                    <a:pt x="92" y="290"/>
                  </a:lnTo>
                  <a:lnTo>
                    <a:pt x="95" y="285"/>
                  </a:lnTo>
                  <a:lnTo>
                    <a:pt x="98" y="282"/>
                  </a:lnTo>
                  <a:lnTo>
                    <a:pt x="101" y="277"/>
                  </a:lnTo>
                  <a:lnTo>
                    <a:pt x="104" y="274"/>
                  </a:lnTo>
                  <a:lnTo>
                    <a:pt x="106" y="269"/>
                  </a:lnTo>
                  <a:lnTo>
                    <a:pt x="109" y="264"/>
                  </a:lnTo>
                  <a:lnTo>
                    <a:pt x="111" y="260"/>
                  </a:lnTo>
                  <a:lnTo>
                    <a:pt x="111" y="255"/>
                  </a:lnTo>
                  <a:lnTo>
                    <a:pt x="116" y="247"/>
                  </a:lnTo>
                  <a:lnTo>
                    <a:pt x="120" y="240"/>
                  </a:lnTo>
                  <a:lnTo>
                    <a:pt x="125" y="232"/>
                  </a:lnTo>
                  <a:lnTo>
                    <a:pt x="130" y="224"/>
                  </a:lnTo>
                  <a:lnTo>
                    <a:pt x="135" y="216"/>
                  </a:lnTo>
                  <a:lnTo>
                    <a:pt x="138" y="208"/>
                  </a:lnTo>
                  <a:lnTo>
                    <a:pt x="143" y="200"/>
                  </a:lnTo>
                  <a:lnTo>
                    <a:pt x="148" y="192"/>
                  </a:lnTo>
                  <a:lnTo>
                    <a:pt x="151" y="184"/>
                  </a:lnTo>
                  <a:lnTo>
                    <a:pt x="156" y="176"/>
                  </a:lnTo>
                  <a:lnTo>
                    <a:pt x="160" y="168"/>
                  </a:lnTo>
                  <a:lnTo>
                    <a:pt x="165" y="162"/>
                  </a:lnTo>
                  <a:lnTo>
                    <a:pt x="170" y="154"/>
                  </a:lnTo>
                  <a:lnTo>
                    <a:pt x="175" y="146"/>
                  </a:lnTo>
                  <a:lnTo>
                    <a:pt x="180" y="138"/>
                  </a:lnTo>
                  <a:lnTo>
                    <a:pt x="184" y="130"/>
                  </a:lnTo>
                  <a:lnTo>
                    <a:pt x="189" y="122"/>
                  </a:lnTo>
                  <a:lnTo>
                    <a:pt x="194" y="114"/>
                  </a:lnTo>
                  <a:lnTo>
                    <a:pt x="199" y="106"/>
                  </a:lnTo>
                  <a:lnTo>
                    <a:pt x="204" y="98"/>
                  </a:lnTo>
                  <a:lnTo>
                    <a:pt x="207" y="88"/>
                  </a:lnTo>
                  <a:lnTo>
                    <a:pt x="212" y="79"/>
                  </a:lnTo>
                  <a:lnTo>
                    <a:pt x="216" y="69"/>
                  </a:lnTo>
                  <a:lnTo>
                    <a:pt x="221" y="60"/>
                  </a:lnTo>
                  <a:lnTo>
                    <a:pt x="226" y="50"/>
                  </a:lnTo>
                  <a:lnTo>
                    <a:pt x="231" y="42"/>
                  </a:lnTo>
                  <a:lnTo>
                    <a:pt x="236" y="32"/>
                  </a:lnTo>
                  <a:lnTo>
                    <a:pt x="239" y="21"/>
                  </a:lnTo>
                  <a:lnTo>
                    <a:pt x="242" y="12"/>
                  </a:lnTo>
                  <a:lnTo>
                    <a:pt x="245" y="0"/>
                  </a:lnTo>
                  <a:lnTo>
                    <a:pt x="244" y="10"/>
                  </a:lnTo>
                  <a:lnTo>
                    <a:pt x="244" y="21"/>
                  </a:lnTo>
                  <a:lnTo>
                    <a:pt x="244" y="31"/>
                  </a:lnTo>
                  <a:lnTo>
                    <a:pt x="244" y="42"/>
                  </a:lnTo>
                  <a:lnTo>
                    <a:pt x="244" y="53"/>
                  </a:lnTo>
                  <a:lnTo>
                    <a:pt x="244" y="64"/>
                  </a:lnTo>
                  <a:lnTo>
                    <a:pt x="244" y="76"/>
                  </a:lnTo>
                  <a:lnTo>
                    <a:pt x="242" y="87"/>
                  </a:lnTo>
                  <a:lnTo>
                    <a:pt x="239" y="9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2" y="10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3" name="Freeform 75"/>
            <p:cNvSpPr>
              <a:spLocks/>
            </p:cNvSpPr>
            <p:nvPr/>
          </p:nvSpPr>
          <p:spPr bwMode="auto">
            <a:xfrm>
              <a:off x="3917" y="1658"/>
              <a:ext cx="95" cy="213"/>
            </a:xfrm>
            <a:custGeom>
              <a:avLst/>
              <a:gdLst/>
              <a:ahLst/>
              <a:cxnLst>
                <a:cxn ang="0">
                  <a:pos x="35" y="191"/>
                </a:cxn>
                <a:cxn ang="0">
                  <a:pos x="36" y="200"/>
                </a:cxn>
                <a:cxn ang="0">
                  <a:pos x="43" y="216"/>
                </a:cxn>
                <a:cxn ang="0">
                  <a:pos x="62" y="258"/>
                </a:cxn>
                <a:cxn ang="0">
                  <a:pos x="84" y="298"/>
                </a:cxn>
                <a:cxn ang="0">
                  <a:pos x="97" y="324"/>
                </a:cxn>
                <a:cxn ang="0">
                  <a:pos x="110" y="343"/>
                </a:cxn>
                <a:cxn ang="0">
                  <a:pos x="123" y="359"/>
                </a:cxn>
                <a:cxn ang="0">
                  <a:pos x="129" y="365"/>
                </a:cxn>
                <a:cxn ang="0">
                  <a:pos x="137" y="373"/>
                </a:cxn>
                <a:cxn ang="0">
                  <a:pos x="153" y="392"/>
                </a:cxn>
                <a:cxn ang="0">
                  <a:pos x="176" y="413"/>
                </a:cxn>
                <a:cxn ang="0">
                  <a:pos x="192" y="431"/>
                </a:cxn>
                <a:cxn ang="0">
                  <a:pos x="195" y="434"/>
                </a:cxn>
                <a:cxn ang="0">
                  <a:pos x="200" y="436"/>
                </a:cxn>
                <a:cxn ang="0">
                  <a:pos x="201" y="439"/>
                </a:cxn>
                <a:cxn ang="0">
                  <a:pos x="196" y="440"/>
                </a:cxn>
                <a:cxn ang="0">
                  <a:pos x="192" y="442"/>
                </a:cxn>
                <a:cxn ang="0">
                  <a:pos x="185" y="437"/>
                </a:cxn>
                <a:cxn ang="0">
                  <a:pos x="182" y="429"/>
                </a:cxn>
                <a:cxn ang="0">
                  <a:pos x="171" y="418"/>
                </a:cxn>
                <a:cxn ang="0">
                  <a:pos x="155" y="407"/>
                </a:cxn>
                <a:cxn ang="0">
                  <a:pos x="147" y="396"/>
                </a:cxn>
                <a:cxn ang="0">
                  <a:pos x="144" y="392"/>
                </a:cxn>
                <a:cxn ang="0">
                  <a:pos x="140" y="389"/>
                </a:cxn>
                <a:cxn ang="0">
                  <a:pos x="118" y="364"/>
                </a:cxn>
                <a:cxn ang="0">
                  <a:pos x="92" y="328"/>
                </a:cxn>
                <a:cxn ang="0">
                  <a:pos x="78" y="300"/>
                </a:cxn>
                <a:cxn ang="0">
                  <a:pos x="72" y="290"/>
                </a:cxn>
                <a:cxn ang="0">
                  <a:pos x="68" y="279"/>
                </a:cxn>
                <a:cxn ang="0">
                  <a:pos x="57" y="261"/>
                </a:cxn>
                <a:cxn ang="0">
                  <a:pos x="48" y="240"/>
                </a:cxn>
                <a:cxn ang="0">
                  <a:pos x="38" y="221"/>
                </a:cxn>
                <a:cxn ang="0">
                  <a:pos x="33" y="208"/>
                </a:cxn>
                <a:cxn ang="0">
                  <a:pos x="28" y="194"/>
                </a:cxn>
                <a:cxn ang="0">
                  <a:pos x="24" y="181"/>
                </a:cxn>
                <a:cxn ang="0">
                  <a:pos x="20" y="167"/>
                </a:cxn>
                <a:cxn ang="0">
                  <a:pos x="17" y="154"/>
                </a:cxn>
                <a:cxn ang="0">
                  <a:pos x="14" y="144"/>
                </a:cxn>
                <a:cxn ang="0">
                  <a:pos x="11" y="133"/>
                </a:cxn>
                <a:cxn ang="0">
                  <a:pos x="11" y="117"/>
                </a:cxn>
                <a:cxn ang="0">
                  <a:pos x="8" y="100"/>
                </a:cxn>
                <a:cxn ang="0">
                  <a:pos x="6" y="85"/>
                </a:cxn>
                <a:cxn ang="0">
                  <a:pos x="4" y="79"/>
                </a:cxn>
                <a:cxn ang="0">
                  <a:pos x="4" y="72"/>
                </a:cxn>
                <a:cxn ang="0">
                  <a:pos x="1" y="48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9" y="93"/>
                </a:cxn>
                <a:cxn ang="0">
                  <a:pos x="27" y="165"/>
                </a:cxn>
              </a:cxnLst>
              <a:rect l="0" t="0" r="r" b="b"/>
              <a:pathLst>
                <a:path w="201" h="442">
                  <a:moveTo>
                    <a:pt x="32" y="183"/>
                  </a:moveTo>
                  <a:lnTo>
                    <a:pt x="33" y="184"/>
                  </a:lnTo>
                  <a:lnTo>
                    <a:pt x="35" y="188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6"/>
                  </a:lnTo>
                  <a:lnTo>
                    <a:pt x="36" y="199"/>
                  </a:lnTo>
                  <a:lnTo>
                    <a:pt x="36" y="200"/>
                  </a:lnTo>
                  <a:lnTo>
                    <a:pt x="36" y="202"/>
                  </a:lnTo>
                  <a:lnTo>
                    <a:pt x="38" y="204"/>
                  </a:lnTo>
                  <a:lnTo>
                    <a:pt x="41" y="205"/>
                  </a:lnTo>
                  <a:lnTo>
                    <a:pt x="43" y="216"/>
                  </a:lnTo>
                  <a:lnTo>
                    <a:pt x="48" y="228"/>
                  </a:lnTo>
                  <a:lnTo>
                    <a:pt x="52" y="237"/>
                  </a:lnTo>
                  <a:lnTo>
                    <a:pt x="57" y="248"/>
                  </a:lnTo>
                  <a:lnTo>
                    <a:pt x="62" y="258"/>
                  </a:lnTo>
                  <a:lnTo>
                    <a:pt x="68" y="268"/>
                  </a:lnTo>
                  <a:lnTo>
                    <a:pt x="73" y="279"/>
                  </a:lnTo>
                  <a:lnTo>
                    <a:pt x="80" y="288"/>
                  </a:lnTo>
                  <a:lnTo>
                    <a:pt x="84" y="298"/>
                  </a:lnTo>
                  <a:lnTo>
                    <a:pt x="89" y="309"/>
                  </a:lnTo>
                  <a:lnTo>
                    <a:pt x="92" y="314"/>
                  </a:lnTo>
                  <a:lnTo>
                    <a:pt x="96" y="319"/>
                  </a:lnTo>
                  <a:lnTo>
                    <a:pt x="97" y="324"/>
                  </a:lnTo>
                  <a:lnTo>
                    <a:pt x="100" y="328"/>
                  </a:lnTo>
                  <a:lnTo>
                    <a:pt x="104" y="333"/>
                  </a:lnTo>
                  <a:lnTo>
                    <a:pt x="105" y="338"/>
                  </a:lnTo>
                  <a:lnTo>
                    <a:pt x="110" y="343"/>
                  </a:lnTo>
                  <a:lnTo>
                    <a:pt x="113" y="348"/>
                  </a:lnTo>
                  <a:lnTo>
                    <a:pt x="118" y="352"/>
                  </a:lnTo>
                  <a:lnTo>
                    <a:pt x="123" y="356"/>
                  </a:lnTo>
                  <a:lnTo>
                    <a:pt x="123" y="359"/>
                  </a:lnTo>
                  <a:lnTo>
                    <a:pt x="124" y="360"/>
                  </a:lnTo>
                  <a:lnTo>
                    <a:pt x="126" y="362"/>
                  </a:lnTo>
                  <a:lnTo>
                    <a:pt x="128" y="364"/>
                  </a:lnTo>
                  <a:lnTo>
                    <a:pt x="129" y="365"/>
                  </a:lnTo>
                  <a:lnTo>
                    <a:pt x="131" y="368"/>
                  </a:lnTo>
                  <a:lnTo>
                    <a:pt x="134" y="370"/>
                  </a:lnTo>
                  <a:lnTo>
                    <a:pt x="136" y="372"/>
                  </a:lnTo>
                  <a:lnTo>
                    <a:pt x="137" y="373"/>
                  </a:lnTo>
                  <a:lnTo>
                    <a:pt x="139" y="375"/>
                  </a:lnTo>
                  <a:lnTo>
                    <a:pt x="144" y="381"/>
                  </a:lnTo>
                  <a:lnTo>
                    <a:pt x="148" y="388"/>
                  </a:lnTo>
                  <a:lnTo>
                    <a:pt x="153" y="392"/>
                  </a:lnTo>
                  <a:lnTo>
                    <a:pt x="158" y="397"/>
                  </a:lnTo>
                  <a:lnTo>
                    <a:pt x="164" y="404"/>
                  </a:lnTo>
                  <a:lnTo>
                    <a:pt x="169" y="408"/>
                  </a:lnTo>
                  <a:lnTo>
                    <a:pt x="176" y="413"/>
                  </a:lnTo>
                  <a:lnTo>
                    <a:pt x="180" y="418"/>
                  </a:lnTo>
                  <a:lnTo>
                    <a:pt x="185" y="424"/>
                  </a:lnTo>
                  <a:lnTo>
                    <a:pt x="190" y="429"/>
                  </a:lnTo>
                  <a:lnTo>
                    <a:pt x="192" y="431"/>
                  </a:lnTo>
                  <a:lnTo>
                    <a:pt x="192" y="431"/>
                  </a:lnTo>
                  <a:lnTo>
                    <a:pt x="193" y="432"/>
                  </a:lnTo>
                  <a:lnTo>
                    <a:pt x="195" y="432"/>
                  </a:lnTo>
                  <a:lnTo>
                    <a:pt x="195" y="434"/>
                  </a:lnTo>
                  <a:lnTo>
                    <a:pt x="196" y="434"/>
                  </a:lnTo>
                  <a:lnTo>
                    <a:pt x="198" y="434"/>
                  </a:lnTo>
                  <a:lnTo>
                    <a:pt x="200" y="434"/>
                  </a:lnTo>
                  <a:lnTo>
                    <a:pt x="200" y="436"/>
                  </a:lnTo>
                  <a:lnTo>
                    <a:pt x="201" y="436"/>
                  </a:lnTo>
                  <a:lnTo>
                    <a:pt x="201" y="437"/>
                  </a:lnTo>
                  <a:lnTo>
                    <a:pt x="201" y="437"/>
                  </a:lnTo>
                  <a:lnTo>
                    <a:pt x="201" y="439"/>
                  </a:lnTo>
                  <a:lnTo>
                    <a:pt x="200" y="439"/>
                  </a:lnTo>
                  <a:lnTo>
                    <a:pt x="200" y="440"/>
                  </a:lnTo>
                  <a:lnTo>
                    <a:pt x="198" y="440"/>
                  </a:lnTo>
                  <a:lnTo>
                    <a:pt x="196" y="440"/>
                  </a:lnTo>
                  <a:lnTo>
                    <a:pt x="196" y="440"/>
                  </a:lnTo>
                  <a:lnTo>
                    <a:pt x="195" y="442"/>
                  </a:lnTo>
                  <a:lnTo>
                    <a:pt x="195" y="442"/>
                  </a:lnTo>
                  <a:lnTo>
                    <a:pt x="192" y="442"/>
                  </a:lnTo>
                  <a:lnTo>
                    <a:pt x="190" y="440"/>
                  </a:lnTo>
                  <a:lnTo>
                    <a:pt x="188" y="439"/>
                  </a:lnTo>
                  <a:lnTo>
                    <a:pt x="187" y="439"/>
                  </a:lnTo>
                  <a:lnTo>
                    <a:pt x="185" y="437"/>
                  </a:lnTo>
                  <a:lnTo>
                    <a:pt x="185" y="434"/>
                  </a:lnTo>
                  <a:lnTo>
                    <a:pt x="184" y="432"/>
                  </a:lnTo>
                  <a:lnTo>
                    <a:pt x="184" y="431"/>
                  </a:lnTo>
                  <a:lnTo>
                    <a:pt x="182" y="429"/>
                  </a:lnTo>
                  <a:lnTo>
                    <a:pt x="182" y="426"/>
                  </a:lnTo>
                  <a:lnTo>
                    <a:pt x="179" y="424"/>
                  </a:lnTo>
                  <a:lnTo>
                    <a:pt x="174" y="421"/>
                  </a:lnTo>
                  <a:lnTo>
                    <a:pt x="171" y="418"/>
                  </a:lnTo>
                  <a:lnTo>
                    <a:pt x="166" y="416"/>
                  </a:lnTo>
                  <a:lnTo>
                    <a:pt x="163" y="413"/>
                  </a:lnTo>
                  <a:lnTo>
                    <a:pt x="158" y="410"/>
                  </a:lnTo>
                  <a:lnTo>
                    <a:pt x="155" y="407"/>
                  </a:lnTo>
                  <a:lnTo>
                    <a:pt x="152" y="404"/>
                  </a:lnTo>
                  <a:lnTo>
                    <a:pt x="150" y="400"/>
                  </a:lnTo>
                  <a:lnTo>
                    <a:pt x="147" y="396"/>
                  </a:lnTo>
                  <a:lnTo>
                    <a:pt x="147" y="396"/>
                  </a:lnTo>
                  <a:lnTo>
                    <a:pt x="145" y="394"/>
                  </a:lnTo>
                  <a:lnTo>
                    <a:pt x="145" y="394"/>
                  </a:lnTo>
                  <a:lnTo>
                    <a:pt x="144" y="394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1"/>
                  </a:lnTo>
                  <a:lnTo>
                    <a:pt x="142" y="391"/>
                  </a:lnTo>
                  <a:lnTo>
                    <a:pt x="140" y="389"/>
                  </a:lnTo>
                  <a:lnTo>
                    <a:pt x="140" y="388"/>
                  </a:lnTo>
                  <a:lnTo>
                    <a:pt x="132" y="380"/>
                  </a:lnTo>
                  <a:lnTo>
                    <a:pt x="126" y="372"/>
                  </a:lnTo>
                  <a:lnTo>
                    <a:pt x="118" y="364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9" y="338"/>
                  </a:lnTo>
                  <a:lnTo>
                    <a:pt x="92" y="328"/>
                  </a:lnTo>
                  <a:lnTo>
                    <a:pt x="88" y="319"/>
                  </a:lnTo>
                  <a:lnTo>
                    <a:pt x="84" y="311"/>
                  </a:lnTo>
                  <a:lnTo>
                    <a:pt x="81" y="301"/>
                  </a:lnTo>
                  <a:lnTo>
                    <a:pt x="78" y="300"/>
                  </a:lnTo>
                  <a:lnTo>
                    <a:pt x="76" y="296"/>
                  </a:lnTo>
                  <a:lnTo>
                    <a:pt x="75" y="295"/>
                  </a:lnTo>
                  <a:lnTo>
                    <a:pt x="73" y="292"/>
                  </a:lnTo>
                  <a:lnTo>
                    <a:pt x="72" y="290"/>
                  </a:lnTo>
                  <a:lnTo>
                    <a:pt x="72" y="287"/>
                  </a:lnTo>
                  <a:lnTo>
                    <a:pt x="70" y="284"/>
                  </a:lnTo>
                  <a:lnTo>
                    <a:pt x="70" y="280"/>
                  </a:lnTo>
                  <a:lnTo>
                    <a:pt x="68" y="279"/>
                  </a:lnTo>
                  <a:lnTo>
                    <a:pt x="68" y="276"/>
                  </a:lnTo>
                  <a:lnTo>
                    <a:pt x="64" y="272"/>
                  </a:lnTo>
                  <a:lnTo>
                    <a:pt x="60" y="268"/>
                  </a:lnTo>
                  <a:lnTo>
                    <a:pt x="57" y="261"/>
                  </a:lnTo>
                  <a:lnTo>
                    <a:pt x="54" y="256"/>
                  </a:lnTo>
                  <a:lnTo>
                    <a:pt x="52" y="252"/>
                  </a:lnTo>
                  <a:lnTo>
                    <a:pt x="49" y="247"/>
                  </a:lnTo>
                  <a:lnTo>
                    <a:pt x="48" y="240"/>
                  </a:lnTo>
                  <a:lnTo>
                    <a:pt x="46" y="236"/>
                  </a:lnTo>
                  <a:lnTo>
                    <a:pt x="43" y="231"/>
                  </a:lnTo>
                  <a:lnTo>
                    <a:pt x="41" y="224"/>
                  </a:lnTo>
                  <a:lnTo>
                    <a:pt x="38" y="221"/>
                  </a:lnTo>
                  <a:lnTo>
                    <a:pt x="36" y="218"/>
                  </a:lnTo>
                  <a:lnTo>
                    <a:pt x="35" y="215"/>
                  </a:lnTo>
                  <a:lnTo>
                    <a:pt x="35" y="212"/>
                  </a:lnTo>
                  <a:lnTo>
                    <a:pt x="33" y="208"/>
                  </a:lnTo>
                  <a:lnTo>
                    <a:pt x="32" y="204"/>
                  </a:lnTo>
                  <a:lnTo>
                    <a:pt x="30" y="200"/>
                  </a:lnTo>
                  <a:lnTo>
                    <a:pt x="30" y="197"/>
                  </a:lnTo>
                  <a:lnTo>
                    <a:pt x="28" y="194"/>
                  </a:lnTo>
                  <a:lnTo>
                    <a:pt x="28" y="191"/>
                  </a:lnTo>
                  <a:lnTo>
                    <a:pt x="27" y="188"/>
                  </a:lnTo>
                  <a:lnTo>
                    <a:pt x="25" y="184"/>
                  </a:lnTo>
                  <a:lnTo>
                    <a:pt x="24" y="181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0"/>
                  </a:lnTo>
                  <a:lnTo>
                    <a:pt x="20" y="167"/>
                  </a:lnTo>
                  <a:lnTo>
                    <a:pt x="20" y="162"/>
                  </a:lnTo>
                  <a:lnTo>
                    <a:pt x="19" y="159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7" y="151"/>
                  </a:lnTo>
                  <a:lnTo>
                    <a:pt x="16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1" y="133"/>
                  </a:lnTo>
                  <a:lnTo>
                    <a:pt x="11" y="132"/>
                  </a:lnTo>
                  <a:lnTo>
                    <a:pt x="12" y="127"/>
                  </a:lnTo>
                  <a:lnTo>
                    <a:pt x="12" y="122"/>
                  </a:lnTo>
                  <a:lnTo>
                    <a:pt x="11" y="117"/>
                  </a:lnTo>
                  <a:lnTo>
                    <a:pt x="11" y="112"/>
                  </a:lnTo>
                  <a:lnTo>
                    <a:pt x="9" y="109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3" y="71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18"/>
                  </a:lnTo>
                  <a:lnTo>
                    <a:pt x="3" y="37"/>
                  </a:lnTo>
                  <a:lnTo>
                    <a:pt x="4" y="56"/>
                  </a:lnTo>
                  <a:lnTo>
                    <a:pt x="6" y="76"/>
                  </a:lnTo>
                  <a:lnTo>
                    <a:pt x="9" y="93"/>
                  </a:lnTo>
                  <a:lnTo>
                    <a:pt x="14" y="112"/>
                  </a:lnTo>
                  <a:lnTo>
                    <a:pt x="17" y="130"/>
                  </a:lnTo>
                  <a:lnTo>
                    <a:pt x="22" y="148"/>
                  </a:lnTo>
                  <a:lnTo>
                    <a:pt x="27" y="165"/>
                  </a:lnTo>
                  <a:lnTo>
                    <a:pt x="32" y="183"/>
                  </a:lnTo>
                  <a:lnTo>
                    <a:pt x="32" y="18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4" name="Freeform 76"/>
            <p:cNvSpPr>
              <a:spLocks/>
            </p:cNvSpPr>
            <p:nvPr/>
          </p:nvSpPr>
          <p:spPr bwMode="auto">
            <a:xfrm>
              <a:off x="4512" y="1710"/>
              <a:ext cx="4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18"/>
                </a:cxn>
              </a:cxnLst>
              <a:rect l="0" t="0" r="r" b="b"/>
              <a:pathLst>
                <a:path w="7" h="19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5" name="Freeform 77"/>
            <p:cNvSpPr>
              <a:spLocks/>
            </p:cNvSpPr>
            <p:nvPr/>
          </p:nvSpPr>
          <p:spPr bwMode="auto">
            <a:xfrm>
              <a:off x="4512" y="1720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6" name="Freeform 78"/>
            <p:cNvSpPr>
              <a:spLocks/>
            </p:cNvSpPr>
            <p:nvPr/>
          </p:nvSpPr>
          <p:spPr bwMode="auto">
            <a:xfrm>
              <a:off x="4508" y="1726"/>
              <a:ext cx="0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7" name="Freeform 79"/>
            <p:cNvSpPr>
              <a:spLocks/>
            </p:cNvSpPr>
            <p:nvPr/>
          </p:nvSpPr>
          <p:spPr bwMode="auto">
            <a:xfrm>
              <a:off x="4444" y="1754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8" name="Freeform 80"/>
            <p:cNvSpPr>
              <a:spLocks/>
            </p:cNvSpPr>
            <p:nvPr/>
          </p:nvSpPr>
          <p:spPr bwMode="auto">
            <a:xfrm>
              <a:off x="4443" y="1757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9" name="Freeform 81"/>
            <p:cNvSpPr>
              <a:spLocks/>
            </p:cNvSpPr>
            <p:nvPr/>
          </p:nvSpPr>
          <p:spPr bwMode="auto">
            <a:xfrm>
              <a:off x="4437" y="1761"/>
              <a:ext cx="4" cy="7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1"/>
                </a:cxn>
              </a:cxnLst>
              <a:rect l="0" t="0" r="r" b="b"/>
              <a:pathLst>
                <a:path w="8" h="14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0" name="Freeform 82"/>
            <p:cNvSpPr>
              <a:spLocks/>
            </p:cNvSpPr>
            <p:nvPr/>
          </p:nvSpPr>
          <p:spPr bwMode="auto">
            <a:xfrm>
              <a:off x="4365" y="1770"/>
              <a:ext cx="70" cy="78"/>
            </a:xfrm>
            <a:custGeom>
              <a:avLst/>
              <a:gdLst/>
              <a:ahLst/>
              <a:cxnLst>
                <a:cxn ang="0">
                  <a:pos x="133" y="26"/>
                </a:cxn>
                <a:cxn ang="0">
                  <a:pos x="131" y="30"/>
                </a:cxn>
                <a:cxn ang="0">
                  <a:pos x="128" y="35"/>
                </a:cxn>
                <a:cxn ang="0">
                  <a:pos x="125" y="38"/>
                </a:cxn>
                <a:cxn ang="0">
                  <a:pos x="122" y="43"/>
                </a:cxn>
                <a:cxn ang="0">
                  <a:pos x="114" y="54"/>
                </a:cxn>
                <a:cxn ang="0">
                  <a:pos x="101" y="75"/>
                </a:cxn>
                <a:cxn ang="0">
                  <a:pos x="87" y="96"/>
                </a:cxn>
                <a:cxn ang="0">
                  <a:pos x="72" y="115"/>
                </a:cxn>
                <a:cxn ang="0">
                  <a:pos x="58" y="133"/>
                </a:cxn>
                <a:cxn ang="0">
                  <a:pos x="45" y="144"/>
                </a:cxn>
                <a:cxn ang="0">
                  <a:pos x="35" y="149"/>
                </a:cxn>
                <a:cxn ang="0">
                  <a:pos x="26" y="155"/>
                </a:cxn>
                <a:cxn ang="0">
                  <a:pos x="16" y="160"/>
                </a:cxn>
                <a:cxn ang="0">
                  <a:pos x="7" y="162"/>
                </a:cxn>
                <a:cxn ang="0">
                  <a:pos x="0" y="157"/>
                </a:cxn>
                <a:cxn ang="0">
                  <a:pos x="29" y="147"/>
                </a:cxn>
                <a:cxn ang="0">
                  <a:pos x="53" y="131"/>
                </a:cxn>
                <a:cxn ang="0">
                  <a:pos x="72" y="110"/>
                </a:cxn>
                <a:cxn ang="0">
                  <a:pos x="90" y="86"/>
                </a:cxn>
                <a:cxn ang="0">
                  <a:pos x="107" y="62"/>
                </a:cxn>
                <a:cxn ang="0">
                  <a:pos x="115" y="50"/>
                </a:cxn>
                <a:cxn ang="0">
                  <a:pos x="123" y="37"/>
                </a:cxn>
                <a:cxn ang="0">
                  <a:pos x="133" y="24"/>
                </a:cxn>
                <a:cxn ang="0">
                  <a:pos x="143" y="11"/>
                </a:cxn>
                <a:cxn ang="0">
                  <a:pos x="151" y="0"/>
                </a:cxn>
                <a:cxn ang="0">
                  <a:pos x="149" y="5"/>
                </a:cxn>
                <a:cxn ang="0">
                  <a:pos x="146" y="10"/>
                </a:cxn>
                <a:cxn ang="0">
                  <a:pos x="141" y="13"/>
                </a:cxn>
                <a:cxn ang="0">
                  <a:pos x="136" y="19"/>
                </a:cxn>
                <a:cxn ang="0">
                  <a:pos x="133" y="24"/>
                </a:cxn>
                <a:cxn ang="0">
                  <a:pos x="133" y="22"/>
                </a:cxn>
              </a:cxnLst>
              <a:rect l="0" t="0" r="r" b="b"/>
              <a:pathLst>
                <a:path w="151" h="162">
                  <a:moveTo>
                    <a:pt x="133" y="22"/>
                  </a:moveTo>
                  <a:lnTo>
                    <a:pt x="133" y="26"/>
                  </a:lnTo>
                  <a:lnTo>
                    <a:pt x="131" y="27"/>
                  </a:lnTo>
                  <a:lnTo>
                    <a:pt x="131" y="30"/>
                  </a:lnTo>
                  <a:lnTo>
                    <a:pt x="130" y="32"/>
                  </a:lnTo>
                  <a:lnTo>
                    <a:pt x="128" y="35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20" y="45"/>
                  </a:lnTo>
                  <a:lnTo>
                    <a:pt x="114" y="54"/>
                  </a:lnTo>
                  <a:lnTo>
                    <a:pt x="107" y="66"/>
                  </a:lnTo>
                  <a:lnTo>
                    <a:pt x="101" y="75"/>
                  </a:lnTo>
                  <a:lnTo>
                    <a:pt x="93" y="85"/>
                  </a:lnTo>
                  <a:lnTo>
                    <a:pt x="87" y="96"/>
                  </a:lnTo>
                  <a:lnTo>
                    <a:pt x="79" y="106"/>
                  </a:lnTo>
                  <a:lnTo>
                    <a:pt x="72" y="115"/>
                  </a:lnTo>
                  <a:lnTo>
                    <a:pt x="64" y="125"/>
                  </a:lnTo>
                  <a:lnTo>
                    <a:pt x="58" y="133"/>
                  </a:lnTo>
                  <a:lnTo>
                    <a:pt x="50" y="141"/>
                  </a:lnTo>
                  <a:lnTo>
                    <a:pt x="45" y="144"/>
                  </a:lnTo>
                  <a:lnTo>
                    <a:pt x="40" y="146"/>
                  </a:lnTo>
                  <a:lnTo>
                    <a:pt x="35" y="149"/>
                  </a:lnTo>
                  <a:lnTo>
                    <a:pt x="31" y="152"/>
                  </a:lnTo>
                  <a:lnTo>
                    <a:pt x="26" y="155"/>
                  </a:lnTo>
                  <a:lnTo>
                    <a:pt x="21" y="157"/>
                  </a:lnTo>
                  <a:lnTo>
                    <a:pt x="16" y="160"/>
                  </a:lnTo>
                  <a:lnTo>
                    <a:pt x="11" y="160"/>
                  </a:lnTo>
                  <a:lnTo>
                    <a:pt x="7" y="162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16" y="154"/>
                  </a:lnTo>
                  <a:lnTo>
                    <a:pt x="29" y="147"/>
                  </a:lnTo>
                  <a:lnTo>
                    <a:pt x="42" y="141"/>
                  </a:lnTo>
                  <a:lnTo>
                    <a:pt x="53" y="131"/>
                  </a:lnTo>
                  <a:lnTo>
                    <a:pt x="63" y="122"/>
                  </a:lnTo>
                  <a:lnTo>
                    <a:pt x="72" y="110"/>
                  </a:lnTo>
                  <a:lnTo>
                    <a:pt x="82" y="99"/>
                  </a:lnTo>
                  <a:lnTo>
                    <a:pt x="90" y="86"/>
                  </a:lnTo>
                  <a:lnTo>
                    <a:pt x="98" y="74"/>
                  </a:lnTo>
                  <a:lnTo>
                    <a:pt x="107" y="62"/>
                  </a:lnTo>
                  <a:lnTo>
                    <a:pt x="111" y="56"/>
                  </a:lnTo>
                  <a:lnTo>
                    <a:pt x="115" y="50"/>
                  </a:lnTo>
                  <a:lnTo>
                    <a:pt x="119" y="43"/>
                  </a:lnTo>
                  <a:lnTo>
                    <a:pt x="123" y="37"/>
                  </a:lnTo>
                  <a:lnTo>
                    <a:pt x="128" y="30"/>
                  </a:lnTo>
                  <a:lnTo>
                    <a:pt x="133" y="24"/>
                  </a:lnTo>
                  <a:lnTo>
                    <a:pt x="138" y="18"/>
                  </a:lnTo>
                  <a:lnTo>
                    <a:pt x="143" y="11"/>
                  </a:lnTo>
                  <a:lnTo>
                    <a:pt x="146" y="6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49" y="5"/>
                  </a:lnTo>
                  <a:lnTo>
                    <a:pt x="147" y="6"/>
                  </a:lnTo>
                  <a:lnTo>
                    <a:pt x="146" y="10"/>
                  </a:lnTo>
                  <a:lnTo>
                    <a:pt x="144" y="11"/>
                  </a:lnTo>
                  <a:lnTo>
                    <a:pt x="141" y="13"/>
                  </a:lnTo>
                  <a:lnTo>
                    <a:pt x="139" y="16"/>
                  </a:lnTo>
                  <a:lnTo>
                    <a:pt x="136" y="19"/>
                  </a:lnTo>
                  <a:lnTo>
                    <a:pt x="135" y="21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1" name="Freeform 83"/>
            <p:cNvSpPr>
              <a:spLocks/>
            </p:cNvSpPr>
            <p:nvPr/>
          </p:nvSpPr>
          <p:spPr bwMode="auto">
            <a:xfrm>
              <a:off x="4505" y="1821"/>
              <a:ext cx="30" cy="43"/>
            </a:xfrm>
            <a:custGeom>
              <a:avLst/>
              <a:gdLst/>
              <a:ahLst/>
              <a:cxnLst>
                <a:cxn ang="0">
                  <a:pos x="61" y="38"/>
                </a:cxn>
                <a:cxn ang="0">
                  <a:pos x="56" y="43"/>
                </a:cxn>
                <a:cxn ang="0">
                  <a:pos x="51" y="48"/>
                </a:cxn>
                <a:cxn ang="0">
                  <a:pos x="45" y="54"/>
                </a:cxn>
                <a:cxn ang="0">
                  <a:pos x="41" y="59"/>
                </a:cxn>
                <a:cxn ang="0">
                  <a:pos x="37" y="66"/>
                </a:cxn>
                <a:cxn ang="0">
                  <a:pos x="32" y="70"/>
                </a:cxn>
                <a:cxn ang="0">
                  <a:pos x="29" y="77"/>
                </a:cxn>
                <a:cxn ang="0">
                  <a:pos x="24" y="82"/>
                </a:cxn>
                <a:cxn ang="0">
                  <a:pos x="19" y="86"/>
                </a:cxn>
                <a:cxn ang="0">
                  <a:pos x="14" y="91"/>
                </a:cxn>
                <a:cxn ang="0">
                  <a:pos x="14" y="86"/>
                </a:cxn>
                <a:cxn ang="0">
                  <a:pos x="14" y="82"/>
                </a:cxn>
                <a:cxn ang="0">
                  <a:pos x="14" y="77"/>
                </a:cxn>
                <a:cxn ang="0">
                  <a:pos x="13" y="72"/>
                </a:cxn>
                <a:cxn ang="0">
                  <a:pos x="11" y="67"/>
                </a:cxn>
                <a:cxn ang="0">
                  <a:pos x="9" y="62"/>
                </a:cxn>
                <a:cxn ang="0">
                  <a:pos x="8" y="58"/>
                </a:cxn>
                <a:cxn ang="0">
                  <a:pos x="5" y="53"/>
                </a:cxn>
                <a:cxn ang="0">
                  <a:pos x="3" y="48"/>
                </a:cxn>
                <a:cxn ang="0">
                  <a:pos x="0" y="43"/>
                </a:cxn>
                <a:cxn ang="0">
                  <a:pos x="5" y="38"/>
                </a:cxn>
                <a:cxn ang="0">
                  <a:pos x="11" y="34"/>
                </a:cxn>
                <a:cxn ang="0">
                  <a:pos x="17" y="30"/>
                </a:cxn>
                <a:cxn ang="0">
                  <a:pos x="22" y="26"/>
                </a:cxn>
                <a:cxn ang="0">
                  <a:pos x="29" y="22"/>
                </a:cxn>
                <a:cxn ang="0">
                  <a:pos x="37" y="18"/>
                </a:cxn>
                <a:cxn ang="0">
                  <a:pos x="41" y="14"/>
                </a:cxn>
                <a:cxn ang="0">
                  <a:pos x="48" y="10"/>
                </a:cxn>
                <a:cxn ang="0">
                  <a:pos x="54" y="5"/>
                </a:cxn>
                <a:cxn ang="0">
                  <a:pos x="59" y="0"/>
                </a:cxn>
                <a:cxn ang="0">
                  <a:pos x="62" y="3"/>
                </a:cxn>
                <a:cxn ang="0">
                  <a:pos x="64" y="6"/>
                </a:cxn>
                <a:cxn ang="0">
                  <a:pos x="64" y="10"/>
                </a:cxn>
                <a:cxn ang="0">
                  <a:pos x="64" y="14"/>
                </a:cxn>
                <a:cxn ang="0">
                  <a:pos x="64" y="18"/>
                </a:cxn>
                <a:cxn ang="0">
                  <a:pos x="64" y="22"/>
                </a:cxn>
                <a:cxn ang="0">
                  <a:pos x="64" y="27"/>
                </a:cxn>
                <a:cxn ang="0">
                  <a:pos x="62" y="30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2" y="38"/>
                </a:cxn>
                <a:cxn ang="0">
                  <a:pos x="61" y="38"/>
                </a:cxn>
              </a:cxnLst>
              <a:rect l="0" t="0" r="r" b="b"/>
              <a:pathLst>
                <a:path w="64" h="91">
                  <a:moveTo>
                    <a:pt x="61" y="38"/>
                  </a:moveTo>
                  <a:lnTo>
                    <a:pt x="56" y="43"/>
                  </a:lnTo>
                  <a:lnTo>
                    <a:pt x="51" y="48"/>
                  </a:lnTo>
                  <a:lnTo>
                    <a:pt x="45" y="54"/>
                  </a:lnTo>
                  <a:lnTo>
                    <a:pt x="41" y="59"/>
                  </a:lnTo>
                  <a:lnTo>
                    <a:pt x="37" y="66"/>
                  </a:lnTo>
                  <a:lnTo>
                    <a:pt x="32" y="70"/>
                  </a:lnTo>
                  <a:lnTo>
                    <a:pt x="29" y="77"/>
                  </a:lnTo>
                  <a:lnTo>
                    <a:pt x="24" y="82"/>
                  </a:lnTo>
                  <a:lnTo>
                    <a:pt x="19" y="86"/>
                  </a:lnTo>
                  <a:lnTo>
                    <a:pt x="14" y="91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3" y="72"/>
                  </a:lnTo>
                  <a:lnTo>
                    <a:pt x="11" y="67"/>
                  </a:lnTo>
                  <a:lnTo>
                    <a:pt x="9" y="62"/>
                  </a:lnTo>
                  <a:lnTo>
                    <a:pt x="8" y="58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5" y="38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4" y="5"/>
                  </a:lnTo>
                  <a:lnTo>
                    <a:pt x="59" y="0"/>
                  </a:lnTo>
                  <a:lnTo>
                    <a:pt x="62" y="3"/>
                  </a:lnTo>
                  <a:lnTo>
                    <a:pt x="64" y="6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7"/>
                  </a:lnTo>
                  <a:lnTo>
                    <a:pt x="62" y="30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3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2" name="Freeform 84"/>
            <p:cNvSpPr>
              <a:spLocks/>
            </p:cNvSpPr>
            <p:nvPr/>
          </p:nvSpPr>
          <p:spPr bwMode="auto">
            <a:xfrm>
              <a:off x="4510" y="1830"/>
              <a:ext cx="149" cy="178"/>
            </a:xfrm>
            <a:custGeom>
              <a:avLst/>
              <a:gdLst/>
              <a:ahLst/>
              <a:cxnLst>
                <a:cxn ang="0">
                  <a:pos x="238" y="119"/>
                </a:cxn>
                <a:cxn ang="0">
                  <a:pos x="262" y="162"/>
                </a:cxn>
                <a:cxn ang="0">
                  <a:pos x="285" y="205"/>
                </a:cxn>
                <a:cxn ang="0">
                  <a:pos x="301" y="235"/>
                </a:cxn>
                <a:cxn ang="0">
                  <a:pos x="301" y="234"/>
                </a:cxn>
                <a:cxn ang="0">
                  <a:pos x="302" y="234"/>
                </a:cxn>
                <a:cxn ang="0">
                  <a:pos x="304" y="234"/>
                </a:cxn>
                <a:cxn ang="0">
                  <a:pos x="306" y="235"/>
                </a:cxn>
                <a:cxn ang="0">
                  <a:pos x="307" y="239"/>
                </a:cxn>
                <a:cxn ang="0">
                  <a:pos x="307" y="240"/>
                </a:cxn>
                <a:cxn ang="0">
                  <a:pos x="307" y="243"/>
                </a:cxn>
                <a:cxn ang="0">
                  <a:pos x="302" y="247"/>
                </a:cxn>
                <a:cxn ang="0">
                  <a:pos x="299" y="250"/>
                </a:cxn>
                <a:cxn ang="0">
                  <a:pos x="301" y="255"/>
                </a:cxn>
                <a:cxn ang="0">
                  <a:pos x="306" y="258"/>
                </a:cxn>
                <a:cxn ang="0">
                  <a:pos x="307" y="261"/>
                </a:cxn>
                <a:cxn ang="0">
                  <a:pos x="312" y="258"/>
                </a:cxn>
                <a:cxn ang="0">
                  <a:pos x="315" y="261"/>
                </a:cxn>
                <a:cxn ang="0">
                  <a:pos x="317" y="267"/>
                </a:cxn>
                <a:cxn ang="0">
                  <a:pos x="317" y="275"/>
                </a:cxn>
                <a:cxn ang="0">
                  <a:pos x="315" y="282"/>
                </a:cxn>
                <a:cxn ang="0">
                  <a:pos x="312" y="287"/>
                </a:cxn>
                <a:cxn ang="0">
                  <a:pos x="309" y="291"/>
                </a:cxn>
                <a:cxn ang="0">
                  <a:pos x="304" y="296"/>
                </a:cxn>
                <a:cxn ang="0">
                  <a:pos x="290" y="311"/>
                </a:cxn>
                <a:cxn ang="0">
                  <a:pos x="267" y="335"/>
                </a:cxn>
                <a:cxn ang="0">
                  <a:pos x="242" y="359"/>
                </a:cxn>
                <a:cxn ang="0">
                  <a:pos x="213" y="344"/>
                </a:cxn>
                <a:cxn ang="0">
                  <a:pos x="168" y="267"/>
                </a:cxn>
                <a:cxn ang="0">
                  <a:pos x="110" y="199"/>
                </a:cxn>
                <a:cxn ang="0">
                  <a:pos x="46" y="138"/>
                </a:cxn>
                <a:cxn ang="0">
                  <a:pos x="30" y="127"/>
                </a:cxn>
                <a:cxn ang="0">
                  <a:pos x="14" y="114"/>
                </a:cxn>
                <a:cxn ang="0">
                  <a:pos x="3" y="98"/>
                </a:cxn>
                <a:cxn ang="0">
                  <a:pos x="6" y="88"/>
                </a:cxn>
                <a:cxn ang="0">
                  <a:pos x="13" y="79"/>
                </a:cxn>
                <a:cxn ang="0">
                  <a:pos x="21" y="69"/>
                </a:cxn>
                <a:cxn ang="0">
                  <a:pos x="30" y="56"/>
                </a:cxn>
                <a:cxn ang="0">
                  <a:pos x="46" y="40"/>
                </a:cxn>
                <a:cxn ang="0">
                  <a:pos x="62" y="24"/>
                </a:cxn>
                <a:cxn ang="0">
                  <a:pos x="77" y="7"/>
                </a:cxn>
                <a:cxn ang="0">
                  <a:pos x="85" y="0"/>
                </a:cxn>
                <a:cxn ang="0">
                  <a:pos x="94" y="3"/>
                </a:cxn>
                <a:cxn ang="0">
                  <a:pos x="106" y="8"/>
                </a:cxn>
                <a:cxn ang="0">
                  <a:pos x="130" y="19"/>
                </a:cxn>
                <a:cxn ang="0">
                  <a:pos x="162" y="37"/>
                </a:cxn>
                <a:cxn ang="0">
                  <a:pos x="192" y="59"/>
                </a:cxn>
                <a:cxn ang="0">
                  <a:pos x="219" y="91"/>
                </a:cxn>
              </a:cxnLst>
              <a:rect l="0" t="0" r="r" b="b"/>
              <a:pathLst>
                <a:path w="317" h="371">
                  <a:moveTo>
                    <a:pt x="218" y="90"/>
                  </a:moveTo>
                  <a:lnTo>
                    <a:pt x="229" y="104"/>
                  </a:lnTo>
                  <a:lnTo>
                    <a:pt x="238" y="119"/>
                  </a:lnTo>
                  <a:lnTo>
                    <a:pt x="246" y="133"/>
                  </a:lnTo>
                  <a:lnTo>
                    <a:pt x="254" y="147"/>
                  </a:lnTo>
                  <a:lnTo>
                    <a:pt x="262" y="162"/>
                  </a:lnTo>
                  <a:lnTo>
                    <a:pt x="270" y="176"/>
                  </a:lnTo>
                  <a:lnTo>
                    <a:pt x="277" y="191"/>
                  </a:lnTo>
                  <a:lnTo>
                    <a:pt x="285" y="205"/>
                  </a:lnTo>
                  <a:lnTo>
                    <a:pt x="291" y="221"/>
                  </a:lnTo>
                  <a:lnTo>
                    <a:pt x="299" y="235"/>
                  </a:lnTo>
                  <a:lnTo>
                    <a:pt x="301" y="235"/>
                  </a:lnTo>
                  <a:lnTo>
                    <a:pt x="301" y="234"/>
                  </a:lnTo>
                  <a:lnTo>
                    <a:pt x="301" y="234"/>
                  </a:lnTo>
                  <a:lnTo>
                    <a:pt x="301" y="234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4"/>
                  </a:lnTo>
                  <a:lnTo>
                    <a:pt x="304" y="234"/>
                  </a:lnTo>
                  <a:lnTo>
                    <a:pt x="304" y="234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06" y="237"/>
                  </a:lnTo>
                  <a:lnTo>
                    <a:pt x="306" y="237"/>
                  </a:lnTo>
                  <a:lnTo>
                    <a:pt x="307" y="239"/>
                  </a:lnTo>
                  <a:lnTo>
                    <a:pt x="307" y="239"/>
                  </a:lnTo>
                  <a:lnTo>
                    <a:pt x="307" y="239"/>
                  </a:lnTo>
                  <a:lnTo>
                    <a:pt x="307" y="240"/>
                  </a:lnTo>
                  <a:lnTo>
                    <a:pt x="309" y="240"/>
                  </a:lnTo>
                  <a:lnTo>
                    <a:pt x="307" y="242"/>
                  </a:lnTo>
                  <a:lnTo>
                    <a:pt x="307" y="243"/>
                  </a:lnTo>
                  <a:lnTo>
                    <a:pt x="306" y="245"/>
                  </a:lnTo>
                  <a:lnTo>
                    <a:pt x="304" y="245"/>
                  </a:lnTo>
                  <a:lnTo>
                    <a:pt x="302" y="247"/>
                  </a:lnTo>
                  <a:lnTo>
                    <a:pt x="301" y="247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301" y="253"/>
                  </a:lnTo>
                  <a:lnTo>
                    <a:pt x="301" y="255"/>
                  </a:lnTo>
                  <a:lnTo>
                    <a:pt x="302" y="256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6" y="259"/>
                  </a:lnTo>
                  <a:lnTo>
                    <a:pt x="307" y="259"/>
                  </a:lnTo>
                  <a:lnTo>
                    <a:pt x="307" y="261"/>
                  </a:lnTo>
                  <a:lnTo>
                    <a:pt x="309" y="261"/>
                  </a:lnTo>
                  <a:lnTo>
                    <a:pt x="310" y="259"/>
                  </a:lnTo>
                  <a:lnTo>
                    <a:pt x="312" y="258"/>
                  </a:lnTo>
                  <a:lnTo>
                    <a:pt x="314" y="256"/>
                  </a:lnTo>
                  <a:lnTo>
                    <a:pt x="315" y="258"/>
                  </a:lnTo>
                  <a:lnTo>
                    <a:pt x="315" y="261"/>
                  </a:lnTo>
                  <a:lnTo>
                    <a:pt x="317" y="263"/>
                  </a:lnTo>
                  <a:lnTo>
                    <a:pt x="317" y="266"/>
                  </a:lnTo>
                  <a:lnTo>
                    <a:pt x="317" y="267"/>
                  </a:lnTo>
                  <a:lnTo>
                    <a:pt x="317" y="271"/>
                  </a:lnTo>
                  <a:lnTo>
                    <a:pt x="317" y="272"/>
                  </a:lnTo>
                  <a:lnTo>
                    <a:pt x="317" y="275"/>
                  </a:lnTo>
                  <a:lnTo>
                    <a:pt x="317" y="279"/>
                  </a:lnTo>
                  <a:lnTo>
                    <a:pt x="317" y="280"/>
                  </a:lnTo>
                  <a:lnTo>
                    <a:pt x="315" y="282"/>
                  </a:lnTo>
                  <a:lnTo>
                    <a:pt x="314" y="283"/>
                  </a:lnTo>
                  <a:lnTo>
                    <a:pt x="312" y="285"/>
                  </a:lnTo>
                  <a:lnTo>
                    <a:pt x="312" y="287"/>
                  </a:lnTo>
                  <a:lnTo>
                    <a:pt x="310" y="288"/>
                  </a:lnTo>
                  <a:lnTo>
                    <a:pt x="310" y="290"/>
                  </a:lnTo>
                  <a:lnTo>
                    <a:pt x="309" y="291"/>
                  </a:lnTo>
                  <a:lnTo>
                    <a:pt x="307" y="293"/>
                  </a:lnTo>
                  <a:lnTo>
                    <a:pt x="306" y="295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298" y="304"/>
                  </a:lnTo>
                  <a:lnTo>
                    <a:pt x="290" y="311"/>
                  </a:lnTo>
                  <a:lnTo>
                    <a:pt x="282" y="319"/>
                  </a:lnTo>
                  <a:lnTo>
                    <a:pt x="275" y="327"/>
                  </a:lnTo>
                  <a:lnTo>
                    <a:pt x="267" y="335"/>
                  </a:lnTo>
                  <a:lnTo>
                    <a:pt x="259" y="343"/>
                  </a:lnTo>
                  <a:lnTo>
                    <a:pt x="251" y="351"/>
                  </a:lnTo>
                  <a:lnTo>
                    <a:pt x="242" y="359"/>
                  </a:lnTo>
                  <a:lnTo>
                    <a:pt x="234" y="365"/>
                  </a:lnTo>
                  <a:lnTo>
                    <a:pt x="224" y="371"/>
                  </a:lnTo>
                  <a:lnTo>
                    <a:pt x="213" y="344"/>
                  </a:lnTo>
                  <a:lnTo>
                    <a:pt x="200" y="319"/>
                  </a:lnTo>
                  <a:lnTo>
                    <a:pt x="186" y="293"/>
                  </a:lnTo>
                  <a:lnTo>
                    <a:pt x="168" y="267"/>
                  </a:lnTo>
                  <a:lnTo>
                    <a:pt x="150" y="243"/>
                  </a:lnTo>
                  <a:lnTo>
                    <a:pt x="131" y="219"/>
                  </a:lnTo>
                  <a:lnTo>
                    <a:pt x="110" y="199"/>
                  </a:lnTo>
                  <a:lnTo>
                    <a:pt x="90" y="176"/>
                  </a:lnTo>
                  <a:lnTo>
                    <a:pt x="69" y="157"/>
                  </a:lnTo>
                  <a:lnTo>
                    <a:pt x="46" y="138"/>
                  </a:lnTo>
                  <a:lnTo>
                    <a:pt x="42" y="135"/>
                  </a:lnTo>
                  <a:lnTo>
                    <a:pt x="35" y="130"/>
                  </a:lnTo>
                  <a:lnTo>
                    <a:pt x="30" y="127"/>
                  </a:lnTo>
                  <a:lnTo>
                    <a:pt x="24" y="123"/>
                  </a:lnTo>
                  <a:lnTo>
                    <a:pt x="19" y="119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6" y="104"/>
                  </a:lnTo>
                  <a:lnTo>
                    <a:pt x="3" y="98"/>
                  </a:lnTo>
                  <a:lnTo>
                    <a:pt x="0" y="91"/>
                  </a:lnTo>
                  <a:lnTo>
                    <a:pt x="3" y="90"/>
                  </a:lnTo>
                  <a:lnTo>
                    <a:pt x="6" y="88"/>
                  </a:lnTo>
                  <a:lnTo>
                    <a:pt x="10" y="85"/>
                  </a:lnTo>
                  <a:lnTo>
                    <a:pt x="11" y="82"/>
                  </a:lnTo>
                  <a:lnTo>
                    <a:pt x="13" y="79"/>
                  </a:lnTo>
                  <a:lnTo>
                    <a:pt x="16" y="75"/>
                  </a:lnTo>
                  <a:lnTo>
                    <a:pt x="18" y="72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6" y="63"/>
                  </a:lnTo>
                  <a:lnTo>
                    <a:pt x="30" y="56"/>
                  </a:lnTo>
                  <a:lnTo>
                    <a:pt x="35" y="51"/>
                  </a:lnTo>
                  <a:lnTo>
                    <a:pt x="40" y="45"/>
                  </a:lnTo>
                  <a:lnTo>
                    <a:pt x="46" y="40"/>
                  </a:lnTo>
                  <a:lnTo>
                    <a:pt x="51" y="35"/>
                  </a:lnTo>
                  <a:lnTo>
                    <a:pt x="56" y="31"/>
                  </a:lnTo>
                  <a:lnTo>
                    <a:pt x="62" y="24"/>
                  </a:lnTo>
                  <a:lnTo>
                    <a:pt x="67" y="19"/>
                  </a:lnTo>
                  <a:lnTo>
                    <a:pt x="72" y="13"/>
                  </a:lnTo>
                  <a:lnTo>
                    <a:pt x="77" y="7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3"/>
                  </a:lnTo>
                  <a:lnTo>
                    <a:pt x="99" y="5"/>
                  </a:lnTo>
                  <a:lnTo>
                    <a:pt x="102" y="7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8" y="15"/>
                  </a:lnTo>
                  <a:lnTo>
                    <a:pt x="130" y="19"/>
                  </a:lnTo>
                  <a:lnTo>
                    <a:pt x="141" y="24"/>
                  </a:lnTo>
                  <a:lnTo>
                    <a:pt x="152" y="31"/>
                  </a:lnTo>
                  <a:lnTo>
                    <a:pt x="162" y="37"/>
                  </a:lnTo>
                  <a:lnTo>
                    <a:pt x="173" y="43"/>
                  </a:lnTo>
                  <a:lnTo>
                    <a:pt x="182" y="51"/>
                  </a:lnTo>
                  <a:lnTo>
                    <a:pt x="192" y="59"/>
                  </a:lnTo>
                  <a:lnTo>
                    <a:pt x="200" y="69"/>
                  </a:lnTo>
                  <a:lnTo>
                    <a:pt x="208" y="79"/>
                  </a:lnTo>
                  <a:lnTo>
                    <a:pt x="219" y="91"/>
                  </a:lnTo>
                  <a:lnTo>
                    <a:pt x="219" y="91"/>
                  </a:lnTo>
                  <a:lnTo>
                    <a:pt x="218" y="9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3" name="Freeform 85"/>
            <p:cNvSpPr>
              <a:spLocks/>
            </p:cNvSpPr>
            <p:nvPr/>
          </p:nvSpPr>
          <p:spPr bwMode="auto">
            <a:xfrm>
              <a:off x="4493" y="1841"/>
              <a:ext cx="12" cy="35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23" y="24"/>
                </a:cxn>
                <a:cxn ang="0">
                  <a:pos x="24" y="28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26" y="44"/>
                </a:cxn>
                <a:cxn ang="0">
                  <a:pos x="26" y="49"/>
                </a:cxn>
                <a:cxn ang="0">
                  <a:pos x="26" y="56"/>
                </a:cxn>
                <a:cxn ang="0">
                  <a:pos x="24" y="60"/>
                </a:cxn>
                <a:cxn ang="0">
                  <a:pos x="23" y="65"/>
                </a:cxn>
                <a:cxn ang="0">
                  <a:pos x="21" y="70"/>
                </a:cxn>
                <a:cxn ang="0">
                  <a:pos x="19" y="68"/>
                </a:cxn>
                <a:cxn ang="0">
                  <a:pos x="18" y="67"/>
                </a:cxn>
                <a:cxn ang="0">
                  <a:pos x="16" y="67"/>
                </a:cxn>
                <a:cxn ang="0">
                  <a:pos x="13" y="67"/>
                </a:cxn>
                <a:cxn ang="0">
                  <a:pos x="11" y="68"/>
                </a:cxn>
                <a:cxn ang="0">
                  <a:pos x="10" y="68"/>
                </a:cxn>
                <a:cxn ang="0">
                  <a:pos x="8" y="68"/>
                </a:cxn>
                <a:cxn ang="0">
                  <a:pos x="5" y="70"/>
                </a:cxn>
                <a:cxn ang="0">
                  <a:pos x="3" y="72"/>
                </a:cxn>
                <a:cxn ang="0">
                  <a:pos x="2" y="72"/>
                </a:cxn>
                <a:cxn ang="0">
                  <a:pos x="3" y="68"/>
                </a:cxn>
                <a:cxn ang="0">
                  <a:pos x="3" y="64"/>
                </a:cxn>
                <a:cxn ang="0">
                  <a:pos x="5" y="59"/>
                </a:cxn>
                <a:cxn ang="0">
                  <a:pos x="7" y="52"/>
                </a:cxn>
                <a:cxn ang="0">
                  <a:pos x="7" y="48"/>
                </a:cxn>
                <a:cxn ang="0">
                  <a:pos x="8" y="41"/>
                </a:cxn>
                <a:cxn ang="0">
                  <a:pos x="8" y="36"/>
                </a:cxn>
                <a:cxn ang="0">
                  <a:pos x="8" y="30"/>
                </a:cxn>
                <a:cxn ang="0">
                  <a:pos x="7" y="25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5" y="8"/>
                </a:cxn>
                <a:cxn ang="0">
                  <a:pos x="16" y="11"/>
                </a:cxn>
                <a:cxn ang="0">
                  <a:pos x="18" y="14"/>
                </a:cxn>
                <a:cxn ang="0">
                  <a:pos x="19" y="17"/>
                </a:cxn>
                <a:cxn ang="0">
                  <a:pos x="21" y="19"/>
                </a:cxn>
                <a:cxn ang="0">
                  <a:pos x="21" y="19"/>
                </a:cxn>
              </a:cxnLst>
              <a:rect l="0" t="0" r="r" b="b"/>
              <a:pathLst>
                <a:path w="26" h="72">
                  <a:moveTo>
                    <a:pt x="21" y="19"/>
                  </a:moveTo>
                  <a:lnTo>
                    <a:pt x="23" y="24"/>
                  </a:lnTo>
                  <a:lnTo>
                    <a:pt x="24" y="28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26" y="49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3" y="65"/>
                  </a:lnTo>
                  <a:lnTo>
                    <a:pt x="21" y="70"/>
                  </a:lnTo>
                  <a:lnTo>
                    <a:pt x="19" y="68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5" y="59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8" y="41"/>
                  </a:lnTo>
                  <a:lnTo>
                    <a:pt x="8" y="36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4" name="Freeform 86"/>
            <p:cNvSpPr>
              <a:spLocks/>
            </p:cNvSpPr>
            <p:nvPr/>
          </p:nvSpPr>
          <p:spPr bwMode="auto">
            <a:xfrm>
              <a:off x="4391" y="1848"/>
              <a:ext cx="100" cy="55"/>
            </a:xfrm>
            <a:custGeom>
              <a:avLst/>
              <a:gdLst/>
              <a:ahLst/>
              <a:cxnLst>
                <a:cxn ang="0">
                  <a:pos x="210" y="22"/>
                </a:cxn>
                <a:cxn ang="0">
                  <a:pos x="208" y="35"/>
                </a:cxn>
                <a:cxn ang="0">
                  <a:pos x="207" y="48"/>
                </a:cxn>
                <a:cxn ang="0">
                  <a:pos x="203" y="59"/>
                </a:cxn>
                <a:cxn ang="0">
                  <a:pos x="194" y="65"/>
                </a:cxn>
                <a:cxn ang="0">
                  <a:pos x="184" y="68"/>
                </a:cxn>
                <a:cxn ang="0">
                  <a:pos x="175" y="70"/>
                </a:cxn>
                <a:cxn ang="0">
                  <a:pos x="167" y="72"/>
                </a:cxn>
                <a:cxn ang="0">
                  <a:pos x="159" y="75"/>
                </a:cxn>
                <a:cxn ang="0">
                  <a:pos x="149" y="76"/>
                </a:cxn>
                <a:cxn ang="0">
                  <a:pos x="144" y="78"/>
                </a:cxn>
                <a:cxn ang="0">
                  <a:pos x="141" y="78"/>
                </a:cxn>
                <a:cxn ang="0">
                  <a:pos x="139" y="80"/>
                </a:cxn>
                <a:cxn ang="0">
                  <a:pos x="136" y="81"/>
                </a:cxn>
                <a:cxn ang="0">
                  <a:pos x="133" y="83"/>
                </a:cxn>
                <a:cxn ang="0">
                  <a:pos x="119" y="86"/>
                </a:cxn>
                <a:cxn ang="0">
                  <a:pos x="91" y="91"/>
                </a:cxn>
                <a:cxn ang="0">
                  <a:pos x="67" y="97"/>
                </a:cxn>
                <a:cxn ang="0">
                  <a:pos x="43" y="102"/>
                </a:cxn>
                <a:cxn ang="0">
                  <a:pos x="18" y="108"/>
                </a:cxn>
                <a:cxn ang="0">
                  <a:pos x="0" y="107"/>
                </a:cxn>
                <a:cxn ang="0">
                  <a:pos x="3" y="94"/>
                </a:cxn>
                <a:cxn ang="0">
                  <a:pos x="3" y="83"/>
                </a:cxn>
                <a:cxn ang="0">
                  <a:pos x="2" y="70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15" y="40"/>
                </a:cxn>
                <a:cxn ang="0">
                  <a:pos x="29" y="36"/>
                </a:cxn>
                <a:cxn ang="0">
                  <a:pos x="45" y="35"/>
                </a:cxn>
                <a:cxn ang="0">
                  <a:pos x="59" y="33"/>
                </a:cxn>
                <a:cxn ang="0">
                  <a:pos x="75" y="33"/>
                </a:cxn>
                <a:cxn ang="0">
                  <a:pos x="99" y="27"/>
                </a:cxn>
                <a:cxn ang="0">
                  <a:pos x="122" y="24"/>
                </a:cxn>
                <a:cxn ang="0">
                  <a:pos x="144" y="20"/>
                </a:cxn>
                <a:cxn ang="0">
                  <a:pos x="167" y="14"/>
                </a:cxn>
                <a:cxn ang="0">
                  <a:pos x="187" y="4"/>
                </a:cxn>
                <a:cxn ang="0">
                  <a:pos x="192" y="4"/>
                </a:cxn>
                <a:cxn ang="0">
                  <a:pos x="195" y="3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7" y="0"/>
                </a:cxn>
                <a:cxn ang="0">
                  <a:pos x="213" y="16"/>
                </a:cxn>
              </a:cxnLst>
              <a:rect l="0" t="0" r="r" b="b"/>
              <a:pathLst>
                <a:path w="213" h="112">
                  <a:moveTo>
                    <a:pt x="211" y="14"/>
                  </a:moveTo>
                  <a:lnTo>
                    <a:pt x="210" y="22"/>
                  </a:lnTo>
                  <a:lnTo>
                    <a:pt x="210" y="28"/>
                  </a:lnTo>
                  <a:lnTo>
                    <a:pt x="208" y="35"/>
                  </a:lnTo>
                  <a:lnTo>
                    <a:pt x="208" y="41"/>
                  </a:lnTo>
                  <a:lnTo>
                    <a:pt x="207" y="48"/>
                  </a:lnTo>
                  <a:lnTo>
                    <a:pt x="205" y="52"/>
                  </a:lnTo>
                  <a:lnTo>
                    <a:pt x="203" y="59"/>
                  </a:lnTo>
                  <a:lnTo>
                    <a:pt x="199" y="62"/>
                  </a:lnTo>
                  <a:lnTo>
                    <a:pt x="194" y="65"/>
                  </a:lnTo>
                  <a:lnTo>
                    <a:pt x="187" y="67"/>
                  </a:lnTo>
                  <a:lnTo>
                    <a:pt x="184" y="68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1" y="72"/>
                  </a:lnTo>
                  <a:lnTo>
                    <a:pt x="167" y="72"/>
                  </a:lnTo>
                  <a:lnTo>
                    <a:pt x="162" y="73"/>
                  </a:lnTo>
                  <a:lnTo>
                    <a:pt x="159" y="75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1" y="78"/>
                  </a:lnTo>
                  <a:lnTo>
                    <a:pt x="141" y="80"/>
                  </a:lnTo>
                  <a:lnTo>
                    <a:pt x="139" y="80"/>
                  </a:lnTo>
                  <a:lnTo>
                    <a:pt x="138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3"/>
                  </a:lnTo>
                  <a:lnTo>
                    <a:pt x="131" y="83"/>
                  </a:lnTo>
                  <a:lnTo>
                    <a:pt x="119" y="86"/>
                  </a:lnTo>
                  <a:lnTo>
                    <a:pt x="104" y="88"/>
                  </a:lnTo>
                  <a:lnTo>
                    <a:pt x="91" y="91"/>
                  </a:lnTo>
                  <a:lnTo>
                    <a:pt x="80" y="94"/>
                  </a:lnTo>
                  <a:lnTo>
                    <a:pt x="67" y="97"/>
                  </a:lnTo>
                  <a:lnTo>
                    <a:pt x="55" y="99"/>
                  </a:lnTo>
                  <a:lnTo>
                    <a:pt x="43" y="102"/>
                  </a:lnTo>
                  <a:lnTo>
                    <a:pt x="31" y="105"/>
                  </a:lnTo>
                  <a:lnTo>
                    <a:pt x="18" y="108"/>
                  </a:lnTo>
                  <a:lnTo>
                    <a:pt x="5" y="112"/>
                  </a:lnTo>
                  <a:lnTo>
                    <a:pt x="0" y="107"/>
                  </a:lnTo>
                  <a:lnTo>
                    <a:pt x="2" y="100"/>
                  </a:lnTo>
                  <a:lnTo>
                    <a:pt x="3" y="94"/>
                  </a:lnTo>
                  <a:lnTo>
                    <a:pt x="3" y="89"/>
                  </a:lnTo>
                  <a:lnTo>
                    <a:pt x="3" y="83"/>
                  </a:lnTo>
                  <a:lnTo>
                    <a:pt x="3" y="76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7" y="41"/>
                  </a:lnTo>
                  <a:lnTo>
                    <a:pt x="15" y="40"/>
                  </a:lnTo>
                  <a:lnTo>
                    <a:pt x="21" y="38"/>
                  </a:lnTo>
                  <a:lnTo>
                    <a:pt x="29" y="36"/>
                  </a:lnTo>
                  <a:lnTo>
                    <a:pt x="37" y="35"/>
                  </a:lnTo>
                  <a:lnTo>
                    <a:pt x="45" y="35"/>
                  </a:lnTo>
                  <a:lnTo>
                    <a:pt x="51" y="33"/>
                  </a:lnTo>
                  <a:lnTo>
                    <a:pt x="59" y="33"/>
                  </a:lnTo>
                  <a:lnTo>
                    <a:pt x="67" y="33"/>
                  </a:lnTo>
                  <a:lnTo>
                    <a:pt x="75" y="33"/>
                  </a:lnTo>
                  <a:lnTo>
                    <a:pt x="87" y="30"/>
                  </a:lnTo>
                  <a:lnTo>
                    <a:pt x="99" y="27"/>
                  </a:lnTo>
                  <a:lnTo>
                    <a:pt x="111" y="25"/>
                  </a:lnTo>
                  <a:lnTo>
                    <a:pt x="122" y="24"/>
                  </a:lnTo>
                  <a:lnTo>
                    <a:pt x="133" y="22"/>
                  </a:lnTo>
                  <a:lnTo>
                    <a:pt x="144" y="20"/>
                  </a:lnTo>
                  <a:lnTo>
                    <a:pt x="155" y="17"/>
                  </a:lnTo>
                  <a:lnTo>
                    <a:pt x="167" y="14"/>
                  </a:lnTo>
                  <a:lnTo>
                    <a:pt x="178" y="11"/>
                  </a:lnTo>
                  <a:lnTo>
                    <a:pt x="187" y="4"/>
                  </a:lnTo>
                  <a:lnTo>
                    <a:pt x="189" y="6"/>
                  </a:lnTo>
                  <a:lnTo>
                    <a:pt x="192" y="4"/>
                  </a:lnTo>
                  <a:lnTo>
                    <a:pt x="194" y="4"/>
                  </a:lnTo>
                  <a:lnTo>
                    <a:pt x="195" y="3"/>
                  </a:lnTo>
                  <a:lnTo>
                    <a:pt x="197" y="3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1" y="1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5" name="Freeform 87"/>
            <p:cNvSpPr>
              <a:spLocks/>
            </p:cNvSpPr>
            <p:nvPr/>
          </p:nvSpPr>
          <p:spPr bwMode="auto">
            <a:xfrm>
              <a:off x="4368" y="1869"/>
              <a:ext cx="18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1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1" y="5"/>
                </a:cxn>
                <a:cxn ang="0">
                  <a:pos x="32" y="9"/>
                </a:cxn>
                <a:cxn ang="0">
                  <a:pos x="35" y="19"/>
                </a:cxn>
                <a:cxn ang="0">
                  <a:pos x="37" y="30"/>
                </a:cxn>
                <a:cxn ang="0">
                  <a:pos x="39" y="41"/>
                </a:cxn>
                <a:cxn ang="0">
                  <a:pos x="37" y="53"/>
                </a:cxn>
                <a:cxn ang="0">
                  <a:pos x="35" y="61"/>
                </a:cxn>
                <a:cxn ang="0">
                  <a:pos x="35" y="67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26" y="83"/>
                </a:cxn>
                <a:cxn ang="0">
                  <a:pos x="8" y="83"/>
                </a:cxn>
                <a:cxn ang="0">
                  <a:pos x="10" y="72"/>
                </a:cxn>
                <a:cxn ang="0">
                  <a:pos x="11" y="62"/>
                </a:cxn>
                <a:cxn ang="0">
                  <a:pos x="13" y="53"/>
                </a:cxn>
                <a:cxn ang="0">
                  <a:pos x="13" y="43"/>
                </a:cxn>
                <a:cxn ang="0">
                  <a:pos x="11" y="33"/>
                </a:cxn>
                <a:cxn ang="0">
                  <a:pos x="8" y="33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29"/>
                </a:cxn>
                <a:cxn ang="0">
                  <a:pos x="10" y="27"/>
                </a:cxn>
                <a:cxn ang="0">
                  <a:pos x="8" y="24"/>
                </a:cxn>
                <a:cxn ang="0">
                  <a:pos x="8" y="19"/>
                </a:cxn>
                <a:cxn ang="0">
                  <a:pos x="7" y="16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15" y="5"/>
                </a:cxn>
                <a:cxn ang="0">
                  <a:pos x="23" y="1"/>
                </a:cxn>
                <a:cxn ang="0">
                  <a:pos x="29" y="0"/>
                </a:cxn>
                <a:cxn ang="0">
                  <a:pos x="32" y="0"/>
                </a:cxn>
              </a:cxnLst>
              <a:rect l="0" t="0" r="r" b="b"/>
              <a:pathLst>
                <a:path w="39" h="85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4" y="14"/>
                  </a:lnTo>
                  <a:lnTo>
                    <a:pt x="35" y="19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7" y="37"/>
                  </a:lnTo>
                  <a:lnTo>
                    <a:pt x="39" y="41"/>
                  </a:lnTo>
                  <a:lnTo>
                    <a:pt x="37" y="48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5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4" y="70"/>
                  </a:lnTo>
                  <a:lnTo>
                    <a:pt x="34" y="73"/>
                  </a:lnTo>
                  <a:lnTo>
                    <a:pt x="32" y="77"/>
                  </a:lnTo>
                  <a:lnTo>
                    <a:pt x="31" y="78"/>
                  </a:lnTo>
                  <a:lnTo>
                    <a:pt x="29" y="81"/>
                  </a:lnTo>
                  <a:lnTo>
                    <a:pt x="26" y="83"/>
                  </a:lnTo>
                  <a:lnTo>
                    <a:pt x="23" y="85"/>
                  </a:lnTo>
                  <a:lnTo>
                    <a:pt x="8" y="83"/>
                  </a:lnTo>
                  <a:lnTo>
                    <a:pt x="8" y="78"/>
                  </a:lnTo>
                  <a:lnTo>
                    <a:pt x="10" y="72"/>
                  </a:lnTo>
                  <a:lnTo>
                    <a:pt x="10" y="67"/>
                  </a:lnTo>
                  <a:lnTo>
                    <a:pt x="11" y="62"/>
                  </a:lnTo>
                  <a:lnTo>
                    <a:pt x="11" y="57"/>
                  </a:lnTo>
                  <a:lnTo>
                    <a:pt x="13" y="53"/>
                  </a:lnTo>
                  <a:lnTo>
                    <a:pt x="13" y="48"/>
                  </a:lnTo>
                  <a:lnTo>
                    <a:pt x="13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6" name="Freeform 88"/>
            <p:cNvSpPr>
              <a:spLocks/>
            </p:cNvSpPr>
            <p:nvPr/>
          </p:nvSpPr>
          <p:spPr bwMode="auto">
            <a:xfrm>
              <a:off x="3911" y="1878"/>
              <a:ext cx="694" cy="1375"/>
            </a:xfrm>
            <a:custGeom>
              <a:avLst/>
              <a:gdLst/>
              <a:ahLst/>
              <a:cxnLst>
                <a:cxn ang="0">
                  <a:pos x="1379" y="270"/>
                </a:cxn>
                <a:cxn ang="0">
                  <a:pos x="1439" y="619"/>
                </a:cxn>
                <a:cxn ang="0">
                  <a:pos x="1413" y="1275"/>
                </a:cxn>
                <a:cxn ang="0">
                  <a:pos x="1419" y="1478"/>
                </a:cxn>
                <a:cxn ang="0">
                  <a:pos x="1455" y="2179"/>
                </a:cxn>
                <a:cxn ang="0">
                  <a:pos x="1408" y="2376"/>
                </a:cxn>
                <a:cxn ang="0">
                  <a:pos x="1367" y="2827"/>
                </a:cxn>
                <a:cxn ang="0">
                  <a:pos x="1312" y="2806"/>
                </a:cxn>
                <a:cxn ang="0">
                  <a:pos x="1250" y="2728"/>
                </a:cxn>
                <a:cxn ang="0">
                  <a:pos x="1107" y="2744"/>
                </a:cxn>
                <a:cxn ang="0">
                  <a:pos x="919" y="2850"/>
                </a:cxn>
                <a:cxn ang="0">
                  <a:pos x="885" y="2728"/>
                </a:cxn>
                <a:cxn ang="0">
                  <a:pos x="1119" y="2558"/>
                </a:cxn>
                <a:cxn ang="0">
                  <a:pos x="858" y="2627"/>
                </a:cxn>
                <a:cxn ang="0">
                  <a:pos x="856" y="2142"/>
                </a:cxn>
                <a:cxn ang="0">
                  <a:pos x="925" y="1890"/>
                </a:cxn>
                <a:cxn ang="0">
                  <a:pos x="962" y="1776"/>
                </a:cxn>
                <a:cxn ang="0">
                  <a:pos x="1074" y="1406"/>
                </a:cxn>
                <a:cxn ang="0">
                  <a:pos x="1211" y="931"/>
                </a:cxn>
                <a:cxn ang="0">
                  <a:pos x="1203" y="933"/>
                </a:cxn>
                <a:cxn ang="0">
                  <a:pos x="1154" y="1091"/>
                </a:cxn>
                <a:cxn ang="0">
                  <a:pos x="1087" y="1318"/>
                </a:cxn>
                <a:cxn ang="0">
                  <a:pos x="978" y="1693"/>
                </a:cxn>
                <a:cxn ang="0">
                  <a:pos x="863" y="2034"/>
                </a:cxn>
                <a:cxn ang="0">
                  <a:pos x="879" y="1893"/>
                </a:cxn>
                <a:cxn ang="0">
                  <a:pos x="874" y="1666"/>
                </a:cxn>
                <a:cxn ang="0">
                  <a:pos x="834" y="1082"/>
                </a:cxn>
                <a:cxn ang="0">
                  <a:pos x="799" y="829"/>
                </a:cxn>
                <a:cxn ang="0">
                  <a:pos x="701" y="574"/>
                </a:cxn>
                <a:cxn ang="0">
                  <a:pos x="807" y="981"/>
                </a:cxn>
                <a:cxn ang="0">
                  <a:pos x="763" y="1563"/>
                </a:cxn>
                <a:cxn ang="0">
                  <a:pos x="719" y="1901"/>
                </a:cxn>
                <a:cxn ang="0">
                  <a:pos x="658" y="2266"/>
                </a:cxn>
                <a:cxn ang="0">
                  <a:pos x="631" y="2413"/>
                </a:cxn>
                <a:cxn ang="0">
                  <a:pos x="587" y="2568"/>
                </a:cxn>
                <a:cxn ang="0">
                  <a:pos x="603" y="2664"/>
                </a:cxn>
                <a:cxn ang="0">
                  <a:pos x="552" y="2811"/>
                </a:cxn>
                <a:cxn ang="0">
                  <a:pos x="251" y="2762"/>
                </a:cxn>
                <a:cxn ang="0">
                  <a:pos x="7" y="2618"/>
                </a:cxn>
                <a:cxn ang="0">
                  <a:pos x="122" y="2459"/>
                </a:cxn>
                <a:cxn ang="0">
                  <a:pos x="303" y="2218"/>
                </a:cxn>
                <a:cxn ang="0">
                  <a:pos x="80" y="2480"/>
                </a:cxn>
                <a:cxn ang="0">
                  <a:pos x="66" y="2158"/>
                </a:cxn>
                <a:cxn ang="0">
                  <a:pos x="43" y="1934"/>
                </a:cxn>
                <a:cxn ang="0">
                  <a:pos x="106" y="1589"/>
                </a:cxn>
                <a:cxn ang="0">
                  <a:pos x="138" y="1296"/>
                </a:cxn>
                <a:cxn ang="0">
                  <a:pos x="149" y="1187"/>
                </a:cxn>
                <a:cxn ang="0">
                  <a:pos x="163" y="1030"/>
                </a:cxn>
                <a:cxn ang="0">
                  <a:pos x="232" y="338"/>
                </a:cxn>
                <a:cxn ang="0">
                  <a:pos x="376" y="61"/>
                </a:cxn>
                <a:cxn ang="0">
                  <a:pos x="635" y="157"/>
                </a:cxn>
                <a:cxn ang="0">
                  <a:pos x="679" y="509"/>
                </a:cxn>
                <a:cxn ang="0">
                  <a:pos x="658" y="435"/>
                </a:cxn>
                <a:cxn ang="0">
                  <a:pos x="653" y="104"/>
                </a:cxn>
                <a:cxn ang="0">
                  <a:pos x="787" y="155"/>
                </a:cxn>
                <a:cxn ang="0">
                  <a:pos x="834" y="166"/>
                </a:cxn>
                <a:cxn ang="0">
                  <a:pos x="944" y="74"/>
                </a:cxn>
                <a:cxn ang="0">
                  <a:pos x="1016" y="109"/>
                </a:cxn>
                <a:cxn ang="0">
                  <a:pos x="1040" y="213"/>
                </a:cxn>
                <a:cxn ang="0">
                  <a:pos x="1026" y="118"/>
                </a:cxn>
                <a:cxn ang="0">
                  <a:pos x="1050" y="147"/>
                </a:cxn>
                <a:cxn ang="0">
                  <a:pos x="1051" y="109"/>
                </a:cxn>
                <a:cxn ang="0">
                  <a:pos x="1143" y="34"/>
                </a:cxn>
              </a:cxnLst>
              <a:rect l="0" t="0" r="r" b="b"/>
              <a:pathLst>
                <a:path w="1471" h="2851">
                  <a:moveTo>
                    <a:pt x="1247" y="2"/>
                  </a:moveTo>
                  <a:lnTo>
                    <a:pt x="1247" y="5"/>
                  </a:lnTo>
                  <a:lnTo>
                    <a:pt x="1247" y="6"/>
                  </a:lnTo>
                  <a:lnTo>
                    <a:pt x="1247" y="10"/>
                  </a:lnTo>
                  <a:lnTo>
                    <a:pt x="1248" y="11"/>
                  </a:lnTo>
                  <a:lnTo>
                    <a:pt x="1248" y="13"/>
                  </a:lnTo>
                  <a:lnTo>
                    <a:pt x="1250" y="14"/>
                  </a:lnTo>
                  <a:lnTo>
                    <a:pt x="1250" y="16"/>
                  </a:lnTo>
                  <a:lnTo>
                    <a:pt x="1251" y="18"/>
                  </a:lnTo>
                  <a:lnTo>
                    <a:pt x="1251" y="19"/>
                  </a:lnTo>
                  <a:lnTo>
                    <a:pt x="1253" y="21"/>
                  </a:lnTo>
                  <a:lnTo>
                    <a:pt x="1256" y="27"/>
                  </a:lnTo>
                  <a:lnTo>
                    <a:pt x="1258" y="35"/>
                  </a:lnTo>
                  <a:lnTo>
                    <a:pt x="1261" y="42"/>
                  </a:lnTo>
                  <a:lnTo>
                    <a:pt x="1263" y="50"/>
                  </a:lnTo>
                  <a:lnTo>
                    <a:pt x="1266" y="58"/>
                  </a:lnTo>
                  <a:lnTo>
                    <a:pt x="1269" y="64"/>
                  </a:lnTo>
                  <a:lnTo>
                    <a:pt x="1272" y="72"/>
                  </a:lnTo>
                  <a:lnTo>
                    <a:pt x="1274" y="80"/>
                  </a:lnTo>
                  <a:lnTo>
                    <a:pt x="1277" y="86"/>
                  </a:lnTo>
                  <a:lnTo>
                    <a:pt x="1279" y="94"/>
                  </a:lnTo>
                  <a:lnTo>
                    <a:pt x="1285" y="107"/>
                  </a:lnTo>
                  <a:lnTo>
                    <a:pt x="1291" y="122"/>
                  </a:lnTo>
                  <a:lnTo>
                    <a:pt x="1298" y="134"/>
                  </a:lnTo>
                  <a:lnTo>
                    <a:pt x="1306" y="147"/>
                  </a:lnTo>
                  <a:lnTo>
                    <a:pt x="1314" y="160"/>
                  </a:lnTo>
                  <a:lnTo>
                    <a:pt x="1320" y="173"/>
                  </a:lnTo>
                  <a:lnTo>
                    <a:pt x="1328" y="186"/>
                  </a:lnTo>
                  <a:lnTo>
                    <a:pt x="1335" y="200"/>
                  </a:lnTo>
                  <a:lnTo>
                    <a:pt x="1343" y="213"/>
                  </a:lnTo>
                  <a:lnTo>
                    <a:pt x="1349" y="226"/>
                  </a:lnTo>
                  <a:lnTo>
                    <a:pt x="1352" y="232"/>
                  </a:lnTo>
                  <a:lnTo>
                    <a:pt x="1355" y="238"/>
                  </a:lnTo>
                  <a:lnTo>
                    <a:pt x="1360" y="245"/>
                  </a:lnTo>
                  <a:lnTo>
                    <a:pt x="1365" y="251"/>
                  </a:lnTo>
                  <a:lnTo>
                    <a:pt x="1370" y="258"/>
                  </a:lnTo>
                  <a:lnTo>
                    <a:pt x="1375" y="264"/>
                  </a:lnTo>
                  <a:lnTo>
                    <a:pt x="1379" y="270"/>
                  </a:lnTo>
                  <a:lnTo>
                    <a:pt x="1384" y="277"/>
                  </a:lnTo>
                  <a:lnTo>
                    <a:pt x="1387" y="283"/>
                  </a:lnTo>
                  <a:lnTo>
                    <a:pt x="1391" y="290"/>
                  </a:lnTo>
                  <a:lnTo>
                    <a:pt x="1392" y="291"/>
                  </a:lnTo>
                  <a:lnTo>
                    <a:pt x="1394" y="293"/>
                  </a:lnTo>
                  <a:lnTo>
                    <a:pt x="1395" y="293"/>
                  </a:lnTo>
                  <a:lnTo>
                    <a:pt x="1397" y="294"/>
                  </a:lnTo>
                  <a:lnTo>
                    <a:pt x="1399" y="296"/>
                  </a:lnTo>
                  <a:lnTo>
                    <a:pt x="1399" y="298"/>
                  </a:lnTo>
                  <a:lnTo>
                    <a:pt x="1400" y="299"/>
                  </a:lnTo>
                  <a:lnTo>
                    <a:pt x="1402" y="301"/>
                  </a:lnTo>
                  <a:lnTo>
                    <a:pt x="1403" y="302"/>
                  </a:lnTo>
                  <a:lnTo>
                    <a:pt x="1405" y="304"/>
                  </a:lnTo>
                  <a:lnTo>
                    <a:pt x="1411" y="310"/>
                  </a:lnTo>
                  <a:lnTo>
                    <a:pt x="1418" y="318"/>
                  </a:lnTo>
                  <a:lnTo>
                    <a:pt x="1426" y="326"/>
                  </a:lnTo>
                  <a:lnTo>
                    <a:pt x="1435" y="333"/>
                  </a:lnTo>
                  <a:lnTo>
                    <a:pt x="1442" y="341"/>
                  </a:lnTo>
                  <a:lnTo>
                    <a:pt x="1450" y="349"/>
                  </a:lnTo>
                  <a:lnTo>
                    <a:pt x="1455" y="358"/>
                  </a:lnTo>
                  <a:lnTo>
                    <a:pt x="1456" y="366"/>
                  </a:lnTo>
                  <a:lnTo>
                    <a:pt x="1456" y="376"/>
                  </a:lnTo>
                  <a:lnTo>
                    <a:pt x="1451" y="384"/>
                  </a:lnTo>
                  <a:lnTo>
                    <a:pt x="1450" y="394"/>
                  </a:lnTo>
                  <a:lnTo>
                    <a:pt x="1448" y="403"/>
                  </a:lnTo>
                  <a:lnTo>
                    <a:pt x="1445" y="413"/>
                  </a:lnTo>
                  <a:lnTo>
                    <a:pt x="1443" y="422"/>
                  </a:lnTo>
                  <a:lnTo>
                    <a:pt x="1442" y="432"/>
                  </a:lnTo>
                  <a:lnTo>
                    <a:pt x="1440" y="442"/>
                  </a:lnTo>
                  <a:lnTo>
                    <a:pt x="1439" y="451"/>
                  </a:lnTo>
                  <a:lnTo>
                    <a:pt x="1439" y="461"/>
                  </a:lnTo>
                  <a:lnTo>
                    <a:pt x="1439" y="470"/>
                  </a:lnTo>
                  <a:lnTo>
                    <a:pt x="1439" y="480"/>
                  </a:lnTo>
                  <a:lnTo>
                    <a:pt x="1437" y="507"/>
                  </a:lnTo>
                  <a:lnTo>
                    <a:pt x="1437" y="536"/>
                  </a:lnTo>
                  <a:lnTo>
                    <a:pt x="1437" y="563"/>
                  </a:lnTo>
                  <a:lnTo>
                    <a:pt x="1439" y="592"/>
                  </a:lnTo>
                  <a:lnTo>
                    <a:pt x="1439" y="619"/>
                  </a:lnTo>
                  <a:lnTo>
                    <a:pt x="1440" y="648"/>
                  </a:lnTo>
                  <a:lnTo>
                    <a:pt x="1440" y="675"/>
                  </a:lnTo>
                  <a:lnTo>
                    <a:pt x="1440" y="706"/>
                  </a:lnTo>
                  <a:lnTo>
                    <a:pt x="1439" y="734"/>
                  </a:lnTo>
                  <a:lnTo>
                    <a:pt x="1437" y="765"/>
                  </a:lnTo>
                  <a:lnTo>
                    <a:pt x="1435" y="810"/>
                  </a:lnTo>
                  <a:lnTo>
                    <a:pt x="1434" y="853"/>
                  </a:lnTo>
                  <a:lnTo>
                    <a:pt x="1432" y="896"/>
                  </a:lnTo>
                  <a:lnTo>
                    <a:pt x="1429" y="939"/>
                  </a:lnTo>
                  <a:lnTo>
                    <a:pt x="1426" y="982"/>
                  </a:lnTo>
                  <a:lnTo>
                    <a:pt x="1424" y="1026"/>
                  </a:lnTo>
                  <a:lnTo>
                    <a:pt x="1423" y="1069"/>
                  </a:lnTo>
                  <a:lnTo>
                    <a:pt x="1421" y="1112"/>
                  </a:lnTo>
                  <a:lnTo>
                    <a:pt x="1419" y="1155"/>
                  </a:lnTo>
                  <a:lnTo>
                    <a:pt x="1419" y="1200"/>
                  </a:lnTo>
                  <a:lnTo>
                    <a:pt x="1416" y="1266"/>
                  </a:lnTo>
                  <a:lnTo>
                    <a:pt x="1416" y="1259"/>
                  </a:lnTo>
                  <a:lnTo>
                    <a:pt x="1416" y="1251"/>
                  </a:lnTo>
                  <a:lnTo>
                    <a:pt x="1416" y="1243"/>
                  </a:lnTo>
                  <a:lnTo>
                    <a:pt x="1415" y="1235"/>
                  </a:lnTo>
                  <a:lnTo>
                    <a:pt x="1415" y="1227"/>
                  </a:lnTo>
                  <a:lnTo>
                    <a:pt x="1413" y="1218"/>
                  </a:lnTo>
                  <a:lnTo>
                    <a:pt x="1413" y="1210"/>
                  </a:lnTo>
                  <a:lnTo>
                    <a:pt x="1413" y="1202"/>
                  </a:lnTo>
                  <a:lnTo>
                    <a:pt x="1413" y="1194"/>
                  </a:lnTo>
                  <a:lnTo>
                    <a:pt x="1413" y="1186"/>
                  </a:lnTo>
                  <a:lnTo>
                    <a:pt x="1411" y="1186"/>
                  </a:lnTo>
                  <a:lnTo>
                    <a:pt x="1410" y="1194"/>
                  </a:lnTo>
                  <a:lnTo>
                    <a:pt x="1410" y="1203"/>
                  </a:lnTo>
                  <a:lnTo>
                    <a:pt x="1410" y="1211"/>
                  </a:lnTo>
                  <a:lnTo>
                    <a:pt x="1410" y="1221"/>
                  </a:lnTo>
                  <a:lnTo>
                    <a:pt x="1410" y="1230"/>
                  </a:lnTo>
                  <a:lnTo>
                    <a:pt x="1411" y="1240"/>
                  </a:lnTo>
                  <a:lnTo>
                    <a:pt x="1411" y="1250"/>
                  </a:lnTo>
                  <a:lnTo>
                    <a:pt x="1413" y="1258"/>
                  </a:lnTo>
                  <a:lnTo>
                    <a:pt x="1413" y="1267"/>
                  </a:lnTo>
                  <a:lnTo>
                    <a:pt x="1413" y="1275"/>
                  </a:lnTo>
                  <a:lnTo>
                    <a:pt x="1413" y="1275"/>
                  </a:lnTo>
                  <a:lnTo>
                    <a:pt x="1413" y="1275"/>
                  </a:lnTo>
                  <a:lnTo>
                    <a:pt x="1413" y="1277"/>
                  </a:lnTo>
                  <a:lnTo>
                    <a:pt x="1413" y="1277"/>
                  </a:lnTo>
                  <a:lnTo>
                    <a:pt x="1413" y="1277"/>
                  </a:lnTo>
                  <a:lnTo>
                    <a:pt x="1413" y="1278"/>
                  </a:lnTo>
                  <a:lnTo>
                    <a:pt x="1413" y="1278"/>
                  </a:lnTo>
                  <a:lnTo>
                    <a:pt x="1415" y="1278"/>
                  </a:lnTo>
                  <a:lnTo>
                    <a:pt x="1415" y="1278"/>
                  </a:lnTo>
                  <a:lnTo>
                    <a:pt x="1415" y="1280"/>
                  </a:lnTo>
                  <a:lnTo>
                    <a:pt x="1416" y="1278"/>
                  </a:lnTo>
                  <a:lnTo>
                    <a:pt x="1415" y="1288"/>
                  </a:lnTo>
                  <a:lnTo>
                    <a:pt x="1415" y="1298"/>
                  </a:lnTo>
                  <a:lnTo>
                    <a:pt x="1415" y="1307"/>
                  </a:lnTo>
                  <a:lnTo>
                    <a:pt x="1415" y="1318"/>
                  </a:lnTo>
                  <a:lnTo>
                    <a:pt x="1415" y="1328"/>
                  </a:lnTo>
                  <a:lnTo>
                    <a:pt x="1416" y="1338"/>
                  </a:lnTo>
                  <a:lnTo>
                    <a:pt x="1416" y="1349"/>
                  </a:lnTo>
                  <a:lnTo>
                    <a:pt x="1416" y="1360"/>
                  </a:lnTo>
                  <a:lnTo>
                    <a:pt x="1415" y="1370"/>
                  </a:lnTo>
                  <a:lnTo>
                    <a:pt x="1413" y="1381"/>
                  </a:lnTo>
                  <a:lnTo>
                    <a:pt x="1413" y="1392"/>
                  </a:lnTo>
                  <a:lnTo>
                    <a:pt x="1413" y="1403"/>
                  </a:lnTo>
                  <a:lnTo>
                    <a:pt x="1413" y="1413"/>
                  </a:lnTo>
                  <a:lnTo>
                    <a:pt x="1413" y="1424"/>
                  </a:lnTo>
                  <a:lnTo>
                    <a:pt x="1413" y="1435"/>
                  </a:lnTo>
                  <a:lnTo>
                    <a:pt x="1413" y="1445"/>
                  </a:lnTo>
                  <a:lnTo>
                    <a:pt x="1415" y="1456"/>
                  </a:lnTo>
                  <a:lnTo>
                    <a:pt x="1415" y="1467"/>
                  </a:lnTo>
                  <a:lnTo>
                    <a:pt x="1416" y="1478"/>
                  </a:lnTo>
                  <a:lnTo>
                    <a:pt x="1416" y="1490"/>
                  </a:lnTo>
                  <a:lnTo>
                    <a:pt x="1418" y="1488"/>
                  </a:lnTo>
                  <a:lnTo>
                    <a:pt x="1418" y="1486"/>
                  </a:lnTo>
                  <a:lnTo>
                    <a:pt x="1418" y="1486"/>
                  </a:lnTo>
                  <a:lnTo>
                    <a:pt x="1418" y="1485"/>
                  </a:lnTo>
                  <a:lnTo>
                    <a:pt x="1418" y="1483"/>
                  </a:lnTo>
                  <a:lnTo>
                    <a:pt x="1419" y="1482"/>
                  </a:lnTo>
                  <a:lnTo>
                    <a:pt x="1419" y="1480"/>
                  </a:lnTo>
                  <a:lnTo>
                    <a:pt x="1419" y="1478"/>
                  </a:lnTo>
                  <a:lnTo>
                    <a:pt x="1419" y="1478"/>
                  </a:lnTo>
                  <a:lnTo>
                    <a:pt x="1419" y="1477"/>
                  </a:lnTo>
                  <a:lnTo>
                    <a:pt x="1419" y="1488"/>
                  </a:lnTo>
                  <a:lnTo>
                    <a:pt x="1419" y="1499"/>
                  </a:lnTo>
                  <a:lnTo>
                    <a:pt x="1419" y="1510"/>
                  </a:lnTo>
                  <a:lnTo>
                    <a:pt x="1419" y="1522"/>
                  </a:lnTo>
                  <a:lnTo>
                    <a:pt x="1419" y="1533"/>
                  </a:lnTo>
                  <a:lnTo>
                    <a:pt x="1421" y="1544"/>
                  </a:lnTo>
                  <a:lnTo>
                    <a:pt x="1421" y="1555"/>
                  </a:lnTo>
                  <a:lnTo>
                    <a:pt x="1421" y="1565"/>
                  </a:lnTo>
                  <a:lnTo>
                    <a:pt x="1423" y="1576"/>
                  </a:lnTo>
                  <a:lnTo>
                    <a:pt x="1423" y="1587"/>
                  </a:lnTo>
                  <a:lnTo>
                    <a:pt x="1423" y="1621"/>
                  </a:lnTo>
                  <a:lnTo>
                    <a:pt x="1424" y="1654"/>
                  </a:lnTo>
                  <a:lnTo>
                    <a:pt x="1426" y="1688"/>
                  </a:lnTo>
                  <a:lnTo>
                    <a:pt x="1429" y="1722"/>
                  </a:lnTo>
                  <a:lnTo>
                    <a:pt x="1434" y="1755"/>
                  </a:lnTo>
                  <a:lnTo>
                    <a:pt x="1437" y="1790"/>
                  </a:lnTo>
                  <a:lnTo>
                    <a:pt x="1442" y="1824"/>
                  </a:lnTo>
                  <a:lnTo>
                    <a:pt x="1445" y="1858"/>
                  </a:lnTo>
                  <a:lnTo>
                    <a:pt x="1448" y="1891"/>
                  </a:lnTo>
                  <a:lnTo>
                    <a:pt x="1450" y="1925"/>
                  </a:lnTo>
                  <a:lnTo>
                    <a:pt x="1455" y="1942"/>
                  </a:lnTo>
                  <a:lnTo>
                    <a:pt x="1459" y="1962"/>
                  </a:lnTo>
                  <a:lnTo>
                    <a:pt x="1463" y="1981"/>
                  </a:lnTo>
                  <a:lnTo>
                    <a:pt x="1466" y="2000"/>
                  </a:lnTo>
                  <a:lnTo>
                    <a:pt x="1469" y="2021"/>
                  </a:lnTo>
                  <a:lnTo>
                    <a:pt x="1471" y="2040"/>
                  </a:lnTo>
                  <a:lnTo>
                    <a:pt x="1471" y="2061"/>
                  </a:lnTo>
                  <a:lnTo>
                    <a:pt x="1471" y="2080"/>
                  </a:lnTo>
                  <a:lnTo>
                    <a:pt x="1469" y="2101"/>
                  </a:lnTo>
                  <a:lnTo>
                    <a:pt x="1467" y="2120"/>
                  </a:lnTo>
                  <a:lnTo>
                    <a:pt x="1464" y="2130"/>
                  </a:lnTo>
                  <a:lnTo>
                    <a:pt x="1463" y="2141"/>
                  </a:lnTo>
                  <a:lnTo>
                    <a:pt x="1459" y="2150"/>
                  </a:lnTo>
                  <a:lnTo>
                    <a:pt x="1458" y="2160"/>
                  </a:lnTo>
                  <a:lnTo>
                    <a:pt x="1456" y="2170"/>
                  </a:lnTo>
                  <a:lnTo>
                    <a:pt x="1455" y="2179"/>
                  </a:lnTo>
                  <a:lnTo>
                    <a:pt x="1451" y="2189"/>
                  </a:lnTo>
                  <a:lnTo>
                    <a:pt x="1450" y="2198"/>
                  </a:lnTo>
                  <a:lnTo>
                    <a:pt x="1447" y="2210"/>
                  </a:lnTo>
                  <a:lnTo>
                    <a:pt x="1445" y="2219"/>
                  </a:lnTo>
                  <a:lnTo>
                    <a:pt x="1443" y="2226"/>
                  </a:lnTo>
                  <a:lnTo>
                    <a:pt x="1442" y="2230"/>
                  </a:lnTo>
                  <a:lnTo>
                    <a:pt x="1440" y="2237"/>
                  </a:lnTo>
                  <a:lnTo>
                    <a:pt x="1440" y="2243"/>
                  </a:lnTo>
                  <a:lnTo>
                    <a:pt x="1439" y="2250"/>
                  </a:lnTo>
                  <a:lnTo>
                    <a:pt x="1437" y="2256"/>
                  </a:lnTo>
                  <a:lnTo>
                    <a:pt x="1435" y="2262"/>
                  </a:lnTo>
                  <a:lnTo>
                    <a:pt x="1434" y="2267"/>
                  </a:lnTo>
                  <a:lnTo>
                    <a:pt x="1434" y="2274"/>
                  </a:lnTo>
                  <a:lnTo>
                    <a:pt x="1434" y="2278"/>
                  </a:lnTo>
                  <a:lnTo>
                    <a:pt x="1432" y="2278"/>
                  </a:lnTo>
                  <a:lnTo>
                    <a:pt x="1431" y="2280"/>
                  </a:lnTo>
                  <a:lnTo>
                    <a:pt x="1431" y="2280"/>
                  </a:lnTo>
                  <a:lnTo>
                    <a:pt x="1431" y="2282"/>
                  </a:lnTo>
                  <a:lnTo>
                    <a:pt x="1429" y="2282"/>
                  </a:lnTo>
                  <a:lnTo>
                    <a:pt x="1429" y="2283"/>
                  </a:lnTo>
                  <a:lnTo>
                    <a:pt x="1429" y="2285"/>
                  </a:lnTo>
                  <a:lnTo>
                    <a:pt x="1429" y="2285"/>
                  </a:lnTo>
                  <a:lnTo>
                    <a:pt x="1429" y="2286"/>
                  </a:lnTo>
                  <a:lnTo>
                    <a:pt x="1429" y="2288"/>
                  </a:lnTo>
                  <a:lnTo>
                    <a:pt x="1429" y="2290"/>
                  </a:lnTo>
                  <a:lnTo>
                    <a:pt x="1427" y="2294"/>
                  </a:lnTo>
                  <a:lnTo>
                    <a:pt x="1424" y="2299"/>
                  </a:lnTo>
                  <a:lnTo>
                    <a:pt x="1423" y="2306"/>
                  </a:lnTo>
                  <a:lnTo>
                    <a:pt x="1423" y="2310"/>
                  </a:lnTo>
                  <a:lnTo>
                    <a:pt x="1421" y="2315"/>
                  </a:lnTo>
                  <a:lnTo>
                    <a:pt x="1419" y="2322"/>
                  </a:lnTo>
                  <a:lnTo>
                    <a:pt x="1418" y="2326"/>
                  </a:lnTo>
                  <a:lnTo>
                    <a:pt x="1418" y="2333"/>
                  </a:lnTo>
                  <a:lnTo>
                    <a:pt x="1416" y="2339"/>
                  </a:lnTo>
                  <a:lnTo>
                    <a:pt x="1415" y="2344"/>
                  </a:lnTo>
                  <a:lnTo>
                    <a:pt x="1411" y="2355"/>
                  </a:lnTo>
                  <a:lnTo>
                    <a:pt x="1410" y="2365"/>
                  </a:lnTo>
                  <a:lnTo>
                    <a:pt x="1408" y="2376"/>
                  </a:lnTo>
                  <a:lnTo>
                    <a:pt x="1407" y="2387"/>
                  </a:lnTo>
                  <a:lnTo>
                    <a:pt x="1405" y="2398"/>
                  </a:lnTo>
                  <a:lnTo>
                    <a:pt x="1405" y="2410"/>
                  </a:lnTo>
                  <a:lnTo>
                    <a:pt x="1403" y="2421"/>
                  </a:lnTo>
                  <a:lnTo>
                    <a:pt x="1403" y="2432"/>
                  </a:lnTo>
                  <a:lnTo>
                    <a:pt x="1403" y="2443"/>
                  </a:lnTo>
                  <a:lnTo>
                    <a:pt x="1402" y="2454"/>
                  </a:lnTo>
                  <a:lnTo>
                    <a:pt x="1399" y="2458"/>
                  </a:lnTo>
                  <a:lnTo>
                    <a:pt x="1397" y="2469"/>
                  </a:lnTo>
                  <a:lnTo>
                    <a:pt x="1395" y="2480"/>
                  </a:lnTo>
                  <a:lnTo>
                    <a:pt x="1394" y="2490"/>
                  </a:lnTo>
                  <a:lnTo>
                    <a:pt x="1391" y="2501"/>
                  </a:lnTo>
                  <a:lnTo>
                    <a:pt x="1387" y="2510"/>
                  </a:lnTo>
                  <a:lnTo>
                    <a:pt x="1384" y="2522"/>
                  </a:lnTo>
                  <a:lnTo>
                    <a:pt x="1381" y="2531"/>
                  </a:lnTo>
                  <a:lnTo>
                    <a:pt x="1379" y="2542"/>
                  </a:lnTo>
                  <a:lnTo>
                    <a:pt x="1379" y="2554"/>
                  </a:lnTo>
                  <a:lnTo>
                    <a:pt x="1379" y="2565"/>
                  </a:lnTo>
                  <a:lnTo>
                    <a:pt x="1378" y="2574"/>
                  </a:lnTo>
                  <a:lnTo>
                    <a:pt x="1378" y="2586"/>
                  </a:lnTo>
                  <a:lnTo>
                    <a:pt x="1378" y="2595"/>
                  </a:lnTo>
                  <a:lnTo>
                    <a:pt x="1379" y="2606"/>
                  </a:lnTo>
                  <a:lnTo>
                    <a:pt x="1381" y="2616"/>
                  </a:lnTo>
                  <a:lnTo>
                    <a:pt x="1384" y="2627"/>
                  </a:lnTo>
                  <a:lnTo>
                    <a:pt x="1387" y="2637"/>
                  </a:lnTo>
                  <a:lnTo>
                    <a:pt x="1389" y="2646"/>
                  </a:lnTo>
                  <a:lnTo>
                    <a:pt x="1392" y="2658"/>
                  </a:lnTo>
                  <a:lnTo>
                    <a:pt x="1395" y="2667"/>
                  </a:lnTo>
                  <a:lnTo>
                    <a:pt x="1392" y="2682"/>
                  </a:lnTo>
                  <a:lnTo>
                    <a:pt x="1389" y="2698"/>
                  </a:lnTo>
                  <a:lnTo>
                    <a:pt x="1386" y="2714"/>
                  </a:lnTo>
                  <a:lnTo>
                    <a:pt x="1384" y="2730"/>
                  </a:lnTo>
                  <a:lnTo>
                    <a:pt x="1383" y="2746"/>
                  </a:lnTo>
                  <a:lnTo>
                    <a:pt x="1379" y="2763"/>
                  </a:lnTo>
                  <a:lnTo>
                    <a:pt x="1378" y="2779"/>
                  </a:lnTo>
                  <a:lnTo>
                    <a:pt x="1375" y="2795"/>
                  </a:lnTo>
                  <a:lnTo>
                    <a:pt x="1371" y="2811"/>
                  </a:lnTo>
                  <a:lnTo>
                    <a:pt x="1367" y="2827"/>
                  </a:lnTo>
                  <a:lnTo>
                    <a:pt x="1365" y="2829"/>
                  </a:lnTo>
                  <a:lnTo>
                    <a:pt x="1362" y="2832"/>
                  </a:lnTo>
                  <a:lnTo>
                    <a:pt x="1359" y="2834"/>
                  </a:lnTo>
                  <a:lnTo>
                    <a:pt x="1355" y="2835"/>
                  </a:lnTo>
                  <a:lnTo>
                    <a:pt x="1352" y="2837"/>
                  </a:lnTo>
                  <a:lnTo>
                    <a:pt x="1347" y="2838"/>
                  </a:lnTo>
                  <a:lnTo>
                    <a:pt x="1344" y="2840"/>
                  </a:lnTo>
                  <a:lnTo>
                    <a:pt x="1341" y="2840"/>
                  </a:lnTo>
                  <a:lnTo>
                    <a:pt x="1338" y="2840"/>
                  </a:lnTo>
                  <a:lnTo>
                    <a:pt x="1335" y="2840"/>
                  </a:lnTo>
                  <a:lnTo>
                    <a:pt x="1331" y="2837"/>
                  </a:lnTo>
                  <a:lnTo>
                    <a:pt x="1330" y="2835"/>
                  </a:lnTo>
                  <a:lnTo>
                    <a:pt x="1328" y="2832"/>
                  </a:lnTo>
                  <a:lnTo>
                    <a:pt x="1327" y="2829"/>
                  </a:lnTo>
                  <a:lnTo>
                    <a:pt x="1325" y="2826"/>
                  </a:lnTo>
                  <a:lnTo>
                    <a:pt x="1323" y="2822"/>
                  </a:lnTo>
                  <a:lnTo>
                    <a:pt x="1322" y="2819"/>
                  </a:lnTo>
                  <a:lnTo>
                    <a:pt x="1320" y="2816"/>
                  </a:lnTo>
                  <a:lnTo>
                    <a:pt x="1319" y="2814"/>
                  </a:lnTo>
                  <a:lnTo>
                    <a:pt x="1317" y="2811"/>
                  </a:lnTo>
                  <a:lnTo>
                    <a:pt x="1314" y="2811"/>
                  </a:lnTo>
                  <a:lnTo>
                    <a:pt x="1315" y="2810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6"/>
                  </a:lnTo>
                  <a:lnTo>
                    <a:pt x="1312" y="2806"/>
                  </a:lnTo>
                  <a:lnTo>
                    <a:pt x="1312" y="2805"/>
                  </a:lnTo>
                  <a:lnTo>
                    <a:pt x="1311" y="2805"/>
                  </a:lnTo>
                  <a:lnTo>
                    <a:pt x="1311" y="2805"/>
                  </a:lnTo>
                  <a:lnTo>
                    <a:pt x="1312" y="2802"/>
                  </a:lnTo>
                  <a:lnTo>
                    <a:pt x="1314" y="2800"/>
                  </a:lnTo>
                  <a:lnTo>
                    <a:pt x="1317" y="2797"/>
                  </a:lnTo>
                  <a:lnTo>
                    <a:pt x="1319" y="2794"/>
                  </a:lnTo>
                  <a:lnTo>
                    <a:pt x="1322" y="2790"/>
                  </a:lnTo>
                  <a:lnTo>
                    <a:pt x="1323" y="2786"/>
                  </a:lnTo>
                  <a:lnTo>
                    <a:pt x="1325" y="2782"/>
                  </a:lnTo>
                  <a:lnTo>
                    <a:pt x="1327" y="2778"/>
                  </a:lnTo>
                  <a:lnTo>
                    <a:pt x="1327" y="2774"/>
                  </a:lnTo>
                  <a:lnTo>
                    <a:pt x="1325" y="2770"/>
                  </a:lnTo>
                  <a:lnTo>
                    <a:pt x="1325" y="2765"/>
                  </a:lnTo>
                  <a:lnTo>
                    <a:pt x="1322" y="2762"/>
                  </a:lnTo>
                  <a:lnTo>
                    <a:pt x="1320" y="2758"/>
                  </a:lnTo>
                  <a:lnTo>
                    <a:pt x="1319" y="2754"/>
                  </a:lnTo>
                  <a:lnTo>
                    <a:pt x="1315" y="2750"/>
                  </a:lnTo>
                  <a:lnTo>
                    <a:pt x="1312" y="2747"/>
                  </a:lnTo>
                  <a:lnTo>
                    <a:pt x="1309" y="2746"/>
                  </a:lnTo>
                  <a:lnTo>
                    <a:pt x="1306" y="2742"/>
                  </a:lnTo>
                  <a:lnTo>
                    <a:pt x="1303" y="2739"/>
                  </a:lnTo>
                  <a:lnTo>
                    <a:pt x="1298" y="2736"/>
                  </a:lnTo>
                  <a:lnTo>
                    <a:pt x="1296" y="2736"/>
                  </a:lnTo>
                  <a:lnTo>
                    <a:pt x="1295" y="2734"/>
                  </a:lnTo>
                  <a:lnTo>
                    <a:pt x="1291" y="2734"/>
                  </a:lnTo>
                  <a:lnTo>
                    <a:pt x="1288" y="2733"/>
                  </a:lnTo>
                  <a:lnTo>
                    <a:pt x="1287" y="2733"/>
                  </a:lnTo>
                  <a:lnTo>
                    <a:pt x="1283" y="2731"/>
                  </a:lnTo>
                  <a:lnTo>
                    <a:pt x="1282" y="2730"/>
                  </a:lnTo>
                  <a:lnTo>
                    <a:pt x="1279" y="2730"/>
                  </a:lnTo>
                  <a:lnTo>
                    <a:pt x="1275" y="2728"/>
                  </a:lnTo>
                  <a:lnTo>
                    <a:pt x="1272" y="2728"/>
                  </a:lnTo>
                  <a:lnTo>
                    <a:pt x="1267" y="2726"/>
                  </a:lnTo>
                  <a:lnTo>
                    <a:pt x="1263" y="2726"/>
                  </a:lnTo>
                  <a:lnTo>
                    <a:pt x="1256" y="2726"/>
                  </a:lnTo>
                  <a:lnTo>
                    <a:pt x="1250" y="2728"/>
                  </a:lnTo>
                  <a:lnTo>
                    <a:pt x="1245" y="2730"/>
                  </a:lnTo>
                  <a:lnTo>
                    <a:pt x="1239" y="2731"/>
                  </a:lnTo>
                  <a:lnTo>
                    <a:pt x="1232" y="2733"/>
                  </a:lnTo>
                  <a:lnTo>
                    <a:pt x="1226" y="2734"/>
                  </a:lnTo>
                  <a:lnTo>
                    <a:pt x="1219" y="2736"/>
                  </a:lnTo>
                  <a:lnTo>
                    <a:pt x="1215" y="2736"/>
                  </a:lnTo>
                  <a:lnTo>
                    <a:pt x="1208" y="2739"/>
                  </a:lnTo>
                  <a:lnTo>
                    <a:pt x="1203" y="2741"/>
                  </a:lnTo>
                  <a:lnTo>
                    <a:pt x="1197" y="2744"/>
                  </a:lnTo>
                  <a:lnTo>
                    <a:pt x="1192" y="2746"/>
                  </a:lnTo>
                  <a:lnTo>
                    <a:pt x="1186" y="2749"/>
                  </a:lnTo>
                  <a:lnTo>
                    <a:pt x="1181" y="2750"/>
                  </a:lnTo>
                  <a:lnTo>
                    <a:pt x="1175" y="2754"/>
                  </a:lnTo>
                  <a:lnTo>
                    <a:pt x="1170" y="2757"/>
                  </a:lnTo>
                  <a:lnTo>
                    <a:pt x="1165" y="2760"/>
                  </a:lnTo>
                  <a:lnTo>
                    <a:pt x="1160" y="2763"/>
                  </a:lnTo>
                  <a:lnTo>
                    <a:pt x="1160" y="2768"/>
                  </a:lnTo>
                  <a:lnTo>
                    <a:pt x="1159" y="2768"/>
                  </a:lnTo>
                  <a:lnTo>
                    <a:pt x="1157" y="2766"/>
                  </a:lnTo>
                  <a:lnTo>
                    <a:pt x="1155" y="2765"/>
                  </a:lnTo>
                  <a:lnTo>
                    <a:pt x="1154" y="2763"/>
                  </a:lnTo>
                  <a:lnTo>
                    <a:pt x="1154" y="2762"/>
                  </a:lnTo>
                  <a:lnTo>
                    <a:pt x="1152" y="2760"/>
                  </a:lnTo>
                  <a:lnTo>
                    <a:pt x="1151" y="2758"/>
                  </a:lnTo>
                  <a:lnTo>
                    <a:pt x="1149" y="2757"/>
                  </a:lnTo>
                  <a:lnTo>
                    <a:pt x="1146" y="2757"/>
                  </a:lnTo>
                  <a:lnTo>
                    <a:pt x="1144" y="2758"/>
                  </a:lnTo>
                  <a:lnTo>
                    <a:pt x="1141" y="2758"/>
                  </a:lnTo>
                  <a:lnTo>
                    <a:pt x="1139" y="2758"/>
                  </a:lnTo>
                  <a:lnTo>
                    <a:pt x="1136" y="2758"/>
                  </a:lnTo>
                  <a:lnTo>
                    <a:pt x="1135" y="2757"/>
                  </a:lnTo>
                  <a:lnTo>
                    <a:pt x="1133" y="2755"/>
                  </a:lnTo>
                  <a:lnTo>
                    <a:pt x="1130" y="2754"/>
                  </a:lnTo>
                  <a:lnTo>
                    <a:pt x="1128" y="2752"/>
                  </a:lnTo>
                  <a:lnTo>
                    <a:pt x="1125" y="2750"/>
                  </a:lnTo>
                  <a:lnTo>
                    <a:pt x="1123" y="2750"/>
                  </a:lnTo>
                  <a:lnTo>
                    <a:pt x="1120" y="2749"/>
                  </a:lnTo>
                  <a:lnTo>
                    <a:pt x="1107" y="2744"/>
                  </a:lnTo>
                  <a:lnTo>
                    <a:pt x="1093" y="2739"/>
                  </a:lnTo>
                  <a:lnTo>
                    <a:pt x="1079" y="2738"/>
                  </a:lnTo>
                  <a:lnTo>
                    <a:pt x="1064" y="2738"/>
                  </a:lnTo>
                  <a:lnTo>
                    <a:pt x="1050" y="2739"/>
                  </a:lnTo>
                  <a:lnTo>
                    <a:pt x="1037" y="2741"/>
                  </a:lnTo>
                  <a:lnTo>
                    <a:pt x="1024" y="2746"/>
                  </a:lnTo>
                  <a:lnTo>
                    <a:pt x="1011" y="2752"/>
                  </a:lnTo>
                  <a:lnTo>
                    <a:pt x="999" y="2760"/>
                  </a:lnTo>
                  <a:lnTo>
                    <a:pt x="987" y="2771"/>
                  </a:lnTo>
                  <a:lnTo>
                    <a:pt x="986" y="2773"/>
                  </a:lnTo>
                  <a:lnTo>
                    <a:pt x="986" y="2776"/>
                  </a:lnTo>
                  <a:lnTo>
                    <a:pt x="984" y="2779"/>
                  </a:lnTo>
                  <a:lnTo>
                    <a:pt x="986" y="2782"/>
                  </a:lnTo>
                  <a:lnTo>
                    <a:pt x="986" y="2786"/>
                  </a:lnTo>
                  <a:lnTo>
                    <a:pt x="987" y="2789"/>
                  </a:lnTo>
                  <a:lnTo>
                    <a:pt x="987" y="2792"/>
                  </a:lnTo>
                  <a:lnTo>
                    <a:pt x="989" y="2794"/>
                  </a:lnTo>
                  <a:lnTo>
                    <a:pt x="991" y="2797"/>
                  </a:lnTo>
                  <a:lnTo>
                    <a:pt x="994" y="2798"/>
                  </a:lnTo>
                  <a:lnTo>
                    <a:pt x="987" y="2802"/>
                  </a:lnTo>
                  <a:lnTo>
                    <a:pt x="981" y="2803"/>
                  </a:lnTo>
                  <a:lnTo>
                    <a:pt x="975" y="2806"/>
                  </a:lnTo>
                  <a:lnTo>
                    <a:pt x="968" y="2810"/>
                  </a:lnTo>
                  <a:lnTo>
                    <a:pt x="962" y="2811"/>
                  </a:lnTo>
                  <a:lnTo>
                    <a:pt x="955" y="2814"/>
                  </a:lnTo>
                  <a:lnTo>
                    <a:pt x="951" y="2818"/>
                  </a:lnTo>
                  <a:lnTo>
                    <a:pt x="944" y="2822"/>
                  </a:lnTo>
                  <a:lnTo>
                    <a:pt x="939" y="2827"/>
                  </a:lnTo>
                  <a:lnTo>
                    <a:pt x="936" y="2832"/>
                  </a:lnTo>
                  <a:lnTo>
                    <a:pt x="935" y="2835"/>
                  </a:lnTo>
                  <a:lnTo>
                    <a:pt x="935" y="2838"/>
                  </a:lnTo>
                  <a:lnTo>
                    <a:pt x="933" y="2840"/>
                  </a:lnTo>
                  <a:lnTo>
                    <a:pt x="930" y="2842"/>
                  </a:lnTo>
                  <a:lnTo>
                    <a:pt x="928" y="2843"/>
                  </a:lnTo>
                  <a:lnTo>
                    <a:pt x="925" y="2845"/>
                  </a:lnTo>
                  <a:lnTo>
                    <a:pt x="923" y="2846"/>
                  </a:lnTo>
                  <a:lnTo>
                    <a:pt x="920" y="2848"/>
                  </a:lnTo>
                  <a:lnTo>
                    <a:pt x="919" y="2850"/>
                  </a:lnTo>
                  <a:lnTo>
                    <a:pt x="917" y="2851"/>
                  </a:lnTo>
                  <a:lnTo>
                    <a:pt x="912" y="2848"/>
                  </a:lnTo>
                  <a:lnTo>
                    <a:pt x="907" y="2846"/>
                  </a:lnTo>
                  <a:lnTo>
                    <a:pt x="904" y="2843"/>
                  </a:lnTo>
                  <a:lnTo>
                    <a:pt x="901" y="2838"/>
                  </a:lnTo>
                  <a:lnTo>
                    <a:pt x="898" y="2835"/>
                  </a:lnTo>
                  <a:lnTo>
                    <a:pt x="896" y="2830"/>
                  </a:lnTo>
                  <a:lnTo>
                    <a:pt x="895" y="2827"/>
                  </a:lnTo>
                  <a:lnTo>
                    <a:pt x="893" y="2822"/>
                  </a:lnTo>
                  <a:lnTo>
                    <a:pt x="891" y="2819"/>
                  </a:lnTo>
                  <a:lnTo>
                    <a:pt x="890" y="2814"/>
                  </a:lnTo>
                  <a:lnTo>
                    <a:pt x="888" y="2810"/>
                  </a:lnTo>
                  <a:lnTo>
                    <a:pt x="887" y="2805"/>
                  </a:lnTo>
                  <a:lnTo>
                    <a:pt x="885" y="2800"/>
                  </a:lnTo>
                  <a:lnTo>
                    <a:pt x="882" y="2797"/>
                  </a:lnTo>
                  <a:lnTo>
                    <a:pt x="880" y="2792"/>
                  </a:lnTo>
                  <a:lnTo>
                    <a:pt x="879" y="2787"/>
                  </a:lnTo>
                  <a:lnTo>
                    <a:pt x="875" y="2784"/>
                  </a:lnTo>
                  <a:lnTo>
                    <a:pt x="874" y="2779"/>
                  </a:lnTo>
                  <a:lnTo>
                    <a:pt x="872" y="2776"/>
                  </a:lnTo>
                  <a:lnTo>
                    <a:pt x="871" y="2771"/>
                  </a:lnTo>
                  <a:lnTo>
                    <a:pt x="871" y="2770"/>
                  </a:lnTo>
                  <a:lnTo>
                    <a:pt x="871" y="2770"/>
                  </a:lnTo>
                  <a:lnTo>
                    <a:pt x="871" y="2768"/>
                  </a:lnTo>
                  <a:lnTo>
                    <a:pt x="871" y="2766"/>
                  </a:lnTo>
                  <a:lnTo>
                    <a:pt x="869" y="2765"/>
                  </a:lnTo>
                  <a:lnTo>
                    <a:pt x="869" y="2765"/>
                  </a:lnTo>
                  <a:lnTo>
                    <a:pt x="869" y="2763"/>
                  </a:lnTo>
                  <a:lnTo>
                    <a:pt x="867" y="2763"/>
                  </a:lnTo>
                  <a:lnTo>
                    <a:pt x="867" y="2762"/>
                  </a:lnTo>
                  <a:lnTo>
                    <a:pt x="866" y="2760"/>
                  </a:lnTo>
                  <a:lnTo>
                    <a:pt x="867" y="2755"/>
                  </a:lnTo>
                  <a:lnTo>
                    <a:pt x="871" y="2750"/>
                  </a:lnTo>
                  <a:lnTo>
                    <a:pt x="872" y="2746"/>
                  </a:lnTo>
                  <a:lnTo>
                    <a:pt x="875" y="2741"/>
                  </a:lnTo>
                  <a:lnTo>
                    <a:pt x="879" y="2736"/>
                  </a:lnTo>
                  <a:lnTo>
                    <a:pt x="882" y="2731"/>
                  </a:lnTo>
                  <a:lnTo>
                    <a:pt x="885" y="2728"/>
                  </a:lnTo>
                  <a:lnTo>
                    <a:pt x="888" y="2723"/>
                  </a:lnTo>
                  <a:lnTo>
                    <a:pt x="891" y="2718"/>
                  </a:lnTo>
                  <a:lnTo>
                    <a:pt x="893" y="2714"/>
                  </a:lnTo>
                  <a:lnTo>
                    <a:pt x="901" y="2706"/>
                  </a:lnTo>
                  <a:lnTo>
                    <a:pt x="906" y="2698"/>
                  </a:lnTo>
                  <a:lnTo>
                    <a:pt x="912" y="2690"/>
                  </a:lnTo>
                  <a:lnTo>
                    <a:pt x="917" y="2682"/>
                  </a:lnTo>
                  <a:lnTo>
                    <a:pt x="922" y="2672"/>
                  </a:lnTo>
                  <a:lnTo>
                    <a:pt x="928" y="2666"/>
                  </a:lnTo>
                  <a:lnTo>
                    <a:pt x="935" y="2658"/>
                  </a:lnTo>
                  <a:lnTo>
                    <a:pt x="941" y="2651"/>
                  </a:lnTo>
                  <a:lnTo>
                    <a:pt x="949" y="2646"/>
                  </a:lnTo>
                  <a:lnTo>
                    <a:pt x="959" y="2642"/>
                  </a:lnTo>
                  <a:lnTo>
                    <a:pt x="959" y="2640"/>
                  </a:lnTo>
                  <a:lnTo>
                    <a:pt x="971" y="2632"/>
                  </a:lnTo>
                  <a:lnTo>
                    <a:pt x="986" y="2624"/>
                  </a:lnTo>
                  <a:lnTo>
                    <a:pt x="1000" y="2618"/>
                  </a:lnTo>
                  <a:lnTo>
                    <a:pt x="1015" y="2611"/>
                  </a:lnTo>
                  <a:lnTo>
                    <a:pt x="1029" y="2605"/>
                  </a:lnTo>
                  <a:lnTo>
                    <a:pt x="1043" y="2598"/>
                  </a:lnTo>
                  <a:lnTo>
                    <a:pt x="1058" y="2592"/>
                  </a:lnTo>
                  <a:lnTo>
                    <a:pt x="1074" y="2586"/>
                  </a:lnTo>
                  <a:lnTo>
                    <a:pt x="1088" y="2579"/>
                  </a:lnTo>
                  <a:lnTo>
                    <a:pt x="1101" y="2571"/>
                  </a:lnTo>
                  <a:lnTo>
                    <a:pt x="1104" y="2570"/>
                  </a:lnTo>
                  <a:lnTo>
                    <a:pt x="1109" y="2568"/>
                  </a:lnTo>
                  <a:lnTo>
                    <a:pt x="1112" y="2566"/>
                  </a:lnTo>
                  <a:lnTo>
                    <a:pt x="1115" y="2565"/>
                  </a:lnTo>
                  <a:lnTo>
                    <a:pt x="1119" y="2563"/>
                  </a:lnTo>
                  <a:lnTo>
                    <a:pt x="1122" y="2563"/>
                  </a:lnTo>
                  <a:lnTo>
                    <a:pt x="1125" y="2562"/>
                  </a:lnTo>
                  <a:lnTo>
                    <a:pt x="1128" y="2560"/>
                  </a:lnTo>
                  <a:lnTo>
                    <a:pt x="1133" y="2558"/>
                  </a:lnTo>
                  <a:lnTo>
                    <a:pt x="1136" y="2558"/>
                  </a:lnTo>
                  <a:lnTo>
                    <a:pt x="1136" y="2555"/>
                  </a:lnTo>
                  <a:lnTo>
                    <a:pt x="1130" y="2555"/>
                  </a:lnTo>
                  <a:lnTo>
                    <a:pt x="1123" y="2557"/>
                  </a:lnTo>
                  <a:lnTo>
                    <a:pt x="1119" y="2558"/>
                  </a:lnTo>
                  <a:lnTo>
                    <a:pt x="1112" y="2562"/>
                  </a:lnTo>
                  <a:lnTo>
                    <a:pt x="1106" y="2563"/>
                  </a:lnTo>
                  <a:lnTo>
                    <a:pt x="1099" y="2566"/>
                  </a:lnTo>
                  <a:lnTo>
                    <a:pt x="1093" y="2570"/>
                  </a:lnTo>
                  <a:lnTo>
                    <a:pt x="1087" y="2573"/>
                  </a:lnTo>
                  <a:lnTo>
                    <a:pt x="1080" y="2576"/>
                  </a:lnTo>
                  <a:lnTo>
                    <a:pt x="1075" y="2579"/>
                  </a:lnTo>
                  <a:lnTo>
                    <a:pt x="1053" y="2586"/>
                  </a:lnTo>
                  <a:lnTo>
                    <a:pt x="1029" y="2594"/>
                  </a:lnTo>
                  <a:lnTo>
                    <a:pt x="1007" y="2603"/>
                  </a:lnTo>
                  <a:lnTo>
                    <a:pt x="984" y="2614"/>
                  </a:lnTo>
                  <a:lnTo>
                    <a:pt x="963" y="2626"/>
                  </a:lnTo>
                  <a:lnTo>
                    <a:pt x="943" y="2640"/>
                  </a:lnTo>
                  <a:lnTo>
                    <a:pt x="925" y="2654"/>
                  </a:lnTo>
                  <a:lnTo>
                    <a:pt x="907" y="2672"/>
                  </a:lnTo>
                  <a:lnTo>
                    <a:pt x="893" y="2691"/>
                  </a:lnTo>
                  <a:lnTo>
                    <a:pt x="882" y="2712"/>
                  </a:lnTo>
                  <a:lnTo>
                    <a:pt x="882" y="2714"/>
                  </a:lnTo>
                  <a:lnTo>
                    <a:pt x="880" y="2714"/>
                  </a:lnTo>
                  <a:lnTo>
                    <a:pt x="879" y="2709"/>
                  </a:lnTo>
                  <a:lnTo>
                    <a:pt x="879" y="2702"/>
                  </a:lnTo>
                  <a:lnTo>
                    <a:pt x="879" y="2698"/>
                  </a:lnTo>
                  <a:lnTo>
                    <a:pt x="877" y="2691"/>
                  </a:lnTo>
                  <a:lnTo>
                    <a:pt x="877" y="2685"/>
                  </a:lnTo>
                  <a:lnTo>
                    <a:pt x="877" y="2680"/>
                  </a:lnTo>
                  <a:lnTo>
                    <a:pt x="875" y="2674"/>
                  </a:lnTo>
                  <a:lnTo>
                    <a:pt x="874" y="2669"/>
                  </a:lnTo>
                  <a:lnTo>
                    <a:pt x="871" y="2664"/>
                  </a:lnTo>
                  <a:lnTo>
                    <a:pt x="866" y="2661"/>
                  </a:lnTo>
                  <a:lnTo>
                    <a:pt x="866" y="2656"/>
                  </a:lnTo>
                  <a:lnTo>
                    <a:pt x="866" y="2653"/>
                  </a:lnTo>
                  <a:lnTo>
                    <a:pt x="864" y="2650"/>
                  </a:lnTo>
                  <a:lnTo>
                    <a:pt x="864" y="2645"/>
                  </a:lnTo>
                  <a:lnTo>
                    <a:pt x="863" y="2642"/>
                  </a:lnTo>
                  <a:lnTo>
                    <a:pt x="861" y="2638"/>
                  </a:lnTo>
                  <a:lnTo>
                    <a:pt x="859" y="2635"/>
                  </a:lnTo>
                  <a:lnTo>
                    <a:pt x="859" y="2632"/>
                  </a:lnTo>
                  <a:lnTo>
                    <a:pt x="858" y="2627"/>
                  </a:lnTo>
                  <a:lnTo>
                    <a:pt x="859" y="2624"/>
                  </a:lnTo>
                  <a:lnTo>
                    <a:pt x="856" y="2611"/>
                  </a:lnTo>
                  <a:lnTo>
                    <a:pt x="855" y="2597"/>
                  </a:lnTo>
                  <a:lnTo>
                    <a:pt x="853" y="2584"/>
                  </a:lnTo>
                  <a:lnTo>
                    <a:pt x="851" y="2570"/>
                  </a:lnTo>
                  <a:lnTo>
                    <a:pt x="850" y="2557"/>
                  </a:lnTo>
                  <a:lnTo>
                    <a:pt x="848" y="2542"/>
                  </a:lnTo>
                  <a:lnTo>
                    <a:pt x="848" y="2530"/>
                  </a:lnTo>
                  <a:lnTo>
                    <a:pt x="847" y="2515"/>
                  </a:lnTo>
                  <a:lnTo>
                    <a:pt x="845" y="2501"/>
                  </a:lnTo>
                  <a:lnTo>
                    <a:pt x="845" y="2488"/>
                  </a:lnTo>
                  <a:lnTo>
                    <a:pt x="843" y="2480"/>
                  </a:lnTo>
                  <a:lnTo>
                    <a:pt x="843" y="2470"/>
                  </a:lnTo>
                  <a:lnTo>
                    <a:pt x="842" y="2462"/>
                  </a:lnTo>
                  <a:lnTo>
                    <a:pt x="842" y="2454"/>
                  </a:lnTo>
                  <a:lnTo>
                    <a:pt x="842" y="2446"/>
                  </a:lnTo>
                  <a:lnTo>
                    <a:pt x="840" y="2437"/>
                  </a:lnTo>
                  <a:lnTo>
                    <a:pt x="840" y="2429"/>
                  </a:lnTo>
                  <a:lnTo>
                    <a:pt x="839" y="2419"/>
                  </a:lnTo>
                  <a:lnTo>
                    <a:pt x="837" y="2411"/>
                  </a:lnTo>
                  <a:lnTo>
                    <a:pt x="835" y="2402"/>
                  </a:lnTo>
                  <a:lnTo>
                    <a:pt x="835" y="2386"/>
                  </a:lnTo>
                  <a:lnTo>
                    <a:pt x="835" y="2370"/>
                  </a:lnTo>
                  <a:lnTo>
                    <a:pt x="834" y="2352"/>
                  </a:lnTo>
                  <a:lnTo>
                    <a:pt x="832" y="2334"/>
                  </a:lnTo>
                  <a:lnTo>
                    <a:pt x="831" y="2318"/>
                  </a:lnTo>
                  <a:lnTo>
                    <a:pt x="829" y="2301"/>
                  </a:lnTo>
                  <a:lnTo>
                    <a:pt x="829" y="2285"/>
                  </a:lnTo>
                  <a:lnTo>
                    <a:pt x="831" y="2267"/>
                  </a:lnTo>
                  <a:lnTo>
                    <a:pt x="834" y="2251"/>
                  </a:lnTo>
                  <a:lnTo>
                    <a:pt x="839" y="2235"/>
                  </a:lnTo>
                  <a:lnTo>
                    <a:pt x="840" y="2222"/>
                  </a:lnTo>
                  <a:lnTo>
                    <a:pt x="843" y="2210"/>
                  </a:lnTo>
                  <a:lnTo>
                    <a:pt x="847" y="2197"/>
                  </a:lnTo>
                  <a:lnTo>
                    <a:pt x="850" y="2182"/>
                  </a:lnTo>
                  <a:lnTo>
                    <a:pt x="851" y="2170"/>
                  </a:lnTo>
                  <a:lnTo>
                    <a:pt x="855" y="2155"/>
                  </a:lnTo>
                  <a:lnTo>
                    <a:pt x="856" y="2142"/>
                  </a:lnTo>
                  <a:lnTo>
                    <a:pt x="859" y="2130"/>
                  </a:lnTo>
                  <a:lnTo>
                    <a:pt x="861" y="2117"/>
                  </a:lnTo>
                  <a:lnTo>
                    <a:pt x="863" y="2104"/>
                  </a:lnTo>
                  <a:lnTo>
                    <a:pt x="864" y="2098"/>
                  </a:lnTo>
                  <a:lnTo>
                    <a:pt x="866" y="2091"/>
                  </a:lnTo>
                  <a:lnTo>
                    <a:pt x="867" y="2085"/>
                  </a:lnTo>
                  <a:lnTo>
                    <a:pt x="869" y="2077"/>
                  </a:lnTo>
                  <a:lnTo>
                    <a:pt x="869" y="2070"/>
                  </a:lnTo>
                  <a:lnTo>
                    <a:pt x="871" y="2064"/>
                  </a:lnTo>
                  <a:lnTo>
                    <a:pt x="872" y="2056"/>
                  </a:lnTo>
                  <a:lnTo>
                    <a:pt x="875" y="2050"/>
                  </a:lnTo>
                  <a:lnTo>
                    <a:pt x="877" y="2043"/>
                  </a:lnTo>
                  <a:lnTo>
                    <a:pt x="880" y="2038"/>
                  </a:lnTo>
                  <a:lnTo>
                    <a:pt x="882" y="2030"/>
                  </a:lnTo>
                  <a:lnTo>
                    <a:pt x="883" y="2022"/>
                  </a:lnTo>
                  <a:lnTo>
                    <a:pt x="887" y="2014"/>
                  </a:lnTo>
                  <a:lnTo>
                    <a:pt x="888" y="2006"/>
                  </a:lnTo>
                  <a:lnTo>
                    <a:pt x="891" y="1998"/>
                  </a:lnTo>
                  <a:lnTo>
                    <a:pt x="895" y="1992"/>
                  </a:lnTo>
                  <a:lnTo>
                    <a:pt x="898" y="1984"/>
                  </a:lnTo>
                  <a:lnTo>
                    <a:pt x="899" y="1976"/>
                  </a:lnTo>
                  <a:lnTo>
                    <a:pt x="901" y="1968"/>
                  </a:lnTo>
                  <a:lnTo>
                    <a:pt x="903" y="1960"/>
                  </a:lnTo>
                  <a:lnTo>
                    <a:pt x="903" y="1955"/>
                  </a:lnTo>
                  <a:lnTo>
                    <a:pt x="904" y="1950"/>
                  </a:lnTo>
                  <a:lnTo>
                    <a:pt x="906" y="1946"/>
                  </a:lnTo>
                  <a:lnTo>
                    <a:pt x="907" y="1941"/>
                  </a:lnTo>
                  <a:lnTo>
                    <a:pt x="909" y="1936"/>
                  </a:lnTo>
                  <a:lnTo>
                    <a:pt x="911" y="1931"/>
                  </a:lnTo>
                  <a:lnTo>
                    <a:pt x="912" y="1926"/>
                  </a:lnTo>
                  <a:lnTo>
                    <a:pt x="914" y="1922"/>
                  </a:lnTo>
                  <a:lnTo>
                    <a:pt x="915" y="1917"/>
                  </a:lnTo>
                  <a:lnTo>
                    <a:pt x="915" y="1912"/>
                  </a:lnTo>
                  <a:lnTo>
                    <a:pt x="917" y="1909"/>
                  </a:lnTo>
                  <a:lnTo>
                    <a:pt x="920" y="1904"/>
                  </a:lnTo>
                  <a:lnTo>
                    <a:pt x="922" y="1899"/>
                  </a:lnTo>
                  <a:lnTo>
                    <a:pt x="923" y="1894"/>
                  </a:lnTo>
                  <a:lnTo>
                    <a:pt x="925" y="1890"/>
                  </a:lnTo>
                  <a:lnTo>
                    <a:pt x="927" y="1885"/>
                  </a:lnTo>
                  <a:lnTo>
                    <a:pt x="928" y="1882"/>
                  </a:lnTo>
                  <a:lnTo>
                    <a:pt x="930" y="1877"/>
                  </a:lnTo>
                  <a:lnTo>
                    <a:pt x="931" y="1872"/>
                  </a:lnTo>
                  <a:lnTo>
                    <a:pt x="933" y="1867"/>
                  </a:lnTo>
                  <a:lnTo>
                    <a:pt x="933" y="1866"/>
                  </a:lnTo>
                  <a:lnTo>
                    <a:pt x="935" y="1864"/>
                  </a:lnTo>
                  <a:lnTo>
                    <a:pt x="936" y="1862"/>
                  </a:lnTo>
                  <a:lnTo>
                    <a:pt x="936" y="1861"/>
                  </a:lnTo>
                  <a:lnTo>
                    <a:pt x="936" y="1859"/>
                  </a:lnTo>
                  <a:lnTo>
                    <a:pt x="938" y="1856"/>
                  </a:lnTo>
                  <a:lnTo>
                    <a:pt x="938" y="1854"/>
                  </a:lnTo>
                  <a:lnTo>
                    <a:pt x="938" y="1853"/>
                  </a:lnTo>
                  <a:lnTo>
                    <a:pt x="939" y="1851"/>
                  </a:lnTo>
                  <a:lnTo>
                    <a:pt x="941" y="1850"/>
                  </a:lnTo>
                  <a:lnTo>
                    <a:pt x="939" y="1848"/>
                  </a:lnTo>
                  <a:lnTo>
                    <a:pt x="941" y="1846"/>
                  </a:lnTo>
                  <a:lnTo>
                    <a:pt x="941" y="1843"/>
                  </a:lnTo>
                  <a:lnTo>
                    <a:pt x="943" y="1842"/>
                  </a:lnTo>
                  <a:lnTo>
                    <a:pt x="943" y="1840"/>
                  </a:lnTo>
                  <a:lnTo>
                    <a:pt x="944" y="1837"/>
                  </a:lnTo>
                  <a:lnTo>
                    <a:pt x="944" y="1835"/>
                  </a:lnTo>
                  <a:lnTo>
                    <a:pt x="946" y="1832"/>
                  </a:lnTo>
                  <a:lnTo>
                    <a:pt x="946" y="1830"/>
                  </a:lnTo>
                  <a:lnTo>
                    <a:pt x="947" y="1829"/>
                  </a:lnTo>
                  <a:lnTo>
                    <a:pt x="947" y="1827"/>
                  </a:lnTo>
                  <a:lnTo>
                    <a:pt x="947" y="1824"/>
                  </a:lnTo>
                  <a:lnTo>
                    <a:pt x="949" y="1821"/>
                  </a:lnTo>
                  <a:lnTo>
                    <a:pt x="949" y="1818"/>
                  </a:lnTo>
                  <a:lnTo>
                    <a:pt x="951" y="1814"/>
                  </a:lnTo>
                  <a:lnTo>
                    <a:pt x="952" y="1813"/>
                  </a:lnTo>
                  <a:lnTo>
                    <a:pt x="952" y="1810"/>
                  </a:lnTo>
                  <a:lnTo>
                    <a:pt x="954" y="1806"/>
                  </a:lnTo>
                  <a:lnTo>
                    <a:pt x="954" y="1805"/>
                  </a:lnTo>
                  <a:lnTo>
                    <a:pt x="955" y="1802"/>
                  </a:lnTo>
                  <a:lnTo>
                    <a:pt x="955" y="1798"/>
                  </a:lnTo>
                  <a:lnTo>
                    <a:pt x="959" y="1787"/>
                  </a:lnTo>
                  <a:lnTo>
                    <a:pt x="962" y="1776"/>
                  </a:lnTo>
                  <a:lnTo>
                    <a:pt x="965" y="1766"/>
                  </a:lnTo>
                  <a:lnTo>
                    <a:pt x="968" y="1755"/>
                  </a:lnTo>
                  <a:lnTo>
                    <a:pt x="973" y="1746"/>
                  </a:lnTo>
                  <a:lnTo>
                    <a:pt x="976" y="1734"/>
                  </a:lnTo>
                  <a:lnTo>
                    <a:pt x="979" y="1723"/>
                  </a:lnTo>
                  <a:lnTo>
                    <a:pt x="983" y="1712"/>
                  </a:lnTo>
                  <a:lnTo>
                    <a:pt x="984" y="1701"/>
                  </a:lnTo>
                  <a:lnTo>
                    <a:pt x="987" y="1690"/>
                  </a:lnTo>
                  <a:lnTo>
                    <a:pt x="987" y="1688"/>
                  </a:lnTo>
                  <a:lnTo>
                    <a:pt x="989" y="1685"/>
                  </a:lnTo>
                  <a:lnTo>
                    <a:pt x="991" y="1683"/>
                  </a:lnTo>
                  <a:lnTo>
                    <a:pt x="991" y="1680"/>
                  </a:lnTo>
                  <a:lnTo>
                    <a:pt x="992" y="1677"/>
                  </a:lnTo>
                  <a:lnTo>
                    <a:pt x="992" y="1674"/>
                  </a:lnTo>
                  <a:lnTo>
                    <a:pt x="992" y="1670"/>
                  </a:lnTo>
                  <a:lnTo>
                    <a:pt x="994" y="1667"/>
                  </a:lnTo>
                  <a:lnTo>
                    <a:pt x="994" y="1664"/>
                  </a:lnTo>
                  <a:lnTo>
                    <a:pt x="995" y="1662"/>
                  </a:lnTo>
                  <a:lnTo>
                    <a:pt x="999" y="1651"/>
                  </a:lnTo>
                  <a:lnTo>
                    <a:pt x="1002" y="1640"/>
                  </a:lnTo>
                  <a:lnTo>
                    <a:pt x="1005" y="1629"/>
                  </a:lnTo>
                  <a:lnTo>
                    <a:pt x="1008" y="1618"/>
                  </a:lnTo>
                  <a:lnTo>
                    <a:pt x="1011" y="1608"/>
                  </a:lnTo>
                  <a:lnTo>
                    <a:pt x="1015" y="1597"/>
                  </a:lnTo>
                  <a:lnTo>
                    <a:pt x="1018" y="1587"/>
                  </a:lnTo>
                  <a:lnTo>
                    <a:pt x="1021" y="1578"/>
                  </a:lnTo>
                  <a:lnTo>
                    <a:pt x="1024" y="1566"/>
                  </a:lnTo>
                  <a:lnTo>
                    <a:pt x="1027" y="1557"/>
                  </a:lnTo>
                  <a:lnTo>
                    <a:pt x="1034" y="1542"/>
                  </a:lnTo>
                  <a:lnTo>
                    <a:pt x="1040" y="1526"/>
                  </a:lnTo>
                  <a:lnTo>
                    <a:pt x="1043" y="1512"/>
                  </a:lnTo>
                  <a:lnTo>
                    <a:pt x="1048" y="1498"/>
                  </a:lnTo>
                  <a:lnTo>
                    <a:pt x="1053" y="1482"/>
                  </a:lnTo>
                  <a:lnTo>
                    <a:pt x="1056" y="1466"/>
                  </a:lnTo>
                  <a:lnTo>
                    <a:pt x="1059" y="1451"/>
                  </a:lnTo>
                  <a:lnTo>
                    <a:pt x="1064" y="1435"/>
                  </a:lnTo>
                  <a:lnTo>
                    <a:pt x="1069" y="1421"/>
                  </a:lnTo>
                  <a:lnTo>
                    <a:pt x="1074" y="1406"/>
                  </a:lnTo>
                  <a:lnTo>
                    <a:pt x="1075" y="1398"/>
                  </a:lnTo>
                  <a:lnTo>
                    <a:pt x="1077" y="1390"/>
                  </a:lnTo>
                  <a:lnTo>
                    <a:pt x="1079" y="1384"/>
                  </a:lnTo>
                  <a:lnTo>
                    <a:pt x="1080" y="1376"/>
                  </a:lnTo>
                  <a:lnTo>
                    <a:pt x="1083" y="1368"/>
                  </a:lnTo>
                  <a:lnTo>
                    <a:pt x="1085" y="1360"/>
                  </a:lnTo>
                  <a:lnTo>
                    <a:pt x="1087" y="1352"/>
                  </a:lnTo>
                  <a:lnTo>
                    <a:pt x="1088" y="1344"/>
                  </a:lnTo>
                  <a:lnTo>
                    <a:pt x="1090" y="1336"/>
                  </a:lnTo>
                  <a:lnTo>
                    <a:pt x="1091" y="1330"/>
                  </a:lnTo>
                  <a:lnTo>
                    <a:pt x="1096" y="1317"/>
                  </a:lnTo>
                  <a:lnTo>
                    <a:pt x="1101" y="1306"/>
                  </a:lnTo>
                  <a:lnTo>
                    <a:pt x="1104" y="1293"/>
                  </a:lnTo>
                  <a:lnTo>
                    <a:pt x="1109" y="1280"/>
                  </a:lnTo>
                  <a:lnTo>
                    <a:pt x="1112" y="1267"/>
                  </a:lnTo>
                  <a:lnTo>
                    <a:pt x="1115" y="1254"/>
                  </a:lnTo>
                  <a:lnTo>
                    <a:pt x="1120" y="1242"/>
                  </a:lnTo>
                  <a:lnTo>
                    <a:pt x="1123" y="1229"/>
                  </a:lnTo>
                  <a:lnTo>
                    <a:pt x="1127" y="1216"/>
                  </a:lnTo>
                  <a:lnTo>
                    <a:pt x="1130" y="1203"/>
                  </a:lnTo>
                  <a:lnTo>
                    <a:pt x="1133" y="1189"/>
                  </a:lnTo>
                  <a:lnTo>
                    <a:pt x="1136" y="1173"/>
                  </a:lnTo>
                  <a:lnTo>
                    <a:pt x="1141" y="1158"/>
                  </a:lnTo>
                  <a:lnTo>
                    <a:pt x="1144" y="1144"/>
                  </a:lnTo>
                  <a:lnTo>
                    <a:pt x="1149" y="1131"/>
                  </a:lnTo>
                  <a:lnTo>
                    <a:pt x="1154" y="1117"/>
                  </a:lnTo>
                  <a:lnTo>
                    <a:pt x="1159" y="1102"/>
                  </a:lnTo>
                  <a:lnTo>
                    <a:pt x="1163" y="1088"/>
                  </a:lnTo>
                  <a:lnTo>
                    <a:pt x="1168" y="1074"/>
                  </a:lnTo>
                  <a:lnTo>
                    <a:pt x="1171" y="1058"/>
                  </a:lnTo>
                  <a:lnTo>
                    <a:pt x="1178" y="1042"/>
                  </a:lnTo>
                  <a:lnTo>
                    <a:pt x="1183" y="1027"/>
                  </a:lnTo>
                  <a:lnTo>
                    <a:pt x="1187" y="1011"/>
                  </a:lnTo>
                  <a:lnTo>
                    <a:pt x="1192" y="995"/>
                  </a:lnTo>
                  <a:lnTo>
                    <a:pt x="1197" y="979"/>
                  </a:lnTo>
                  <a:lnTo>
                    <a:pt x="1200" y="963"/>
                  </a:lnTo>
                  <a:lnTo>
                    <a:pt x="1205" y="947"/>
                  </a:lnTo>
                  <a:lnTo>
                    <a:pt x="1211" y="931"/>
                  </a:lnTo>
                  <a:lnTo>
                    <a:pt x="1216" y="917"/>
                  </a:lnTo>
                  <a:lnTo>
                    <a:pt x="1223" y="901"/>
                  </a:lnTo>
                  <a:lnTo>
                    <a:pt x="1223" y="898"/>
                  </a:lnTo>
                  <a:lnTo>
                    <a:pt x="1223" y="893"/>
                  </a:lnTo>
                  <a:lnTo>
                    <a:pt x="1224" y="890"/>
                  </a:lnTo>
                  <a:lnTo>
                    <a:pt x="1226" y="886"/>
                  </a:lnTo>
                  <a:lnTo>
                    <a:pt x="1227" y="883"/>
                  </a:lnTo>
                  <a:lnTo>
                    <a:pt x="1229" y="880"/>
                  </a:lnTo>
                  <a:lnTo>
                    <a:pt x="1231" y="877"/>
                  </a:lnTo>
                  <a:lnTo>
                    <a:pt x="1231" y="874"/>
                  </a:lnTo>
                  <a:lnTo>
                    <a:pt x="1231" y="870"/>
                  </a:lnTo>
                  <a:lnTo>
                    <a:pt x="1231" y="867"/>
                  </a:lnTo>
                  <a:lnTo>
                    <a:pt x="1227" y="869"/>
                  </a:lnTo>
                  <a:lnTo>
                    <a:pt x="1226" y="872"/>
                  </a:lnTo>
                  <a:lnTo>
                    <a:pt x="1224" y="875"/>
                  </a:lnTo>
                  <a:lnTo>
                    <a:pt x="1224" y="878"/>
                  </a:lnTo>
                  <a:lnTo>
                    <a:pt x="1223" y="882"/>
                  </a:lnTo>
                  <a:lnTo>
                    <a:pt x="1223" y="885"/>
                  </a:lnTo>
                  <a:lnTo>
                    <a:pt x="1221" y="888"/>
                  </a:lnTo>
                  <a:lnTo>
                    <a:pt x="1221" y="890"/>
                  </a:lnTo>
                  <a:lnTo>
                    <a:pt x="1219" y="893"/>
                  </a:lnTo>
                  <a:lnTo>
                    <a:pt x="1218" y="894"/>
                  </a:lnTo>
                  <a:lnTo>
                    <a:pt x="1218" y="898"/>
                  </a:lnTo>
                  <a:lnTo>
                    <a:pt x="1218" y="899"/>
                  </a:lnTo>
                  <a:lnTo>
                    <a:pt x="1216" y="901"/>
                  </a:lnTo>
                  <a:lnTo>
                    <a:pt x="1215" y="902"/>
                  </a:lnTo>
                  <a:lnTo>
                    <a:pt x="1215" y="906"/>
                  </a:lnTo>
                  <a:lnTo>
                    <a:pt x="1213" y="907"/>
                  </a:lnTo>
                  <a:lnTo>
                    <a:pt x="1213" y="909"/>
                  </a:lnTo>
                  <a:lnTo>
                    <a:pt x="1211" y="910"/>
                  </a:lnTo>
                  <a:lnTo>
                    <a:pt x="1211" y="914"/>
                  </a:lnTo>
                  <a:lnTo>
                    <a:pt x="1210" y="915"/>
                  </a:lnTo>
                  <a:lnTo>
                    <a:pt x="1210" y="918"/>
                  </a:lnTo>
                  <a:lnTo>
                    <a:pt x="1208" y="922"/>
                  </a:lnTo>
                  <a:lnTo>
                    <a:pt x="1207" y="925"/>
                  </a:lnTo>
                  <a:lnTo>
                    <a:pt x="1207" y="926"/>
                  </a:lnTo>
                  <a:lnTo>
                    <a:pt x="1205" y="930"/>
                  </a:lnTo>
                  <a:lnTo>
                    <a:pt x="1203" y="933"/>
                  </a:lnTo>
                  <a:lnTo>
                    <a:pt x="1203" y="936"/>
                  </a:lnTo>
                  <a:lnTo>
                    <a:pt x="1203" y="939"/>
                  </a:lnTo>
                  <a:lnTo>
                    <a:pt x="1203" y="941"/>
                  </a:lnTo>
                  <a:lnTo>
                    <a:pt x="1203" y="944"/>
                  </a:lnTo>
                  <a:lnTo>
                    <a:pt x="1200" y="946"/>
                  </a:lnTo>
                  <a:lnTo>
                    <a:pt x="1199" y="947"/>
                  </a:lnTo>
                  <a:lnTo>
                    <a:pt x="1199" y="950"/>
                  </a:lnTo>
                  <a:lnTo>
                    <a:pt x="1197" y="952"/>
                  </a:lnTo>
                  <a:lnTo>
                    <a:pt x="1197" y="955"/>
                  </a:lnTo>
                  <a:lnTo>
                    <a:pt x="1197" y="958"/>
                  </a:lnTo>
                  <a:lnTo>
                    <a:pt x="1197" y="962"/>
                  </a:lnTo>
                  <a:lnTo>
                    <a:pt x="1195" y="963"/>
                  </a:lnTo>
                  <a:lnTo>
                    <a:pt x="1195" y="966"/>
                  </a:lnTo>
                  <a:lnTo>
                    <a:pt x="1194" y="968"/>
                  </a:lnTo>
                  <a:lnTo>
                    <a:pt x="1192" y="974"/>
                  </a:lnTo>
                  <a:lnTo>
                    <a:pt x="1189" y="981"/>
                  </a:lnTo>
                  <a:lnTo>
                    <a:pt x="1187" y="986"/>
                  </a:lnTo>
                  <a:lnTo>
                    <a:pt x="1186" y="992"/>
                  </a:lnTo>
                  <a:lnTo>
                    <a:pt x="1184" y="998"/>
                  </a:lnTo>
                  <a:lnTo>
                    <a:pt x="1183" y="1005"/>
                  </a:lnTo>
                  <a:lnTo>
                    <a:pt x="1179" y="1011"/>
                  </a:lnTo>
                  <a:lnTo>
                    <a:pt x="1178" y="1018"/>
                  </a:lnTo>
                  <a:lnTo>
                    <a:pt x="1176" y="1022"/>
                  </a:lnTo>
                  <a:lnTo>
                    <a:pt x="1173" y="1029"/>
                  </a:lnTo>
                  <a:lnTo>
                    <a:pt x="1173" y="1032"/>
                  </a:lnTo>
                  <a:lnTo>
                    <a:pt x="1173" y="1037"/>
                  </a:lnTo>
                  <a:lnTo>
                    <a:pt x="1173" y="1040"/>
                  </a:lnTo>
                  <a:lnTo>
                    <a:pt x="1171" y="1042"/>
                  </a:lnTo>
                  <a:lnTo>
                    <a:pt x="1170" y="1045"/>
                  </a:lnTo>
                  <a:lnTo>
                    <a:pt x="1168" y="1048"/>
                  </a:lnTo>
                  <a:lnTo>
                    <a:pt x="1167" y="1051"/>
                  </a:lnTo>
                  <a:lnTo>
                    <a:pt x="1167" y="1054"/>
                  </a:lnTo>
                  <a:lnTo>
                    <a:pt x="1165" y="1058"/>
                  </a:lnTo>
                  <a:lnTo>
                    <a:pt x="1163" y="1062"/>
                  </a:lnTo>
                  <a:lnTo>
                    <a:pt x="1162" y="1069"/>
                  </a:lnTo>
                  <a:lnTo>
                    <a:pt x="1159" y="1077"/>
                  </a:lnTo>
                  <a:lnTo>
                    <a:pt x="1155" y="1083"/>
                  </a:lnTo>
                  <a:lnTo>
                    <a:pt x="1154" y="1091"/>
                  </a:lnTo>
                  <a:lnTo>
                    <a:pt x="1151" y="1098"/>
                  </a:lnTo>
                  <a:lnTo>
                    <a:pt x="1149" y="1104"/>
                  </a:lnTo>
                  <a:lnTo>
                    <a:pt x="1147" y="1112"/>
                  </a:lnTo>
                  <a:lnTo>
                    <a:pt x="1144" y="1118"/>
                  </a:lnTo>
                  <a:lnTo>
                    <a:pt x="1143" y="1126"/>
                  </a:lnTo>
                  <a:lnTo>
                    <a:pt x="1141" y="1133"/>
                  </a:lnTo>
                  <a:lnTo>
                    <a:pt x="1139" y="1138"/>
                  </a:lnTo>
                  <a:lnTo>
                    <a:pt x="1138" y="1142"/>
                  </a:lnTo>
                  <a:lnTo>
                    <a:pt x="1135" y="1146"/>
                  </a:lnTo>
                  <a:lnTo>
                    <a:pt x="1133" y="1150"/>
                  </a:lnTo>
                  <a:lnTo>
                    <a:pt x="1133" y="1155"/>
                  </a:lnTo>
                  <a:lnTo>
                    <a:pt x="1131" y="1158"/>
                  </a:lnTo>
                  <a:lnTo>
                    <a:pt x="1130" y="1163"/>
                  </a:lnTo>
                  <a:lnTo>
                    <a:pt x="1130" y="1168"/>
                  </a:lnTo>
                  <a:lnTo>
                    <a:pt x="1128" y="1173"/>
                  </a:lnTo>
                  <a:lnTo>
                    <a:pt x="1128" y="1178"/>
                  </a:lnTo>
                  <a:lnTo>
                    <a:pt x="1127" y="1181"/>
                  </a:lnTo>
                  <a:lnTo>
                    <a:pt x="1125" y="1186"/>
                  </a:lnTo>
                  <a:lnTo>
                    <a:pt x="1125" y="1190"/>
                  </a:lnTo>
                  <a:lnTo>
                    <a:pt x="1123" y="1195"/>
                  </a:lnTo>
                  <a:lnTo>
                    <a:pt x="1122" y="1200"/>
                  </a:lnTo>
                  <a:lnTo>
                    <a:pt x="1120" y="1205"/>
                  </a:lnTo>
                  <a:lnTo>
                    <a:pt x="1120" y="1208"/>
                  </a:lnTo>
                  <a:lnTo>
                    <a:pt x="1119" y="1213"/>
                  </a:lnTo>
                  <a:lnTo>
                    <a:pt x="1117" y="1218"/>
                  </a:lnTo>
                  <a:lnTo>
                    <a:pt x="1115" y="1221"/>
                  </a:lnTo>
                  <a:lnTo>
                    <a:pt x="1114" y="1230"/>
                  </a:lnTo>
                  <a:lnTo>
                    <a:pt x="1112" y="1238"/>
                  </a:lnTo>
                  <a:lnTo>
                    <a:pt x="1109" y="1248"/>
                  </a:lnTo>
                  <a:lnTo>
                    <a:pt x="1107" y="1258"/>
                  </a:lnTo>
                  <a:lnTo>
                    <a:pt x="1104" y="1267"/>
                  </a:lnTo>
                  <a:lnTo>
                    <a:pt x="1101" y="1275"/>
                  </a:lnTo>
                  <a:lnTo>
                    <a:pt x="1098" y="1285"/>
                  </a:lnTo>
                  <a:lnTo>
                    <a:pt x="1096" y="1293"/>
                  </a:lnTo>
                  <a:lnTo>
                    <a:pt x="1093" y="1302"/>
                  </a:lnTo>
                  <a:lnTo>
                    <a:pt x="1090" y="1310"/>
                  </a:lnTo>
                  <a:lnTo>
                    <a:pt x="1088" y="1314"/>
                  </a:lnTo>
                  <a:lnTo>
                    <a:pt x="1087" y="1318"/>
                  </a:lnTo>
                  <a:lnTo>
                    <a:pt x="1085" y="1323"/>
                  </a:lnTo>
                  <a:lnTo>
                    <a:pt x="1083" y="1328"/>
                  </a:lnTo>
                  <a:lnTo>
                    <a:pt x="1082" y="1333"/>
                  </a:lnTo>
                  <a:lnTo>
                    <a:pt x="1082" y="1336"/>
                  </a:lnTo>
                  <a:lnTo>
                    <a:pt x="1080" y="1341"/>
                  </a:lnTo>
                  <a:lnTo>
                    <a:pt x="1080" y="1346"/>
                  </a:lnTo>
                  <a:lnTo>
                    <a:pt x="1079" y="1350"/>
                  </a:lnTo>
                  <a:lnTo>
                    <a:pt x="1079" y="1355"/>
                  </a:lnTo>
                  <a:lnTo>
                    <a:pt x="1077" y="1354"/>
                  </a:lnTo>
                  <a:lnTo>
                    <a:pt x="1072" y="1373"/>
                  </a:lnTo>
                  <a:lnTo>
                    <a:pt x="1066" y="1392"/>
                  </a:lnTo>
                  <a:lnTo>
                    <a:pt x="1061" y="1411"/>
                  </a:lnTo>
                  <a:lnTo>
                    <a:pt x="1056" y="1429"/>
                  </a:lnTo>
                  <a:lnTo>
                    <a:pt x="1051" y="1448"/>
                  </a:lnTo>
                  <a:lnTo>
                    <a:pt x="1047" y="1466"/>
                  </a:lnTo>
                  <a:lnTo>
                    <a:pt x="1042" y="1483"/>
                  </a:lnTo>
                  <a:lnTo>
                    <a:pt x="1035" y="1502"/>
                  </a:lnTo>
                  <a:lnTo>
                    <a:pt x="1031" y="1520"/>
                  </a:lnTo>
                  <a:lnTo>
                    <a:pt x="1023" y="1539"/>
                  </a:lnTo>
                  <a:lnTo>
                    <a:pt x="1021" y="1550"/>
                  </a:lnTo>
                  <a:lnTo>
                    <a:pt x="1016" y="1562"/>
                  </a:lnTo>
                  <a:lnTo>
                    <a:pt x="1013" y="1574"/>
                  </a:lnTo>
                  <a:lnTo>
                    <a:pt x="1010" y="1586"/>
                  </a:lnTo>
                  <a:lnTo>
                    <a:pt x="1005" y="1597"/>
                  </a:lnTo>
                  <a:lnTo>
                    <a:pt x="1002" y="1610"/>
                  </a:lnTo>
                  <a:lnTo>
                    <a:pt x="997" y="1621"/>
                  </a:lnTo>
                  <a:lnTo>
                    <a:pt x="994" y="1634"/>
                  </a:lnTo>
                  <a:lnTo>
                    <a:pt x="991" y="1646"/>
                  </a:lnTo>
                  <a:lnTo>
                    <a:pt x="989" y="1658"/>
                  </a:lnTo>
                  <a:lnTo>
                    <a:pt x="987" y="1662"/>
                  </a:lnTo>
                  <a:lnTo>
                    <a:pt x="986" y="1666"/>
                  </a:lnTo>
                  <a:lnTo>
                    <a:pt x="984" y="1670"/>
                  </a:lnTo>
                  <a:lnTo>
                    <a:pt x="983" y="1674"/>
                  </a:lnTo>
                  <a:lnTo>
                    <a:pt x="981" y="1678"/>
                  </a:lnTo>
                  <a:lnTo>
                    <a:pt x="979" y="1682"/>
                  </a:lnTo>
                  <a:lnTo>
                    <a:pt x="979" y="1685"/>
                  </a:lnTo>
                  <a:lnTo>
                    <a:pt x="978" y="1690"/>
                  </a:lnTo>
                  <a:lnTo>
                    <a:pt x="978" y="1693"/>
                  </a:lnTo>
                  <a:lnTo>
                    <a:pt x="978" y="1696"/>
                  </a:lnTo>
                  <a:lnTo>
                    <a:pt x="976" y="1698"/>
                  </a:lnTo>
                  <a:lnTo>
                    <a:pt x="975" y="1699"/>
                  </a:lnTo>
                  <a:lnTo>
                    <a:pt x="975" y="1702"/>
                  </a:lnTo>
                  <a:lnTo>
                    <a:pt x="973" y="1704"/>
                  </a:lnTo>
                  <a:lnTo>
                    <a:pt x="973" y="1707"/>
                  </a:lnTo>
                  <a:lnTo>
                    <a:pt x="973" y="1710"/>
                  </a:lnTo>
                  <a:lnTo>
                    <a:pt x="973" y="1712"/>
                  </a:lnTo>
                  <a:lnTo>
                    <a:pt x="971" y="1715"/>
                  </a:lnTo>
                  <a:lnTo>
                    <a:pt x="971" y="1718"/>
                  </a:lnTo>
                  <a:lnTo>
                    <a:pt x="970" y="1720"/>
                  </a:lnTo>
                  <a:lnTo>
                    <a:pt x="967" y="1730"/>
                  </a:lnTo>
                  <a:lnTo>
                    <a:pt x="965" y="1738"/>
                  </a:lnTo>
                  <a:lnTo>
                    <a:pt x="962" y="1747"/>
                  </a:lnTo>
                  <a:lnTo>
                    <a:pt x="959" y="1757"/>
                  </a:lnTo>
                  <a:lnTo>
                    <a:pt x="955" y="1766"/>
                  </a:lnTo>
                  <a:lnTo>
                    <a:pt x="952" y="1774"/>
                  </a:lnTo>
                  <a:lnTo>
                    <a:pt x="949" y="1784"/>
                  </a:lnTo>
                  <a:lnTo>
                    <a:pt x="946" y="1794"/>
                  </a:lnTo>
                  <a:lnTo>
                    <a:pt x="944" y="1802"/>
                  </a:lnTo>
                  <a:lnTo>
                    <a:pt x="941" y="1811"/>
                  </a:lnTo>
                  <a:lnTo>
                    <a:pt x="933" y="1832"/>
                  </a:lnTo>
                  <a:lnTo>
                    <a:pt x="927" y="1853"/>
                  </a:lnTo>
                  <a:lnTo>
                    <a:pt x="920" y="1874"/>
                  </a:lnTo>
                  <a:lnTo>
                    <a:pt x="912" y="1894"/>
                  </a:lnTo>
                  <a:lnTo>
                    <a:pt x="906" y="1915"/>
                  </a:lnTo>
                  <a:lnTo>
                    <a:pt x="899" y="1936"/>
                  </a:lnTo>
                  <a:lnTo>
                    <a:pt x="893" y="1957"/>
                  </a:lnTo>
                  <a:lnTo>
                    <a:pt x="887" y="1978"/>
                  </a:lnTo>
                  <a:lnTo>
                    <a:pt x="879" y="1998"/>
                  </a:lnTo>
                  <a:lnTo>
                    <a:pt x="871" y="2019"/>
                  </a:lnTo>
                  <a:lnTo>
                    <a:pt x="866" y="2040"/>
                  </a:lnTo>
                  <a:lnTo>
                    <a:pt x="866" y="2038"/>
                  </a:lnTo>
                  <a:lnTo>
                    <a:pt x="864" y="2038"/>
                  </a:lnTo>
                  <a:lnTo>
                    <a:pt x="864" y="2038"/>
                  </a:lnTo>
                  <a:lnTo>
                    <a:pt x="864" y="2037"/>
                  </a:lnTo>
                  <a:lnTo>
                    <a:pt x="863" y="2035"/>
                  </a:lnTo>
                  <a:lnTo>
                    <a:pt x="863" y="2034"/>
                  </a:lnTo>
                  <a:lnTo>
                    <a:pt x="861" y="2032"/>
                  </a:lnTo>
                  <a:lnTo>
                    <a:pt x="861" y="2030"/>
                  </a:lnTo>
                  <a:lnTo>
                    <a:pt x="861" y="2030"/>
                  </a:lnTo>
                  <a:lnTo>
                    <a:pt x="861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30"/>
                  </a:lnTo>
                  <a:lnTo>
                    <a:pt x="864" y="2030"/>
                  </a:lnTo>
                  <a:lnTo>
                    <a:pt x="864" y="2030"/>
                  </a:lnTo>
                  <a:lnTo>
                    <a:pt x="864" y="2029"/>
                  </a:lnTo>
                  <a:lnTo>
                    <a:pt x="867" y="2027"/>
                  </a:lnTo>
                  <a:lnTo>
                    <a:pt x="869" y="2024"/>
                  </a:lnTo>
                  <a:lnTo>
                    <a:pt x="869" y="2021"/>
                  </a:lnTo>
                  <a:lnTo>
                    <a:pt x="871" y="2016"/>
                  </a:lnTo>
                  <a:lnTo>
                    <a:pt x="871" y="2013"/>
                  </a:lnTo>
                  <a:lnTo>
                    <a:pt x="871" y="2008"/>
                  </a:lnTo>
                  <a:lnTo>
                    <a:pt x="871" y="2005"/>
                  </a:lnTo>
                  <a:lnTo>
                    <a:pt x="871" y="2002"/>
                  </a:lnTo>
                  <a:lnTo>
                    <a:pt x="871" y="1997"/>
                  </a:lnTo>
                  <a:lnTo>
                    <a:pt x="871" y="1994"/>
                  </a:lnTo>
                  <a:lnTo>
                    <a:pt x="874" y="1984"/>
                  </a:lnTo>
                  <a:lnTo>
                    <a:pt x="875" y="1974"/>
                  </a:lnTo>
                  <a:lnTo>
                    <a:pt x="875" y="1965"/>
                  </a:lnTo>
                  <a:lnTo>
                    <a:pt x="877" y="1955"/>
                  </a:lnTo>
                  <a:lnTo>
                    <a:pt x="877" y="1947"/>
                  </a:lnTo>
                  <a:lnTo>
                    <a:pt x="877" y="1938"/>
                  </a:lnTo>
                  <a:lnTo>
                    <a:pt x="877" y="1930"/>
                  </a:lnTo>
                  <a:lnTo>
                    <a:pt x="875" y="1920"/>
                  </a:lnTo>
                  <a:lnTo>
                    <a:pt x="877" y="1910"/>
                  </a:lnTo>
                  <a:lnTo>
                    <a:pt x="877" y="1899"/>
                  </a:lnTo>
                  <a:lnTo>
                    <a:pt x="879" y="1899"/>
                  </a:lnTo>
                  <a:lnTo>
                    <a:pt x="879" y="1898"/>
                  </a:lnTo>
                  <a:lnTo>
                    <a:pt x="879" y="1894"/>
                  </a:lnTo>
                  <a:lnTo>
                    <a:pt x="879" y="1893"/>
                  </a:lnTo>
                  <a:lnTo>
                    <a:pt x="879" y="1890"/>
                  </a:lnTo>
                  <a:lnTo>
                    <a:pt x="879" y="1886"/>
                  </a:lnTo>
                  <a:lnTo>
                    <a:pt x="879" y="1885"/>
                  </a:lnTo>
                  <a:lnTo>
                    <a:pt x="879" y="1882"/>
                  </a:lnTo>
                  <a:lnTo>
                    <a:pt x="877" y="1878"/>
                  </a:lnTo>
                  <a:lnTo>
                    <a:pt x="877" y="1877"/>
                  </a:lnTo>
                  <a:lnTo>
                    <a:pt x="875" y="1874"/>
                  </a:lnTo>
                  <a:lnTo>
                    <a:pt x="877" y="1874"/>
                  </a:lnTo>
                  <a:lnTo>
                    <a:pt x="879" y="1872"/>
                  </a:lnTo>
                  <a:lnTo>
                    <a:pt x="879" y="1870"/>
                  </a:lnTo>
                  <a:lnTo>
                    <a:pt x="879" y="1869"/>
                  </a:lnTo>
                  <a:lnTo>
                    <a:pt x="879" y="1867"/>
                  </a:lnTo>
                  <a:lnTo>
                    <a:pt x="879" y="1866"/>
                  </a:lnTo>
                  <a:lnTo>
                    <a:pt x="879" y="1866"/>
                  </a:lnTo>
                  <a:lnTo>
                    <a:pt x="877" y="1864"/>
                  </a:lnTo>
                  <a:lnTo>
                    <a:pt x="877" y="1862"/>
                  </a:lnTo>
                  <a:lnTo>
                    <a:pt x="877" y="1861"/>
                  </a:lnTo>
                  <a:lnTo>
                    <a:pt x="879" y="1845"/>
                  </a:lnTo>
                  <a:lnTo>
                    <a:pt x="879" y="1829"/>
                  </a:lnTo>
                  <a:lnTo>
                    <a:pt x="879" y="1811"/>
                  </a:lnTo>
                  <a:lnTo>
                    <a:pt x="879" y="1795"/>
                  </a:lnTo>
                  <a:lnTo>
                    <a:pt x="879" y="1779"/>
                  </a:lnTo>
                  <a:lnTo>
                    <a:pt x="877" y="1763"/>
                  </a:lnTo>
                  <a:lnTo>
                    <a:pt x="877" y="1746"/>
                  </a:lnTo>
                  <a:lnTo>
                    <a:pt x="877" y="1730"/>
                  </a:lnTo>
                  <a:lnTo>
                    <a:pt x="875" y="1714"/>
                  </a:lnTo>
                  <a:lnTo>
                    <a:pt x="875" y="1698"/>
                  </a:lnTo>
                  <a:lnTo>
                    <a:pt x="875" y="1694"/>
                  </a:lnTo>
                  <a:lnTo>
                    <a:pt x="875" y="1693"/>
                  </a:lnTo>
                  <a:lnTo>
                    <a:pt x="874" y="1690"/>
                  </a:lnTo>
                  <a:lnTo>
                    <a:pt x="874" y="1688"/>
                  </a:lnTo>
                  <a:lnTo>
                    <a:pt x="875" y="1685"/>
                  </a:lnTo>
                  <a:lnTo>
                    <a:pt x="875" y="1682"/>
                  </a:lnTo>
                  <a:lnTo>
                    <a:pt x="875" y="1680"/>
                  </a:lnTo>
                  <a:lnTo>
                    <a:pt x="875" y="1677"/>
                  </a:lnTo>
                  <a:lnTo>
                    <a:pt x="875" y="1674"/>
                  </a:lnTo>
                  <a:lnTo>
                    <a:pt x="874" y="1672"/>
                  </a:lnTo>
                  <a:lnTo>
                    <a:pt x="874" y="1666"/>
                  </a:lnTo>
                  <a:lnTo>
                    <a:pt x="874" y="1659"/>
                  </a:lnTo>
                  <a:lnTo>
                    <a:pt x="874" y="1653"/>
                  </a:lnTo>
                  <a:lnTo>
                    <a:pt x="874" y="1646"/>
                  </a:lnTo>
                  <a:lnTo>
                    <a:pt x="872" y="1640"/>
                  </a:lnTo>
                  <a:lnTo>
                    <a:pt x="872" y="1634"/>
                  </a:lnTo>
                  <a:lnTo>
                    <a:pt x="872" y="1627"/>
                  </a:lnTo>
                  <a:lnTo>
                    <a:pt x="871" y="1621"/>
                  </a:lnTo>
                  <a:lnTo>
                    <a:pt x="871" y="1614"/>
                  </a:lnTo>
                  <a:lnTo>
                    <a:pt x="871" y="1608"/>
                  </a:lnTo>
                  <a:lnTo>
                    <a:pt x="871" y="1608"/>
                  </a:lnTo>
                  <a:lnTo>
                    <a:pt x="874" y="1586"/>
                  </a:lnTo>
                  <a:lnTo>
                    <a:pt x="874" y="1562"/>
                  </a:lnTo>
                  <a:lnTo>
                    <a:pt x="874" y="1536"/>
                  </a:lnTo>
                  <a:lnTo>
                    <a:pt x="872" y="1510"/>
                  </a:lnTo>
                  <a:lnTo>
                    <a:pt x="869" y="1485"/>
                  </a:lnTo>
                  <a:lnTo>
                    <a:pt x="867" y="1458"/>
                  </a:lnTo>
                  <a:lnTo>
                    <a:pt x="864" y="1432"/>
                  </a:lnTo>
                  <a:lnTo>
                    <a:pt x="863" y="1406"/>
                  </a:lnTo>
                  <a:lnTo>
                    <a:pt x="861" y="1379"/>
                  </a:lnTo>
                  <a:lnTo>
                    <a:pt x="859" y="1354"/>
                  </a:lnTo>
                  <a:lnTo>
                    <a:pt x="858" y="1334"/>
                  </a:lnTo>
                  <a:lnTo>
                    <a:pt x="856" y="1314"/>
                  </a:lnTo>
                  <a:lnTo>
                    <a:pt x="853" y="1291"/>
                  </a:lnTo>
                  <a:lnTo>
                    <a:pt x="851" y="1269"/>
                  </a:lnTo>
                  <a:lnTo>
                    <a:pt x="850" y="1246"/>
                  </a:lnTo>
                  <a:lnTo>
                    <a:pt x="848" y="1226"/>
                  </a:lnTo>
                  <a:lnTo>
                    <a:pt x="845" y="1203"/>
                  </a:lnTo>
                  <a:lnTo>
                    <a:pt x="843" y="1181"/>
                  </a:lnTo>
                  <a:lnTo>
                    <a:pt x="842" y="1160"/>
                  </a:lnTo>
                  <a:lnTo>
                    <a:pt x="840" y="1139"/>
                  </a:lnTo>
                  <a:lnTo>
                    <a:pt x="840" y="1141"/>
                  </a:lnTo>
                  <a:lnTo>
                    <a:pt x="839" y="1133"/>
                  </a:lnTo>
                  <a:lnTo>
                    <a:pt x="837" y="1123"/>
                  </a:lnTo>
                  <a:lnTo>
                    <a:pt x="837" y="1115"/>
                  </a:lnTo>
                  <a:lnTo>
                    <a:pt x="835" y="1107"/>
                  </a:lnTo>
                  <a:lnTo>
                    <a:pt x="835" y="1098"/>
                  </a:lnTo>
                  <a:lnTo>
                    <a:pt x="834" y="1090"/>
                  </a:lnTo>
                  <a:lnTo>
                    <a:pt x="834" y="1082"/>
                  </a:lnTo>
                  <a:lnTo>
                    <a:pt x="832" y="1072"/>
                  </a:lnTo>
                  <a:lnTo>
                    <a:pt x="832" y="1064"/>
                  </a:lnTo>
                  <a:lnTo>
                    <a:pt x="832" y="1056"/>
                  </a:lnTo>
                  <a:lnTo>
                    <a:pt x="831" y="1050"/>
                  </a:lnTo>
                  <a:lnTo>
                    <a:pt x="829" y="1043"/>
                  </a:lnTo>
                  <a:lnTo>
                    <a:pt x="827" y="1035"/>
                  </a:lnTo>
                  <a:lnTo>
                    <a:pt x="826" y="1029"/>
                  </a:lnTo>
                  <a:lnTo>
                    <a:pt x="824" y="1021"/>
                  </a:lnTo>
                  <a:lnTo>
                    <a:pt x="823" y="1014"/>
                  </a:lnTo>
                  <a:lnTo>
                    <a:pt x="823" y="1006"/>
                  </a:lnTo>
                  <a:lnTo>
                    <a:pt x="821" y="1000"/>
                  </a:lnTo>
                  <a:lnTo>
                    <a:pt x="819" y="992"/>
                  </a:lnTo>
                  <a:lnTo>
                    <a:pt x="818" y="986"/>
                  </a:lnTo>
                  <a:lnTo>
                    <a:pt x="819" y="986"/>
                  </a:lnTo>
                  <a:lnTo>
                    <a:pt x="818" y="979"/>
                  </a:lnTo>
                  <a:lnTo>
                    <a:pt x="818" y="971"/>
                  </a:lnTo>
                  <a:lnTo>
                    <a:pt x="818" y="963"/>
                  </a:lnTo>
                  <a:lnTo>
                    <a:pt x="816" y="955"/>
                  </a:lnTo>
                  <a:lnTo>
                    <a:pt x="816" y="949"/>
                  </a:lnTo>
                  <a:lnTo>
                    <a:pt x="816" y="941"/>
                  </a:lnTo>
                  <a:lnTo>
                    <a:pt x="815" y="933"/>
                  </a:lnTo>
                  <a:lnTo>
                    <a:pt x="815" y="925"/>
                  </a:lnTo>
                  <a:lnTo>
                    <a:pt x="813" y="917"/>
                  </a:lnTo>
                  <a:lnTo>
                    <a:pt x="813" y="910"/>
                  </a:lnTo>
                  <a:lnTo>
                    <a:pt x="813" y="909"/>
                  </a:lnTo>
                  <a:lnTo>
                    <a:pt x="811" y="907"/>
                  </a:lnTo>
                  <a:lnTo>
                    <a:pt x="811" y="906"/>
                  </a:lnTo>
                  <a:lnTo>
                    <a:pt x="811" y="902"/>
                  </a:lnTo>
                  <a:lnTo>
                    <a:pt x="811" y="901"/>
                  </a:lnTo>
                  <a:lnTo>
                    <a:pt x="810" y="899"/>
                  </a:lnTo>
                  <a:lnTo>
                    <a:pt x="810" y="898"/>
                  </a:lnTo>
                  <a:lnTo>
                    <a:pt x="810" y="894"/>
                  </a:lnTo>
                  <a:lnTo>
                    <a:pt x="808" y="893"/>
                  </a:lnTo>
                  <a:lnTo>
                    <a:pt x="807" y="891"/>
                  </a:lnTo>
                  <a:lnTo>
                    <a:pt x="805" y="877"/>
                  </a:lnTo>
                  <a:lnTo>
                    <a:pt x="803" y="861"/>
                  </a:lnTo>
                  <a:lnTo>
                    <a:pt x="802" y="845"/>
                  </a:lnTo>
                  <a:lnTo>
                    <a:pt x="799" y="829"/>
                  </a:lnTo>
                  <a:lnTo>
                    <a:pt x="797" y="814"/>
                  </a:lnTo>
                  <a:lnTo>
                    <a:pt x="794" y="798"/>
                  </a:lnTo>
                  <a:lnTo>
                    <a:pt x="791" y="782"/>
                  </a:lnTo>
                  <a:lnTo>
                    <a:pt x="787" y="766"/>
                  </a:lnTo>
                  <a:lnTo>
                    <a:pt x="784" y="750"/>
                  </a:lnTo>
                  <a:lnTo>
                    <a:pt x="781" y="736"/>
                  </a:lnTo>
                  <a:lnTo>
                    <a:pt x="779" y="730"/>
                  </a:lnTo>
                  <a:lnTo>
                    <a:pt x="779" y="722"/>
                  </a:lnTo>
                  <a:lnTo>
                    <a:pt x="776" y="715"/>
                  </a:lnTo>
                  <a:lnTo>
                    <a:pt x="775" y="709"/>
                  </a:lnTo>
                  <a:lnTo>
                    <a:pt x="771" y="702"/>
                  </a:lnTo>
                  <a:lnTo>
                    <a:pt x="768" y="698"/>
                  </a:lnTo>
                  <a:lnTo>
                    <a:pt x="767" y="691"/>
                  </a:lnTo>
                  <a:lnTo>
                    <a:pt x="763" y="685"/>
                  </a:lnTo>
                  <a:lnTo>
                    <a:pt x="762" y="678"/>
                  </a:lnTo>
                  <a:lnTo>
                    <a:pt x="762" y="672"/>
                  </a:lnTo>
                  <a:lnTo>
                    <a:pt x="757" y="662"/>
                  </a:lnTo>
                  <a:lnTo>
                    <a:pt x="752" y="653"/>
                  </a:lnTo>
                  <a:lnTo>
                    <a:pt x="747" y="642"/>
                  </a:lnTo>
                  <a:lnTo>
                    <a:pt x="743" y="632"/>
                  </a:lnTo>
                  <a:lnTo>
                    <a:pt x="738" y="622"/>
                  </a:lnTo>
                  <a:lnTo>
                    <a:pt x="733" y="613"/>
                  </a:lnTo>
                  <a:lnTo>
                    <a:pt x="728" y="603"/>
                  </a:lnTo>
                  <a:lnTo>
                    <a:pt x="722" y="594"/>
                  </a:lnTo>
                  <a:lnTo>
                    <a:pt x="717" y="586"/>
                  </a:lnTo>
                  <a:lnTo>
                    <a:pt x="711" y="576"/>
                  </a:lnTo>
                  <a:lnTo>
                    <a:pt x="714" y="574"/>
                  </a:lnTo>
                  <a:lnTo>
                    <a:pt x="712" y="574"/>
                  </a:lnTo>
                  <a:lnTo>
                    <a:pt x="712" y="573"/>
                  </a:lnTo>
                  <a:lnTo>
                    <a:pt x="711" y="573"/>
                  </a:lnTo>
                  <a:lnTo>
                    <a:pt x="711" y="571"/>
                  </a:lnTo>
                  <a:lnTo>
                    <a:pt x="709" y="571"/>
                  </a:lnTo>
                  <a:lnTo>
                    <a:pt x="709" y="571"/>
                  </a:lnTo>
                  <a:lnTo>
                    <a:pt x="707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4" y="570"/>
                  </a:lnTo>
                  <a:lnTo>
                    <a:pt x="701" y="574"/>
                  </a:lnTo>
                  <a:lnTo>
                    <a:pt x="701" y="578"/>
                  </a:lnTo>
                  <a:lnTo>
                    <a:pt x="701" y="581"/>
                  </a:lnTo>
                  <a:lnTo>
                    <a:pt x="703" y="586"/>
                  </a:lnTo>
                  <a:lnTo>
                    <a:pt x="706" y="589"/>
                  </a:lnTo>
                  <a:lnTo>
                    <a:pt x="707" y="592"/>
                  </a:lnTo>
                  <a:lnTo>
                    <a:pt x="711" y="595"/>
                  </a:lnTo>
                  <a:lnTo>
                    <a:pt x="714" y="600"/>
                  </a:lnTo>
                  <a:lnTo>
                    <a:pt x="715" y="603"/>
                  </a:lnTo>
                  <a:lnTo>
                    <a:pt x="717" y="608"/>
                  </a:lnTo>
                  <a:lnTo>
                    <a:pt x="722" y="618"/>
                  </a:lnTo>
                  <a:lnTo>
                    <a:pt x="727" y="627"/>
                  </a:lnTo>
                  <a:lnTo>
                    <a:pt x="731" y="637"/>
                  </a:lnTo>
                  <a:lnTo>
                    <a:pt x="736" y="646"/>
                  </a:lnTo>
                  <a:lnTo>
                    <a:pt x="739" y="656"/>
                  </a:lnTo>
                  <a:lnTo>
                    <a:pt x="744" y="666"/>
                  </a:lnTo>
                  <a:lnTo>
                    <a:pt x="747" y="677"/>
                  </a:lnTo>
                  <a:lnTo>
                    <a:pt x="752" y="686"/>
                  </a:lnTo>
                  <a:lnTo>
                    <a:pt x="755" y="696"/>
                  </a:lnTo>
                  <a:lnTo>
                    <a:pt x="760" y="706"/>
                  </a:lnTo>
                  <a:lnTo>
                    <a:pt x="763" y="718"/>
                  </a:lnTo>
                  <a:lnTo>
                    <a:pt x="767" y="731"/>
                  </a:lnTo>
                  <a:lnTo>
                    <a:pt x="770" y="744"/>
                  </a:lnTo>
                  <a:lnTo>
                    <a:pt x="773" y="758"/>
                  </a:lnTo>
                  <a:lnTo>
                    <a:pt x="776" y="771"/>
                  </a:lnTo>
                  <a:lnTo>
                    <a:pt x="778" y="786"/>
                  </a:lnTo>
                  <a:lnTo>
                    <a:pt x="781" y="798"/>
                  </a:lnTo>
                  <a:lnTo>
                    <a:pt x="784" y="813"/>
                  </a:lnTo>
                  <a:lnTo>
                    <a:pt x="787" y="826"/>
                  </a:lnTo>
                  <a:lnTo>
                    <a:pt x="791" y="840"/>
                  </a:lnTo>
                  <a:lnTo>
                    <a:pt x="792" y="856"/>
                  </a:lnTo>
                  <a:lnTo>
                    <a:pt x="794" y="872"/>
                  </a:lnTo>
                  <a:lnTo>
                    <a:pt x="797" y="888"/>
                  </a:lnTo>
                  <a:lnTo>
                    <a:pt x="799" y="902"/>
                  </a:lnTo>
                  <a:lnTo>
                    <a:pt x="800" y="918"/>
                  </a:lnTo>
                  <a:lnTo>
                    <a:pt x="803" y="934"/>
                  </a:lnTo>
                  <a:lnTo>
                    <a:pt x="805" y="950"/>
                  </a:lnTo>
                  <a:lnTo>
                    <a:pt x="807" y="965"/>
                  </a:lnTo>
                  <a:lnTo>
                    <a:pt x="807" y="981"/>
                  </a:lnTo>
                  <a:lnTo>
                    <a:pt x="808" y="997"/>
                  </a:lnTo>
                  <a:lnTo>
                    <a:pt x="811" y="1022"/>
                  </a:lnTo>
                  <a:lnTo>
                    <a:pt x="816" y="1050"/>
                  </a:lnTo>
                  <a:lnTo>
                    <a:pt x="821" y="1075"/>
                  </a:lnTo>
                  <a:lnTo>
                    <a:pt x="826" y="1102"/>
                  </a:lnTo>
                  <a:lnTo>
                    <a:pt x="829" y="1130"/>
                  </a:lnTo>
                  <a:lnTo>
                    <a:pt x="831" y="1157"/>
                  </a:lnTo>
                  <a:lnTo>
                    <a:pt x="831" y="1184"/>
                  </a:lnTo>
                  <a:lnTo>
                    <a:pt x="829" y="1210"/>
                  </a:lnTo>
                  <a:lnTo>
                    <a:pt x="823" y="1237"/>
                  </a:lnTo>
                  <a:lnTo>
                    <a:pt x="815" y="1262"/>
                  </a:lnTo>
                  <a:lnTo>
                    <a:pt x="811" y="1282"/>
                  </a:lnTo>
                  <a:lnTo>
                    <a:pt x="807" y="1302"/>
                  </a:lnTo>
                  <a:lnTo>
                    <a:pt x="803" y="1323"/>
                  </a:lnTo>
                  <a:lnTo>
                    <a:pt x="800" y="1344"/>
                  </a:lnTo>
                  <a:lnTo>
                    <a:pt x="795" y="1365"/>
                  </a:lnTo>
                  <a:lnTo>
                    <a:pt x="792" y="1386"/>
                  </a:lnTo>
                  <a:lnTo>
                    <a:pt x="787" y="1408"/>
                  </a:lnTo>
                  <a:lnTo>
                    <a:pt x="784" y="1429"/>
                  </a:lnTo>
                  <a:lnTo>
                    <a:pt x="779" y="1450"/>
                  </a:lnTo>
                  <a:lnTo>
                    <a:pt x="776" y="1469"/>
                  </a:lnTo>
                  <a:lnTo>
                    <a:pt x="775" y="1478"/>
                  </a:lnTo>
                  <a:lnTo>
                    <a:pt x="775" y="1488"/>
                  </a:lnTo>
                  <a:lnTo>
                    <a:pt x="773" y="1498"/>
                  </a:lnTo>
                  <a:lnTo>
                    <a:pt x="773" y="1506"/>
                  </a:lnTo>
                  <a:lnTo>
                    <a:pt x="771" y="1514"/>
                  </a:lnTo>
                  <a:lnTo>
                    <a:pt x="771" y="1522"/>
                  </a:lnTo>
                  <a:lnTo>
                    <a:pt x="770" y="1530"/>
                  </a:lnTo>
                  <a:lnTo>
                    <a:pt x="770" y="1538"/>
                  </a:lnTo>
                  <a:lnTo>
                    <a:pt x="768" y="1547"/>
                  </a:lnTo>
                  <a:lnTo>
                    <a:pt x="767" y="1557"/>
                  </a:lnTo>
                  <a:lnTo>
                    <a:pt x="765" y="1557"/>
                  </a:lnTo>
                  <a:lnTo>
                    <a:pt x="765" y="1558"/>
                  </a:lnTo>
                  <a:lnTo>
                    <a:pt x="763" y="1558"/>
                  </a:lnTo>
                  <a:lnTo>
                    <a:pt x="763" y="1560"/>
                  </a:lnTo>
                  <a:lnTo>
                    <a:pt x="763" y="1560"/>
                  </a:lnTo>
                  <a:lnTo>
                    <a:pt x="763" y="1562"/>
                  </a:lnTo>
                  <a:lnTo>
                    <a:pt x="763" y="1563"/>
                  </a:lnTo>
                  <a:lnTo>
                    <a:pt x="763" y="1563"/>
                  </a:lnTo>
                  <a:lnTo>
                    <a:pt x="762" y="1565"/>
                  </a:lnTo>
                  <a:lnTo>
                    <a:pt x="762" y="1565"/>
                  </a:lnTo>
                  <a:lnTo>
                    <a:pt x="763" y="1568"/>
                  </a:lnTo>
                  <a:lnTo>
                    <a:pt x="762" y="1570"/>
                  </a:lnTo>
                  <a:lnTo>
                    <a:pt x="760" y="1573"/>
                  </a:lnTo>
                  <a:lnTo>
                    <a:pt x="759" y="1576"/>
                  </a:lnTo>
                  <a:lnTo>
                    <a:pt x="759" y="1578"/>
                  </a:lnTo>
                  <a:lnTo>
                    <a:pt x="759" y="1581"/>
                  </a:lnTo>
                  <a:lnTo>
                    <a:pt x="759" y="1584"/>
                  </a:lnTo>
                  <a:lnTo>
                    <a:pt x="759" y="1586"/>
                  </a:lnTo>
                  <a:lnTo>
                    <a:pt x="759" y="1589"/>
                  </a:lnTo>
                  <a:lnTo>
                    <a:pt x="759" y="1592"/>
                  </a:lnTo>
                  <a:lnTo>
                    <a:pt x="759" y="1595"/>
                  </a:lnTo>
                  <a:lnTo>
                    <a:pt x="757" y="1602"/>
                  </a:lnTo>
                  <a:lnTo>
                    <a:pt x="754" y="1610"/>
                  </a:lnTo>
                  <a:lnTo>
                    <a:pt x="754" y="1616"/>
                  </a:lnTo>
                  <a:lnTo>
                    <a:pt x="752" y="1622"/>
                  </a:lnTo>
                  <a:lnTo>
                    <a:pt x="751" y="1630"/>
                  </a:lnTo>
                  <a:lnTo>
                    <a:pt x="751" y="1637"/>
                  </a:lnTo>
                  <a:lnTo>
                    <a:pt x="749" y="1645"/>
                  </a:lnTo>
                  <a:lnTo>
                    <a:pt x="749" y="1651"/>
                  </a:lnTo>
                  <a:lnTo>
                    <a:pt x="747" y="1659"/>
                  </a:lnTo>
                  <a:lnTo>
                    <a:pt x="744" y="1666"/>
                  </a:lnTo>
                  <a:lnTo>
                    <a:pt x="741" y="1680"/>
                  </a:lnTo>
                  <a:lnTo>
                    <a:pt x="738" y="1693"/>
                  </a:lnTo>
                  <a:lnTo>
                    <a:pt x="735" y="1706"/>
                  </a:lnTo>
                  <a:lnTo>
                    <a:pt x="733" y="1718"/>
                  </a:lnTo>
                  <a:lnTo>
                    <a:pt x="731" y="1731"/>
                  </a:lnTo>
                  <a:lnTo>
                    <a:pt x="730" y="1746"/>
                  </a:lnTo>
                  <a:lnTo>
                    <a:pt x="730" y="1758"/>
                  </a:lnTo>
                  <a:lnTo>
                    <a:pt x="728" y="1773"/>
                  </a:lnTo>
                  <a:lnTo>
                    <a:pt x="728" y="1787"/>
                  </a:lnTo>
                  <a:lnTo>
                    <a:pt x="727" y="1802"/>
                  </a:lnTo>
                  <a:lnTo>
                    <a:pt x="725" y="1826"/>
                  </a:lnTo>
                  <a:lnTo>
                    <a:pt x="723" y="1851"/>
                  </a:lnTo>
                  <a:lnTo>
                    <a:pt x="722" y="1875"/>
                  </a:lnTo>
                  <a:lnTo>
                    <a:pt x="719" y="1901"/>
                  </a:lnTo>
                  <a:lnTo>
                    <a:pt x="715" y="1925"/>
                  </a:lnTo>
                  <a:lnTo>
                    <a:pt x="711" y="1950"/>
                  </a:lnTo>
                  <a:lnTo>
                    <a:pt x="707" y="1974"/>
                  </a:lnTo>
                  <a:lnTo>
                    <a:pt x="703" y="1998"/>
                  </a:lnTo>
                  <a:lnTo>
                    <a:pt x="698" y="2022"/>
                  </a:lnTo>
                  <a:lnTo>
                    <a:pt x="693" y="2045"/>
                  </a:lnTo>
                  <a:lnTo>
                    <a:pt x="691" y="2050"/>
                  </a:lnTo>
                  <a:lnTo>
                    <a:pt x="690" y="2056"/>
                  </a:lnTo>
                  <a:lnTo>
                    <a:pt x="690" y="2061"/>
                  </a:lnTo>
                  <a:lnTo>
                    <a:pt x="688" y="2067"/>
                  </a:lnTo>
                  <a:lnTo>
                    <a:pt x="688" y="2072"/>
                  </a:lnTo>
                  <a:lnTo>
                    <a:pt x="688" y="2078"/>
                  </a:lnTo>
                  <a:lnTo>
                    <a:pt x="688" y="2085"/>
                  </a:lnTo>
                  <a:lnTo>
                    <a:pt x="687" y="2091"/>
                  </a:lnTo>
                  <a:lnTo>
                    <a:pt x="687" y="2096"/>
                  </a:lnTo>
                  <a:lnTo>
                    <a:pt x="685" y="2102"/>
                  </a:lnTo>
                  <a:lnTo>
                    <a:pt x="682" y="2114"/>
                  </a:lnTo>
                  <a:lnTo>
                    <a:pt x="680" y="2126"/>
                  </a:lnTo>
                  <a:lnTo>
                    <a:pt x="677" y="2138"/>
                  </a:lnTo>
                  <a:lnTo>
                    <a:pt x="675" y="2150"/>
                  </a:lnTo>
                  <a:lnTo>
                    <a:pt x="674" y="2163"/>
                  </a:lnTo>
                  <a:lnTo>
                    <a:pt x="672" y="2176"/>
                  </a:lnTo>
                  <a:lnTo>
                    <a:pt x="671" y="2187"/>
                  </a:lnTo>
                  <a:lnTo>
                    <a:pt x="669" y="2200"/>
                  </a:lnTo>
                  <a:lnTo>
                    <a:pt x="669" y="2211"/>
                  </a:lnTo>
                  <a:lnTo>
                    <a:pt x="667" y="2222"/>
                  </a:lnTo>
                  <a:lnTo>
                    <a:pt x="666" y="2224"/>
                  </a:lnTo>
                  <a:lnTo>
                    <a:pt x="664" y="2227"/>
                  </a:lnTo>
                  <a:lnTo>
                    <a:pt x="664" y="2232"/>
                  </a:lnTo>
                  <a:lnTo>
                    <a:pt x="663" y="2235"/>
                  </a:lnTo>
                  <a:lnTo>
                    <a:pt x="663" y="2238"/>
                  </a:lnTo>
                  <a:lnTo>
                    <a:pt x="663" y="2242"/>
                  </a:lnTo>
                  <a:lnTo>
                    <a:pt x="661" y="2246"/>
                  </a:lnTo>
                  <a:lnTo>
                    <a:pt x="661" y="2250"/>
                  </a:lnTo>
                  <a:lnTo>
                    <a:pt x="659" y="2253"/>
                  </a:lnTo>
                  <a:lnTo>
                    <a:pt x="658" y="2256"/>
                  </a:lnTo>
                  <a:lnTo>
                    <a:pt x="658" y="2261"/>
                  </a:lnTo>
                  <a:lnTo>
                    <a:pt x="658" y="2266"/>
                  </a:lnTo>
                  <a:lnTo>
                    <a:pt x="658" y="2270"/>
                  </a:lnTo>
                  <a:lnTo>
                    <a:pt x="656" y="2274"/>
                  </a:lnTo>
                  <a:lnTo>
                    <a:pt x="656" y="2278"/>
                  </a:lnTo>
                  <a:lnTo>
                    <a:pt x="656" y="2283"/>
                  </a:lnTo>
                  <a:lnTo>
                    <a:pt x="656" y="2286"/>
                  </a:lnTo>
                  <a:lnTo>
                    <a:pt x="655" y="2290"/>
                  </a:lnTo>
                  <a:lnTo>
                    <a:pt x="653" y="2294"/>
                  </a:lnTo>
                  <a:lnTo>
                    <a:pt x="651" y="2298"/>
                  </a:lnTo>
                  <a:lnTo>
                    <a:pt x="651" y="2302"/>
                  </a:lnTo>
                  <a:lnTo>
                    <a:pt x="650" y="2309"/>
                  </a:lnTo>
                  <a:lnTo>
                    <a:pt x="650" y="2314"/>
                  </a:lnTo>
                  <a:lnTo>
                    <a:pt x="650" y="2320"/>
                  </a:lnTo>
                  <a:lnTo>
                    <a:pt x="648" y="2325"/>
                  </a:lnTo>
                  <a:lnTo>
                    <a:pt x="648" y="2330"/>
                  </a:lnTo>
                  <a:lnTo>
                    <a:pt x="647" y="2334"/>
                  </a:lnTo>
                  <a:lnTo>
                    <a:pt x="647" y="2339"/>
                  </a:lnTo>
                  <a:lnTo>
                    <a:pt x="645" y="2344"/>
                  </a:lnTo>
                  <a:lnTo>
                    <a:pt x="643" y="2350"/>
                  </a:lnTo>
                  <a:lnTo>
                    <a:pt x="647" y="2354"/>
                  </a:lnTo>
                  <a:lnTo>
                    <a:pt x="643" y="2355"/>
                  </a:lnTo>
                  <a:lnTo>
                    <a:pt x="643" y="2357"/>
                  </a:lnTo>
                  <a:lnTo>
                    <a:pt x="642" y="2358"/>
                  </a:lnTo>
                  <a:lnTo>
                    <a:pt x="642" y="2362"/>
                  </a:lnTo>
                  <a:lnTo>
                    <a:pt x="640" y="2365"/>
                  </a:lnTo>
                  <a:lnTo>
                    <a:pt x="640" y="2368"/>
                  </a:lnTo>
                  <a:lnTo>
                    <a:pt x="640" y="2370"/>
                  </a:lnTo>
                  <a:lnTo>
                    <a:pt x="640" y="2373"/>
                  </a:lnTo>
                  <a:lnTo>
                    <a:pt x="640" y="2376"/>
                  </a:lnTo>
                  <a:lnTo>
                    <a:pt x="639" y="2378"/>
                  </a:lnTo>
                  <a:lnTo>
                    <a:pt x="639" y="2382"/>
                  </a:lnTo>
                  <a:lnTo>
                    <a:pt x="637" y="2386"/>
                  </a:lnTo>
                  <a:lnTo>
                    <a:pt x="635" y="2390"/>
                  </a:lnTo>
                  <a:lnTo>
                    <a:pt x="634" y="2394"/>
                  </a:lnTo>
                  <a:lnTo>
                    <a:pt x="632" y="2398"/>
                  </a:lnTo>
                  <a:lnTo>
                    <a:pt x="632" y="2402"/>
                  </a:lnTo>
                  <a:lnTo>
                    <a:pt x="631" y="2405"/>
                  </a:lnTo>
                  <a:lnTo>
                    <a:pt x="631" y="2410"/>
                  </a:lnTo>
                  <a:lnTo>
                    <a:pt x="631" y="2413"/>
                  </a:lnTo>
                  <a:lnTo>
                    <a:pt x="632" y="2416"/>
                  </a:lnTo>
                  <a:lnTo>
                    <a:pt x="627" y="2427"/>
                  </a:lnTo>
                  <a:lnTo>
                    <a:pt x="624" y="2437"/>
                  </a:lnTo>
                  <a:lnTo>
                    <a:pt x="621" y="2448"/>
                  </a:lnTo>
                  <a:lnTo>
                    <a:pt x="619" y="2459"/>
                  </a:lnTo>
                  <a:lnTo>
                    <a:pt x="618" y="2472"/>
                  </a:lnTo>
                  <a:lnTo>
                    <a:pt x="616" y="2483"/>
                  </a:lnTo>
                  <a:lnTo>
                    <a:pt x="615" y="2496"/>
                  </a:lnTo>
                  <a:lnTo>
                    <a:pt x="613" y="2507"/>
                  </a:lnTo>
                  <a:lnTo>
                    <a:pt x="611" y="2518"/>
                  </a:lnTo>
                  <a:lnTo>
                    <a:pt x="608" y="2530"/>
                  </a:lnTo>
                  <a:lnTo>
                    <a:pt x="607" y="2530"/>
                  </a:lnTo>
                  <a:lnTo>
                    <a:pt x="607" y="2531"/>
                  </a:lnTo>
                  <a:lnTo>
                    <a:pt x="605" y="2534"/>
                  </a:lnTo>
                  <a:lnTo>
                    <a:pt x="605" y="2538"/>
                  </a:lnTo>
                  <a:lnTo>
                    <a:pt x="605" y="2541"/>
                  </a:lnTo>
                  <a:lnTo>
                    <a:pt x="605" y="2544"/>
                  </a:lnTo>
                  <a:lnTo>
                    <a:pt x="605" y="2547"/>
                  </a:lnTo>
                  <a:lnTo>
                    <a:pt x="605" y="2550"/>
                  </a:lnTo>
                  <a:lnTo>
                    <a:pt x="603" y="2554"/>
                  </a:lnTo>
                  <a:lnTo>
                    <a:pt x="603" y="2557"/>
                  </a:lnTo>
                  <a:lnTo>
                    <a:pt x="602" y="2560"/>
                  </a:lnTo>
                  <a:lnTo>
                    <a:pt x="599" y="2560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4" y="2557"/>
                  </a:lnTo>
                  <a:lnTo>
                    <a:pt x="592" y="2558"/>
                  </a:lnTo>
                  <a:lnTo>
                    <a:pt x="591" y="2562"/>
                  </a:lnTo>
                  <a:lnTo>
                    <a:pt x="589" y="2565"/>
                  </a:lnTo>
                  <a:lnTo>
                    <a:pt x="587" y="2568"/>
                  </a:lnTo>
                  <a:lnTo>
                    <a:pt x="587" y="2571"/>
                  </a:lnTo>
                  <a:lnTo>
                    <a:pt x="587" y="2574"/>
                  </a:lnTo>
                  <a:lnTo>
                    <a:pt x="587" y="2579"/>
                  </a:lnTo>
                  <a:lnTo>
                    <a:pt x="587" y="2582"/>
                  </a:lnTo>
                  <a:lnTo>
                    <a:pt x="589" y="2586"/>
                  </a:lnTo>
                  <a:lnTo>
                    <a:pt x="589" y="2587"/>
                  </a:lnTo>
                  <a:lnTo>
                    <a:pt x="589" y="2587"/>
                  </a:lnTo>
                  <a:lnTo>
                    <a:pt x="589" y="2589"/>
                  </a:lnTo>
                  <a:lnTo>
                    <a:pt x="591" y="2590"/>
                  </a:lnTo>
                  <a:lnTo>
                    <a:pt x="591" y="2592"/>
                  </a:lnTo>
                  <a:lnTo>
                    <a:pt x="589" y="2592"/>
                  </a:lnTo>
                  <a:lnTo>
                    <a:pt x="589" y="2594"/>
                  </a:lnTo>
                  <a:lnTo>
                    <a:pt x="589" y="2594"/>
                  </a:lnTo>
                  <a:lnTo>
                    <a:pt x="587" y="2595"/>
                  </a:lnTo>
                  <a:lnTo>
                    <a:pt x="587" y="2595"/>
                  </a:lnTo>
                  <a:lnTo>
                    <a:pt x="587" y="2600"/>
                  </a:lnTo>
                  <a:lnTo>
                    <a:pt x="589" y="2603"/>
                  </a:lnTo>
                  <a:lnTo>
                    <a:pt x="591" y="2606"/>
                  </a:lnTo>
                  <a:lnTo>
                    <a:pt x="592" y="2611"/>
                  </a:lnTo>
                  <a:lnTo>
                    <a:pt x="594" y="2614"/>
                  </a:lnTo>
                  <a:lnTo>
                    <a:pt x="595" y="2619"/>
                  </a:lnTo>
                  <a:lnTo>
                    <a:pt x="597" y="2622"/>
                  </a:lnTo>
                  <a:lnTo>
                    <a:pt x="599" y="2627"/>
                  </a:lnTo>
                  <a:lnTo>
                    <a:pt x="600" y="2630"/>
                  </a:lnTo>
                  <a:lnTo>
                    <a:pt x="602" y="2635"/>
                  </a:lnTo>
                  <a:lnTo>
                    <a:pt x="603" y="2637"/>
                  </a:lnTo>
                  <a:lnTo>
                    <a:pt x="605" y="2638"/>
                  </a:lnTo>
                  <a:lnTo>
                    <a:pt x="605" y="2640"/>
                  </a:lnTo>
                  <a:lnTo>
                    <a:pt x="605" y="2642"/>
                  </a:lnTo>
                  <a:lnTo>
                    <a:pt x="605" y="2643"/>
                  </a:lnTo>
                  <a:lnTo>
                    <a:pt x="605" y="2646"/>
                  </a:lnTo>
                  <a:lnTo>
                    <a:pt x="605" y="2648"/>
                  </a:lnTo>
                  <a:lnTo>
                    <a:pt x="605" y="2650"/>
                  </a:lnTo>
                  <a:lnTo>
                    <a:pt x="605" y="2651"/>
                  </a:lnTo>
                  <a:lnTo>
                    <a:pt x="605" y="2653"/>
                  </a:lnTo>
                  <a:lnTo>
                    <a:pt x="603" y="2656"/>
                  </a:lnTo>
                  <a:lnTo>
                    <a:pt x="603" y="2659"/>
                  </a:lnTo>
                  <a:lnTo>
                    <a:pt x="603" y="2664"/>
                  </a:lnTo>
                  <a:lnTo>
                    <a:pt x="602" y="2667"/>
                  </a:lnTo>
                  <a:lnTo>
                    <a:pt x="602" y="2672"/>
                  </a:lnTo>
                  <a:lnTo>
                    <a:pt x="600" y="2675"/>
                  </a:lnTo>
                  <a:lnTo>
                    <a:pt x="600" y="2680"/>
                  </a:lnTo>
                  <a:lnTo>
                    <a:pt x="599" y="2683"/>
                  </a:lnTo>
                  <a:lnTo>
                    <a:pt x="597" y="2686"/>
                  </a:lnTo>
                  <a:lnTo>
                    <a:pt x="595" y="2690"/>
                  </a:lnTo>
                  <a:lnTo>
                    <a:pt x="594" y="2691"/>
                  </a:lnTo>
                  <a:lnTo>
                    <a:pt x="592" y="2694"/>
                  </a:lnTo>
                  <a:lnTo>
                    <a:pt x="592" y="2696"/>
                  </a:lnTo>
                  <a:lnTo>
                    <a:pt x="591" y="2699"/>
                  </a:lnTo>
                  <a:lnTo>
                    <a:pt x="591" y="2701"/>
                  </a:lnTo>
                  <a:lnTo>
                    <a:pt x="591" y="2704"/>
                  </a:lnTo>
                  <a:lnTo>
                    <a:pt x="591" y="2706"/>
                  </a:lnTo>
                  <a:lnTo>
                    <a:pt x="591" y="2709"/>
                  </a:lnTo>
                  <a:lnTo>
                    <a:pt x="591" y="2710"/>
                  </a:lnTo>
                  <a:lnTo>
                    <a:pt x="589" y="2714"/>
                  </a:lnTo>
                  <a:lnTo>
                    <a:pt x="587" y="2720"/>
                  </a:lnTo>
                  <a:lnTo>
                    <a:pt x="584" y="2725"/>
                  </a:lnTo>
                  <a:lnTo>
                    <a:pt x="583" y="2731"/>
                  </a:lnTo>
                  <a:lnTo>
                    <a:pt x="581" y="2736"/>
                  </a:lnTo>
                  <a:lnTo>
                    <a:pt x="578" y="2742"/>
                  </a:lnTo>
                  <a:lnTo>
                    <a:pt x="576" y="2747"/>
                  </a:lnTo>
                  <a:lnTo>
                    <a:pt x="575" y="2754"/>
                  </a:lnTo>
                  <a:lnTo>
                    <a:pt x="573" y="2758"/>
                  </a:lnTo>
                  <a:lnTo>
                    <a:pt x="571" y="2765"/>
                  </a:lnTo>
                  <a:lnTo>
                    <a:pt x="570" y="2770"/>
                  </a:lnTo>
                  <a:lnTo>
                    <a:pt x="567" y="2773"/>
                  </a:lnTo>
                  <a:lnTo>
                    <a:pt x="565" y="2776"/>
                  </a:lnTo>
                  <a:lnTo>
                    <a:pt x="563" y="2781"/>
                  </a:lnTo>
                  <a:lnTo>
                    <a:pt x="560" y="2784"/>
                  </a:lnTo>
                  <a:lnTo>
                    <a:pt x="559" y="2789"/>
                  </a:lnTo>
                  <a:lnTo>
                    <a:pt x="557" y="2792"/>
                  </a:lnTo>
                  <a:lnTo>
                    <a:pt x="555" y="2795"/>
                  </a:lnTo>
                  <a:lnTo>
                    <a:pt x="554" y="2800"/>
                  </a:lnTo>
                  <a:lnTo>
                    <a:pt x="551" y="2803"/>
                  </a:lnTo>
                  <a:lnTo>
                    <a:pt x="549" y="2806"/>
                  </a:lnTo>
                  <a:lnTo>
                    <a:pt x="552" y="2811"/>
                  </a:lnTo>
                  <a:lnTo>
                    <a:pt x="547" y="2813"/>
                  </a:lnTo>
                  <a:lnTo>
                    <a:pt x="543" y="2814"/>
                  </a:lnTo>
                  <a:lnTo>
                    <a:pt x="536" y="2816"/>
                  </a:lnTo>
                  <a:lnTo>
                    <a:pt x="530" y="2816"/>
                  </a:lnTo>
                  <a:lnTo>
                    <a:pt x="522" y="2816"/>
                  </a:lnTo>
                  <a:lnTo>
                    <a:pt x="515" y="2814"/>
                  </a:lnTo>
                  <a:lnTo>
                    <a:pt x="509" y="2814"/>
                  </a:lnTo>
                  <a:lnTo>
                    <a:pt x="503" y="2814"/>
                  </a:lnTo>
                  <a:lnTo>
                    <a:pt x="496" y="2813"/>
                  </a:lnTo>
                  <a:lnTo>
                    <a:pt x="491" y="2813"/>
                  </a:lnTo>
                  <a:lnTo>
                    <a:pt x="487" y="2814"/>
                  </a:lnTo>
                  <a:lnTo>
                    <a:pt x="483" y="2816"/>
                  </a:lnTo>
                  <a:lnTo>
                    <a:pt x="479" y="2816"/>
                  </a:lnTo>
                  <a:lnTo>
                    <a:pt x="474" y="2814"/>
                  </a:lnTo>
                  <a:lnTo>
                    <a:pt x="471" y="2814"/>
                  </a:lnTo>
                  <a:lnTo>
                    <a:pt x="466" y="2814"/>
                  </a:lnTo>
                  <a:lnTo>
                    <a:pt x="463" y="2813"/>
                  </a:lnTo>
                  <a:lnTo>
                    <a:pt x="458" y="2813"/>
                  </a:lnTo>
                  <a:lnTo>
                    <a:pt x="453" y="2813"/>
                  </a:lnTo>
                  <a:lnTo>
                    <a:pt x="450" y="2813"/>
                  </a:lnTo>
                  <a:lnTo>
                    <a:pt x="450" y="2811"/>
                  </a:lnTo>
                  <a:lnTo>
                    <a:pt x="435" y="2810"/>
                  </a:lnTo>
                  <a:lnTo>
                    <a:pt x="423" y="2806"/>
                  </a:lnTo>
                  <a:lnTo>
                    <a:pt x="408" y="2802"/>
                  </a:lnTo>
                  <a:lnTo>
                    <a:pt x="395" y="2798"/>
                  </a:lnTo>
                  <a:lnTo>
                    <a:pt x="383" y="2794"/>
                  </a:lnTo>
                  <a:lnTo>
                    <a:pt x="370" y="2789"/>
                  </a:lnTo>
                  <a:lnTo>
                    <a:pt x="355" y="2784"/>
                  </a:lnTo>
                  <a:lnTo>
                    <a:pt x="341" y="2781"/>
                  </a:lnTo>
                  <a:lnTo>
                    <a:pt x="327" y="2779"/>
                  </a:lnTo>
                  <a:lnTo>
                    <a:pt x="312" y="2778"/>
                  </a:lnTo>
                  <a:lnTo>
                    <a:pt x="303" y="2776"/>
                  </a:lnTo>
                  <a:lnTo>
                    <a:pt x="295" y="2773"/>
                  </a:lnTo>
                  <a:lnTo>
                    <a:pt x="287" y="2770"/>
                  </a:lnTo>
                  <a:lnTo>
                    <a:pt x="277" y="2768"/>
                  </a:lnTo>
                  <a:lnTo>
                    <a:pt x="269" y="2765"/>
                  </a:lnTo>
                  <a:lnTo>
                    <a:pt x="259" y="2763"/>
                  </a:lnTo>
                  <a:lnTo>
                    <a:pt x="251" y="2762"/>
                  </a:lnTo>
                  <a:lnTo>
                    <a:pt x="242" y="2760"/>
                  </a:lnTo>
                  <a:lnTo>
                    <a:pt x="234" y="2760"/>
                  </a:lnTo>
                  <a:lnTo>
                    <a:pt x="224" y="2760"/>
                  </a:lnTo>
                  <a:lnTo>
                    <a:pt x="211" y="2757"/>
                  </a:lnTo>
                  <a:lnTo>
                    <a:pt x="199" y="2755"/>
                  </a:lnTo>
                  <a:lnTo>
                    <a:pt x="184" y="2754"/>
                  </a:lnTo>
                  <a:lnTo>
                    <a:pt x="170" y="2752"/>
                  </a:lnTo>
                  <a:lnTo>
                    <a:pt x="154" y="2752"/>
                  </a:lnTo>
                  <a:lnTo>
                    <a:pt x="139" y="2752"/>
                  </a:lnTo>
                  <a:lnTo>
                    <a:pt x="123" y="2754"/>
                  </a:lnTo>
                  <a:lnTo>
                    <a:pt x="109" y="2755"/>
                  </a:lnTo>
                  <a:lnTo>
                    <a:pt x="95" y="2757"/>
                  </a:lnTo>
                  <a:lnTo>
                    <a:pt x="82" y="2760"/>
                  </a:lnTo>
                  <a:lnTo>
                    <a:pt x="75" y="2763"/>
                  </a:lnTo>
                  <a:lnTo>
                    <a:pt x="69" y="2765"/>
                  </a:lnTo>
                  <a:lnTo>
                    <a:pt x="61" y="2768"/>
                  </a:lnTo>
                  <a:lnTo>
                    <a:pt x="55" y="2771"/>
                  </a:lnTo>
                  <a:lnTo>
                    <a:pt x="47" y="2773"/>
                  </a:lnTo>
                  <a:lnTo>
                    <a:pt x="40" y="2776"/>
                  </a:lnTo>
                  <a:lnTo>
                    <a:pt x="32" y="2779"/>
                  </a:lnTo>
                  <a:lnTo>
                    <a:pt x="26" y="2782"/>
                  </a:lnTo>
                  <a:lnTo>
                    <a:pt x="19" y="2787"/>
                  </a:lnTo>
                  <a:lnTo>
                    <a:pt x="11" y="2790"/>
                  </a:lnTo>
                  <a:lnTo>
                    <a:pt x="10" y="2776"/>
                  </a:lnTo>
                  <a:lnTo>
                    <a:pt x="8" y="2760"/>
                  </a:lnTo>
                  <a:lnTo>
                    <a:pt x="7" y="2744"/>
                  </a:lnTo>
                  <a:lnTo>
                    <a:pt x="5" y="2730"/>
                  </a:lnTo>
                  <a:lnTo>
                    <a:pt x="3" y="2714"/>
                  </a:lnTo>
                  <a:lnTo>
                    <a:pt x="2" y="2699"/>
                  </a:lnTo>
                  <a:lnTo>
                    <a:pt x="0" y="2683"/>
                  </a:lnTo>
                  <a:lnTo>
                    <a:pt x="0" y="2667"/>
                  </a:lnTo>
                  <a:lnTo>
                    <a:pt x="0" y="2651"/>
                  </a:lnTo>
                  <a:lnTo>
                    <a:pt x="0" y="2635"/>
                  </a:lnTo>
                  <a:lnTo>
                    <a:pt x="0" y="2630"/>
                  </a:lnTo>
                  <a:lnTo>
                    <a:pt x="2" y="2627"/>
                  </a:lnTo>
                  <a:lnTo>
                    <a:pt x="3" y="2624"/>
                  </a:lnTo>
                  <a:lnTo>
                    <a:pt x="5" y="2621"/>
                  </a:lnTo>
                  <a:lnTo>
                    <a:pt x="7" y="2618"/>
                  </a:lnTo>
                  <a:lnTo>
                    <a:pt x="8" y="2614"/>
                  </a:lnTo>
                  <a:lnTo>
                    <a:pt x="10" y="2610"/>
                  </a:lnTo>
                  <a:lnTo>
                    <a:pt x="11" y="2606"/>
                  </a:lnTo>
                  <a:lnTo>
                    <a:pt x="13" y="2603"/>
                  </a:lnTo>
                  <a:lnTo>
                    <a:pt x="15" y="2600"/>
                  </a:lnTo>
                  <a:lnTo>
                    <a:pt x="11" y="2598"/>
                  </a:lnTo>
                  <a:lnTo>
                    <a:pt x="13" y="2598"/>
                  </a:lnTo>
                  <a:lnTo>
                    <a:pt x="13" y="2598"/>
                  </a:lnTo>
                  <a:lnTo>
                    <a:pt x="15" y="2598"/>
                  </a:lnTo>
                  <a:lnTo>
                    <a:pt x="15" y="2598"/>
                  </a:lnTo>
                  <a:lnTo>
                    <a:pt x="15" y="2598"/>
                  </a:lnTo>
                  <a:lnTo>
                    <a:pt x="15" y="2597"/>
                  </a:lnTo>
                  <a:lnTo>
                    <a:pt x="16" y="2597"/>
                  </a:lnTo>
                  <a:lnTo>
                    <a:pt x="16" y="2597"/>
                  </a:lnTo>
                  <a:lnTo>
                    <a:pt x="16" y="2597"/>
                  </a:lnTo>
                  <a:lnTo>
                    <a:pt x="18" y="2595"/>
                  </a:lnTo>
                  <a:lnTo>
                    <a:pt x="18" y="2594"/>
                  </a:lnTo>
                  <a:lnTo>
                    <a:pt x="19" y="2590"/>
                  </a:lnTo>
                  <a:lnTo>
                    <a:pt x="21" y="2587"/>
                  </a:lnTo>
                  <a:lnTo>
                    <a:pt x="23" y="2584"/>
                  </a:lnTo>
                  <a:lnTo>
                    <a:pt x="24" y="2582"/>
                  </a:lnTo>
                  <a:lnTo>
                    <a:pt x="26" y="2579"/>
                  </a:lnTo>
                  <a:lnTo>
                    <a:pt x="29" y="2578"/>
                  </a:lnTo>
                  <a:lnTo>
                    <a:pt x="31" y="2574"/>
                  </a:lnTo>
                  <a:lnTo>
                    <a:pt x="32" y="2571"/>
                  </a:lnTo>
                  <a:lnTo>
                    <a:pt x="34" y="2570"/>
                  </a:lnTo>
                  <a:lnTo>
                    <a:pt x="40" y="2562"/>
                  </a:lnTo>
                  <a:lnTo>
                    <a:pt x="47" y="2554"/>
                  </a:lnTo>
                  <a:lnTo>
                    <a:pt x="51" y="2546"/>
                  </a:lnTo>
                  <a:lnTo>
                    <a:pt x="56" y="2538"/>
                  </a:lnTo>
                  <a:lnTo>
                    <a:pt x="63" y="2530"/>
                  </a:lnTo>
                  <a:lnTo>
                    <a:pt x="67" y="2522"/>
                  </a:lnTo>
                  <a:lnTo>
                    <a:pt x="72" y="2514"/>
                  </a:lnTo>
                  <a:lnTo>
                    <a:pt x="77" y="2506"/>
                  </a:lnTo>
                  <a:lnTo>
                    <a:pt x="82" y="2498"/>
                  </a:lnTo>
                  <a:lnTo>
                    <a:pt x="87" y="2488"/>
                  </a:lnTo>
                  <a:lnTo>
                    <a:pt x="104" y="2474"/>
                  </a:lnTo>
                  <a:lnTo>
                    <a:pt x="122" y="2459"/>
                  </a:lnTo>
                  <a:lnTo>
                    <a:pt x="138" y="2443"/>
                  </a:lnTo>
                  <a:lnTo>
                    <a:pt x="154" y="2427"/>
                  </a:lnTo>
                  <a:lnTo>
                    <a:pt x="168" y="2411"/>
                  </a:lnTo>
                  <a:lnTo>
                    <a:pt x="183" y="2395"/>
                  </a:lnTo>
                  <a:lnTo>
                    <a:pt x="199" y="2378"/>
                  </a:lnTo>
                  <a:lnTo>
                    <a:pt x="213" y="2360"/>
                  </a:lnTo>
                  <a:lnTo>
                    <a:pt x="227" y="2342"/>
                  </a:lnTo>
                  <a:lnTo>
                    <a:pt x="242" y="2323"/>
                  </a:lnTo>
                  <a:lnTo>
                    <a:pt x="247" y="2317"/>
                  </a:lnTo>
                  <a:lnTo>
                    <a:pt x="251" y="2310"/>
                  </a:lnTo>
                  <a:lnTo>
                    <a:pt x="256" y="2304"/>
                  </a:lnTo>
                  <a:lnTo>
                    <a:pt x="261" y="2298"/>
                  </a:lnTo>
                  <a:lnTo>
                    <a:pt x="266" y="2291"/>
                  </a:lnTo>
                  <a:lnTo>
                    <a:pt x="271" y="2283"/>
                  </a:lnTo>
                  <a:lnTo>
                    <a:pt x="275" y="2277"/>
                  </a:lnTo>
                  <a:lnTo>
                    <a:pt x="279" y="2270"/>
                  </a:lnTo>
                  <a:lnTo>
                    <a:pt x="283" y="2262"/>
                  </a:lnTo>
                  <a:lnTo>
                    <a:pt x="287" y="2256"/>
                  </a:lnTo>
                  <a:lnTo>
                    <a:pt x="287" y="2256"/>
                  </a:lnTo>
                  <a:lnTo>
                    <a:pt x="287" y="2254"/>
                  </a:lnTo>
                  <a:lnTo>
                    <a:pt x="287" y="2254"/>
                  </a:lnTo>
                  <a:lnTo>
                    <a:pt x="285" y="2253"/>
                  </a:lnTo>
                  <a:lnTo>
                    <a:pt x="285" y="2253"/>
                  </a:lnTo>
                  <a:lnTo>
                    <a:pt x="285" y="2253"/>
                  </a:lnTo>
                  <a:lnTo>
                    <a:pt x="285" y="2251"/>
                  </a:lnTo>
                  <a:lnTo>
                    <a:pt x="287" y="2251"/>
                  </a:lnTo>
                  <a:lnTo>
                    <a:pt x="287" y="2250"/>
                  </a:lnTo>
                  <a:lnTo>
                    <a:pt x="285" y="2250"/>
                  </a:lnTo>
                  <a:lnTo>
                    <a:pt x="287" y="2246"/>
                  </a:lnTo>
                  <a:lnTo>
                    <a:pt x="288" y="2243"/>
                  </a:lnTo>
                  <a:lnTo>
                    <a:pt x="291" y="2240"/>
                  </a:lnTo>
                  <a:lnTo>
                    <a:pt x="293" y="2237"/>
                  </a:lnTo>
                  <a:lnTo>
                    <a:pt x="295" y="2234"/>
                  </a:lnTo>
                  <a:lnTo>
                    <a:pt x="298" y="2230"/>
                  </a:lnTo>
                  <a:lnTo>
                    <a:pt x="299" y="2227"/>
                  </a:lnTo>
                  <a:lnTo>
                    <a:pt x="301" y="2224"/>
                  </a:lnTo>
                  <a:lnTo>
                    <a:pt x="303" y="2221"/>
                  </a:lnTo>
                  <a:lnTo>
                    <a:pt x="303" y="2218"/>
                  </a:lnTo>
                  <a:lnTo>
                    <a:pt x="295" y="2229"/>
                  </a:lnTo>
                  <a:lnTo>
                    <a:pt x="287" y="2238"/>
                  </a:lnTo>
                  <a:lnTo>
                    <a:pt x="280" y="2250"/>
                  </a:lnTo>
                  <a:lnTo>
                    <a:pt x="274" y="2259"/>
                  </a:lnTo>
                  <a:lnTo>
                    <a:pt x="267" y="2270"/>
                  </a:lnTo>
                  <a:lnTo>
                    <a:pt x="261" y="2280"/>
                  </a:lnTo>
                  <a:lnTo>
                    <a:pt x="255" y="2291"/>
                  </a:lnTo>
                  <a:lnTo>
                    <a:pt x="248" y="2302"/>
                  </a:lnTo>
                  <a:lnTo>
                    <a:pt x="240" y="2312"/>
                  </a:lnTo>
                  <a:lnTo>
                    <a:pt x="232" y="2322"/>
                  </a:lnTo>
                  <a:lnTo>
                    <a:pt x="232" y="2325"/>
                  </a:lnTo>
                  <a:lnTo>
                    <a:pt x="231" y="2323"/>
                  </a:lnTo>
                  <a:lnTo>
                    <a:pt x="229" y="2323"/>
                  </a:lnTo>
                  <a:lnTo>
                    <a:pt x="229" y="2323"/>
                  </a:lnTo>
                  <a:lnTo>
                    <a:pt x="227" y="2325"/>
                  </a:lnTo>
                  <a:lnTo>
                    <a:pt x="227" y="2326"/>
                  </a:lnTo>
                  <a:lnTo>
                    <a:pt x="227" y="2326"/>
                  </a:lnTo>
                  <a:lnTo>
                    <a:pt x="227" y="2328"/>
                  </a:lnTo>
                  <a:lnTo>
                    <a:pt x="226" y="2330"/>
                  </a:lnTo>
                  <a:lnTo>
                    <a:pt x="226" y="2331"/>
                  </a:lnTo>
                  <a:lnTo>
                    <a:pt x="224" y="2331"/>
                  </a:lnTo>
                  <a:lnTo>
                    <a:pt x="211" y="2347"/>
                  </a:lnTo>
                  <a:lnTo>
                    <a:pt x="199" y="2362"/>
                  </a:lnTo>
                  <a:lnTo>
                    <a:pt x="184" y="2378"/>
                  </a:lnTo>
                  <a:lnTo>
                    <a:pt x="171" y="2392"/>
                  </a:lnTo>
                  <a:lnTo>
                    <a:pt x="157" y="2406"/>
                  </a:lnTo>
                  <a:lnTo>
                    <a:pt x="143" y="2422"/>
                  </a:lnTo>
                  <a:lnTo>
                    <a:pt x="128" y="2437"/>
                  </a:lnTo>
                  <a:lnTo>
                    <a:pt x="112" y="2450"/>
                  </a:lnTo>
                  <a:lnTo>
                    <a:pt x="98" y="2464"/>
                  </a:lnTo>
                  <a:lnTo>
                    <a:pt x="82" y="2477"/>
                  </a:lnTo>
                  <a:lnTo>
                    <a:pt x="82" y="2477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79" y="2480"/>
                  </a:lnTo>
                  <a:lnTo>
                    <a:pt x="80" y="2475"/>
                  </a:lnTo>
                  <a:lnTo>
                    <a:pt x="82" y="2472"/>
                  </a:lnTo>
                  <a:lnTo>
                    <a:pt x="82" y="2467"/>
                  </a:lnTo>
                  <a:lnTo>
                    <a:pt x="82" y="2464"/>
                  </a:lnTo>
                  <a:lnTo>
                    <a:pt x="80" y="2459"/>
                  </a:lnTo>
                  <a:lnTo>
                    <a:pt x="80" y="2456"/>
                  </a:lnTo>
                  <a:lnTo>
                    <a:pt x="79" y="2451"/>
                  </a:lnTo>
                  <a:lnTo>
                    <a:pt x="79" y="2448"/>
                  </a:lnTo>
                  <a:lnTo>
                    <a:pt x="80" y="2443"/>
                  </a:lnTo>
                  <a:lnTo>
                    <a:pt x="82" y="2438"/>
                  </a:lnTo>
                  <a:lnTo>
                    <a:pt x="82" y="2419"/>
                  </a:lnTo>
                  <a:lnTo>
                    <a:pt x="82" y="2400"/>
                  </a:lnTo>
                  <a:lnTo>
                    <a:pt x="82" y="2382"/>
                  </a:lnTo>
                  <a:lnTo>
                    <a:pt x="82" y="2365"/>
                  </a:lnTo>
                  <a:lnTo>
                    <a:pt x="82" y="2347"/>
                  </a:lnTo>
                  <a:lnTo>
                    <a:pt x="80" y="2330"/>
                  </a:lnTo>
                  <a:lnTo>
                    <a:pt x="80" y="2312"/>
                  </a:lnTo>
                  <a:lnTo>
                    <a:pt x="79" y="2293"/>
                  </a:lnTo>
                  <a:lnTo>
                    <a:pt x="75" y="2274"/>
                  </a:lnTo>
                  <a:lnTo>
                    <a:pt x="72" y="2254"/>
                  </a:lnTo>
                  <a:lnTo>
                    <a:pt x="72" y="2248"/>
                  </a:lnTo>
                  <a:lnTo>
                    <a:pt x="72" y="2243"/>
                  </a:lnTo>
                  <a:lnTo>
                    <a:pt x="72" y="2237"/>
                  </a:lnTo>
                  <a:lnTo>
                    <a:pt x="72" y="2230"/>
                  </a:lnTo>
                  <a:lnTo>
                    <a:pt x="72" y="2224"/>
                  </a:lnTo>
                  <a:lnTo>
                    <a:pt x="72" y="2218"/>
                  </a:lnTo>
                  <a:lnTo>
                    <a:pt x="71" y="2211"/>
                  </a:lnTo>
                  <a:lnTo>
                    <a:pt x="71" y="2205"/>
                  </a:lnTo>
                  <a:lnTo>
                    <a:pt x="71" y="2200"/>
                  </a:lnTo>
                  <a:lnTo>
                    <a:pt x="71" y="2195"/>
                  </a:lnTo>
                  <a:lnTo>
                    <a:pt x="67" y="2189"/>
                  </a:lnTo>
                  <a:lnTo>
                    <a:pt x="66" y="2182"/>
                  </a:lnTo>
                  <a:lnTo>
                    <a:pt x="66" y="2174"/>
                  </a:lnTo>
                  <a:lnTo>
                    <a:pt x="66" y="2166"/>
                  </a:lnTo>
                  <a:lnTo>
                    <a:pt x="66" y="2158"/>
                  </a:lnTo>
                  <a:lnTo>
                    <a:pt x="67" y="2150"/>
                  </a:lnTo>
                  <a:lnTo>
                    <a:pt x="67" y="2142"/>
                  </a:lnTo>
                  <a:lnTo>
                    <a:pt x="67" y="2134"/>
                  </a:lnTo>
                  <a:lnTo>
                    <a:pt x="66" y="2128"/>
                  </a:lnTo>
                  <a:lnTo>
                    <a:pt x="63" y="2122"/>
                  </a:lnTo>
                  <a:lnTo>
                    <a:pt x="63" y="2115"/>
                  </a:lnTo>
                  <a:lnTo>
                    <a:pt x="63" y="2107"/>
                  </a:lnTo>
                  <a:lnTo>
                    <a:pt x="63" y="2101"/>
                  </a:lnTo>
                  <a:lnTo>
                    <a:pt x="63" y="2093"/>
                  </a:lnTo>
                  <a:lnTo>
                    <a:pt x="61" y="2085"/>
                  </a:lnTo>
                  <a:lnTo>
                    <a:pt x="61" y="2077"/>
                  </a:lnTo>
                  <a:lnTo>
                    <a:pt x="61" y="2069"/>
                  </a:lnTo>
                  <a:lnTo>
                    <a:pt x="59" y="2061"/>
                  </a:lnTo>
                  <a:lnTo>
                    <a:pt x="58" y="2053"/>
                  </a:lnTo>
                  <a:lnTo>
                    <a:pt x="58" y="2045"/>
                  </a:lnTo>
                  <a:lnTo>
                    <a:pt x="56" y="2045"/>
                  </a:lnTo>
                  <a:lnTo>
                    <a:pt x="55" y="2043"/>
                  </a:lnTo>
                  <a:lnTo>
                    <a:pt x="55" y="2043"/>
                  </a:lnTo>
                  <a:lnTo>
                    <a:pt x="55" y="2042"/>
                  </a:lnTo>
                  <a:lnTo>
                    <a:pt x="55" y="2040"/>
                  </a:lnTo>
                  <a:lnTo>
                    <a:pt x="56" y="2040"/>
                  </a:lnTo>
                  <a:lnTo>
                    <a:pt x="56" y="2038"/>
                  </a:lnTo>
                  <a:lnTo>
                    <a:pt x="56" y="2037"/>
                  </a:lnTo>
                  <a:lnTo>
                    <a:pt x="56" y="2037"/>
                  </a:lnTo>
                  <a:lnTo>
                    <a:pt x="55" y="2035"/>
                  </a:lnTo>
                  <a:lnTo>
                    <a:pt x="53" y="2029"/>
                  </a:lnTo>
                  <a:lnTo>
                    <a:pt x="53" y="2024"/>
                  </a:lnTo>
                  <a:lnTo>
                    <a:pt x="51" y="2018"/>
                  </a:lnTo>
                  <a:lnTo>
                    <a:pt x="51" y="2013"/>
                  </a:lnTo>
                  <a:lnTo>
                    <a:pt x="51" y="2008"/>
                  </a:lnTo>
                  <a:lnTo>
                    <a:pt x="51" y="2003"/>
                  </a:lnTo>
                  <a:lnTo>
                    <a:pt x="50" y="1998"/>
                  </a:lnTo>
                  <a:lnTo>
                    <a:pt x="50" y="1992"/>
                  </a:lnTo>
                  <a:lnTo>
                    <a:pt x="48" y="1987"/>
                  </a:lnTo>
                  <a:lnTo>
                    <a:pt x="47" y="1981"/>
                  </a:lnTo>
                  <a:lnTo>
                    <a:pt x="45" y="1965"/>
                  </a:lnTo>
                  <a:lnTo>
                    <a:pt x="45" y="1950"/>
                  </a:lnTo>
                  <a:lnTo>
                    <a:pt x="43" y="1934"/>
                  </a:lnTo>
                  <a:lnTo>
                    <a:pt x="43" y="1920"/>
                  </a:lnTo>
                  <a:lnTo>
                    <a:pt x="43" y="1904"/>
                  </a:lnTo>
                  <a:lnTo>
                    <a:pt x="45" y="1888"/>
                  </a:lnTo>
                  <a:lnTo>
                    <a:pt x="47" y="1874"/>
                  </a:lnTo>
                  <a:lnTo>
                    <a:pt x="48" y="1858"/>
                  </a:lnTo>
                  <a:lnTo>
                    <a:pt x="51" y="1842"/>
                  </a:lnTo>
                  <a:lnTo>
                    <a:pt x="56" y="1826"/>
                  </a:lnTo>
                  <a:lnTo>
                    <a:pt x="56" y="1816"/>
                  </a:lnTo>
                  <a:lnTo>
                    <a:pt x="58" y="1808"/>
                  </a:lnTo>
                  <a:lnTo>
                    <a:pt x="59" y="1798"/>
                  </a:lnTo>
                  <a:lnTo>
                    <a:pt x="63" y="1789"/>
                  </a:lnTo>
                  <a:lnTo>
                    <a:pt x="66" y="1781"/>
                  </a:lnTo>
                  <a:lnTo>
                    <a:pt x="69" y="1771"/>
                  </a:lnTo>
                  <a:lnTo>
                    <a:pt x="72" y="1763"/>
                  </a:lnTo>
                  <a:lnTo>
                    <a:pt x="75" y="1755"/>
                  </a:lnTo>
                  <a:lnTo>
                    <a:pt x="79" y="1747"/>
                  </a:lnTo>
                  <a:lnTo>
                    <a:pt x="82" y="1739"/>
                  </a:lnTo>
                  <a:lnTo>
                    <a:pt x="83" y="1736"/>
                  </a:lnTo>
                  <a:lnTo>
                    <a:pt x="83" y="1731"/>
                  </a:lnTo>
                  <a:lnTo>
                    <a:pt x="85" y="1726"/>
                  </a:lnTo>
                  <a:lnTo>
                    <a:pt x="85" y="1722"/>
                  </a:lnTo>
                  <a:lnTo>
                    <a:pt x="87" y="1718"/>
                  </a:lnTo>
                  <a:lnTo>
                    <a:pt x="87" y="1714"/>
                  </a:lnTo>
                  <a:lnTo>
                    <a:pt x="88" y="1709"/>
                  </a:lnTo>
                  <a:lnTo>
                    <a:pt x="88" y="1704"/>
                  </a:lnTo>
                  <a:lnTo>
                    <a:pt x="88" y="1701"/>
                  </a:lnTo>
                  <a:lnTo>
                    <a:pt x="90" y="1696"/>
                  </a:lnTo>
                  <a:lnTo>
                    <a:pt x="91" y="1688"/>
                  </a:lnTo>
                  <a:lnTo>
                    <a:pt x="93" y="1680"/>
                  </a:lnTo>
                  <a:lnTo>
                    <a:pt x="95" y="1672"/>
                  </a:lnTo>
                  <a:lnTo>
                    <a:pt x="95" y="1662"/>
                  </a:lnTo>
                  <a:lnTo>
                    <a:pt x="96" y="1654"/>
                  </a:lnTo>
                  <a:lnTo>
                    <a:pt x="96" y="1645"/>
                  </a:lnTo>
                  <a:lnTo>
                    <a:pt x="98" y="1637"/>
                  </a:lnTo>
                  <a:lnTo>
                    <a:pt x="98" y="1629"/>
                  </a:lnTo>
                  <a:lnTo>
                    <a:pt x="99" y="1619"/>
                  </a:lnTo>
                  <a:lnTo>
                    <a:pt x="103" y="1611"/>
                  </a:lnTo>
                  <a:lnTo>
                    <a:pt x="106" y="1589"/>
                  </a:lnTo>
                  <a:lnTo>
                    <a:pt x="111" y="1568"/>
                  </a:lnTo>
                  <a:lnTo>
                    <a:pt x="112" y="1546"/>
                  </a:lnTo>
                  <a:lnTo>
                    <a:pt x="115" y="1526"/>
                  </a:lnTo>
                  <a:lnTo>
                    <a:pt x="117" y="1506"/>
                  </a:lnTo>
                  <a:lnTo>
                    <a:pt x="120" y="1485"/>
                  </a:lnTo>
                  <a:lnTo>
                    <a:pt x="122" y="1464"/>
                  </a:lnTo>
                  <a:lnTo>
                    <a:pt x="123" y="1443"/>
                  </a:lnTo>
                  <a:lnTo>
                    <a:pt x="127" y="1421"/>
                  </a:lnTo>
                  <a:lnTo>
                    <a:pt x="130" y="1398"/>
                  </a:lnTo>
                  <a:lnTo>
                    <a:pt x="130" y="1395"/>
                  </a:lnTo>
                  <a:lnTo>
                    <a:pt x="130" y="1390"/>
                  </a:lnTo>
                  <a:lnTo>
                    <a:pt x="130" y="1387"/>
                  </a:lnTo>
                  <a:lnTo>
                    <a:pt x="130" y="1382"/>
                  </a:lnTo>
                  <a:lnTo>
                    <a:pt x="130" y="1378"/>
                  </a:lnTo>
                  <a:lnTo>
                    <a:pt x="131" y="1373"/>
                  </a:lnTo>
                  <a:lnTo>
                    <a:pt x="131" y="1368"/>
                  </a:lnTo>
                  <a:lnTo>
                    <a:pt x="131" y="1365"/>
                  </a:lnTo>
                  <a:lnTo>
                    <a:pt x="133" y="1360"/>
                  </a:lnTo>
                  <a:lnTo>
                    <a:pt x="135" y="1357"/>
                  </a:lnTo>
                  <a:lnTo>
                    <a:pt x="133" y="1355"/>
                  </a:lnTo>
                  <a:lnTo>
                    <a:pt x="133" y="1354"/>
                  </a:lnTo>
                  <a:lnTo>
                    <a:pt x="133" y="1354"/>
                  </a:lnTo>
                  <a:lnTo>
                    <a:pt x="133" y="1352"/>
                  </a:lnTo>
                  <a:lnTo>
                    <a:pt x="133" y="1350"/>
                  </a:lnTo>
                  <a:lnTo>
                    <a:pt x="133" y="1349"/>
                  </a:lnTo>
                  <a:lnTo>
                    <a:pt x="135" y="1347"/>
                  </a:lnTo>
                  <a:lnTo>
                    <a:pt x="135" y="1347"/>
                  </a:lnTo>
                  <a:lnTo>
                    <a:pt x="135" y="1346"/>
                  </a:lnTo>
                  <a:lnTo>
                    <a:pt x="136" y="1344"/>
                  </a:lnTo>
                  <a:lnTo>
                    <a:pt x="135" y="1338"/>
                  </a:lnTo>
                  <a:lnTo>
                    <a:pt x="135" y="1331"/>
                  </a:lnTo>
                  <a:lnTo>
                    <a:pt x="135" y="1326"/>
                  </a:lnTo>
                  <a:lnTo>
                    <a:pt x="135" y="1320"/>
                  </a:lnTo>
                  <a:lnTo>
                    <a:pt x="135" y="1315"/>
                  </a:lnTo>
                  <a:lnTo>
                    <a:pt x="136" y="1310"/>
                  </a:lnTo>
                  <a:lnTo>
                    <a:pt x="136" y="1306"/>
                  </a:lnTo>
                  <a:lnTo>
                    <a:pt x="136" y="1301"/>
                  </a:lnTo>
                  <a:lnTo>
                    <a:pt x="138" y="1296"/>
                  </a:lnTo>
                  <a:lnTo>
                    <a:pt x="139" y="1291"/>
                  </a:lnTo>
                  <a:lnTo>
                    <a:pt x="139" y="1286"/>
                  </a:lnTo>
                  <a:lnTo>
                    <a:pt x="139" y="1283"/>
                  </a:lnTo>
                  <a:lnTo>
                    <a:pt x="141" y="1280"/>
                  </a:lnTo>
                  <a:lnTo>
                    <a:pt x="141" y="1277"/>
                  </a:lnTo>
                  <a:lnTo>
                    <a:pt x="141" y="1272"/>
                  </a:lnTo>
                  <a:lnTo>
                    <a:pt x="143" y="1269"/>
                  </a:lnTo>
                  <a:lnTo>
                    <a:pt x="143" y="1266"/>
                  </a:lnTo>
                  <a:lnTo>
                    <a:pt x="143" y="1262"/>
                  </a:lnTo>
                  <a:lnTo>
                    <a:pt x="144" y="1259"/>
                  </a:lnTo>
                  <a:lnTo>
                    <a:pt x="146" y="1256"/>
                  </a:lnTo>
                  <a:lnTo>
                    <a:pt x="144" y="1251"/>
                  </a:lnTo>
                  <a:lnTo>
                    <a:pt x="144" y="1248"/>
                  </a:lnTo>
                  <a:lnTo>
                    <a:pt x="144" y="1243"/>
                  </a:lnTo>
                  <a:lnTo>
                    <a:pt x="144" y="1238"/>
                  </a:lnTo>
                  <a:lnTo>
                    <a:pt x="146" y="1232"/>
                  </a:lnTo>
                  <a:lnTo>
                    <a:pt x="146" y="1227"/>
                  </a:lnTo>
                  <a:lnTo>
                    <a:pt x="146" y="1222"/>
                  </a:lnTo>
                  <a:lnTo>
                    <a:pt x="146" y="1218"/>
                  </a:lnTo>
                  <a:lnTo>
                    <a:pt x="146" y="1213"/>
                  </a:lnTo>
                  <a:lnTo>
                    <a:pt x="144" y="1210"/>
                  </a:lnTo>
                  <a:lnTo>
                    <a:pt x="146" y="1210"/>
                  </a:lnTo>
                  <a:lnTo>
                    <a:pt x="146" y="1210"/>
                  </a:lnTo>
                  <a:lnTo>
                    <a:pt x="146" y="1210"/>
                  </a:lnTo>
                  <a:lnTo>
                    <a:pt x="147" y="1210"/>
                  </a:lnTo>
                  <a:lnTo>
                    <a:pt x="147" y="1210"/>
                  </a:lnTo>
                  <a:lnTo>
                    <a:pt x="147" y="1210"/>
                  </a:lnTo>
                  <a:lnTo>
                    <a:pt x="149" y="1210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5"/>
                  </a:lnTo>
                  <a:lnTo>
                    <a:pt x="147" y="1202"/>
                  </a:lnTo>
                  <a:lnTo>
                    <a:pt x="147" y="1198"/>
                  </a:lnTo>
                  <a:lnTo>
                    <a:pt x="147" y="1195"/>
                  </a:lnTo>
                  <a:lnTo>
                    <a:pt x="147" y="1192"/>
                  </a:lnTo>
                  <a:lnTo>
                    <a:pt x="149" y="1190"/>
                  </a:lnTo>
                  <a:lnTo>
                    <a:pt x="149" y="1187"/>
                  </a:lnTo>
                  <a:lnTo>
                    <a:pt x="149" y="1184"/>
                  </a:lnTo>
                  <a:lnTo>
                    <a:pt x="149" y="1181"/>
                  </a:lnTo>
                  <a:lnTo>
                    <a:pt x="149" y="1178"/>
                  </a:lnTo>
                  <a:lnTo>
                    <a:pt x="151" y="1171"/>
                  </a:lnTo>
                  <a:lnTo>
                    <a:pt x="151" y="1166"/>
                  </a:lnTo>
                  <a:lnTo>
                    <a:pt x="152" y="1162"/>
                  </a:lnTo>
                  <a:lnTo>
                    <a:pt x="152" y="1155"/>
                  </a:lnTo>
                  <a:lnTo>
                    <a:pt x="154" y="1150"/>
                  </a:lnTo>
                  <a:lnTo>
                    <a:pt x="154" y="1146"/>
                  </a:lnTo>
                  <a:lnTo>
                    <a:pt x="155" y="1139"/>
                  </a:lnTo>
                  <a:lnTo>
                    <a:pt x="155" y="1134"/>
                  </a:lnTo>
                  <a:lnTo>
                    <a:pt x="155" y="1128"/>
                  </a:lnTo>
                  <a:lnTo>
                    <a:pt x="154" y="1123"/>
                  </a:lnTo>
                  <a:lnTo>
                    <a:pt x="155" y="1120"/>
                  </a:lnTo>
                  <a:lnTo>
                    <a:pt x="157" y="1115"/>
                  </a:lnTo>
                  <a:lnTo>
                    <a:pt x="159" y="1110"/>
                  </a:lnTo>
                  <a:lnTo>
                    <a:pt x="159" y="1106"/>
                  </a:lnTo>
                  <a:lnTo>
                    <a:pt x="159" y="1099"/>
                  </a:lnTo>
                  <a:lnTo>
                    <a:pt x="159" y="1094"/>
                  </a:lnTo>
                  <a:lnTo>
                    <a:pt x="159" y="1090"/>
                  </a:lnTo>
                  <a:lnTo>
                    <a:pt x="159" y="1085"/>
                  </a:lnTo>
                  <a:lnTo>
                    <a:pt x="159" y="1078"/>
                  </a:lnTo>
                  <a:lnTo>
                    <a:pt x="160" y="1074"/>
                  </a:lnTo>
                  <a:lnTo>
                    <a:pt x="160" y="1074"/>
                  </a:lnTo>
                  <a:lnTo>
                    <a:pt x="162" y="1072"/>
                  </a:lnTo>
                  <a:lnTo>
                    <a:pt x="162" y="1070"/>
                  </a:lnTo>
                  <a:lnTo>
                    <a:pt x="163" y="1069"/>
                  </a:lnTo>
                  <a:lnTo>
                    <a:pt x="163" y="1067"/>
                  </a:lnTo>
                  <a:lnTo>
                    <a:pt x="163" y="1066"/>
                  </a:lnTo>
                  <a:lnTo>
                    <a:pt x="163" y="1064"/>
                  </a:lnTo>
                  <a:lnTo>
                    <a:pt x="163" y="1062"/>
                  </a:lnTo>
                  <a:lnTo>
                    <a:pt x="162" y="1061"/>
                  </a:lnTo>
                  <a:lnTo>
                    <a:pt x="160" y="1059"/>
                  </a:lnTo>
                  <a:lnTo>
                    <a:pt x="162" y="1053"/>
                  </a:lnTo>
                  <a:lnTo>
                    <a:pt x="162" y="1048"/>
                  </a:lnTo>
                  <a:lnTo>
                    <a:pt x="162" y="1042"/>
                  </a:lnTo>
                  <a:lnTo>
                    <a:pt x="163" y="1037"/>
                  </a:lnTo>
                  <a:lnTo>
                    <a:pt x="163" y="1030"/>
                  </a:lnTo>
                  <a:lnTo>
                    <a:pt x="165" y="1024"/>
                  </a:lnTo>
                  <a:lnTo>
                    <a:pt x="165" y="1018"/>
                  </a:lnTo>
                  <a:lnTo>
                    <a:pt x="165" y="1011"/>
                  </a:lnTo>
                  <a:lnTo>
                    <a:pt x="167" y="1005"/>
                  </a:lnTo>
                  <a:lnTo>
                    <a:pt x="167" y="998"/>
                  </a:lnTo>
                  <a:lnTo>
                    <a:pt x="170" y="998"/>
                  </a:lnTo>
                  <a:lnTo>
                    <a:pt x="170" y="973"/>
                  </a:lnTo>
                  <a:lnTo>
                    <a:pt x="171" y="949"/>
                  </a:lnTo>
                  <a:lnTo>
                    <a:pt x="175" y="923"/>
                  </a:lnTo>
                  <a:lnTo>
                    <a:pt x="178" y="898"/>
                  </a:lnTo>
                  <a:lnTo>
                    <a:pt x="181" y="872"/>
                  </a:lnTo>
                  <a:lnTo>
                    <a:pt x="184" y="848"/>
                  </a:lnTo>
                  <a:lnTo>
                    <a:pt x="186" y="822"/>
                  </a:lnTo>
                  <a:lnTo>
                    <a:pt x="187" y="798"/>
                  </a:lnTo>
                  <a:lnTo>
                    <a:pt x="187" y="774"/>
                  </a:lnTo>
                  <a:lnTo>
                    <a:pt x="184" y="752"/>
                  </a:lnTo>
                  <a:lnTo>
                    <a:pt x="183" y="722"/>
                  </a:lnTo>
                  <a:lnTo>
                    <a:pt x="183" y="693"/>
                  </a:lnTo>
                  <a:lnTo>
                    <a:pt x="184" y="666"/>
                  </a:lnTo>
                  <a:lnTo>
                    <a:pt x="186" y="638"/>
                  </a:lnTo>
                  <a:lnTo>
                    <a:pt x="189" y="611"/>
                  </a:lnTo>
                  <a:lnTo>
                    <a:pt x="192" y="584"/>
                  </a:lnTo>
                  <a:lnTo>
                    <a:pt x="197" y="558"/>
                  </a:lnTo>
                  <a:lnTo>
                    <a:pt x="200" y="531"/>
                  </a:lnTo>
                  <a:lnTo>
                    <a:pt x="205" y="504"/>
                  </a:lnTo>
                  <a:lnTo>
                    <a:pt x="210" y="475"/>
                  </a:lnTo>
                  <a:lnTo>
                    <a:pt x="211" y="466"/>
                  </a:lnTo>
                  <a:lnTo>
                    <a:pt x="213" y="454"/>
                  </a:lnTo>
                  <a:lnTo>
                    <a:pt x="215" y="443"/>
                  </a:lnTo>
                  <a:lnTo>
                    <a:pt x="216" y="432"/>
                  </a:lnTo>
                  <a:lnTo>
                    <a:pt x="218" y="421"/>
                  </a:lnTo>
                  <a:lnTo>
                    <a:pt x="219" y="411"/>
                  </a:lnTo>
                  <a:lnTo>
                    <a:pt x="221" y="400"/>
                  </a:lnTo>
                  <a:lnTo>
                    <a:pt x="223" y="389"/>
                  </a:lnTo>
                  <a:lnTo>
                    <a:pt x="224" y="378"/>
                  </a:lnTo>
                  <a:lnTo>
                    <a:pt x="224" y="368"/>
                  </a:lnTo>
                  <a:lnTo>
                    <a:pt x="229" y="354"/>
                  </a:lnTo>
                  <a:lnTo>
                    <a:pt x="232" y="338"/>
                  </a:lnTo>
                  <a:lnTo>
                    <a:pt x="234" y="322"/>
                  </a:lnTo>
                  <a:lnTo>
                    <a:pt x="237" y="307"/>
                  </a:lnTo>
                  <a:lnTo>
                    <a:pt x="240" y="291"/>
                  </a:lnTo>
                  <a:lnTo>
                    <a:pt x="245" y="277"/>
                  </a:lnTo>
                  <a:lnTo>
                    <a:pt x="251" y="262"/>
                  </a:lnTo>
                  <a:lnTo>
                    <a:pt x="258" y="250"/>
                  </a:lnTo>
                  <a:lnTo>
                    <a:pt x="267" y="237"/>
                  </a:lnTo>
                  <a:lnTo>
                    <a:pt x="280" y="224"/>
                  </a:lnTo>
                  <a:lnTo>
                    <a:pt x="285" y="214"/>
                  </a:lnTo>
                  <a:lnTo>
                    <a:pt x="290" y="205"/>
                  </a:lnTo>
                  <a:lnTo>
                    <a:pt x="296" y="195"/>
                  </a:lnTo>
                  <a:lnTo>
                    <a:pt x="303" y="186"/>
                  </a:lnTo>
                  <a:lnTo>
                    <a:pt x="309" y="176"/>
                  </a:lnTo>
                  <a:lnTo>
                    <a:pt x="315" y="166"/>
                  </a:lnTo>
                  <a:lnTo>
                    <a:pt x="322" y="157"/>
                  </a:lnTo>
                  <a:lnTo>
                    <a:pt x="328" y="147"/>
                  </a:lnTo>
                  <a:lnTo>
                    <a:pt x="335" y="138"/>
                  </a:lnTo>
                  <a:lnTo>
                    <a:pt x="339" y="128"/>
                  </a:lnTo>
                  <a:lnTo>
                    <a:pt x="343" y="123"/>
                  </a:lnTo>
                  <a:lnTo>
                    <a:pt x="346" y="117"/>
                  </a:lnTo>
                  <a:lnTo>
                    <a:pt x="349" y="112"/>
                  </a:lnTo>
                  <a:lnTo>
                    <a:pt x="352" y="107"/>
                  </a:lnTo>
                  <a:lnTo>
                    <a:pt x="355" y="101"/>
                  </a:lnTo>
                  <a:lnTo>
                    <a:pt x="359" y="96"/>
                  </a:lnTo>
                  <a:lnTo>
                    <a:pt x="360" y="91"/>
                  </a:lnTo>
                  <a:lnTo>
                    <a:pt x="363" y="85"/>
                  </a:lnTo>
                  <a:lnTo>
                    <a:pt x="365" y="80"/>
                  </a:lnTo>
                  <a:lnTo>
                    <a:pt x="368" y="74"/>
                  </a:lnTo>
                  <a:lnTo>
                    <a:pt x="370" y="75"/>
                  </a:lnTo>
                  <a:lnTo>
                    <a:pt x="371" y="74"/>
                  </a:lnTo>
                  <a:lnTo>
                    <a:pt x="373" y="74"/>
                  </a:lnTo>
                  <a:lnTo>
                    <a:pt x="373" y="72"/>
                  </a:lnTo>
                  <a:lnTo>
                    <a:pt x="375" y="70"/>
                  </a:lnTo>
                  <a:lnTo>
                    <a:pt x="375" y="69"/>
                  </a:lnTo>
                  <a:lnTo>
                    <a:pt x="375" y="66"/>
                  </a:lnTo>
                  <a:lnTo>
                    <a:pt x="375" y="64"/>
                  </a:lnTo>
                  <a:lnTo>
                    <a:pt x="375" y="62"/>
                  </a:lnTo>
                  <a:lnTo>
                    <a:pt x="376" y="61"/>
                  </a:lnTo>
                  <a:lnTo>
                    <a:pt x="387" y="62"/>
                  </a:lnTo>
                  <a:lnTo>
                    <a:pt x="399" y="64"/>
                  </a:lnTo>
                  <a:lnTo>
                    <a:pt x="408" y="67"/>
                  </a:lnTo>
                  <a:lnTo>
                    <a:pt x="419" y="69"/>
                  </a:lnTo>
                  <a:lnTo>
                    <a:pt x="429" y="72"/>
                  </a:lnTo>
                  <a:lnTo>
                    <a:pt x="440" y="75"/>
                  </a:lnTo>
                  <a:lnTo>
                    <a:pt x="451" y="78"/>
                  </a:lnTo>
                  <a:lnTo>
                    <a:pt x="461" y="80"/>
                  </a:lnTo>
                  <a:lnTo>
                    <a:pt x="472" y="83"/>
                  </a:lnTo>
                  <a:lnTo>
                    <a:pt x="483" y="85"/>
                  </a:lnTo>
                  <a:lnTo>
                    <a:pt x="496" y="85"/>
                  </a:lnTo>
                  <a:lnTo>
                    <a:pt x="511" y="86"/>
                  </a:lnTo>
                  <a:lnTo>
                    <a:pt x="523" y="88"/>
                  </a:lnTo>
                  <a:lnTo>
                    <a:pt x="536" y="88"/>
                  </a:lnTo>
                  <a:lnTo>
                    <a:pt x="549" y="90"/>
                  </a:lnTo>
                  <a:lnTo>
                    <a:pt x="562" y="91"/>
                  </a:lnTo>
                  <a:lnTo>
                    <a:pt x="576" y="93"/>
                  </a:lnTo>
                  <a:lnTo>
                    <a:pt x="589" y="94"/>
                  </a:lnTo>
                  <a:lnTo>
                    <a:pt x="603" y="96"/>
                  </a:lnTo>
                  <a:lnTo>
                    <a:pt x="618" y="98"/>
                  </a:lnTo>
                  <a:lnTo>
                    <a:pt x="619" y="98"/>
                  </a:lnTo>
                  <a:lnTo>
                    <a:pt x="623" y="98"/>
                  </a:lnTo>
                  <a:lnTo>
                    <a:pt x="624" y="98"/>
                  </a:lnTo>
                  <a:lnTo>
                    <a:pt x="627" y="98"/>
                  </a:lnTo>
                  <a:lnTo>
                    <a:pt x="631" y="98"/>
                  </a:lnTo>
                  <a:lnTo>
                    <a:pt x="634" y="98"/>
                  </a:lnTo>
                  <a:lnTo>
                    <a:pt x="635" y="98"/>
                  </a:lnTo>
                  <a:lnTo>
                    <a:pt x="637" y="99"/>
                  </a:lnTo>
                  <a:lnTo>
                    <a:pt x="637" y="102"/>
                  </a:lnTo>
                  <a:lnTo>
                    <a:pt x="637" y="107"/>
                  </a:lnTo>
                  <a:lnTo>
                    <a:pt x="640" y="112"/>
                  </a:lnTo>
                  <a:lnTo>
                    <a:pt x="642" y="118"/>
                  </a:lnTo>
                  <a:lnTo>
                    <a:pt x="642" y="125"/>
                  </a:lnTo>
                  <a:lnTo>
                    <a:pt x="640" y="131"/>
                  </a:lnTo>
                  <a:lnTo>
                    <a:pt x="639" y="138"/>
                  </a:lnTo>
                  <a:lnTo>
                    <a:pt x="639" y="144"/>
                  </a:lnTo>
                  <a:lnTo>
                    <a:pt x="637" y="150"/>
                  </a:lnTo>
                  <a:lnTo>
                    <a:pt x="635" y="157"/>
                  </a:lnTo>
                  <a:lnTo>
                    <a:pt x="635" y="163"/>
                  </a:lnTo>
                  <a:lnTo>
                    <a:pt x="637" y="170"/>
                  </a:lnTo>
                  <a:lnTo>
                    <a:pt x="637" y="184"/>
                  </a:lnTo>
                  <a:lnTo>
                    <a:pt x="635" y="197"/>
                  </a:lnTo>
                  <a:lnTo>
                    <a:pt x="635" y="211"/>
                  </a:lnTo>
                  <a:lnTo>
                    <a:pt x="635" y="226"/>
                  </a:lnTo>
                  <a:lnTo>
                    <a:pt x="635" y="240"/>
                  </a:lnTo>
                  <a:lnTo>
                    <a:pt x="635" y="254"/>
                  </a:lnTo>
                  <a:lnTo>
                    <a:pt x="635" y="267"/>
                  </a:lnTo>
                  <a:lnTo>
                    <a:pt x="635" y="282"/>
                  </a:lnTo>
                  <a:lnTo>
                    <a:pt x="637" y="296"/>
                  </a:lnTo>
                  <a:lnTo>
                    <a:pt x="637" y="310"/>
                  </a:lnTo>
                  <a:lnTo>
                    <a:pt x="637" y="318"/>
                  </a:lnTo>
                  <a:lnTo>
                    <a:pt x="639" y="326"/>
                  </a:lnTo>
                  <a:lnTo>
                    <a:pt x="639" y="336"/>
                  </a:lnTo>
                  <a:lnTo>
                    <a:pt x="639" y="344"/>
                  </a:lnTo>
                  <a:lnTo>
                    <a:pt x="639" y="352"/>
                  </a:lnTo>
                  <a:lnTo>
                    <a:pt x="640" y="360"/>
                  </a:lnTo>
                  <a:lnTo>
                    <a:pt x="640" y="368"/>
                  </a:lnTo>
                  <a:lnTo>
                    <a:pt x="642" y="376"/>
                  </a:lnTo>
                  <a:lnTo>
                    <a:pt x="643" y="384"/>
                  </a:lnTo>
                  <a:lnTo>
                    <a:pt x="645" y="392"/>
                  </a:lnTo>
                  <a:lnTo>
                    <a:pt x="645" y="400"/>
                  </a:lnTo>
                  <a:lnTo>
                    <a:pt x="643" y="406"/>
                  </a:lnTo>
                  <a:lnTo>
                    <a:pt x="643" y="413"/>
                  </a:lnTo>
                  <a:lnTo>
                    <a:pt x="643" y="421"/>
                  </a:lnTo>
                  <a:lnTo>
                    <a:pt x="645" y="427"/>
                  </a:lnTo>
                  <a:lnTo>
                    <a:pt x="645" y="434"/>
                  </a:lnTo>
                  <a:lnTo>
                    <a:pt x="647" y="442"/>
                  </a:lnTo>
                  <a:lnTo>
                    <a:pt x="650" y="448"/>
                  </a:lnTo>
                  <a:lnTo>
                    <a:pt x="653" y="454"/>
                  </a:lnTo>
                  <a:lnTo>
                    <a:pt x="656" y="461"/>
                  </a:lnTo>
                  <a:lnTo>
                    <a:pt x="659" y="470"/>
                  </a:lnTo>
                  <a:lnTo>
                    <a:pt x="663" y="478"/>
                  </a:lnTo>
                  <a:lnTo>
                    <a:pt x="666" y="486"/>
                  </a:lnTo>
                  <a:lnTo>
                    <a:pt x="671" y="493"/>
                  </a:lnTo>
                  <a:lnTo>
                    <a:pt x="675" y="501"/>
                  </a:lnTo>
                  <a:lnTo>
                    <a:pt x="679" y="509"/>
                  </a:lnTo>
                  <a:lnTo>
                    <a:pt x="683" y="515"/>
                  </a:lnTo>
                  <a:lnTo>
                    <a:pt x="688" y="523"/>
                  </a:lnTo>
                  <a:lnTo>
                    <a:pt x="693" y="531"/>
                  </a:lnTo>
                  <a:lnTo>
                    <a:pt x="698" y="539"/>
                  </a:lnTo>
                  <a:lnTo>
                    <a:pt x="703" y="542"/>
                  </a:lnTo>
                  <a:lnTo>
                    <a:pt x="707" y="546"/>
                  </a:lnTo>
                  <a:lnTo>
                    <a:pt x="712" y="550"/>
                  </a:lnTo>
                  <a:lnTo>
                    <a:pt x="715" y="555"/>
                  </a:lnTo>
                  <a:lnTo>
                    <a:pt x="719" y="560"/>
                  </a:lnTo>
                  <a:lnTo>
                    <a:pt x="722" y="565"/>
                  </a:lnTo>
                  <a:lnTo>
                    <a:pt x="727" y="568"/>
                  </a:lnTo>
                  <a:lnTo>
                    <a:pt x="730" y="570"/>
                  </a:lnTo>
                  <a:lnTo>
                    <a:pt x="736" y="570"/>
                  </a:lnTo>
                  <a:lnTo>
                    <a:pt x="743" y="568"/>
                  </a:lnTo>
                  <a:lnTo>
                    <a:pt x="736" y="565"/>
                  </a:lnTo>
                  <a:lnTo>
                    <a:pt x="731" y="560"/>
                  </a:lnTo>
                  <a:lnTo>
                    <a:pt x="727" y="555"/>
                  </a:lnTo>
                  <a:lnTo>
                    <a:pt x="722" y="550"/>
                  </a:lnTo>
                  <a:lnTo>
                    <a:pt x="717" y="546"/>
                  </a:lnTo>
                  <a:lnTo>
                    <a:pt x="714" y="541"/>
                  </a:lnTo>
                  <a:lnTo>
                    <a:pt x="709" y="534"/>
                  </a:lnTo>
                  <a:lnTo>
                    <a:pt x="706" y="530"/>
                  </a:lnTo>
                  <a:lnTo>
                    <a:pt x="701" y="523"/>
                  </a:lnTo>
                  <a:lnTo>
                    <a:pt x="696" y="517"/>
                  </a:lnTo>
                  <a:lnTo>
                    <a:pt x="695" y="512"/>
                  </a:lnTo>
                  <a:lnTo>
                    <a:pt x="691" y="506"/>
                  </a:lnTo>
                  <a:lnTo>
                    <a:pt x="688" y="499"/>
                  </a:lnTo>
                  <a:lnTo>
                    <a:pt x="685" y="494"/>
                  </a:lnTo>
                  <a:lnTo>
                    <a:pt x="682" y="488"/>
                  </a:lnTo>
                  <a:lnTo>
                    <a:pt x="679" y="483"/>
                  </a:lnTo>
                  <a:lnTo>
                    <a:pt x="674" y="478"/>
                  </a:lnTo>
                  <a:lnTo>
                    <a:pt x="672" y="472"/>
                  </a:lnTo>
                  <a:lnTo>
                    <a:pt x="669" y="466"/>
                  </a:lnTo>
                  <a:lnTo>
                    <a:pt x="667" y="461"/>
                  </a:lnTo>
                  <a:lnTo>
                    <a:pt x="664" y="454"/>
                  </a:lnTo>
                  <a:lnTo>
                    <a:pt x="661" y="448"/>
                  </a:lnTo>
                  <a:lnTo>
                    <a:pt x="659" y="442"/>
                  </a:lnTo>
                  <a:lnTo>
                    <a:pt x="658" y="435"/>
                  </a:lnTo>
                  <a:lnTo>
                    <a:pt x="658" y="427"/>
                  </a:lnTo>
                  <a:lnTo>
                    <a:pt x="656" y="419"/>
                  </a:lnTo>
                  <a:lnTo>
                    <a:pt x="656" y="413"/>
                  </a:lnTo>
                  <a:lnTo>
                    <a:pt x="656" y="405"/>
                  </a:lnTo>
                  <a:lnTo>
                    <a:pt x="656" y="397"/>
                  </a:lnTo>
                  <a:lnTo>
                    <a:pt x="656" y="390"/>
                  </a:lnTo>
                  <a:lnTo>
                    <a:pt x="653" y="378"/>
                  </a:lnTo>
                  <a:lnTo>
                    <a:pt x="651" y="365"/>
                  </a:lnTo>
                  <a:lnTo>
                    <a:pt x="651" y="352"/>
                  </a:lnTo>
                  <a:lnTo>
                    <a:pt x="650" y="338"/>
                  </a:lnTo>
                  <a:lnTo>
                    <a:pt x="648" y="325"/>
                  </a:lnTo>
                  <a:lnTo>
                    <a:pt x="648" y="310"/>
                  </a:lnTo>
                  <a:lnTo>
                    <a:pt x="648" y="296"/>
                  </a:lnTo>
                  <a:lnTo>
                    <a:pt x="648" y="283"/>
                  </a:lnTo>
                  <a:lnTo>
                    <a:pt x="648" y="269"/>
                  </a:lnTo>
                  <a:lnTo>
                    <a:pt x="648" y="256"/>
                  </a:lnTo>
                  <a:lnTo>
                    <a:pt x="645" y="248"/>
                  </a:lnTo>
                  <a:lnTo>
                    <a:pt x="647" y="235"/>
                  </a:lnTo>
                  <a:lnTo>
                    <a:pt x="648" y="221"/>
                  </a:lnTo>
                  <a:lnTo>
                    <a:pt x="650" y="208"/>
                  </a:lnTo>
                  <a:lnTo>
                    <a:pt x="650" y="195"/>
                  </a:lnTo>
                  <a:lnTo>
                    <a:pt x="650" y="182"/>
                  </a:lnTo>
                  <a:lnTo>
                    <a:pt x="650" y="168"/>
                  </a:lnTo>
                  <a:lnTo>
                    <a:pt x="650" y="155"/>
                  </a:lnTo>
                  <a:lnTo>
                    <a:pt x="651" y="141"/>
                  </a:lnTo>
                  <a:lnTo>
                    <a:pt x="651" y="128"/>
                  </a:lnTo>
                  <a:lnTo>
                    <a:pt x="653" y="114"/>
                  </a:lnTo>
                  <a:lnTo>
                    <a:pt x="653" y="112"/>
                  </a:lnTo>
                  <a:lnTo>
                    <a:pt x="651" y="112"/>
                  </a:lnTo>
                  <a:lnTo>
                    <a:pt x="651" y="110"/>
                  </a:lnTo>
                  <a:lnTo>
                    <a:pt x="651" y="109"/>
                  </a:lnTo>
                  <a:lnTo>
                    <a:pt x="651" y="109"/>
                  </a:lnTo>
                  <a:lnTo>
                    <a:pt x="650" y="107"/>
                  </a:lnTo>
                  <a:lnTo>
                    <a:pt x="650" y="107"/>
                  </a:lnTo>
                  <a:lnTo>
                    <a:pt x="650" y="106"/>
                  </a:lnTo>
                  <a:lnTo>
                    <a:pt x="650" y="106"/>
                  </a:lnTo>
                  <a:lnTo>
                    <a:pt x="651" y="104"/>
                  </a:lnTo>
                  <a:lnTo>
                    <a:pt x="653" y="104"/>
                  </a:lnTo>
                  <a:lnTo>
                    <a:pt x="655" y="106"/>
                  </a:lnTo>
                  <a:lnTo>
                    <a:pt x="655" y="106"/>
                  </a:lnTo>
                  <a:lnTo>
                    <a:pt x="656" y="104"/>
                  </a:lnTo>
                  <a:lnTo>
                    <a:pt x="658" y="104"/>
                  </a:lnTo>
                  <a:lnTo>
                    <a:pt x="659" y="104"/>
                  </a:lnTo>
                  <a:lnTo>
                    <a:pt x="659" y="102"/>
                  </a:lnTo>
                  <a:lnTo>
                    <a:pt x="661" y="102"/>
                  </a:lnTo>
                  <a:lnTo>
                    <a:pt x="663" y="102"/>
                  </a:lnTo>
                  <a:lnTo>
                    <a:pt x="664" y="101"/>
                  </a:lnTo>
                  <a:lnTo>
                    <a:pt x="680" y="102"/>
                  </a:lnTo>
                  <a:lnTo>
                    <a:pt x="695" y="101"/>
                  </a:lnTo>
                  <a:lnTo>
                    <a:pt x="709" y="99"/>
                  </a:lnTo>
                  <a:lnTo>
                    <a:pt x="723" y="96"/>
                  </a:lnTo>
                  <a:lnTo>
                    <a:pt x="738" y="93"/>
                  </a:lnTo>
                  <a:lnTo>
                    <a:pt x="751" y="91"/>
                  </a:lnTo>
                  <a:lnTo>
                    <a:pt x="765" y="88"/>
                  </a:lnTo>
                  <a:lnTo>
                    <a:pt x="779" y="85"/>
                  </a:lnTo>
                  <a:lnTo>
                    <a:pt x="795" y="83"/>
                  </a:lnTo>
                  <a:lnTo>
                    <a:pt x="810" y="82"/>
                  </a:lnTo>
                  <a:lnTo>
                    <a:pt x="810" y="86"/>
                  </a:lnTo>
                  <a:lnTo>
                    <a:pt x="808" y="91"/>
                  </a:lnTo>
                  <a:lnTo>
                    <a:pt x="807" y="96"/>
                  </a:lnTo>
                  <a:lnTo>
                    <a:pt x="805" y="101"/>
                  </a:lnTo>
                  <a:lnTo>
                    <a:pt x="803" y="104"/>
                  </a:lnTo>
                  <a:lnTo>
                    <a:pt x="800" y="109"/>
                  </a:lnTo>
                  <a:lnTo>
                    <a:pt x="799" y="112"/>
                  </a:lnTo>
                  <a:lnTo>
                    <a:pt x="797" y="117"/>
                  </a:lnTo>
                  <a:lnTo>
                    <a:pt x="795" y="122"/>
                  </a:lnTo>
                  <a:lnTo>
                    <a:pt x="794" y="125"/>
                  </a:lnTo>
                  <a:lnTo>
                    <a:pt x="794" y="128"/>
                  </a:lnTo>
                  <a:lnTo>
                    <a:pt x="792" y="131"/>
                  </a:lnTo>
                  <a:lnTo>
                    <a:pt x="792" y="136"/>
                  </a:lnTo>
                  <a:lnTo>
                    <a:pt x="791" y="139"/>
                  </a:lnTo>
                  <a:lnTo>
                    <a:pt x="791" y="142"/>
                  </a:lnTo>
                  <a:lnTo>
                    <a:pt x="789" y="146"/>
                  </a:lnTo>
                  <a:lnTo>
                    <a:pt x="789" y="149"/>
                  </a:lnTo>
                  <a:lnTo>
                    <a:pt x="787" y="152"/>
                  </a:lnTo>
                  <a:lnTo>
                    <a:pt x="787" y="155"/>
                  </a:lnTo>
                  <a:lnTo>
                    <a:pt x="789" y="160"/>
                  </a:lnTo>
                  <a:lnTo>
                    <a:pt x="791" y="157"/>
                  </a:lnTo>
                  <a:lnTo>
                    <a:pt x="791" y="155"/>
                  </a:lnTo>
                  <a:lnTo>
                    <a:pt x="792" y="152"/>
                  </a:lnTo>
                  <a:lnTo>
                    <a:pt x="792" y="150"/>
                  </a:lnTo>
                  <a:lnTo>
                    <a:pt x="792" y="147"/>
                  </a:lnTo>
                  <a:lnTo>
                    <a:pt x="794" y="146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9" y="139"/>
                  </a:lnTo>
                  <a:lnTo>
                    <a:pt x="800" y="134"/>
                  </a:lnTo>
                  <a:lnTo>
                    <a:pt x="802" y="130"/>
                  </a:lnTo>
                  <a:lnTo>
                    <a:pt x="802" y="125"/>
                  </a:lnTo>
                  <a:lnTo>
                    <a:pt x="803" y="120"/>
                  </a:lnTo>
                  <a:lnTo>
                    <a:pt x="805" y="115"/>
                  </a:lnTo>
                  <a:lnTo>
                    <a:pt x="807" y="110"/>
                  </a:lnTo>
                  <a:lnTo>
                    <a:pt x="808" y="106"/>
                  </a:lnTo>
                  <a:lnTo>
                    <a:pt x="810" y="101"/>
                  </a:lnTo>
                  <a:lnTo>
                    <a:pt x="811" y="98"/>
                  </a:lnTo>
                  <a:lnTo>
                    <a:pt x="815" y="93"/>
                  </a:lnTo>
                  <a:lnTo>
                    <a:pt x="816" y="98"/>
                  </a:lnTo>
                  <a:lnTo>
                    <a:pt x="818" y="101"/>
                  </a:lnTo>
                  <a:lnTo>
                    <a:pt x="819" y="106"/>
                  </a:lnTo>
                  <a:lnTo>
                    <a:pt x="823" y="110"/>
                  </a:lnTo>
                  <a:lnTo>
                    <a:pt x="824" y="115"/>
                  </a:lnTo>
                  <a:lnTo>
                    <a:pt x="826" y="118"/>
                  </a:lnTo>
                  <a:lnTo>
                    <a:pt x="827" y="123"/>
                  </a:lnTo>
                  <a:lnTo>
                    <a:pt x="827" y="126"/>
                  </a:lnTo>
                  <a:lnTo>
                    <a:pt x="827" y="131"/>
                  </a:lnTo>
                  <a:lnTo>
                    <a:pt x="827" y="134"/>
                  </a:lnTo>
                  <a:lnTo>
                    <a:pt x="829" y="139"/>
                  </a:lnTo>
                  <a:lnTo>
                    <a:pt x="831" y="144"/>
                  </a:lnTo>
                  <a:lnTo>
                    <a:pt x="831" y="149"/>
                  </a:lnTo>
                  <a:lnTo>
                    <a:pt x="832" y="154"/>
                  </a:lnTo>
                  <a:lnTo>
                    <a:pt x="832" y="157"/>
                  </a:lnTo>
                  <a:lnTo>
                    <a:pt x="832" y="162"/>
                  </a:lnTo>
                  <a:lnTo>
                    <a:pt x="834" y="166"/>
                  </a:lnTo>
                  <a:lnTo>
                    <a:pt x="834" y="171"/>
                  </a:lnTo>
                  <a:lnTo>
                    <a:pt x="835" y="174"/>
                  </a:lnTo>
                  <a:lnTo>
                    <a:pt x="837" y="178"/>
                  </a:lnTo>
                  <a:lnTo>
                    <a:pt x="839" y="176"/>
                  </a:lnTo>
                  <a:lnTo>
                    <a:pt x="839" y="174"/>
                  </a:lnTo>
                  <a:lnTo>
                    <a:pt x="839" y="173"/>
                  </a:lnTo>
                  <a:lnTo>
                    <a:pt x="839" y="171"/>
                  </a:lnTo>
                  <a:lnTo>
                    <a:pt x="839" y="170"/>
                  </a:lnTo>
                  <a:lnTo>
                    <a:pt x="839" y="168"/>
                  </a:lnTo>
                  <a:lnTo>
                    <a:pt x="837" y="166"/>
                  </a:lnTo>
                  <a:lnTo>
                    <a:pt x="837" y="165"/>
                  </a:lnTo>
                  <a:lnTo>
                    <a:pt x="837" y="163"/>
                  </a:lnTo>
                  <a:lnTo>
                    <a:pt x="837" y="160"/>
                  </a:lnTo>
                  <a:lnTo>
                    <a:pt x="837" y="152"/>
                  </a:lnTo>
                  <a:lnTo>
                    <a:pt x="835" y="144"/>
                  </a:lnTo>
                  <a:lnTo>
                    <a:pt x="835" y="138"/>
                  </a:lnTo>
                  <a:lnTo>
                    <a:pt x="834" y="130"/>
                  </a:lnTo>
                  <a:lnTo>
                    <a:pt x="832" y="123"/>
                  </a:lnTo>
                  <a:lnTo>
                    <a:pt x="831" y="115"/>
                  </a:lnTo>
                  <a:lnTo>
                    <a:pt x="829" y="109"/>
                  </a:lnTo>
                  <a:lnTo>
                    <a:pt x="827" y="101"/>
                  </a:lnTo>
                  <a:lnTo>
                    <a:pt x="826" y="94"/>
                  </a:lnTo>
                  <a:lnTo>
                    <a:pt x="826" y="86"/>
                  </a:lnTo>
                  <a:lnTo>
                    <a:pt x="821" y="83"/>
                  </a:lnTo>
                  <a:lnTo>
                    <a:pt x="831" y="82"/>
                  </a:lnTo>
                  <a:lnTo>
                    <a:pt x="840" y="82"/>
                  </a:lnTo>
                  <a:lnTo>
                    <a:pt x="850" y="82"/>
                  </a:lnTo>
                  <a:lnTo>
                    <a:pt x="858" y="82"/>
                  </a:lnTo>
                  <a:lnTo>
                    <a:pt x="867" y="82"/>
                  </a:lnTo>
                  <a:lnTo>
                    <a:pt x="877" y="80"/>
                  </a:lnTo>
                  <a:lnTo>
                    <a:pt x="885" y="80"/>
                  </a:lnTo>
                  <a:lnTo>
                    <a:pt x="895" y="78"/>
                  </a:lnTo>
                  <a:lnTo>
                    <a:pt x="903" y="77"/>
                  </a:lnTo>
                  <a:lnTo>
                    <a:pt x="912" y="74"/>
                  </a:lnTo>
                  <a:lnTo>
                    <a:pt x="920" y="74"/>
                  </a:lnTo>
                  <a:lnTo>
                    <a:pt x="930" y="74"/>
                  </a:lnTo>
                  <a:lnTo>
                    <a:pt x="936" y="74"/>
                  </a:lnTo>
                  <a:lnTo>
                    <a:pt x="944" y="74"/>
                  </a:lnTo>
                  <a:lnTo>
                    <a:pt x="952" y="74"/>
                  </a:lnTo>
                  <a:lnTo>
                    <a:pt x="959" y="75"/>
                  </a:lnTo>
                  <a:lnTo>
                    <a:pt x="967" y="75"/>
                  </a:lnTo>
                  <a:lnTo>
                    <a:pt x="975" y="75"/>
                  </a:lnTo>
                  <a:lnTo>
                    <a:pt x="984" y="75"/>
                  </a:lnTo>
                  <a:lnTo>
                    <a:pt x="994" y="75"/>
                  </a:lnTo>
                  <a:lnTo>
                    <a:pt x="995" y="75"/>
                  </a:lnTo>
                  <a:lnTo>
                    <a:pt x="997" y="74"/>
                  </a:lnTo>
                  <a:lnTo>
                    <a:pt x="999" y="74"/>
                  </a:lnTo>
                  <a:lnTo>
                    <a:pt x="1000" y="72"/>
                  </a:lnTo>
                  <a:lnTo>
                    <a:pt x="1002" y="70"/>
                  </a:lnTo>
                  <a:lnTo>
                    <a:pt x="1005" y="70"/>
                  </a:lnTo>
                  <a:lnTo>
                    <a:pt x="1007" y="70"/>
                  </a:lnTo>
                  <a:lnTo>
                    <a:pt x="1008" y="70"/>
                  </a:lnTo>
                  <a:lnTo>
                    <a:pt x="1010" y="70"/>
                  </a:lnTo>
                  <a:lnTo>
                    <a:pt x="1011" y="72"/>
                  </a:lnTo>
                  <a:lnTo>
                    <a:pt x="1013" y="72"/>
                  </a:lnTo>
                  <a:lnTo>
                    <a:pt x="1015" y="70"/>
                  </a:lnTo>
                  <a:lnTo>
                    <a:pt x="1015" y="69"/>
                  </a:lnTo>
                  <a:lnTo>
                    <a:pt x="1015" y="69"/>
                  </a:lnTo>
                  <a:lnTo>
                    <a:pt x="1015" y="67"/>
                  </a:lnTo>
                  <a:lnTo>
                    <a:pt x="1015" y="66"/>
                  </a:lnTo>
                  <a:lnTo>
                    <a:pt x="1015" y="66"/>
                  </a:lnTo>
                  <a:lnTo>
                    <a:pt x="1015" y="64"/>
                  </a:lnTo>
                  <a:lnTo>
                    <a:pt x="1015" y="62"/>
                  </a:lnTo>
                  <a:lnTo>
                    <a:pt x="1015" y="61"/>
                  </a:lnTo>
                  <a:lnTo>
                    <a:pt x="1019" y="61"/>
                  </a:lnTo>
                  <a:lnTo>
                    <a:pt x="1018" y="64"/>
                  </a:lnTo>
                  <a:lnTo>
                    <a:pt x="1018" y="67"/>
                  </a:lnTo>
                  <a:lnTo>
                    <a:pt x="1016" y="72"/>
                  </a:lnTo>
                  <a:lnTo>
                    <a:pt x="1016" y="77"/>
                  </a:lnTo>
                  <a:lnTo>
                    <a:pt x="1016" y="82"/>
                  </a:lnTo>
                  <a:lnTo>
                    <a:pt x="1016" y="85"/>
                  </a:lnTo>
                  <a:lnTo>
                    <a:pt x="1016" y="90"/>
                  </a:lnTo>
                  <a:lnTo>
                    <a:pt x="1016" y="94"/>
                  </a:lnTo>
                  <a:lnTo>
                    <a:pt x="1016" y="98"/>
                  </a:lnTo>
                  <a:lnTo>
                    <a:pt x="1016" y="102"/>
                  </a:lnTo>
                  <a:lnTo>
                    <a:pt x="1016" y="109"/>
                  </a:lnTo>
                  <a:lnTo>
                    <a:pt x="1018" y="117"/>
                  </a:lnTo>
                  <a:lnTo>
                    <a:pt x="1018" y="123"/>
                  </a:lnTo>
                  <a:lnTo>
                    <a:pt x="1019" y="130"/>
                  </a:lnTo>
                  <a:lnTo>
                    <a:pt x="1021" y="136"/>
                  </a:lnTo>
                  <a:lnTo>
                    <a:pt x="1023" y="142"/>
                  </a:lnTo>
                  <a:lnTo>
                    <a:pt x="1023" y="149"/>
                  </a:lnTo>
                  <a:lnTo>
                    <a:pt x="1024" y="157"/>
                  </a:lnTo>
                  <a:lnTo>
                    <a:pt x="1026" y="163"/>
                  </a:lnTo>
                  <a:lnTo>
                    <a:pt x="1026" y="170"/>
                  </a:lnTo>
                  <a:lnTo>
                    <a:pt x="1027" y="173"/>
                  </a:lnTo>
                  <a:lnTo>
                    <a:pt x="1029" y="176"/>
                  </a:lnTo>
                  <a:lnTo>
                    <a:pt x="1029" y="179"/>
                  </a:lnTo>
                  <a:lnTo>
                    <a:pt x="1029" y="182"/>
                  </a:lnTo>
                  <a:lnTo>
                    <a:pt x="1031" y="187"/>
                  </a:lnTo>
                  <a:lnTo>
                    <a:pt x="1031" y="190"/>
                  </a:lnTo>
                  <a:lnTo>
                    <a:pt x="1032" y="194"/>
                  </a:lnTo>
                  <a:lnTo>
                    <a:pt x="1032" y="197"/>
                  </a:lnTo>
                  <a:lnTo>
                    <a:pt x="1034" y="200"/>
                  </a:lnTo>
                  <a:lnTo>
                    <a:pt x="1035" y="203"/>
                  </a:lnTo>
                  <a:lnTo>
                    <a:pt x="1035" y="205"/>
                  </a:lnTo>
                  <a:lnTo>
                    <a:pt x="1035" y="206"/>
                  </a:lnTo>
                  <a:lnTo>
                    <a:pt x="1035" y="210"/>
                  </a:lnTo>
                  <a:lnTo>
                    <a:pt x="1035" y="211"/>
                  </a:lnTo>
                  <a:lnTo>
                    <a:pt x="1035" y="213"/>
                  </a:lnTo>
                  <a:lnTo>
                    <a:pt x="1037" y="216"/>
                  </a:lnTo>
                  <a:lnTo>
                    <a:pt x="1037" y="218"/>
                  </a:lnTo>
                  <a:lnTo>
                    <a:pt x="1037" y="219"/>
                  </a:lnTo>
                  <a:lnTo>
                    <a:pt x="1039" y="222"/>
                  </a:lnTo>
                  <a:lnTo>
                    <a:pt x="1039" y="224"/>
                  </a:lnTo>
                  <a:lnTo>
                    <a:pt x="1043" y="219"/>
                  </a:lnTo>
                  <a:lnTo>
                    <a:pt x="1043" y="219"/>
                  </a:lnTo>
                  <a:lnTo>
                    <a:pt x="1042" y="218"/>
                  </a:lnTo>
                  <a:lnTo>
                    <a:pt x="1042" y="218"/>
                  </a:lnTo>
                  <a:lnTo>
                    <a:pt x="1040" y="216"/>
                  </a:lnTo>
                  <a:lnTo>
                    <a:pt x="1040" y="214"/>
                  </a:lnTo>
                  <a:lnTo>
                    <a:pt x="1040" y="214"/>
                  </a:lnTo>
                  <a:lnTo>
                    <a:pt x="1040" y="213"/>
                  </a:lnTo>
                  <a:lnTo>
                    <a:pt x="1040" y="213"/>
                  </a:lnTo>
                  <a:lnTo>
                    <a:pt x="1042" y="211"/>
                  </a:lnTo>
                  <a:lnTo>
                    <a:pt x="1043" y="211"/>
                  </a:lnTo>
                  <a:lnTo>
                    <a:pt x="1042" y="210"/>
                  </a:lnTo>
                  <a:lnTo>
                    <a:pt x="1042" y="206"/>
                  </a:lnTo>
                  <a:lnTo>
                    <a:pt x="1040" y="205"/>
                  </a:lnTo>
                  <a:lnTo>
                    <a:pt x="1040" y="203"/>
                  </a:lnTo>
                  <a:lnTo>
                    <a:pt x="1039" y="202"/>
                  </a:lnTo>
                  <a:lnTo>
                    <a:pt x="1039" y="198"/>
                  </a:lnTo>
                  <a:lnTo>
                    <a:pt x="1039" y="197"/>
                  </a:lnTo>
                  <a:lnTo>
                    <a:pt x="1039" y="195"/>
                  </a:lnTo>
                  <a:lnTo>
                    <a:pt x="1039" y="194"/>
                  </a:lnTo>
                  <a:lnTo>
                    <a:pt x="1039" y="192"/>
                  </a:lnTo>
                  <a:lnTo>
                    <a:pt x="1039" y="189"/>
                  </a:lnTo>
                  <a:lnTo>
                    <a:pt x="1037" y="186"/>
                  </a:lnTo>
                  <a:lnTo>
                    <a:pt x="1037" y="182"/>
                  </a:lnTo>
                  <a:lnTo>
                    <a:pt x="1035" y="179"/>
                  </a:lnTo>
                  <a:lnTo>
                    <a:pt x="1035" y="176"/>
                  </a:lnTo>
                  <a:lnTo>
                    <a:pt x="1035" y="173"/>
                  </a:lnTo>
                  <a:lnTo>
                    <a:pt x="1034" y="171"/>
                  </a:lnTo>
                  <a:lnTo>
                    <a:pt x="1034" y="168"/>
                  </a:lnTo>
                  <a:lnTo>
                    <a:pt x="1032" y="165"/>
                  </a:lnTo>
                  <a:lnTo>
                    <a:pt x="1032" y="162"/>
                  </a:lnTo>
                  <a:lnTo>
                    <a:pt x="1031" y="158"/>
                  </a:lnTo>
                  <a:lnTo>
                    <a:pt x="1031" y="155"/>
                  </a:lnTo>
                  <a:lnTo>
                    <a:pt x="1029" y="152"/>
                  </a:lnTo>
                  <a:lnTo>
                    <a:pt x="1029" y="149"/>
                  </a:lnTo>
                  <a:lnTo>
                    <a:pt x="1029" y="146"/>
                  </a:lnTo>
                  <a:lnTo>
                    <a:pt x="1029" y="141"/>
                  </a:lnTo>
                  <a:lnTo>
                    <a:pt x="1029" y="138"/>
                  </a:lnTo>
                  <a:lnTo>
                    <a:pt x="1027" y="134"/>
                  </a:lnTo>
                  <a:lnTo>
                    <a:pt x="1027" y="130"/>
                  </a:lnTo>
                  <a:lnTo>
                    <a:pt x="1027" y="126"/>
                  </a:lnTo>
                  <a:lnTo>
                    <a:pt x="1026" y="125"/>
                  </a:lnTo>
                  <a:lnTo>
                    <a:pt x="1026" y="123"/>
                  </a:lnTo>
                  <a:lnTo>
                    <a:pt x="1024" y="123"/>
                  </a:lnTo>
                  <a:lnTo>
                    <a:pt x="1024" y="122"/>
                  </a:lnTo>
                  <a:lnTo>
                    <a:pt x="1024" y="120"/>
                  </a:lnTo>
                  <a:lnTo>
                    <a:pt x="1026" y="118"/>
                  </a:lnTo>
                  <a:lnTo>
                    <a:pt x="1024" y="117"/>
                  </a:lnTo>
                  <a:lnTo>
                    <a:pt x="1024" y="115"/>
                  </a:lnTo>
                  <a:lnTo>
                    <a:pt x="1024" y="114"/>
                  </a:lnTo>
                  <a:lnTo>
                    <a:pt x="1023" y="114"/>
                  </a:lnTo>
                  <a:lnTo>
                    <a:pt x="1027" y="112"/>
                  </a:lnTo>
                  <a:lnTo>
                    <a:pt x="1027" y="107"/>
                  </a:lnTo>
                  <a:lnTo>
                    <a:pt x="1027" y="102"/>
                  </a:lnTo>
                  <a:lnTo>
                    <a:pt x="1027" y="96"/>
                  </a:lnTo>
                  <a:lnTo>
                    <a:pt x="1027" y="91"/>
                  </a:lnTo>
                  <a:lnTo>
                    <a:pt x="1027" y="86"/>
                  </a:lnTo>
                  <a:lnTo>
                    <a:pt x="1029" y="82"/>
                  </a:lnTo>
                  <a:lnTo>
                    <a:pt x="1029" y="77"/>
                  </a:lnTo>
                  <a:lnTo>
                    <a:pt x="1031" y="74"/>
                  </a:lnTo>
                  <a:lnTo>
                    <a:pt x="1032" y="70"/>
                  </a:lnTo>
                  <a:lnTo>
                    <a:pt x="1035" y="67"/>
                  </a:lnTo>
                  <a:lnTo>
                    <a:pt x="1037" y="70"/>
                  </a:lnTo>
                  <a:lnTo>
                    <a:pt x="1037" y="74"/>
                  </a:lnTo>
                  <a:lnTo>
                    <a:pt x="1037" y="77"/>
                  </a:lnTo>
                  <a:lnTo>
                    <a:pt x="1037" y="80"/>
                  </a:lnTo>
                  <a:lnTo>
                    <a:pt x="1035" y="83"/>
                  </a:lnTo>
                  <a:lnTo>
                    <a:pt x="1037" y="86"/>
                  </a:lnTo>
                  <a:lnTo>
                    <a:pt x="1037" y="90"/>
                  </a:lnTo>
                  <a:lnTo>
                    <a:pt x="1039" y="91"/>
                  </a:lnTo>
                  <a:lnTo>
                    <a:pt x="1040" y="94"/>
                  </a:lnTo>
                  <a:lnTo>
                    <a:pt x="1043" y="96"/>
                  </a:lnTo>
                  <a:lnTo>
                    <a:pt x="1043" y="101"/>
                  </a:lnTo>
                  <a:lnTo>
                    <a:pt x="1045" y="106"/>
                  </a:lnTo>
                  <a:lnTo>
                    <a:pt x="1045" y="110"/>
                  </a:lnTo>
                  <a:lnTo>
                    <a:pt x="1047" y="115"/>
                  </a:lnTo>
                  <a:lnTo>
                    <a:pt x="1047" y="120"/>
                  </a:lnTo>
                  <a:lnTo>
                    <a:pt x="1047" y="125"/>
                  </a:lnTo>
                  <a:lnTo>
                    <a:pt x="1048" y="130"/>
                  </a:lnTo>
                  <a:lnTo>
                    <a:pt x="1048" y="133"/>
                  </a:lnTo>
                  <a:lnTo>
                    <a:pt x="1048" y="138"/>
                  </a:lnTo>
                  <a:lnTo>
                    <a:pt x="1048" y="142"/>
                  </a:lnTo>
                  <a:lnTo>
                    <a:pt x="1048" y="144"/>
                  </a:lnTo>
                  <a:lnTo>
                    <a:pt x="1050" y="146"/>
                  </a:lnTo>
                  <a:lnTo>
                    <a:pt x="1050" y="147"/>
                  </a:lnTo>
                  <a:lnTo>
                    <a:pt x="1050" y="149"/>
                  </a:lnTo>
                  <a:lnTo>
                    <a:pt x="1050" y="150"/>
                  </a:lnTo>
                  <a:lnTo>
                    <a:pt x="1050" y="152"/>
                  </a:lnTo>
                  <a:lnTo>
                    <a:pt x="1050" y="152"/>
                  </a:lnTo>
                  <a:lnTo>
                    <a:pt x="1048" y="154"/>
                  </a:lnTo>
                  <a:lnTo>
                    <a:pt x="1048" y="155"/>
                  </a:lnTo>
                  <a:lnTo>
                    <a:pt x="1050" y="155"/>
                  </a:lnTo>
                  <a:lnTo>
                    <a:pt x="1050" y="158"/>
                  </a:lnTo>
                  <a:lnTo>
                    <a:pt x="1051" y="160"/>
                  </a:lnTo>
                  <a:lnTo>
                    <a:pt x="1051" y="163"/>
                  </a:lnTo>
                  <a:lnTo>
                    <a:pt x="1051" y="166"/>
                  </a:lnTo>
                  <a:lnTo>
                    <a:pt x="1051" y="170"/>
                  </a:lnTo>
                  <a:lnTo>
                    <a:pt x="1051" y="173"/>
                  </a:lnTo>
                  <a:lnTo>
                    <a:pt x="1053" y="176"/>
                  </a:lnTo>
                  <a:lnTo>
                    <a:pt x="1053" y="179"/>
                  </a:lnTo>
                  <a:lnTo>
                    <a:pt x="1055" y="182"/>
                  </a:lnTo>
                  <a:lnTo>
                    <a:pt x="1056" y="186"/>
                  </a:lnTo>
                  <a:lnTo>
                    <a:pt x="1058" y="181"/>
                  </a:lnTo>
                  <a:lnTo>
                    <a:pt x="1058" y="174"/>
                  </a:lnTo>
                  <a:lnTo>
                    <a:pt x="1058" y="170"/>
                  </a:lnTo>
                  <a:lnTo>
                    <a:pt x="1056" y="165"/>
                  </a:lnTo>
                  <a:lnTo>
                    <a:pt x="1056" y="158"/>
                  </a:lnTo>
                  <a:lnTo>
                    <a:pt x="1055" y="154"/>
                  </a:lnTo>
                  <a:lnTo>
                    <a:pt x="1053" y="147"/>
                  </a:lnTo>
                  <a:lnTo>
                    <a:pt x="1053" y="142"/>
                  </a:lnTo>
                  <a:lnTo>
                    <a:pt x="1053" y="138"/>
                  </a:lnTo>
                  <a:lnTo>
                    <a:pt x="1055" y="131"/>
                  </a:lnTo>
                  <a:lnTo>
                    <a:pt x="1055" y="130"/>
                  </a:lnTo>
                  <a:lnTo>
                    <a:pt x="1055" y="126"/>
                  </a:lnTo>
                  <a:lnTo>
                    <a:pt x="1055" y="125"/>
                  </a:lnTo>
                  <a:lnTo>
                    <a:pt x="1053" y="123"/>
                  </a:lnTo>
                  <a:lnTo>
                    <a:pt x="1053" y="122"/>
                  </a:lnTo>
                  <a:lnTo>
                    <a:pt x="1053" y="118"/>
                  </a:lnTo>
                  <a:lnTo>
                    <a:pt x="1053" y="117"/>
                  </a:lnTo>
                  <a:lnTo>
                    <a:pt x="1053" y="115"/>
                  </a:lnTo>
                  <a:lnTo>
                    <a:pt x="1051" y="114"/>
                  </a:lnTo>
                  <a:lnTo>
                    <a:pt x="1050" y="112"/>
                  </a:lnTo>
                  <a:lnTo>
                    <a:pt x="1051" y="109"/>
                  </a:lnTo>
                  <a:lnTo>
                    <a:pt x="1053" y="106"/>
                  </a:lnTo>
                  <a:lnTo>
                    <a:pt x="1053" y="102"/>
                  </a:lnTo>
                  <a:lnTo>
                    <a:pt x="1051" y="99"/>
                  </a:lnTo>
                  <a:lnTo>
                    <a:pt x="1051" y="96"/>
                  </a:lnTo>
                  <a:lnTo>
                    <a:pt x="1050" y="91"/>
                  </a:lnTo>
                  <a:lnTo>
                    <a:pt x="1050" y="88"/>
                  </a:lnTo>
                  <a:lnTo>
                    <a:pt x="1050" y="85"/>
                  </a:lnTo>
                  <a:lnTo>
                    <a:pt x="1050" y="80"/>
                  </a:lnTo>
                  <a:lnTo>
                    <a:pt x="1050" y="77"/>
                  </a:lnTo>
                  <a:lnTo>
                    <a:pt x="1048" y="77"/>
                  </a:lnTo>
                  <a:lnTo>
                    <a:pt x="1048" y="75"/>
                  </a:lnTo>
                  <a:lnTo>
                    <a:pt x="1048" y="74"/>
                  </a:lnTo>
                  <a:lnTo>
                    <a:pt x="1048" y="74"/>
                  </a:lnTo>
                  <a:lnTo>
                    <a:pt x="1048" y="72"/>
                  </a:lnTo>
                  <a:lnTo>
                    <a:pt x="1048" y="70"/>
                  </a:lnTo>
                  <a:lnTo>
                    <a:pt x="1048" y="69"/>
                  </a:lnTo>
                  <a:lnTo>
                    <a:pt x="1048" y="69"/>
                  </a:lnTo>
                  <a:lnTo>
                    <a:pt x="1047" y="67"/>
                  </a:lnTo>
                  <a:lnTo>
                    <a:pt x="1047" y="66"/>
                  </a:lnTo>
                  <a:lnTo>
                    <a:pt x="1048" y="69"/>
                  </a:lnTo>
                  <a:lnTo>
                    <a:pt x="1050" y="66"/>
                  </a:lnTo>
                  <a:lnTo>
                    <a:pt x="1048" y="64"/>
                  </a:lnTo>
                  <a:lnTo>
                    <a:pt x="1047" y="62"/>
                  </a:lnTo>
                  <a:lnTo>
                    <a:pt x="1045" y="61"/>
                  </a:lnTo>
                  <a:lnTo>
                    <a:pt x="1043" y="61"/>
                  </a:lnTo>
                  <a:lnTo>
                    <a:pt x="1042" y="59"/>
                  </a:lnTo>
                  <a:lnTo>
                    <a:pt x="1039" y="59"/>
                  </a:lnTo>
                  <a:lnTo>
                    <a:pt x="1037" y="59"/>
                  </a:lnTo>
                  <a:lnTo>
                    <a:pt x="1035" y="61"/>
                  </a:lnTo>
                  <a:lnTo>
                    <a:pt x="1032" y="61"/>
                  </a:lnTo>
                  <a:lnTo>
                    <a:pt x="1031" y="61"/>
                  </a:lnTo>
                  <a:lnTo>
                    <a:pt x="1024" y="61"/>
                  </a:lnTo>
                  <a:lnTo>
                    <a:pt x="1043" y="56"/>
                  </a:lnTo>
                  <a:lnTo>
                    <a:pt x="1064" y="51"/>
                  </a:lnTo>
                  <a:lnTo>
                    <a:pt x="1083" y="46"/>
                  </a:lnTo>
                  <a:lnTo>
                    <a:pt x="1103" y="43"/>
                  </a:lnTo>
                  <a:lnTo>
                    <a:pt x="1122" y="38"/>
                  </a:lnTo>
                  <a:lnTo>
                    <a:pt x="1143" y="34"/>
                  </a:lnTo>
                  <a:lnTo>
                    <a:pt x="1162" y="29"/>
                  </a:lnTo>
                  <a:lnTo>
                    <a:pt x="1183" y="24"/>
                  </a:lnTo>
                  <a:lnTo>
                    <a:pt x="1202" y="19"/>
                  </a:lnTo>
                  <a:lnTo>
                    <a:pt x="1221" y="13"/>
                  </a:lnTo>
                  <a:lnTo>
                    <a:pt x="1224" y="13"/>
                  </a:lnTo>
                  <a:lnTo>
                    <a:pt x="1226" y="10"/>
                  </a:lnTo>
                  <a:lnTo>
                    <a:pt x="1229" y="8"/>
                  </a:lnTo>
                  <a:lnTo>
                    <a:pt x="1231" y="6"/>
                  </a:lnTo>
                  <a:lnTo>
                    <a:pt x="1234" y="3"/>
                  </a:lnTo>
                  <a:lnTo>
                    <a:pt x="1237" y="2"/>
                  </a:lnTo>
                  <a:lnTo>
                    <a:pt x="1239" y="2"/>
                  </a:lnTo>
                  <a:lnTo>
                    <a:pt x="1242" y="0"/>
                  </a:lnTo>
                  <a:lnTo>
                    <a:pt x="1243" y="2"/>
                  </a:lnTo>
                  <a:lnTo>
                    <a:pt x="1247" y="3"/>
                  </a:lnTo>
                  <a:lnTo>
                    <a:pt x="1247" y="3"/>
                  </a:lnTo>
                  <a:lnTo>
                    <a:pt x="1247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7" name="Freeform 89"/>
            <p:cNvSpPr>
              <a:spLocks/>
            </p:cNvSpPr>
            <p:nvPr/>
          </p:nvSpPr>
          <p:spPr bwMode="auto">
            <a:xfrm>
              <a:off x="4505" y="1880"/>
              <a:ext cx="101" cy="149"/>
            </a:xfrm>
            <a:custGeom>
              <a:avLst/>
              <a:gdLst/>
              <a:ahLst/>
              <a:cxnLst>
                <a:cxn ang="0">
                  <a:pos x="110" y="97"/>
                </a:cxn>
                <a:cxn ang="0">
                  <a:pos x="134" y="125"/>
                </a:cxn>
                <a:cxn ang="0">
                  <a:pos x="155" y="153"/>
                </a:cxn>
                <a:cxn ang="0">
                  <a:pos x="174" y="182"/>
                </a:cxn>
                <a:cxn ang="0">
                  <a:pos x="194" y="211"/>
                </a:cxn>
                <a:cxn ang="0">
                  <a:pos x="205" y="230"/>
                </a:cxn>
                <a:cxn ang="0">
                  <a:pos x="206" y="237"/>
                </a:cxn>
                <a:cxn ang="0">
                  <a:pos x="210" y="245"/>
                </a:cxn>
                <a:cxn ang="0">
                  <a:pos x="211" y="251"/>
                </a:cxn>
                <a:cxn ang="0">
                  <a:pos x="206" y="256"/>
                </a:cxn>
                <a:cxn ang="0">
                  <a:pos x="200" y="262"/>
                </a:cxn>
                <a:cxn ang="0">
                  <a:pos x="194" y="272"/>
                </a:cxn>
                <a:cxn ang="0">
                  <a:pos x="187" y="281"/>
                </a:cxn>
                <a:cxn ang="0">
                  <a:pos x="179" y="293"/>
                </a:cxn>
                <a:cxn ang="0">
                  <a:pos x="174" y="302"/>
                </a:cxn>
                <a:cxn ang="0">
                  <a:pos x="168" y="302"/>
                </a:cxn>
                <a:cxn ang="0">
                  <a:pos x="158" y="291"/>
                </a:cxn>
                <a:cxn ang="0">
                  <a:pos x="146" y="280"/>
                </a:cxn>
                <a:cxn ang="0">
                  <a:pos x="136" y="269"/>
                </a:cxn>
                <a:cxn ang="0">
                  <a:pos x="126" y="256"/>
                </a:cxn>
                <a:cxn ang="0">
                  <a:pos x="120" y="245"/>
                </a:cxn>
                <a:cxn ang="0">
                  <a:pos x="114" y="238"/>
                </a:cxn>
                <a:cxn ang="0">
                  <a:pos x="109" y="230"/>
                </a:cxn>
                <a:cxn ang="0">
                  <a:pos x="104" y="222"/>
                </a:cxn>
                <a:cxn ang="0">
                  <a:pos x="99" y="214"/>
                </a:cxn>
                <a:cxn ang="0">
                  <a:pos x="90" y="197"/>
                </a:cxn>
                <a:cxn ang="0">
                  <a:pos x="78" y="174"/>
                </a:cxn>
                <a:cxn ang="0">
                  <a:pos x="66" y="152"/>
                </a:cxn>
                <a:cxn ang="0">
                  <a:pos x="53" y="131"/>
                </a:cxn>
                <a:cxn ang="0">
                  <a:pos x="40" y="107"/>
                </a:cxn>
                <a:cxn ang="0">
                  <a:pos x="32" y="89"/>
                </a:cxn>
                <a:cxn ang="0">
                  <a:pos x="27" y="77"/>
                </a:cxn>
                <a:cxn ang="0">
                  <a:pos x="24" y="64"/>
                </a:cxn>
                <a:cxn ang="0">
                  <a:pos x="19" y="53"/>
                </a:cxn>
                <a:cxn ang="0">
                  <a:pos x="13" y="40"/>
                </a:cxn>
                <a:cxn ang="0">
                  <a:pos x="8" y="30"/>
                </a:cxn>
                <a:cxn ang="0">
                  <a:pos x="6" y="24"/>
                </a:cxn>
                <a:cxn ang="0">
                  <a:pos x="5" y="17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8" y="9"/>
                </a:cxn>
                <a:cxn ang="0">
                  <a:pos x="26" y="27"/>
                </a:cxn>
                <a:cxn ang="0">
                  <a:pos x="46" y="43"/>
                </a:cxn>
                <a:cxn ang="0">
                  <a:pos x="66" y="59"/>
                </a:cxn>
                <a:cxn ang="0">
                  <a:pos x="86" y="75"/>
                </a:cxn>
                <a:cxn ang="0">
                  <a:pos x="96" y="83"/>
                </a:cxn>
              </a:cxnLst>
              <a:rect l="0" t="0" r="r" b="b"/>
              <a:pathLst>
                <a:path w="211" h="309">
                  <a:moveTo>
                    <a:pt x="96" y="83"/>
                  </a:moveTo>
                  <a:lnTo>
                    <a:pt x="110" y="97"/>
                  </a:lnTo>
                  <a:lnTo>
                    <a:pt x="122" y="110"/>
                  </a:lnTo>
                  <a:lnTo>
                    <a:pt x="134" y="125"/>
                  </a:lnTo>
                  <a:lnTo>
                    <a:pt x="144" y="139"/>
                  </a:lnTo>
                  <a:lnTo>
                    <a:pt x="155" y="153"/>
                  </a:lnTo>
                  <a:lnTo>
                    <a:pt x="165" y="168"/>
                  </a:lnTo>
                  <a:lnTo>
                    <a:pt x="174" y="182"/>
                  </a:lnTo>
                  <a:lnTo>
                    <a:pt x="184" y="197"/>
                  </a:lnTo>
                  <a:lnTo>
                    <a:pt x="194" y="211"/>
                  </a:lnTo>
                  <a:lnTo>
                    <a:pt x="203" y="227"/>
                  </a:lnTo>
                  <a:lnTo>
                    <a:pt x="205" y="230"/>
                  </a:lnTo>
                  <a:lnTo>
                    <a:pt x="205" y="233"/>
                  </a:lnTo>
                  <a:lnTo>
                    <a:pt x="206" y="237"/>
                  </a:lnTo>
                  <a:lnTo>
                    <a:pt x="208" y="241"/>
                  </a:lnTo>
                  <a:lnTo>
                    <a:pt x="210" y="245"/>
                  </a:lnTo>
                  <a:lnTo>
                    <a:pt x="211" y="248"/>
                  </a:lnTo>
                  <a:lnTo>
                    <a:pt x="211" y="251"/>
                  </a:lnTo>
                  <a:lnTo>
                    <a:pt x="210" y="254"/>
                  </a:lnTo>
                  <a:lnTo>
                    <a:pt x="206" y="256"/>
                  </a:lnTo>
                  <a:lnTo>
                    <a:pt x="202" y="257"/>
                  </a:lnTo>
                  <a:lnTo>
                    <a:pt x="200" y="262"/>
                  </a:lnTo>
                  <a:lnTo>
                    <a:pt x="197" y="267"/>
                  </a:lnTo>
                  <a:lnTo>
                    <a:pt x="194" y="272"/>
                  </a:lnTo>
                  <a:lnTo>
                    <a:pt x="190" y="277"/>
                  </a:lnTo>
                  <a:lnTo>
                    <a:pt x="187" y="281"/>
                  </a:lnTo>
                  <a:lnTo>
                    <a:pt x="184" y="286"/>
                  </a:lnTo>
                  <a:lnTo>
                    <a:pt x="179" y="293"/>
                  </a:lnTo>
                  <a:lnTo>
                    <a:pt x="178" y="297"/>
                  </a:lnTo>
                  <a:lnTo>
                    <a:pt x="174" y="302"/>
                  </a:lnTo>
                  <a:lnTo>
                    <a:pt x="173" y="309"/>
                  </a:lnTo>
                  <a:lnTo>
                    <a:pt x="168" y="302"/>
                  </a:lnTo>
                  <a:lnTo>
                    <a:pt x="163" y="296"/>
                  </a:lnTo>
                  <a:lnTo>
                    <a:pt x="158" y="291"/>
                  </a:lnTo>
                  <a:lnTo>
                    <a:pt x="152" y="285"/>
                  </a:lnTo>
                  <a:lnTo>
                    <a:pt x="146" y="280"/>
                  </a:lnTo>
                  <a:lnTo>
                    <a:pt x="141" y="275"/>
                  </a:lnTo>
                  <a:lnTo>
                    <a:pt x="136" y="269"/>
                  </a:lnTo>
                  <a:lnTo>
                    <a:pt x="131" y="262"/>
                  </a:lnTo>
                  <a:lnTo>
                    <a:pt x="126" y="256"/>
                  </a:lnTo>
                  <a:lnTo>
                    <a:pt x="125" y="248"/>
                  </a:lnTo>
                  <a:lnTo>
                    <a:pt x="120" y="245"/>
                  </a:lnTo>
                  <a:lnTo>
                    <a:pt x="115" y="241"/>
                  </a:lnTo>
                  <a:lnTo>
                    <a:pt x="114" y="238"/>
                  </a:lnTo>
                  <a:lnTo>
                    <a:pt x="110" y="233"/>
                  </a:lnTo>
                  <a:lnTo>
                    <a:pt x="109" y="230"/>
                  </a:lnTo>
                  <a:lnTo>
                    <a:pt x="106" y="225"/>
                  </a:lnTo>
                  <a:lnTo>
                    <a:pt x="104" y="222"/>
                  </a:lnTo>
                  <a:lnTo>
                    <a:pt x="101" y="217"/>
                  </a:lnTo>
                  <a:lnTo>
                    <a:pt x="99" y="214"/>
                  </a:lnTo>
                  <a:lnTo>
                    <a:pt x="96" y="209"/>
                  </a:lnTo>
                  <a:lnTo>
                    <a:pt x="90" y="197"/>
                  </a:lnTo>
                  <a:lnTo>
                    <a:pt x="85" y="185"/>
                  </a:lnTo>
                  <a:lnTo>
                    <a:pt x="78" y="174"/>
                  </a:lnTo>
                  <a:lnTo>
                    <a:pt x="72" y="163"/>
                  </a:lnTo>
                  <a:lnTo>
                    <a:pt x="66" y="152"/>
                  </a:lnTo>
                  <a:lnTo>
                    <a:pt x="59" y="141"/>
                  </a:lnTo>
                  <a:lnTo>
                    <a:pt x="53" y="131"/>
                  </a:lnTo>
                  <a:lnTo>
                    <a:pt x="46" y="120"/>
                  </a:lnTo>
                  <a:lnTo>
                    <a:pt x="40" y="107"/>
                  </a:lnTo>
                  <a:lnTo>
                    <a:pt x="34" y="96"/>
                  </a:lnTo>
                  <a:lnTo>
                    <a:pt x="32" y="89"/>
                  </a:lnTo>
                  <a:lnTo>
                    <a:pt x="30" y="83"/>
                  </a:lnTo>
                  <a:lnTo>
                    <a:pt x="27" y="77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1" y="57"/>
                  </a:lnTo>
                  <a:lnTo>
                    <a:pt x="19" y="53"/>
                  </a:lnTo>
                  <a:lnTo>
                    <a:pt x="16" y="46"/>
                  </a:lnTo>
                  <a:lnTo>
                    <a:pt x="13" y="40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8" y="9"/>
                  </a:lnTo>
                  <a:lnTo>
                    <a:pt x="18" y="17"/>
                  </a:lnTo>
                  <a:lnTo>
                    <a:pt x="26" y="27"/>
                  </a:lnTo>
                  <a:lnTo>
                    <a:pt x="35" y="35"/>
                  </a:lnTo>
                  <a:lnTo>
                    <a:pt x="46" y="43"/>
                  </a:lnTo>
                  <a:lnTo>
                    <a:pt x="56" y="51"/>
                  </a:lnTo>
                  <a:lnTo>
                    <a:pt x="66" y="59"/>
                  </a:lnTo>
                  <a:lnTo>
                    <a:pt x="77" y="67"/>
                  </a:lnTo>
                  <a:lnTo>
                    <a:pt x="86" y="75"/>
                  </a:lnTo>
                  <a:lnTo>
                    <a:pt x="96" y="83"/>
                  </a:lnTo>
                  <a:lnTo>
                    <a:pt x="96" y="8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8" name="Freeform 90"/>
            <p:cNvSpPr>
              <a:spLocks/>
            </p:cNvSpPr>
            <p:nvPr/>
          </p:nvSpPr>
          <p:spPr bwMode="auto">
            <a:xfrm>
              <a:off x="4213" y="1873"/>
              <a:ext cx="155" cy="49"/>
            </a:xfrm>
            <a:custGeom>
              <a:avLst/>
              <a:gdLst/>
              <a:ahLst/>
              <a:cxnLst>
                <a:cxn ang="0">
                  <a:pos x="325" y="61"/>
                </a:cxn>
                <a:cxn ang="0">
                  <a:pos x="325" y="65"/>
                </a:cxn>
                <a:cxn ang="0">
                  <a:pos x="323" y="70"/>
                </a:cxn>
                <a:cxn ang="0">
                  <a:pos x="319" y="75"/>
                </a:cxn>
                <a:cxn ang="0">
                  <a:pos x="311" y="72"/>
                </a:cxn>
                <a:cxn ang="0">
                  <a:pos x="301" y="72"/>
                </a:cxn>
                <a:cxn ang="0">
                  <a:pos x="293" y="75"/>
                </a:cxn>
                <a:cxn ang="0">
                  <a:pos x="282" y="73"/>
                </a:cxn>
                <a:cxn ang="0">
                  <a:pos x="266" y="77"/>
                </a:cxn>
                <a:cxn ang="0">
                  <a:pos x="250" y="80"/>
                </a:cxn>
                <a:cxn ang="0">
                  <a:pos x="237" y="80"/>
                </a:cxn>
                <a:cxn ang="0">
                  <a:pos x="232" y="80"/>
                </a:cxn>
                <a:cxn ang="0">
                  <a:pos x="227" y="80"/>
                </a:cxn>
                <a:cxn ang="0">
                  <a:pos x="221" y="81"/>
                </a:cxn>
                <a:cxn ang="0">
                  <a:pos x="168" y="81"/>
                </a:cxn>
                <a:cxn ang="0">
                  <a:pos x="119" y="88"/>
                </a:cxn>
                <a:cxn ang="0">
                  <a:pos x="67" y="96"/>
                </a:cxn>
                <a:cxn ang="0">
                  <a:pos x="45" y="99"/>
                </a:cxn>
                <a:cxn ang="0">
                  <a:pos x="37" y="101"/>
                </a:cxn>
                <a:cxn ang="0">
                  <a:pos x="29" y="101"/>
                </a:cxn>
                <a:cxn ang="0">
                  <a:pos x="23" y="99"/>
                </a:cxn>
                <a:cxn ang="0">
                  <a:pos x="16" y="97"/>
                </a:cxn>
                <a:cxn ang="0">
                  <a:pos x="11" y="94"/>
                </a:cxn>
                <a:cxn ang="0">
                  <a:pos x="5" y="91"/>
                </a:cxn>
                <a:cxn ang="0">
                  <a:pos x="3" y="77"/>
                </a:cxn>
                <a:cxn ang="0">
                  <a:pos x="3" y="62"/>
                </a:cxn>
                <a:cxn ang="0">
                  <a:pos x="3" y="48"/>
                </a:cxn>
                <a:cxn ang="0">
                  <a:pos x="2" y="40"/>
                </a:cxn>
                <a:cxn ang="0">
                  <a:pos x="2" y="33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21" y="16"/>
                </a:cxn>
                <a:cxn ang="0">
                  <a:pos x="39" y="14"/>
                </a:cxn>
                <a:cxn ang="0">
                  <a:pos x="56" y="14"/>
                </a:cxn>
                <a:cxn ang="0">
                  <a:pos x="69" y="14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8" y="13"/>
                </a:cxn>
                <a:cxn ang="0">
                  <a:pos x="112" y="13"/>
                </a:cxn>
                <a:cxn ang="0">
                  <a:pos x="136" y="13"/>
                </a:cxn>
                <a:cxn ang="0">
                  <a:pos x="159" y="11"/>
                </a:cxn>
                <a:cxn ang="0">
                  <a:pos x="171" y="9"/>
                </a:cxn>
                <a:cxn ang="0">
                  <a:pos x="183" y="8"/>
                </a:cxn>
                <a:cxn ang="0">
                  <a:pos x="192" y="9"/>
                </a:cxn>
                <a:cxn ang="0">
                  <a:pos x="200" y="13"/>
                </a:cxn>
                <a:cxn ang="0">
                  <a:pos x="207" y="11"/>
                </a:cxn>
                <a:cxn ang="0">
                  <a:pos x="213" y="8"/>
                </a:cxn>
                <a:cxn ang="0">
                  <a:pos x="219" y="5"/>
                </a:cxn>
                <a:cxn ang="0">
                  <a:pos x="247" y="5"/>
                </a:cxn>
                <a:cxn ang="0">
                  <a:pos x="274" y="3"/>
                </a:cxn>
                <a:cxn ang="0">
                  <a:pos x="301" y="0"/>
                </a:cxn>
                <a:cxn ang="0">
                  <a:pos x="319" y="9"/>
                </a:cxn>
                <a:cxn ang="0">
                  <a:pos x="325" y="27"/>
                </a:cxn>
                <a:cxn ang="0">
                  <a:pos x="328" y="45"/>
                </a:cxn>
                <a:cxn ang="0">
                  <a:pos x="327" y="57"/>
                </a:cxn>
              </a:cxnLst>
              <a:rect l="0" t="0" r="r" b="b"/>
              <a:pathLst>
                <a:path w="328" h="102">
                  <a:moveTo>
                    <a:pt x="325" y="56"/>
                  </a:moveTo>
                  <a:lnTo>
                    <a:pt x="327" y="59"/>
                  </a:lnTo>
                  <a:lnTo>
                    <a:pt x="325" y="61"/>
                  </a:lnTo>
                  <a:lnTo>
                    <a:pt x="325" y="62"/>
                  </a:lnTo>
                  <a:lnTo>
                    <a:pt x="325" y="64"/>
                  </a:lnTo>
                  <a:lnTo>
                    <a:pt x="325" y="65"/>
                  </a:lnTo>
                  <a:lnTo>
                    <a:pt x="323" y="67"/>
                  </a:lnTo>
                  <a:lnTo>
                    <a:pt x="323" y="69"/>
                  </a:lnTo>
                  <a:lnTo>
                    <a:pt x="323" y="70"/>
                  </a:lnTo>
                  <a:lnTo>
                    <a:pt x="322" y="72"/>
                  </a:lnTo>
                  <a:lnTo>
                    <a:pt x="322" y="75"/>
                  </a:lnTo>
                  <a:lnTo>
                    <a:pt x="319" y="75"/>
                  </a:lnTo>
                  <a:lnTo>
                    <a:pt x="317" y="73"/>
                  </a:lnTo>
                  <a:lnTo>
                    <a:pt x="314" y="73"/>
                  </a:lnTo>
                  <a:lnTo>
                    <a:pt x="311" y="72"/>
                  </a:lnTo>
                  <a:lnTo>
                    <a:pt x="307" y="72"/>
                  </a:lnTo>
                  <a:lnTo>
                    <a:pt x="304" y="72"/>
                  </a:lnTo>
                  <a:lnTo>
                    <a:pt x="301" y="72"/>
                  </a:lnTo>
                  <a:lnTo>
                    <a:pt x="298" y="72"/>
                  </a:lnTo>
                  <a:lnTo>
                    <a:pt x="295" y="73"/>
                  </a:lnTo>
                  <a:lnTo>
                    <a:pt x="293" y="75"/>
                  </a:lnTo>
                  <a:lnTo>
                    <a:pt x="293" y="73"/>
                  </a:lnTo>
                  <a:lnTo>
                    <a:pt x="287" y="73"/>
                  </a:lnTo>
                  <a:lnTo>
                    <a:pt x="282" y="73"/>
                  </a:lnTo>
                  <a:lnTo>
                    <a:pt x="277" y="73"/>
                  </a:lnTo>
                  <a:lnTo>
                    <a:pt x="271" y="75"/>
                  </a:lnTo>
                  <a:lnTo>
                    <a:pt x="266" y="77"/>
                  </a:lnTo>
                  <a:lnTo>
                    <a:pt x="261" y="78"/>
                  </a:lnTo>
                  <a:lnTo>
                    <a:pt x="255" y="78"/>
                  </a:lnTo>
                  <a:lnTo>
                    <a:pt x="250" y="80"/>
                  </a:lnTo>
                  <a:lnTo>
                    <a:pt x="243" y="80"/>
                  </a:lnTo>
                  <a:lnTo>
                    <a:pt x="239" y="78"/>
                  </a:lnTo>
                  <a:lnTo>
                    <a:pt x="237" y="80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1" y="81"/>
                  </a:lnTo>
                  <a:lnTo>
                    <a:pt x="229" y="81"/>
                  </a:lnTo>
                  <a:lnTo>
                    <a:pt x="227" y="80"/>
                  </a:lnTo>
                  <a:lnTo>
                    <a:pt x="226" y="80"/>
                  </a:lnTo>
                  <a:lnTo>
                    <a:pt x="223" y="80"/>
                  </a:lnTo>
                  <a:lnTo>
                    <a:pt x="221" y="81"/>
                  </a:lnTo>
                  <a:lnTo>
                    <a:pt x="203" y="80"/>
                  </a:lnTo>
                  <a:lnTo>
                    <a:pt x="186" y="80"/>
                  </a:lnTo>
                  <a:lnTo>
                    <a:pt x="168" y="81"/>
                  </a:lnTo>
                  <a:lnTo>
                    <a:pt x="152" y="83"/>
                  </a:lnTo>
                  <a:lnTo>
                    <a:pt x="135" y="86"/>
                  </a:lnTo>
                  <a:lnTo>
                    <a:pt x="119" y="88"/>
                  </a:lnTo>
                  <a:lnTo>
                    <a:pt x="101" y="91"/>
                  </a:lnTo>
                  <a:lnTo>
                    <a:pt x="85" y="94"/>
                  </a:lnTo>
                  <a:lnTo>
                    <a:pt x="67" y="96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45" y="99"/>
                  </a:lnTo>
                  <a:lnTo>
                    <a:pt x="42" y="99"/>
                  </a:lnTo>
                  <a:lnTo>
                    <a:pt x="39" y="101"/>
                  </a:lnTo>
                  <a:lnTo>
                    <a:pt x="37" y="101"/>
                  </a:lnTo>
                  <a:lnTo>
                    <a:pt x="34" y="102"/>
                  </a:lnTo>
                  <a:lnTo>
                    <a:pt x="31" y="102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4" y="99"/>
                  </a:lnTo>
                  <a:lnTo>
                    <a:pt x="23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3" y="62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6" y="14"/>
                  </a:lnTo>
                  <a:lnTo>
                    <a:pt x="61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96" y="13"/>
                  </a:lnTo>
                  <a:lnTo>
                    <a:pt x="104" y="13"/>
                  </a:lnTo>
                  <a:lnTo>
                    <a:pt x="112" y="13"/>
                  </a:lnTo>
                  <a:lnTo>
                    <a:pt x="120" y="13"/>
                  </a:lnTo>
                  <a:lnTo>
                    <a:pt x="128" y="13"/>
                  </a:lnTo>
                  <a:lnTo>
                    <a:pt x="136" y="13"/>
                  </a:lnTo>
                  <a:lnTo>
                    <a:pt x="143" y="13"/>
                  </a:lnTo>
                  <a:lnTo>
                    <a:pt x="151" y="13"/>
                  </a:lnTo>
                  <a:lnTo>
                    <a:pt x="159" y="11"/>
                  </a:lnTo>
                  <a:lnTo>
                    <a:pt x="165" y="8"/>
                  </a:lnTo>
                  <a:lnTo>
                    <a:pt x="168" y="9"/>
                  </a:lnTo>
                  <a:lnTo>
                    <a:pt x="171" y="9"/>
                  </a:lnTo>
                  <a:lnTo>
                    <a:pt x="175" y="9"/>
                  </a:lnTo>
                  <a:lnTo>
                    <a:pt x="179" y="8"/>
                  </a:lnTo>
                  <a:lnTo>
                    <a:pt x="183" y="8"/>
                  </a:lnTo>
                  <a:lnTo>
                    <a:pt x="186" y="8"/>
                  </a:lnTo>
                  <a:lnTo>
                    <a:pt x="189" y="8"/>
                  </a:lnTo>
                  <a:lnTo>
                    <a:pt x="192" y="9"/>
                  </a:lnTo>
                  <a:lnTo>
                    <a:pt x="195" y="11"/>
                  </a:lnTo>
                  <a:lnTo>
                    <a:pt x="197" y="14"/>
                  </a:lnTo>
                  <a:lnTo>
                    <a:pt x="200" y="13"/>
                  </a:lnTo>
                  <a:lnTo>
                    <a:pt x="202" y="11"/>
                  </a:lnTo>
                  <a:lnTo>
                    <a:pt x="203" y="11"/>
                  </a:lnTo>
                  <a:lnTo>
                    <a:pt x="207" y="11"/>
                  </a:lnTo>
                  <a:lnTo>
                    <a:pt x="208" y="9"/>
                  </a:lnTo>
                  <a:lnTo>
                    <a:pt x="210" y="9"/>
                  </a:lnTo>
                  <a:lnTo>
                    <a:pt x="213" y="8"/>
                  </a:lnTo>
                  <a:lnTo>
                    <a:pt x="215" y="6"/>
                  </a:lnTo>
                  <a:lnTo>
                    <a:pt x="218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7" y="5"/>
                  </a:lnTo>
                  <a:lnTo>
                    <a:pt x="247" y="5"/>
                  </a:lnTo>
                  <a:lnTo>
                    <a:pt x="256" y="3"/>
                  </a:lnTo>
                  <a:lnTo>
                    <a:pt x="264" y="3"/>
                  </a:lnTo>
                  <a:lnTo>
                    <a:pt x="274" y="3"/>
                  </a:lnTo>
                  <a:lnTo>
                    <a:pt x="283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11" y="0"/>
                  </a:lnTo>
                  <a:lnTo>
                    <a:pt x="314" y="5"/>
                  </a:lnTo>
                  <a:lnTo>
                    <a:pt x="319" y="9"/>
                  </a:lnTo>
                  <a:lnTo>
                    <a:pt x="320" y="14"/>
                  </a:lnTo>
                  <a:lnTo>
                    <a:pt x="323" y="21"/>
                  </a:lnTo>
                  <a:lnTo>
                    <a:pt x="325" y="27"/>
                  </a:lnTo>
                  <a:lnTo>
                    <a:pt x="327" y="32"/>
                  </a:lnTo>
                  <a:lnTo>
                    <a:pt x="328" y="38"/>
                  </a:lnTo>
                  <a:lnTo>
                    <a:pt x="328" y="45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5" y="5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9" name="Freeform 91"/>
            <p:cNvSpPr>
              <a:spLocks/>
            </p:cNvSpPr>
            <p:nvPr/>
          </p:nvSpPr>
          <p:spPr bwMode="auto">
            <a:xfrm>
              <a:off x="4137" y="1876"/>
              <a:ext cx="27" cy="39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51" y="10"/>
                </a:cxn>
                <a:cxn ang="0">
                  <a:pos x="48" y="11"/>
                </a:cxn>
                <a:cxn ang="0">
                  <a:pos x="45" y="16"/>
                </a:cxn>
                <a:cxn ang="0">
                  <a:pos x="43" y="23"/>
                </a:cxn>
                <a:cxn ang="0">
                  <a:pos x="40" y="27"/>
                </a:cxn>
                <a:cxn ang="0">
                  <a:pos x="37" y="35"/>
                </a:cxn>
                <a:cxn ang="0">
                  <a:pos x="35" y="45"/>
                </a:cxn>
                <a:cxn ang="0">
                  <a:pos x="35" y="55"/>
                </a:cxn>
                <a:cxn ang="0">
                  <a:pos x="33" y="64"/>
                </a:cxn>
                <a:cxn ang="0">
                  <a:pos x="33" y="74"/>
                </a:cxn>
                <a:cxn ang="0">
                  <a:pos x="29" y="79"/>
                </a:cxn>
                <a:cxn ang="0">
                  <a:pos x="24" y="79"/>
                </a:cxn>
                <a:cxn ang="0">
                  <a:pos x="17" y="79"/>
                </a:cxn>
                <a:cxn ang="0">
                  <a:pos x="11" y="77"/>
                </a:cxn>
                <a:cxn ang="0">
                  <a:pos x="6" y="75"/>
                </a:cxn>
                <a:cxn ang="0">
                  <a:pos x="3" y="74"/>
                </a:cxn>
                <a:cxn ang="0">
                  <a:pos x="3" y="72"/>
                </a:cxn>
                <a:cxn ang="0">
                  <a:pos x="1" y="69"/>
                </a:cxn>
                <a:cxn ang="0">
                  <a:pos x="0" y="66"/>
                </a:cxn>
                <a:cxn ang="0">
                  <a:pos x="1" y="63"/>
                </a:cxn>
                <a:cxn ang="0">
                  <a:pos x="1" y="58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5" y="23"/>
                </a:cxn>
                <a:cxn ang="0">
                  <a:pos x="8" y="19"/>
                </a:cxn>
                <a:cxn ang="0">
                  <a:pos x="11" y="18"/>
                </a:cxn>
                <a:cxn ang="0">
                  <a:pos x="14" y="16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21" y="8"/>
                </a:cxn>
                <a:cxn ang="0">
                  <a:pos x="29" y="5"/>
                </a:cxn>
                <a:cxn ang="0">
                  <a:pos x="37" y="2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6" y="3"/>
                </a:cxn>
              </a:cxnLst>
              <a:rect l="0" t="0" r="r" b="b"/>
              <a:pathLst>
                <a:path w="56" h="79">
                  <a:moveTo>
                    <a:pt x="56" y="3"/>
                  </a:moveTo>
                  <a:lnTo>
                    <a:pt x="53" y="7"/>
                  </a:lnTo>
                  <a:lnTo>
                    <a:pt x="54" y="8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8" y="11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3" y="23"/>
                  </a:lnTo>
                  <a:lnTo>
                    <a:pt x="41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5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5" y="59"/>
                  </a:lnTo>
                  <a:lnTo>
                    <a:pt x="33" y="64"/>
                  </a:lnTo>
                  <a:lnTo>
                    <a:pt x="33" y="69"/>
                  </a:lnTo>
                  <a:lnTo>
                    <a:pt x="33" y="74"/>
                  </a:lnTo>
                  <a:lnTo>
                    <a:pt x="32" y="79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1" y="79"/>
                  </a:lnTo>
                  <a:lnTo>
                    <a:pt x="17" y="79"/>
                  </a:lnTo>
                  <a:lnTo>
                    <a:pt x="14" y="79"/>
                  </a:lnTo>
                  <a:lnTo>
                    <a:pt x="11" y="77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5" y="75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1" y="67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0" name="Freeform 92"/>
            <p:cNvSpPr>
              <a:spLocks/>
            </p:cNvSpPr>
            <p:nvPr/>
          </p:nvSpPr>
          <p:spPr bwMode="auto">
            <a:xfrm>
              <a:off x="4091" y="1873"/>
              <a:ext cx="46" cy="38"/>
            </a:xfrm>
            <a:custGeom>
              <a:avLst/>
              <a:gdLst/>
              <a:ahLst/>
              <a:cxnLst>
                <a:cxn ang="0">
                  <a:pos x="92" y="16"/>
                </a:cxn>
                <a:cxn ang="0">
                  <a:pos x="92" y="17"/>
                </a:cxn>
                <a:cxn ang="0">
                  <a:pos x="92" y="17"/>
                </a:cxn>
                <a:cxn ang="0">
                  <a:pos x="94" y="17"/>
                </a:cxn>
                <a:cxn ang="0">
                  <a:pos x="94" y="19"/>
                </a:cxn>
                <a:cxn ang="0">
                  <a:pos x="99" y="19"/>
                </a:cxn>
                <a:cxn ang="0">
                  <a:pos x="96" y="22"/>
                </a:cxn>
                <a:cxn ang="0">
                  <a:pos x="92" y="27"/>
                </a:cxn>
                <a:cxn ang="0">
                  <a:pos x="91" y="30"/>
                </a:cxn>
                <a:cxn ang="0">
                  <a:pos x="89" y="35"/>
                </a:cxn>
                <a:cxn ang="0">
                  <a:pos x="89" y="38"/>
                </a:cxn>
                <a:cxn ang="0">
                  <a:pos x="86" y="48"/>
                </a:cxn>
                <a:cxn ang="0">
                  <a:pos x="86" y="56"/>
                </a:cxn>
                <a:cxn ang="0">
                  <a:pos x="86" y="64"/>
                </a:cxn>
                <a:cxn ang="0">
                  <a:pos x="88" y="72"/>
                </a:cxn>
                <a:cxn ang="0">
                  <a:pos x="88" y="80"/>
                </a:cxn>
                <a:cxn ang="0">
                  <a:pos x="68" y="77"/>
                </a:cxn>
                <a:cxn ang="0">
                  <a:pos x="62" y="77"/>
                </a:cxn>
                <a:cxn ang="0">
                  <a:pos x="56" y="75"/>
                </a:cxn>
                <a:cxn ang="0">
                  <a:pos x="51" y="72"/>
                </a:cxn>
                <a:cxn ang="0">
                  <a:pos x="43" y="70"/>
                </a:cxn>
                <a:cxn ang="0">
                  <a:pos x="36" y="69"/>
                </a:cxn>
                <a:cxn ang="0">
                  <a:pos x="33" y="67"/>
                </a:cxn>
                <a:cxn ang="0">
                  <a:pos x="30" y="65"/>
                </a:cxn>
                <a:cxn ang="0">
                  <a:pos x="25" y="64"/>
                </a:cxn>
                <a:cxn ang="0">
                  <a:pos x="22" y="64"/>
                </a:cxn>
                <a:cxn ang="0">
                  <a:pos x="17" y="64"/>
                </a:cxn>
                <a:cxn ang="0">
                  <a:pos x="16" y="59"/>
                </a:cxn>
                <a:cxn ang="0">
                  <a:pos x="14" y="59"/>
                </a:cxn>
                <a:cxn ang="0">
                  <a:pos x="11" y="59"/>
                </a:cxn>
                <a:cxn ang="0">
                  <a:pos x="6" y="61"/>
                </a:cxn>
                <a:cxn ang="0">
                  <a:pos x="3" y="59"/>
                </a:cxn>
                <a:cxn ang="0">
                  <a:pos x="4" y="56"/>
                </a:cxn>
                <a:cxn ang="0">
                  <a:pos x="3" y="54"/>
                </a:cxn>
                <a:cxn ang="0">
                  <a:pos x="3" y="51"/>
                </a:cxn>
                <a:cxn ang="0">
                  <a:pos x="1" y="49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9" y="6"/>
                </a:cxn>
                <a:cxn ang="0">
                  <a:pos x="36" y="11"/>
                </a:cxn>
                <a:cxn ang="0">
                  <a:pos x="54" y="14"/>
                </a:cxn>
                <a:cxn ang="0">
                  <a:pos x="73" y="16"/>
                </a:cxn>
                <a:cxn ang="0">
                  <a:pos x="92" y="16"/>
                </a:cxn>
              </a:cxnLst>
              <a:rect l="0" t="0" r="r" b="b"/>
              <a:pathLst>
                <a:path w="99" h="80">
                  <a:moveTo>
                    <a:pt x="92" y="16"/>
                  </a:moveTo>
                  <a:lnTo>
                    <a:pt x="92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7"/>
                  </a:lnTo>
                  <a:lnTo>
                    <a:pt x="91" y="29"/>
                  </a:lnTo>
                  <a:lnTo>
                    <a:pt x="91" y="30"/>
                  </a:lnTo>
                  <a:lnTo>
                    <a:pt x="89" y="32"/>
                  </a:lnTo>
                  <a:lnTo>
                    <a:pt x="89" y="35"/>
                  </a:lnTo>
                  <a:lnTo>
                    <a:pt x="89" y="37"/>
                  </a:lnTo>
                  <a:lnTo>
                    <a:pt x="89" y="38"/>
                  </a:lnTo>
                  <a:lnTo>
                    <a:pt x="88" y="43"/>
                  </a:lnTo>
                  <a:lnTo>
                    <a:pt x="86" y="48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86" y="61"/>
                  </a:lnTo>
                  <a:lnTo>
                    <a:pt x="86" y="64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8" y="77"/>
                  </a:lnTo>
                  <a:lnTo>
                    <a:pt x="88" y="80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5" y="77"/>
                  </a:lnTo>
                  <a:lnTo>
                    <a:pt x="62" y="77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3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0" y="69"/>
                  </a:lnTo>
                  <a:lnTo>
                    <a:pt x="36" y="69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2" y="65"/>
                  </a:lnTo>
                  <a:lnTo>
                    <a:pt x="30" y="65"/>
                  </a:lnTo>
                  <a:lnTo>
                    <a:pt x="28" y="64"/>
                  </a:lnTo>
                  <a:lnTo>
                    <a:pt x="25" y="64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9" y="61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6"/>
                  </a:lnTo>
                  <a:lnTo>
                    <a:pt x="27" y="8"/>
                  </a:lnTo>
                  <a:lnTo>
                    <a:pt x="36" y="11"/>
                  </a:lnTo>
                  <a:lnTo>
                    <a:pt x="46" y="13"/>
                  </a:lnTo>
                  <a:lnTo>
                    <a:pt x="54" y="14"/>
                  </a:lnTo>
                  <a:lnTo>
                    <a:pt x="64" y="16"/>
                  </a:lnTo>
                  <a:lnTo>
                    <a:pt x="73" y="16"/>
                  </a:lnTo>
                  <a:lnTo>
                    <a:pt x="83" y="17"/>
                  </a:lnTo>
                  <a:lnTo>
                    <a:pt x="92" y="16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1" name="Freeform 93"/>
            <p:cNvSpPr>
              <a:spLocks/>
            </p:cNvSpPr>
            <p:nvPr/>
          </p:nvSpPr>
          <p:spPr bwMode="auto">
            <a:xfrm>
              <a:off x="4160" y="1877"/>
              <a:ext cx="48" cy="42"/>
            </a:xfrm>
            <a:custGeom>
              <a:avLst/>
              <a:gdLst/>
              <a:ahLst/>
              <a:cxnLst>
                <a:cxn ang="0">
                  <a:pos x="98" y="12"/>
                </a:cxn>
                <a:cxn ang="0">
                  <a:pos x="101" y="21"/>
                </a:cxn>
                <a:cxn ang="0">
                  <a:pos x="99" y="21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96" y="24"/>
                </a:cxn>
                <a:cxn ang="0">
                  <a:pos x="99" y="28"/>
                </a:cxn>
                <a:cxn ang="0">
                  <a:pos x="101" y="31"/>
                </a:cxn>
                <a:cxn ang="0">
                  <a:pos x="99" y="42"/>
                </a:cxn>
                <a:cxn ang="0">
                  <a:pos x="101" y="53"/>
                </a:cxn>
                <a:cxn ang="0">
                  <a:pos x="103" y="64"/>
                </a:cxn>
                <a:cxn ang="0">
                  <a:pos x="103" y="76"/>
                </a:cxn>
                <a:cxn ang="0">
                  <a:pos x="103" y="87"/>
                </a:cxn>
                <a:cxn ang="0">
                  <a:pos x="96" y="87"/>
                </a:cxn>
                <a:cxn ang="0">
                  <a:pos x="90" y="85"/>
                </a:cxn>
                <a:cxn ang="0">
                  <a:pos x="83" y="85"/>
                </a:cxn>
                <a:cxn ang="0">
                  <a:pos x="77" y="84"/>
                </a:cxn>
                <a:cxn ang="0">
                  <a:pos x="71" y="85"/>
                </a:cxn>
                <a:cxn ang="0">
                  <a:pos x="64" y="82"/>
                </a:cxn>
                <a:cxn ang="0">
                  <a:pos x="50" y="80"/>
                </a:cxn>
                <a:cxn ang="0">
                  <a:pos x="35" y="80"/>
                </a:cxn>
                <a:cxn ang="0">
                  <a:pos x="23" y="80"/>
                </a:cxn>
                <a:cxn ang="0">
                  <a:pos x="8" y="7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2" y="39"/>
                </a:cxn>
                <a:cxn ang="0">
                  <a:pos x="5" y="24"/>
                </a:cxn>
                <a:cxn ang="0">
                  <a:pos x="11" y="12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7" y="2"/>
                </a:cxn>
                <a:cxn ang="0">
                  <a:pos x="32" y="4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5" y="10"/>
                </a:cxn>
                <a:cxn ang="0">
                  <a:pos x="43" y="10"/>
                </a:cxn>
              </a:cxnLst>
              <a:rect l="0" t="0" r="r" b="b"/>
              <a:pathLst>
                <a:path w="103" h="87">
                  <a:moveTo>
                    <a:pt x="43" y="10"/>
                  </a:moveTo>
                  <a:lnTo>
                    <a:pt x="98" y="1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9" y="28"/>
                  </a:lnTo>
                  <a:lnTo>
                    <a:pt x="103" y="24"/>
                  </a:lnTo>
                  <a:lnTo>
                    <a:pt x="101" y="31"/>
                  </a:lnTo>
                  <a:lnTo>
                    <a:pt x="99" y="36"/>
                  </a:lnTo>
                  <a:lnTo>
                    <a:pt x="99" y="42"/>
                  </a:lnTo>
                  <a:lnTo>
                    <a:pt x="99" y="47"/>
                  </a:lnTo>
                  <a:lnTo>
                    <a:pt x="101" y="53"/>
                  </a:lnTo>
                  <a:lnTo>
                    <a:pt x="101" y="58"/>
                  </a:lnTo>
                  <a:lnTo>
                    <a:pt x="103" y="64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03" y="82"/>
                  </a:lnTo>
                  <a:lnTo>
                    <a:pt x="103" y="87"/>
                  </a:lnTo>
                  <a:lnTo>
                    <a:pt x="99" y="87"/>
                  </a:lnTo>
                  <a:lnTo>
                    <a:pt x="96" y="87"/>
                  </a:lnTo>
                  <a:lnTo>
                    <a:pt x="93" y="85"/>
                  </a:lnTo>
                  <a:lnTo>
                    <a:pt x="90" y="85"/>
                  </a:lnTo>
                  <a:lnTo>
                    <a:pt x="87" y="85"/>
                  </a:lnTo>
                  <a:lnTo>
                    <a:pt x="83" y="85"/>
                  </a:lnTo>
                  <a:lnTo>
                    <a:pt x="80" y="84"/>
                  </a:lnTo>
                  <a:lnTo>
                    <a:pt x="77" y="84"/>
                  </a:lnTo>
                  <a:lnTo>
                    <a:pt x="74" y="84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64" y="82"/>
                  </a:lnTo>
                  <a:lnTo>
                    <a:pt x="56" y="80"/>
                  </a:lnTo>
                  <a:lnTo>
                    <a:pt x="50" y="80"/>
                  </a:lnTo>
                  <a:lnTo>
                    <a:pt x="43" y="80"/>
                  </a:lnTo>
                  <a:lnTo>
                    <a:pt x="35" y="80"/>
                  </a:lnTo>
                  <a:lnTo>
                    <a:pt x="29" y="80"/>
                  </a:lnTo>
                  <a:lnTo>
                    <a:pt x="23" y="80"/>
                  </a:lnTo>
                  <a:lnTo>
                    <a:pt x="16" y="80"/>
                  </a:lnTo>
                  <a:lnTo>
                    <a:pt x="8" y="79"/>
                  </a:lnTo>
                  <a:lnTo>
                    <a:pt x="2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5" y="24"/>
                  </a:lnTo>
                  <a:lnTo>
                    <a:pt x="8" y="18"/>
                  </a:lnTo>
                  <a:lnTo>
                    <a:pt x="11" y="12"/>
                  </a:lnTo>
                  <a:lnTo>
                    <a:pt x="18" y="5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2" name="Freeform 94"/>
            <p:cNvSpPr>
              <a:spLocks/>
            </p:cNvSpPr>
            <p:nvPr/>
          </p:nvSpPr>
          <p:spPr bwMode="auto">
            <a:xfrm>
              <a:off x="4646" y="1921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3" name="Freeform 95"/>
            <p:cNvSpPr>
              <a:spLocks/>
            </p:cNvSpPr>
            <p:nvPr/>
          </p:nvSpPr>
          <p:spPr bwMode="auto">
            <a:xfrm>
              <a:off x="4409" y="1967"/>
              <a:ext cx="3" cy="17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6" y="30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5"/>
                </a:cxn>
                <a:cxn ang="0">
                  <a:pos x="8" y="25"/>
                </a:cxn>
              </a:cxnLst>
              <a:rect l="0" t="0" r="r" b="b"/>
              <a:pathLst>
                <a:path w="8" h="35">
                  <a:moveTo>
                    <a:pt x="8" y="25"/>
                  </a:moveTo>
                  <a:lnTo>
                    <a:pt x="6" y="35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4" name="Freeform 96"/>
            <p:cNvSpPr>
              <a:spLocks/>
            </p:cNvSpPr>
            <p:nvPr/>
          </p:nvSpPr>
          <p:spPr bwMode="auto">
            <a:xfrm>
              <a:off x="4279" y="1961"/>
              <a:ext cx="2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7"/>
                </a:cxn>
              </a:cxnLst>
              <a:rect l="0" t="0" r="r" b="b"/>
              <a:pathLst>
                <a:path w="5" h="29">
                  <a:moveTo>
                    <a:pt x="0" y="27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5" name="Freeform 97"/>
            <p:cNvSpPr>
              <a:spLocks/>
            </p:cNvSpPr>
            <p:nvPr/>
          </p:nvSpPr>
          <p:spPr bwMode="auto">
            <a:xfrm>
              <a:off x="4001" y="195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6" name="Freeform 98"/>
            <p:cNvSpPr>
              <a:spLocks/>
            </p:cNvSpPr>
            <p:nvPr/>
          </p:nvSpPr>
          <p:spPr bwMode="auto">
            <a:xfrm>
              <a:off x="4402" y="1986"/>
              <a:ext cx="1" cy="13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3" y="21"/>
                </a:cxn>
                <a:cxn ang="0">
                  <a:pos x="3" y="22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24"/>
                </a:cxn>
              </a:cxnLst>
              <a:rect l="0" t="0" r="r" b="b"/>
              <a:pathLst>
                <a:path w="3" h="26">
                  <a:moveTo>
                    <a:pt x="3" y="2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7" name="Freeform 99"/>
            <p:cNvSpPr>
              <a:spLocks/>
            </p:cNvSpPr>
            <p:nvPr/>
          </p:nvSpPr>
          <p:spPr bwMode="auto">
            <a:xfrm>
              <a:off x="4412" y="1987"/>
              <a:ext cx="2" cy="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8" name="Freeform 100"/>
            <p:cNvSpPr>
              <a:spLocks/>
            </p:cNvSpPr>
            <p:nvPr/>
          </p:nvSpPr>
          <p:spPr bwMode="auto">
            <a:xfrm>
              <a:off x="3998" y="1963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9" name="Freeform 101"/>
            <p:cNvSpPr>
              <a:spLocks/>
            </p:cNvSpPr>
            <p:nvPr/>
          </p:nvSpPr>
          <p:spPr bwMode="auto">
            <a:xfrm>
              <a:off x="3998" y="1969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2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0" name="Freeform 102"/>
            <p:cNvSpPr>
              <a:spLocks/>
            </p:cNvSpPr>
            <p:nvPr/>
          </p:nvSpPr>
          <p:spPr bwMode="auto">
            <a:xfrm>
              <a:off x="4413" y="1995"/>
              <a:ext cx="2" cy="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1" name="Freeform 103"/>
            <p:cNvSpPr>
              <a:spLocks/>
            </p:cNvSpPr>
            <p:nvPr/>
          </p:nvSpPr>
          <p:spPr bwMode="auto">
            <a:xfrm>
              <a:off x="3996" y="1974"/>
              <a:ext cx="2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2" name="Freeform 104"/>
            <p:cNvSpPr>
              <a:spLocks/>
            </p:cNvSpPr>
            <p:nvPr/>
          </p:nvSpPr>
          <p:spPr bwMode="auto">
            <a:xfrm>
              <a:off x="4404" y="2000"/>
              <a:ext cx="6" cy="19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35"/>
                </a:cxn>
                <a:cxn ang="0">
                  <a:pos x="8" y="32"/>
                </a:cxn>
                <a:cxn ang="0">
                  <a:pos x="6" y="27"/>
                </a:cxn>
                <a:cxn ang="0">
                  <a:pos x="6" y="24"/>
                </a:cxn>
                <a:cxn ang="0">
                  <a:pos x="5" y="19"/>
                </a:cxn>
                <a:cxn ang="0">
                  <a:pos x="3" y="16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6" y="19"/>
                </a:cxn>
                <a:cxn ang="0">
                  <a:pos x="8" y="22"/>
                </a:cxn>
                <a:cxn ang="0">
                  <a:pos x="8" y="27"/>
                </a:cxn>
                <a:cxn ang="0">
                  <a:pos x="10" y="30"/>
                </a:cxn>
                <a:cxn ang="0">
                  <a:pos x="10" y="35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10" y="38"/>
                </a:cxn>
              </a:cxnLst>
              <a:rect l="0" t="0" r="r" b="b"/>
              <a:pathLst>
                <a:path w="11" h="38">
                  <a:moveTo>
                    <a:pt x="10" y="38"/>
                  </a:moveTo>
                  <a:lnTo>
                    <a:pt x="10" y="35"/>
                  </a:lnTo>
                  <a:lnTo>
                    <a:pt x="8" y="32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10" y="30"/>
                  </a:lnTo>
                  <a:lnTo>
                    <a:pt x="10" y="35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3" name="Freeform 105"/>
            <p:cNvSpPr>
              <a:spLocks/>
            </p:cNvSpPr>
            <p:nvPr/>
          </p:nvSpPr>
          <p:spPr bwMode="auto">
            <a:xfrm>
              <a:off x="4552" y="200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4" name="Freeform 106"/>
            <p:cNvSpPr>
              <a:spLocks/>
            </p:cNvSpPr>
            <p:nvPr/>
          </p:nvSpPr>
          <p:spPr bwMode="auto">
            <a:xfrm>
              <a:off x="4417" y="2004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5" name="Freeform 107"/>
            <p:cNvSpPr>
              <a:spLocks/>
            </p:cNvSpPr>
            <p:nvPr/>
          </p:nvSpPr>
          <p:spPr bwMode="auto">
            <a:xfrm>
              <a:off x="4554" y="201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6" name="Freeform 108"/>
            <p:cNvSpPr>
              <a:spLocks/>
            </p:cNvSpPr>
            <p:nvPr/>
          </p:nvSpPr>
          <p:spPr bwMode="auto">
            <a:xfrm>
              <a:off x="3996" y="1981"/>
              <a:ext cx="0" cy="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7" name="Freeform 109"/>
            <p:cNvSpPr>
              <a:spLocks/>
            </p:cNvSpPr>
            <p:nvPr/>
          </p:nvSpPr>
          <p:spPr bwMode="auto">
            <a:xfrm>
              <a:off x="4417" y="2007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8" name="Freeform 110"/>
            <p:cNvSpPr>
              <a:spLocks/>
            </p:cNvSpPr>
            <p:nvPr/>
          </p:nvSpPr>
          <p:spPr bwMode="auto">
            <a:xfrm>
              <a:off x="3994" y="1984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9" name="Freeform 111"/>
            <p:cNvSpPr>
              <a:spLocks/>
            </p:cNvSpPr>
            <p:nvPr/>
          </p:nvSpPr>
          <p:spPr bwMode="auto">
            <a:xfrm>
              <a:off x="4417" y="2008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0" name="Freeform 112"/>
            <p:cNvSpPr>
              <a:spLocks/>
            </p:cNvSpPr>
            <p:nvPr/>
          </p:nvSpPr>
          <p:spPr bwMode="auto">
            <a:xfrm>
              <a:off x="4559" y="2017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1" name="Freeform 113"/>
            <p:cNvSpPr>
              <a:spLocks/>
            </p:cNvSpPr>
            <p:nvPr/>
          </p:nvSpPr>
          <p:spPr bwMode="auto">
            <a:xfrm>
              <a:off x="4418" y="2013"/>
              <a:ext cx="2" cy="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2" name="Freeform 114"/>
            <p:cNvSpPr>
              <a:spLocks/>
            </p:cNvSpPr>
            <p:nvPr/>
          </p:nvSpPr>
          <p:spPr bwMode="auto">
            <a:xfrm>
              <a:off x="4562" y="2021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7" y="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3" name="Freeform 115"/>
            <p:cNvSpPr>
              <a:spLocks/>
            </p:cNvSpPr>
            <p:nvPr/>
          </p:nvSpPr>
          <p:spPr bwMode="auto">
            <a:xfrm>
              <a:off x="4420" y="2018"/>
              <a:ext cx="1" cy="5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4" name="Freeform 116"/>
            <p:cNvSpPr>
              <a:spLocks/>
            </p:cNvSpPr>
            <p:nvPr/>
          </p:nvSpPr>
          <p:spPr bwMode="auto">
            <a:xfrm>
              <a:off x="4422" y="202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5" name="Freeform 117"/>
            <p:cNvSpPr>
              <a:spLocks/>
            </p:cNvSpPr>
            <p:nvPr/>
          </p:nvSpPr>
          <p:spPr bwMode="auto">
            <a:xfrm>
              <a:off x="3975" y="200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0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6" name="Freeform 118"/>
            <p:cNvSpPr>
              <a:spLocks/>
            </p:cNvSpPr>
            <p:nvPr/>
          </p:nvSpPr>
          <p:spPr bwMode="auto">
            <a:xfrm>
              <a:off x="4423" y="202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7" name="Freeform 119"/>
            <p:cNvSpPr>
              <a:spLocks/>
            </p:cNvSpPr>
            <p:nvPr/>
          </p:nvSpPr>
          <p:spPr bwMode="auto">
            <a:xfrm>
              <a:off x="4424" y="203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8" name="Freeform 120"/>
            <p:cNvSpPr>
              <a:spLocks/>
            </p:cNvSpPr>
            <p:nvPr/>
          </p:nvSpPr>
          <p:spPr bwMode="auto">
            <a:xfrm>
              <a:off x="3973" y="2007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9" name="Freeform 121"/>
            <p:cNvSpPr>
              <a:spLocks/>
            </p:cNvSpPr>
            <p:nvPr/>
          </p:nvSpPr>
          <p:spPr bwMode="auto">
            <a:xfrm>
              <a:off x="4424" y="2035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0" name="Freeform 122"/>
            <p:cNvSpPr>
              <a:spLocks/>
            </p:cNvSpPr>
            <p:nvPr/>
          </p:nvSpPr>
          <p:spPr bwMode="auto">
            <a:xfrm>
              <a:off x="3904" y="200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1" name="Freeform 123"/>
            <p:cNvSpPr>
              <a:spLocks/>
            </p:cNvSpPr>
            <p:nvPr/>
          </p:nvSpPr>
          <p:spPr bwMode="auto">
            <a:xfrm>
              <a:off x="3971" y="201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2" name="Freeform 124"/>
            <p:cNvSpPr>
              <a:spLocks/>
            </p:cNvSpPr>
            <p:nvPr/>
          </p:nvSpPr>
          <p:spPr bwMode="auto">
            <a:xfrm>
              <a:off x="4426" y="203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3" name="Freeform 125"/>
            <p:cNvSpPr>
              <a:spLocks/>
            </p:cNvSpPr>
            <p:nvPr/>
          </p:nvSpPr>
          <p:spPr bwMode="auto">
            <a:xfrm>
              <a:off x="3970" y="2015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3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4" name="Freeform 126"/>
            <p:cNvSpPr>
              <a:spLocks/>
            </p:cNvSpPr>
            <p:nvPr/>
          </p:nvSpPr>
          <p:spPr bwMode="auto">
            <a:xfrm>
              <a:off x="3888" y="2023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5" name="Freeform 127"/>
            <p:cNvSpPr>
              <a:spLocks/>
            </p:cNvSpPr>
            <p:nvPr/>
          </p:nvSpPr>
          <p:spPr bwMode="auto">
            <a:xfrm>
              <a:off x="3888" y="2025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6" name="Freeform 128"/>
            <p:cNvSpPr>
              <a:spLocks/>
            </p:cNvSpPr>
            <p:nvPr/>
          </p:nvSpPr>
          <p:spPr bwMode="auto">
            <a:xfrm>
              <a:off x="3890" y="2028"/>
              <a:ext cx="0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7" name="Freeform 129"/>
            <p:cNvSpPr>
              <a:spLocks/>
            </p:cNvSpPr>
            <p:nvPr/>
          </p:nvSpPr>
          <p:spPr bwMode="auto">
            <a:xfrm>
              <a:off x="3888" y="2030"/>
              <a:ext cx="7" cy="37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9"/>
                </a:cxn>
                <a:cxn ang="0">
                  <a:pos x="4" y="21"/>
                </a:cxn>
                <a:cxn ang="0">
                  <a:pos x="5" y="24"/>
                </a:cxn>
                <a:cxn ang="0">
                  <a:pos x="5" y="25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5" y="37"/>
                </a:cxn>
                <a:cxn ang="0">
                  <a:pos x="7" y="40"/>
                </a:cxn>
                <a:cxn ang="0">
                  <a:pos x="8" y="43"/>
                </a:cxn>
                <a:cxn ang="0">
                  <a:pos x="8" y="46"/>
                </a:cxn>
                <a:cxn ang="0">
                  <a:pos x="10" y="49"/>
                </a:cxn>
                <a:cxn ang="0">
                  <a:pos x="10" y="54"/>
                </a:cxn>
                <a:cxn ang="0">
                  <a:pos x="12" y="57"/>
                </a:cxn>
                <a:cxn ang="0">
                  <a:pos x="12" y="62"/>
                </a:cxn>
                <a:cxn ang="0">
                  <a:pos x="13" y="65"/>
                </a:cxn>
                <a:cxn ang="0">
                  <a:pos x="13" y="69"/>
                </a:cxn>
                <a:cxn ang="0">
                  <a:pos x="13" y="73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8" y="72"/>
                </a:cxn>
                <a:cxn ang="0">
                  <a:pos x="8" y="70"/>
                </a:cxn>
                <a:cxn ang="0">
                  <a:pos x="7" y="70"/>
                </a:cxn>
                <a:cxn ang="0">
                  <a:pos x="7" y="69"/>
                </a:cxn>
                <a:cxn ang="0">
                  <a:pos x="5" y="69"/>
                </a:cxn>
                <a:cxn ang="0">
                  <a:pos x="5" y="62"/>
                </a:cxn>
                <a:cxn ang="0">
                  <a:pos x="5" y="57"/>
                </a:cxn>
                <a:cxn ang="0">
                  <a:pos x="5" y="53"/>
                </a:cxn>
                <a:cxn ang="0">
                  <a:pos x="5" y="48"/>
                </a:cxn>
                <a:cxn ang="0">
                  <a:pos x="5" y="43"/>
                </a:cxn>
                <a:cxn ang="0">
                  <a:pos x="4" y="38"/>
                </a:cxn>
                <a:cxn ang="0">
                  <a:pos x="4" y="33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6"/>
                </a:cxn>
              </a:cxnLst>
              <a:rect l="0" t="0" r="r" b="b"/>
              <a:pathLst>
                <a:path w="13" h="73">
                  <a:moveTo>
                    <a:pt x="4" y="16"/>
                  </a:move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7" y="4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3" y="65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8" name="Freeform 130"/>
            <p:cNvSpPr>
              <a:spLocks/>
            </p:cNvSpPr>
            <p:nvPr/>
          </p:nvSpPr>
          <p:spPr bwMode="auto">
            <a:xfrm>
              <a:off x="3865" y="2070"/>
              <a:ext cx="142" cy="89"/>
            </a:xfrm>
            <a:custGeom>
              <a:avLst/>
              <a:gdLst/>
              <a:ahLst/>
              <a:cxnLst>
                <a:cxn ang="0">
                  <a:pos x="299" y="5"/>
                </a:cxn>
                <a:cxn ang="0">
                  <a:pos x="299" y="13"/>
                </a:cxn>
                <a:cxn ang="0">
                  <a:pos x="299" y="21"/>
                </a:cxn>
                <a:cxn ang="0">
                  <a:pos x="297" y="29"/>
                </a:cxn>
                <a:cxn ang="0">
                  <a:pos x="296" y="39"/>
                </a:cxn>
                <a:cxn ang="0">
                  <a:pos x="294" y="44"/>
                </a:cxn>
                <a:cxn ang="0">
                  <a:pos x="296" y="48"/>
                </a:cxn>
                <a:cxn ang="0">
                  <a:pos x="296" y="53"/>
                </a:cxn>
                <a:cxn ang="0">
                  <a:pos x="294" y="58"/>
                </a:cxn>
                <a:cxn ang="0">
                  <a:pos x="294" y="63"/>
                </a:cxn>
                <a:cxn ang="0">
                  <a:pos x="293" y="74"/>
                </a:cxn>
                <a:cxn ang="0">
                  <a:pos x="289" y="90"/>
                </a:cxn>
                <a:cxn ang="0">
                  <a:pos x="286" y="108"/>
                </a:cxn>
                <a:cxn ang="0">
                  <a:pos x="283" y="125"/>
                </a:cxn>
                <a:cxn ang="0">
                  <a:pos x="281" y="141"/>
                </a:cxn>
                <a:cxn ang="0">
                  <a:pos x="280" y="159"/>
                </a:cxn>
                <a:cxn ang="0">
                  <a:pos x="273" y="167"/>
                </a:cxn>
                <a:cxn ang="0">
                  <a:pos x="264" y="172"/>
                </a:cxn>
                <a:cxn ang="0">
                  <a:pos x="249" y="172"/>
                </a:cxn>
                <a:cxn ang="0">
                  <a:pos x="237" y="173"/>
                </a:cxn>
                <a:cxn ang="0">
                  <a:pos x="214" y="176"/>
                </a:cxn>
                <a:cxn ang="0">
                  <a:pos x="181" y="181"/>
                </a:cxn>
                <a:cxn ang="0">
                  <a:pos x="147" y="184"/>
                </a:cxn>
                <a:cxn ang="0">
                  <a:pos x="115" y="184"/>
                </a:cxn>
                <a:cxn ang="0">
                  <a:pos x="81" y="183"/>
                </a:cxn>
                <a:cxn ang="0">
                  <a:pos x="57" y="178"/>
                </a:cxn>
                <a:cxn ang="0">
                  <a:pos x="45" y="176"/>
                </a:cxn>
                <a:cxn ang="0">
                  <a:pos x="30" y="173"/>
                </a:cxn>
                <a:cxn ang="0">
                  <a:pos x="17" y="170"/>
                </a:cxn>
                <a:cxn ang="0">
                  <a:pos x="6" y="165"/>
                </a:cxn>
                <a:cxn ang="0">
                  <a:pos x="3" y="146"/>
                </a:cxn>
                <a:cxn ang="0">
                  <a:pos x="5" y="117"/>
                </a:cxn>
                <a:cxn ang="0">
                  <a:pos x="5" y="87"/>
                </a:cxn>
                <a:cxn ang="0">
                  <a:pos x="5" y="55"/>
                </a:cxn>
                <a:cxn ang="0">
                  <a:pos x="8" y="2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19" y="8"/>
                </a:cxn>
                <a:cxn ang="0">
                  <a:pos x="33" y="10"/>
                </a:cxn>
                <a:cxn ang="0">
                  <a:pos x="65" y="12"/>
                </a:cxn>
                <a:cxn ang="0">
                  <a:pos x="97" y="13"/>
                </a:cxn>
                <a:cxn ang="0">
                  <a:pos x="129" y="15"/>
                </a:cxn>
                <a:cxn ang="0">
                  <a:pos x="160" y="13"/>
                </a:cxn>
                <a:cxn ang="0">
                  <a:pos x="185" y="12"/>
                </a:cxn>
                <a:cxn ang="0">
                  <a:pos x="211" y="12"/>
                </a:cxn>
                <a:cxn ang="0">
                  <a:pos x="237" y="10"/>
                </a:cxn>
                <a:cxn ang="0">
                  <a:pos x="262" y="7"/>
                </a:cxn>
                <a:cxn ang="0">
                  <a:pos x="288" y="4"/>
                </a:cxn>
                <a:cxn ang="0">
                  <a:pos x="299" y="0"/>
                </a:cxn>
              </a:cxnLst>
              <a:rect l="0" t="0" r="r" b="b"/>
              <a:pathLst>
                <a:path w="299" h="184">
                  <a:moveTo>
                    <a:pt x="299" y="0"/>
                  </a:moveTo>
                  <a:lnTo>
                    <a:pt x="299" y="5"/>
                  </a:lnTo>
                  <a:lnTo>
                    <a:pt x="299" y="8"/>
                  </a:lnTo>
                  <a:lnTo>
                    <a:pt x="299" y="13"/>
                  </a:lnTo>
                  <a:lnTo>
                    <a:pt x="299" y="16"/>
                  </a:lnTo>
                  <a:lnTo>
                    <a:pt x="299" y="21"/>
                  </a:lnTo>
                  <a:lnTo>
                    <a:pt x="299" y="26"/>
                  </a:lnTo>
                  <a:lnTo>
                    <a:pt x="297" y="29"/>
                  </a:lnTo>
                  <a:lnTo>
                    <a:pt x="297" y="34"/>
                  </a:lnTo>
                  <a:lnTo>
                    <a:pt x="296" y="39"/>
                  </a:lnTo>
                  <a:lnTo>
                    <a:pt x="293" y="42"/>
                  </a:lnTo>
                  <a:lnTo>
                    <a:pt x="294" y="44"/>
                  </a:lnTo>
                  <a:lnTo>
                    <a:pt x="296" y="47"/>
                  </a:lnTo>
                  <a:lnTo>
                    <a:pt x="296" y="48"/>
                  </a:lnTo>
                  <a:lnTo>
                    <a:pt x="296" y="52"/>
                  </a:lnTo>
                  <a:lnTo>
                    <a:pt x="296" y="53"/>
                  </a:lnTo>
                  <a:lnTo>
                    <a:pt x="296" y="56"/>
                  </a:lnTo>
                  <a:lnTo>
                    <a:pt x="294" y="58"/>
                  </a:lnTo>
                  <a:lnTo>
                    <a:pt x="294" y="61"/>
                  </a:lnTo>
                  <a:lnTo>
                    <a:pt x="294" y="63"/>
                  </a:lnTo>
                  <a:lnTo>
                    <a:pt x="294" y="66"/>
                  </a:lnTo>
                  <a:lnTo>
                    <a:pt x="293" y="74"/>
                  </a:lnTo>
                  <a:lnTo>
                    <a:pt x="291" y="82"/>
                  </a:lnTo>
                  <a:lnTo>
                    <a:pt x="289" y="90"/>
                  </a:lnTo>
                  <a:lnTo>
                    <a:pt x="288" y="100"/>
                  </a:lnTo>
                  <a:lnTo>
                    <a:pt x="286" y="108"/>
                  </a:lnTo>
                  <a:lnTo>
                    <a:pt x="285" y="116"/>
                  </a:lnTo>
                  <a:lnTo>
                    <a:pt x="283" y="125"/>
                  </a:lnTo>
                  <a:lnTo>
                    <a:pt x="283" y="133"/>
                  </a:lnTo>
                  <a:lnTo>
                    <a:pt x="281" y="141"/>
                  </a:lnTo>
                  <a:lnTo>
                    <a:pt x="281" y="151"/>
                  </a:lnTo>
                  <a:lnTo>
                    <a:pt x="280" y="159"/>
                  </a:lnTo>
                  <a:lnTo>
                    <a:pt x="278" y="164"/>
                  </a:lnTo>
                  <a:lnTo>
                    <a:pt x="273" y="167"/>
                  </a:lnTo>
                  <a:lnTo>
                    <a:pt x="269" y="170"/>
                  </a:lnTo>
                  <a:lnTo>
                    <a:pt x="264" y="172"/>
                  </a:lnTo>
                  <a:lnTo>
                    <a:pt x="256" y="172"/>
                  </a:lnTo>
                  <a:lnTo>
                    <a:pt x="249" y="172"/>
                  </a:lnTo>
                  <a:lnTo>
                    <a:pt x="243" y="172"/>
                  </a:lnTo>
                  <a:lnTo>
                    <a:pt x="237" y="173"/>
                  </a:lnTo>
                  <a:lnTo>
                    <a:pt x="232" y="175"/>
                  </a:lnTo>
                  <a:lnTo>
                    <a:pt x="214" y="176"/>
                  </a:lnTo>
                  <a:lnTo>
                    <a:pt x="197" y="180"/>
                  </a:lnTo>
                  <a:lnTo>
                    <a:pt x="181" y="181"/>
                  </a:lnTo>
                  <a:lnTo>
                    <a:pt x="165" y="183"/>
                  </a:lnTo>
                  <a:lnTo>
                    <a:pt x="147" y="184"/>
                  </a:lnTo>
                  <a:lnTo>
                    <a:pt x="131" y="184"/>
                  </a:lnTo>
                  <a:lnTo>
                    <a:pt x="115" y="184"/>
                  </a:lnTo>
                  <a:lnTo>
                    <a:pt x="97" y="184"/>
                  </a:lnTo>
                  <a:lnTo>
                    <a:pt x="81" y="183"/>
                  </a:lnTo>
                  <a:lnTo>
                    <a:pt x="64" y="180"/>
                  </a:lnTo>
                  <a:lnTo>
                    <a:pt x="57" y="178"/>
                  </a:lnTo>
                  <a:lnTo>
                    <a:pt x="51" y="176"/>
                  </a:lnTo>
                  <a:lnTo>
                    <a:pt x="45" y="176"/>
                  </a:lnTo>
                  <a:lnTo>
                    <a:pt x="37" y="175"/>
                  </a:lnTo>
                  <a:lnTo>
                    <a:pt x="30" y="173"/>
                  </a:lnTo>
                  <a:lnTo>
                    <a:pt x="24" y="172"/>
                  </a:lnTo>
                  <a:lnTo>
                    <a:pt x="17" y="170"/>
                  </a:lnTo>
                  <a:lnTo>
                    <a:pt x="11" y="168"/>
                  </a:lnTo>
                  <a:lnTo>
                    <a:pt x="6" y="165"/>
                  </a:lnTo>
                  <a:lnTo>
                    <a:pt x="0" y="160"/>
                  </a:lnTo>
                  <a:lnTo>
                    <a:pt x="3" y="146"/>
                  </a:lnTo>
                  <a:lnTo>
                    <a:pt x="5" y="132"/>
                  </a:lnTo>
                  <a:lnTo>
                    <a:pt x="5" y="117"/>
                  </a:lnTo>
                  <a:lnTo>
                    <a:pt x="5" y="101"/>
                  </a:lnTo>
                  <a:lnTo>
                    <a:pt x="5" y="87"/>
                  </a:lnTo>
                  <a:lnTo>
                    <a:pt x="5" y="71"/>
                  </a:lnTo>
                  <a:lnTo>
                    <a:pt x="5" y="55"/>
                  </a:lnTo>
                  <a:lnTo>
                    <a:pt x="6" y="39"/>
                  </a:lnTo>
                  <a:lnTo>
                    <a:pt x="8" y="2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49" y="12"/>
                  </a:lnTo>
                  <a:lnTo>
                    <a:pt x="65" y="12"/>
                  </a:lnTo>
                  <a:lnTo>
                    <a:pt x="81" y="13"/>
                  </a:lnTo>
                  <a:lnTo>
                    <a:pt x="97" y="13"/>
                  </a:lnTo>
                  <a:lnTo>
                    <a:pt x="113" y="15"/>
                  </a:lnTo>
                  <a:lnTo>
                    <a:pt x="129" y="15"/>
                  </a:lnTo>
                  <a:lnTo>
                    <a:pt x="144" y="15"/>
                  </a:lnTo>
                  <a:lnTo>
                    <a:pt x="160" y="13"/>
                  </a:lnTo>
                  <a:lnTo>
                    <a:pt x="174" y="12"/>
                  </a:lnTo>
                  <a:lnTo>
                    <a:pt x="185" y="12"/>
                  </a:lnTo>
                  <a:lnTo>
                    <a:pt x="198" y="12"/>
                  </a:lnTo>
                  <a:lnTo>
                    <a:pt x="211" y="12"/>
                  </a:lnTo>
                  <a:lnTo>
                    <a:pt x="224" y="12"/>
                  </a:lnTo>
                  <a:lnTo>
                    <a:pt x="237" y="10"/>
                  </a:lnTo>
                  <a:lnTo>
                    <a:pt x="249" y="8"/>
                  </a:lnTo>
                  <a:lnTo>
                    <a:pt x="262" y="7"/>
                  </a:lnTo>
                  <a:lnTo>
                    <a:pt x="275" y="5"/>
                  </a:lnTo>
                  <a:lnTo>
                    <a:pt x="288" y="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9" name="Freeform 131"/>
            <p:cNvSpPr>
              <a:spLocks/>
            </p:cNvSpPr>
            <p:nvPr/>
          </p:nvSpPr>
          <p:spPr bwMode="auto">
            <a:xfrm>
              <a:off x="3867" y="2158"/>
              <a:ext cx="127" cy="230"/>
            </a:xfrm>
            <a:custGeom>
              <a:avLst/>
              <a:gdLst/>
              <a:ahLst/>
              <a:cxnLst>
                <a:cxn ang="0">
                  <a:pos x="262" y="88"/>
                </a:cxn>
                <a:cxn ang="0">
                  <a:pos x="264" y="181"/>
                </a:cxn>
                <a:cxn ang="0">
                  <a:pos x="264" y="200"/>
                </a:cxn>
                <a:cxn ang="0">
                  <a:pos x="254" y="266"/>
                </a:cxn>
                <a:cxn ang="0">
                  <a:pos x="238" y="226"/>
                </a:cxn>
                <a:cxn ang="0">
                  <a:pos x="227" y="205"/>
                </a:cxn>
                <a:cxn ang="0">
                  <a:pos x="216" y="192"/>
                </a:cxn>
                <a:cxn ang="0">
                  <a:pos x="206" y="195"/>
                </a:cxn>
                <a:cxn ang="0">
                  <a:pos x="214" y="207"/>
                </a:cxn>
                <a:cxn ang="0">
                  <a:pos x="226" y="231"/>
                </a:cxn>
                <a:cxn ang="0">
                  <a:pos x="224" y="234"/>
                </a:cxn>
                <a:cxn ang="0">
                  <a:pos x="218" y="235"/>
                </a:cxn>
                <a:cxn ang="0">
                  <a:pos x="200" y="255"/>
                </a:cxn>
                <a:cxn ang="0">
                  <a:pos x="190" y="296"/>
                </a:cxn>
                <a:cxn ang="0">
                  <a:pos x="218" y="371"/>
                </a:cxn>
                <a:cxn ang="0">
                  <a:pos x="238" y="408"/>
                </a:cxn>
                <a:cxn ang="0">
                  <a:pos x="246" y="426"/>
                </a:cxn>
                <a:cxn ang="0">
                  <a:pos x="237" y="472"/>
                </a:cxn>
                <a:cxn ang="0">
                  <a:pos x="227" y="464"/>
                </a:cxn>
                <a:cxn ang="0">
                  <a:pos x="219" y="466"/>
                </a:cxn>
                <a:cxn ang="0">
                  <a:pos x="195" y="464"/>
                </a:cxn>
                <a:cxn ang="0">
                  <a:pos x="157" y="450"/>
                </a:cxn>
                <a:cxn ang="0">
                  <a:pos x="120" y="389"/>
                </a:cxn>
                <a:cxn ang="0">
                  <a:pos x="80" y="333"/>
                </a:cxn>
                <a:cxn ang="0">
                  <a:pos x="56" y="306"/>
                </a:cxn>
                <a:cxn ang="0">
                  <a:pos x="50" y="285"/>
                </a:cxn>
                <a:cxn ang="0">
                  <a:pos x="53" y="272"/>
                </a:cxn>
                <a:cxn ang="0">
                  <a:pos x="59" y="235"/>
                </a:cxn>
                <a:cxn ang="0">
                  <a:pos x="70" y="200"/>
                </a:cxn>
                <a:cxn ang="0">
                  <a:pos x="74" y="192"/>
                </a:cxn>
                <a:cxn ang="0">
                  <a:pos x="75" y="184"/>
                </a:cxn>
                <a:cxn ang="0">
                  <a:pos x="72" y="179"/>
                </a:cxn>
                <a:cxn ang="0">
                  <a:pos x="64" y="194"/>
                </a:cxn>
                <a:cxn ang="0">
                  <a:pos x="56" y="210"/>
                </a:cxn>
                <a:cxn ang="0">
                  <a:pos x="51" y="226"/>
                </a:cxn>
                <a:cxn ang="0">
                  <a:pos x="45" y="243"/>
                </a:cxn>
                <a:cxn ang="0">
                  <a:pos x="43" y="261"/>
                </a:cxn>
                <a:cxn ang="0">
                  <a:pos x="37" y="288"/>
                </a:cxn>
                <a:cxn ang="0">
                  <a:pos x="53" y="317"/>
                </a:cxn>
                <a:cxn ang="0">
                  <a:pos x="78" y="359"/>
                </a:cxn>
                <a:cxn ang="0">
                  <a:pos x="106" y="394"/>
                </a:cxn>
                <a:cxn ang="0">
                  <a:pos x="126" y="427"/>
                </a:cxn>
                <a:cxn ang="0">
                  <a:pos x="101" y="423"/>
                </a:cxn>
                <a:cxn ang="0">
                  <a:pos x="75" y="384"/>
                </a:cxn>
                <a:cxn ang="0">
                  <a:pos x="42" y="320"/>
                </a:cxn>
                <a:cxn ang="0">
                  <a:pos x="24" y="288"/>
                </a:cxn>
                <a:cxn ang="0">
                  <a:pos x="34" y="295"/>
                </a:cxn>
                <a:cxn ang="0">
                  <a:pos x="14" y="266"/>
                </a:cxn>
                <a:cxn ang="0">
                  <a:pos x="2" y="231"/>
                </a:cxn>
                <a:cxn ang="0">
                  <a:pos x="0" y="213"/>
                </a:cxn>
                <a:cxn ang="0">
                  <a:pos x="8" y="152"/>
                </a:cxn>
                <a:cxn ang="0">
                  <a:pos x="14" y="43"/>
                </a:cxn>
                <a:cxn ang="0">
                  <a:pos x="19" y="16"/>
                </a:cxn>
                <a:cxn ang="0">
                  <a:pos x="37" y="7"/>
                </a:cxn>
                <a:cxn ang="0">
                  <a:pos x="125" y="16"/>
                </a:cxn>
                <a:cxn ang="0">
                  <a:pos x="192" y="11"/>
                </a:cxn>
                <a:cxn ang="0">
                  <a:pos x="235" y="7"/>
                </a:cxn>
                <a:cxn ang="0">
                  <a:pos x="256" y="3"/>
                </a:cxn>
                <a:cxn ang="0">
                  <a:pos x="270" y="2"/>
                </a:cxn>
              </a:cxnLst>
              <a:rect l="0" t="0" r="r" b="b"/>
              <a:pathLst>
                <a:path w="270" h="479">
                  <a:moveTo>
                    <a:pt x="270" y="0"/>
                  </a:moveTo>
                  <a:lnTo>
                    <a:pt x="269" y="19"/>
                  </a:lnTo>
                  <a:lnTo>
                    <a:pt x="266" y="35"/>
                  </a:lnTo>
                  <a:lnTo>
                    <a:pt x="264" y="53"/>
                  </a:lnTo>
                  <a:lnTo>
                    <a:pt x="264" y="71"/>
                  </a:lnTo>
                  <a:lnTo>
                    <a:pt x="262" y="88"/>
                  </a:lnTo>
                  <a:lnTo>
                    <a:pt x="262" y="106"/>
                  </a:lnTo>
                  <a:lnTo>
                    <a:pt x="262" y="123"/>
                  </a:lnTo>
                  <a:lnTo>
                    <a:pt x="262" y="141"/>
                  </a:lnTo>
                  <a:lnTo>
                    <a:pt x="262" y="160"/>
                  </a:lnTo>
                  <a:lnTo>
                    <a:pt x="262" y="178"/>
                  </a:lnTo>
                  <a:lnTo>
                    <a:pt x="264" y="181"/>
                  </a:lnTo>
                  <a:lnTo>
                    <a:pt x="264" y="184"/>
                  </a:lnTo>
                  <a:lnTo>
                    <a:pt x="264" y="187"/>
                  </a:lnTo>
                  <a:lnTo>
                    <a:pt x="264" y="191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4" y="200"/>
                  </a:lnTo>
                  <a:lnTo>
                    <a:pt x="264" y="205"/>
                  </a:lnTo>
                  <a:lnTo>
                    <a:pt x="264" y="208"/>
                  </a:lnTo>
                  <a:lnTo>
                    <a:pt x="264" y="211"/>
                  </a:lnTo>
                  <a:lnTo>
                    <a:pt x="261" y="279"/>
                  </a:lnTo>
                  <a:lnTo>
                    <a:pt x="258" y="272"/>
                  </a:lnTo>
                  <a:lnTo>
                    <a:pt x="254" y="266"/>
                  </a:lnTo>
                  <a:lnTo>
                    <a:pt x="251" y="259"/>
                  </a:lnTo>
                  <a:lnTo>
                    <a:pt x="248" y="251"/>
                  </a:lnTo>
                  <a:lnTo>
                    <a:pt x="246" y="245"/>
                  </a:lnTo>
                  <a:lnTo>
                    <a:pt x="243" y="239"/>
                  </a:lnTo>
                  <a:lnTo>
                    <a:pt x="242" y="232"/>
                  </a:lnTo>
                  <a:lnTo>
                    <a:pt x="238" y="226"/>
                  </a:lnTo>
                  <a:lnTo>
                    <a:pt x="235" y="219"/>
                  </a:lnTo>
                  <a:lnTo>
                    <a:pt x="230" y="215"/>
                  </a:lnTo>
                  <a:lnTo>
                    <a:pt x="229" y="213"/>
                  </a:lnTo>
                  <a:lnTo>
                    <a:pt x="229" y="210"/>
                  </a:lnTo>
                  <a:lnTo>
                    <a:pt x="227" y="208"/>
                  </a:lnTo>
                  <a:lnTo>
                    <a:pt x="227" y="205"/>
                  </a:lnTo>
                  <a:lnTo>
                    <a:pt x="226" y="202"/>
                  </a:lnTo>
                  <a:lnTo>
                    <a:pt x="224" y="200"/>
                  </a:lnTo>
                  <a:lnTo>
                    <a:pt x="222" y="197"/>
                  </a:lnTo>
                  <a:lnTo>
                    <a:pt x="221" y="195"/>
                  </a:lnTo>
                  <a:lnTo>
                    <a:pt x="219" y="194"/>
                  </a:lnTo>
                  <a:lnTo>
                    <a:pt x="216" y="192"/>
                  </a:lnTo>
                  <a:lnTo>
                    <a:pt x="214" y="192"/>
                  </a:lnTo>
                  <a:lnTo>
                    <a:pt x="213" y="192"/>
                  </a:lnTo>
                  <a:lnTo>
                    <a:pt x="211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06" y="195"/>
                  </a:lnTo>
                  <a:lnTo>
                    <a:pt x="206" y="195"/>
                  </a:lnTo>
                  <a:lnTo>
                    <a:pt x="206" y="197"/>
                  </a:lnTo>
                  <a:lnTo>
                    <a:pt x="206" y="199"/>
                  </a:lnTo>
                  <a:lnTo>
                    <a:pt x="208" y="200"/>
                  </a:lnTo>
                  <a:lnTo>
                    <a:pt x="211" y="203"/>
                  </a:lnTo>
                  <a:lnTo>
                    <a:pt x="214" y="207"/>
                  </a:lnTo>
                  <a:lnTo>
                    <a:pt x="216" y="210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2" y="221"/>
                  </a:lnTo>
                  <a:lnTo>
                    <a:pt x="224" y="226"/>
                  </a:lnTo>
                  <a:lnTo>
                    <a:pt x="226" y="231"/>
                  </a:lnTo>
                  <a:lnTo>
                    <a:pt x="227" y="234"/>
                  </a:lnTo>
                  <a:lnTo>
                    <a:pt x="229" y="237"/>
                  </a:lnTo>
                  <a:lnTo>
                    <a:pt x="229" y="237"/>
                  </a:lnTo>
                  <a:lnTo>
                    <a:pt x="227" y="235"/>
                  </a:lnTo>
                  <a:lnTo>
                    <a:pt x="226" y="234"/>
                  </a:lnTo>
                  <a:lnTo>
                    <a:pt x="224" y="234"/>
                  </a:lnTo>
                  <a:lnTo>
                    <a:pt x="222" y="234"/>
                  </a:lnTo>
                  <a:lnTo>
                    <a:pt x="221" y="234"/>
                  </a:lnTo>
                  <a:lnTo>
                    <a:pt x="221" y="234"/>
                  </a:lnTo>
                  <a:lnTo>
                    <a:pt x="219" y="234"/>
                  </a:lnTo>
                  <a:lnTo>
                    <a:pt x="218" y="234"/>
                  </a:lnTo>
                  <a:lnTo>
                    <a:pt x="218" y="235"/>
                  </a:lnTo>
                  <a:lnTo>
                    <a:pt x="211" y="237"/>
                  </a:lnTo>
                  <a:lnTo>
                    <a:pt x="208" y="240"/>
                  </a:lnTo>
                  <a:lnTo>
                    <a:pt x="205" y="243"/>
                  </a:lnTo>
                  <a:lnTo>
                    <a:pt x="203" y="247"/>
                  </a:lnTo>
                  <a:lnTo>
                    <a:pt x="202" y="250"/>
                  </a:lnTo>
                  <a:lnTo>
                    <a:pt x="200" y="255"/>
                  </a:lnTo>
                  <a:lnTo>
                    <a:pt x="198" y="258"/>
                  </a:lnTo>
                  <a:lnTo>
                    <a:pt x="195" y="261"/>
                  </a:lnTo>
                  <a:lnTo>
                    <a:pt x="194" y="266"/>
                  </a:lnTo>
                  <a:lnTo>
                    <a:pt x="190" y="269"/>
                  </a:lnTo>
                  <a:lnTo>
                    <a:pt x="189" y="282"/>
                  </a:lnTo>
                  <a:lnTo>
                    <a:pt x="190" y="296"/>
                  </a:lnTo>
                  <a:lnTo>
                    <a:pt x="194" y="309"/>
                  </a:lnTo>
                  <a:lnTo>
                    <a:pt x="197" y="322"/>
                  </a:lnTo>
                  <a:lnTo>
                    <a:pt x="202" y="335"/>
                  </a:lnTo>
                  <a:lnTo>
                    <a:pt x="206" y="347"/>
                  </a:lnTo>
                  <a:lnTo>
                    <a:pt x="213" y="359"/>
                  </a:lnTo>
                  <a:lnTo>
                    <a:pt x="218" y="371"/>
                  </a:lnTo>
                  <a:lnTo>
                    <a:pt x="222" y="384"/>
                  </a:lnTo>
                  <a:lnTo>
                    <a:pt x="227" y="397"/>
                  </a:lnTo>
                  <a:lnTo>
                    <a:pt x="230" y="400"/>
                  </a:lnTo>
                  <a:lnTo>
                    <a:pt x="232" y="403"/>
                  </a:lnTo>
                  <a:lnTo>
                    <a:pt x="235" y="407"/>
                  </a:lnTo>
                  <a:lnTo>
                    <a:pt x="238" y="408"/>
                  </a:lnTo>
                  <a:lnTo>
                    <a:pt x="242" y="411"/>
                  </a:lnTo>
                  <a:lnTo>
                    <a:pt x="245" y="413"/>
                  </a:lnTo>
                  <a:lnTo>
                    <a:pt x="246" y="416"/>
                  </a:lnTo>
                  <a:lnTo>
                    <a:pt x="248" y="419"/>
                  </a:lnTo>
                  <a:lnTo>
                    <a:pt x="248" y="423"/>
                  </a:lnTo>
                  <a:lnTo>
                    <a:pt x="246" y="426"/>
                  </a:lnTo>
                  <a:lnTo>
                    <a:pt x="243" y="479"/>
                  </a:lnTo>
                  <a:lnTo>
                    <a:pt x="243" y="477"/>
                  </a:lnTo>
                  <a:lnTo>
                    <a:pt x="242" y="475"/>
                  </a:lnTo>
                  <a:lnTo>
                    <a:pt x="240" y="474"/>
                  </a:lnTo>
                  <a:lnTo>
                    <a:pt x="238" y="472"/>
                  </a:lnTo>
                  <a:lnTo>
                    <a:pt x="237" y="472"/>
                  </a:lnTo>
                  <a:lnTo>
                    <a:pt x="235" y="471"/>
                  </a:lnTo>
                  <a:lnTo>
                    <a:pt x="234" y="469"/>
                  </a:lnTo>
                  <a:lnTo>
                    <a:pt x="232" y="469"/>
                  </a:lnTo>
                  <a:lnTo>
                    <a:pt x="230" y="467"/>
                  </a:lnTo>
                  <a:lnTo>
                    <a:pt x="229" y="466"/>
                  </a:lnTo>
                  <a:lnTo>
                    <a:pt x="227" y="464"/>
                  </a:lnTo>
                  <a:lnTo>
                    <a:pt x="226" y="464"/>
                  </a:lnTo>
                  <a:lnTo>
                    <a:pt x="224" y="463"/>
                  </a:lnTo>
                  <a:lnTo>
                    <a:pt x="222" y="463"/>
                  </a:lnTo>
                  <a:lnTo>
                    <a:pt x="221" y="464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8" y="466"/>
                  </a:lnTo>
                  <a:lnTo>
                    <a:pt x="216" y="467"/>
                  </a:lnTo>
                  <a:lnTo>
                    <a:pt x="214" y="469"/>
                  </a:lnTo>
                  <a:lnTo>
                    <a:pt x="208" y="467"/>
                  </a:lnTo>
                  <a:lnTo>
                    <a:pt x="202" y="466"/>
                  </a:lnTo>
                  <a:lnTo>
                    <a:pt x="195" y="464"/>
                  </a:lnTo>
                  <a:lnTo>
                    <a:pt x="187" y="464"/>
                  </a:lnTo>
                  <a:lnTo>
                    <a:pt x="181" y="463"/>
                  </a:lnTo>
                  <a:lnTo>
                    <a:pt x="174" y="461"/>
                  </a:lnTo>
                  <a:lnTo>
                    <a:pt x="168" y="458"/>
                  </a:lnTo>
                  <a:lnTo>
                    <a:pt x="162" y="455"/>
                  </a:lnTo>
                  <a:lnTo>
                    <a:pt x="157" y="450"/>
                  </a:lnTo>
                  <a:lnTo>
                    <a:pt x="152" y="442"/>
                  </a:lnTo>
                  <a:lnTo>
                    <a:pt x="147" y="432"/>
                  </a:lnTo>
                  <a:lnTo>
                    <a:pt x="141" y="421"/>
                  </a:lnTo>
                  <a:lnTo>
                    <a:pt x="133" y="411"/>
                  </a:lnTo>
                  <a:lnTo>
                    <a:pt x="126" y="400"/>
                  </a:lnTo>
                  <a:lnTo>
                    <a:pt x="120" y="389"/>
                  </a:lnTo>
                  <a:lnTo>
                    <a:pt x="112" y="379"/>
                  </a:lnTo>
                  <a:lnTo>
                    <a:pt x="104" y="368"/>
                  </a:lnTo>
                  <a:lnTo>
                    <a:pt x="98" y="359"/>
                  </a:lnTo>
                  <a:lnTo>
                    <a:pt x="90" y="349"/>
                  </a:lnTo>
                  <a:lnTo>
                    <a:pt x="82" y="339"/>
                  </a:lnTo>
                  <a:lnTo>
                    <a:pt x="80" y="333"/>
                  </a:lnTo>
                  <a:lnTo>
                    <a:pt x="77" y="328"/>
                  </a:lnTo>
                  <a:lnTo>
                    <a:pt x="74" y="323"/>
                  </a:lnTo>
                  <a:lnTo>
                    <a:pt x="69" y="319"/>
                  </a:lnTo>
                  <a:lnTo>
                    <a:pt x="66" y="314"/>
                  </a:lnTo>
                  <a:lnTo>
                    <a:pt x="61" y="309"/>
                  </a:lnTo>
                  <a:lnTo>
                    <a:pt x="56" y="306"/>
                  </a:lnTo>
                  <a:lnTo>
                    <a:pt x="53" y="301"/>
                  </a:lnTo>
                  <a:lnTo>
                    <a:pt x="51" y="296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0" y="287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51" y="279"/>
                  </a:lnTo>
                  <a:lnTo>
                    <a:pt x="51" y="277"/>
                  </a:lnTo>
                  <a:lnTo>
                    <a:pt x="53" y="274"/>
                  </a:lnTo>
                  <a:lnTo>
                    <a:pt x="53" y="272"/>
                  </a:lnTo>
                  <a:lnTo>
                    <a:pt x="54" y="271"/>
                  </a:lnTo>
                  <a:lnTo>
                    <a:pt x="54" y="264"/>
                  </a:lnTo>
                  <a:lnTo>
                    <a:pt x="54" y="256"/>
                  </a:lnTo>
                  <a:lnTo>
                    <a:pt x="56" y="250"/>
                  </a:lnTo>
                  <a:lnTo>
                    <a:pt x="58" y="243"/>
                  </a:lnTo>
                  <a:lnTo>
                    <a:pt x="59" y="235"/>
                  </a:lnTo>
                  <a:lnTo>
                    <a:pt x="62" y="229"/>
                  </a:lnTo>
                  <a:lnTo>
                    <a:pt x="64" y="223"/>
                  </a:lnTo>
                  <a:lnTo>
                    <a:pt x="67" y="215"/>
                  </a:lnTo>
                  <a:lnTo>
                    <a:pt x="69" y="208"/>
                  </a:lnTo>
                  <a:lnTo>
                    <a:pt x="69" y="200"/>
                  </a:lnTo>
                  <a:lnTo>
                    <a:pt x="70" y="200"/>
                  </a:lnTo>
                  <a:lnTo>
                    <a:pt x="70" y="199"/>
                  </a:lnTo>
                  <a:lnTo>
                    <a:pt x="72" y="197"/>
                  </a:lnTo>
                  <a:lnTo>
                    <a:pt x="72" y="195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89"/>
                  </a:lnTo>
                  <a:lnTo>
                    <a:pt x="75" y="187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7" y="181"/>
                  </a:lnTo>
                  <a:lnTo>
                    <a:pt x="66" y="184"/>
                  </a:lnTo>
                  <a:lnTo>
                    <a:pt x="64" y="187"/>
                  </a:lnTo>
                  <a:lnTo>
                    <a:pt x="64" y="191"/>
                  </a:lnTo>
                  <a:lnTo>
                    <a:pt x="64" y="194"/>
                  </a:lnTo>
                  <a:lnTo>
                    <a:pt x="62" y="197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5"/>
                  </a:lnTo>
                  <a:lnTo>
                    <a:pt x="54" y="207"/>
                  </a:lnTo>
                  <a:lnTo>
                    <a:pt x="56" y="210"/>
                  </a:lnTo>
                  <a:lnTo>
                    <a:pt x="58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3" y="221"/>
                  </a:lnTo>
                  <a:lnTo>
                    <a:pt x="51" y="224"/>
                  </a:lnTo>
                  <a:lnTo>
                    <a:pt x="51" y="226"/>
                  </a:lnTo>
                  <a:lnTo>
                    <a:pt x="50" y="229"/>
                  </a:lnTo>
                  <a:lnTo>
                    <a:pt x="50" y="232"/>
                  </a:lnTo>
                  <a:lnTo>
                    <a:pt x="50" y="237"/>
                  </a:lnTo>
                  <a:lnTo>
                    <a:pt x="48" y="239"/>
                  </a:lnTo>
                  <a:lnTo>
                    <a:pt x="46" y="240"/>
                  </a:lnTo>
                  <a:lnTo>
                    <a:pt x="45" y="243"/>
                  </a:lnTo>
                  <a:lnTo>
                    <a:pt x="45" y="247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5" y="256"/>
                  </a:lnTo>
                  <a:lnTo>
                    <a:pt x="45" y="259"/>
                  </a:lnTo>
                  <a:lnTo>
                    <a:pt x="43" y="261"/>
                  </a:lnTo>
                  <a:lnTo>
                    <a:pt x="43" y="264"/>
                  </a:lnTo>
                  <a:lnTo>
                    <a:pt x="40" y="269"/>
                  </a:lnTo>
                  <a:lnTo>
                    <a:pt x="38" y="274"/>
                  </a:lnTo>
                  <a:lnTo>
                    <a:pt x="37" y="279"/>
                  </a:lnTo>
                  <a:lnTo>
                    <a:pt x="37" y="283"/>
                  </a:lnTo>
                  <a:lnTo>
                    <a:pt x="37" y="288"/>
                  </a:lnTo>
                  <a:lnTo>
                    <a:pt x="38" y="293"/>
                  </a:lnTo>
                  <a:lnTo>
                    <a:pt x="40" y="298"/>
                  </a:lnTo>
                  <a:lnTo>
                    <a:pt x="42" y="303"/>
                  </a:lnTo>
                  <a:lnTo>
                    <a:pt x="43" y="307"/>
                  </a:lnTo>
                  <a:lnTo>
                    <a:pt x="45" y="312"/>
                  </a:lnTo>
                  <a:lnTo>
                    <a:pt x="53" y="317"/>
                  </a:lnTo>
                  <a:lnTo>
                    <a:pt x="58" y="323"/>
                  </a:lnTo>
                  <a:lnTo>
                    <a:pt x="62" y="330"/>
                  </a:lnTo>
                  <a:lnTo>
                    <a:pt x="67" y="336"/>
                  </a:lnTo>
                  <a:lnTo>
                    <a:pt x="70" y="344"/>
                  </a:lnTo>
                  <a:lnTo>
                    <a:pt x="74" y="352"/>
                  </a:lnTo>
                  <a:lnTo>
                    <a:pt x="78" y="359"/>
                  </a:lnTo>
                  <a:lnTo>
                    <a:pt x="82" y="365"/>
                  </a:lnTo>
                  <a:lnTo>
                    <a:pt x="88" y="371"/>
                  </a:lnTo>
                  <a:lnTo>
                    <a:pt x="94" y="378"/>
                  </a:lnTo>
                  <a:lnTo>
                    <a:pt x="99" y="383"/>
                  </a:lnTo>
                  <a:lnTo>
                    <a:pt x="102" y="387"/>
                  </a:lnTo>
                  <a:lnTo>
                    <a:pt x="106" y="394"/>
                  </a:lnTo>
                  <a:lnTo>
                    <a:pt x="110" y="399"/>
                  </a:lnTo>
                  <a:lnTo>
                    <a:pt x="114" y="405"/>
                  </a:lnTo>
                  <a:lnTo>
                    <a:pt x="117" y="410"/>
                  </a:lnTo>
                  <a:lnTo>
                    <a:pt x="120" y="416"/>
                  </a:lnTo>
                  <a:lnTo>
                    <a:pt x="123" y="421"/>
                  </a:lnTo>
                  <a:lnTo>
                    <a:pt x="126" y="427"/>
                  </a:lnTo>
                  <a:lnTo>
                    <a:pt x="130" y="432"/>
                  </a:lnTo>
                  <a:lnTo>
                    <a:pt x="123" y="434"/>
                  </a:lnTo>
                  <a:lnTo>
                    <a:pt x="117" y="432"/>
                  </a:lnTo>
                  <a:lnTo>
                    <a:pt x="110" y="431"/>
                  </a:lnTo>
                  <a:lnTo>
                    <a:pt x="106" y="427"/>
                  </a:lnTo>
                  <a:lnTo>
                    <a:pt x="101" y="423"/>
                  </a:lnTo>
                  <a:lnTo>
                    <a:pt x="98" y="416"/>
                  </a:lnTo>
                  <a:lnTo>
                    <a:pt x="93" y="411"/>
                  </a:lnTo>
                  <a:lnTo>
                    <a:pt x="90" y="405"/>
                  </a:lnTo>
                  <a:lnTo>
                    <a:pt x="85" y="400"/>
                  </a:lnTo>
                  <a:lnTo>
                    <a:pt x="82" y="395"/>
                  </a:lnTo>
                  <a:lnTo>
                    <a:pt x="75" y="384"/>
                  </a:lnTo>
                  <a:lnTo>
                    <a:pt x="70" y="373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53" y="341"/>
                  </a:lnTo>
                  <a:lnTo>
                    <a:pt x="46" y="330"/>
                  </a:lnTo>
                  <a:lnTo>
                    <a:pt x="42" y="320"/>
                  </a:lnTo>
                  <a:lnTo>
                    <a:pt x="35" y="309"/>
                  </a:lnTo>
                  <a:lnTo>
                    <a:pt x="29" y="298"/>
                  </a:lnTo>
                  <a:lnTo>
                    <a:pt x="21" y="288"/>
                  </a:lnTo>
                  <a:lnTo>
                    <a:pt x="22" y="287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6" y="290"/>
                  </a:lnTo>
                  <a:lnTo>
                    <a:pt x="27" y="291"/>
                  </a:lnTo>
                  <a:lnTo>
                    <a:pt x="29" y="293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4" y="295"/>
                  </a:lnTo>
                  <a:lnTo>
                    <a:pt x="35" y="293"/>
                  </a:lnTo>
                  <a:lnTo>
                    <a:pt x="30" y="288"/>
                  </a:lnTo>
                  <a:lnTo>
                    <a:pt x="26" y="282"/>
                  </a:lnTo>
                  <a:lnTo>
                    <a:pt x="22" y="277"/>
                  </a:lnTo>
                  <a:lnTo>
                    <a:pt x="18" y="271"/>
                  </a:lnTo>
                  <a:lnTo>
                    <a:pt x="14" y="266"/>
                  </a:lnTo>
                  <a:lnTo>
                    <a:pt x="11" y="259"/>
                  </a:lnTo>
                  <a:lnTo>
                    <a:pt x="8" y="253"/>
                  </a:lnTo>
                  <a:lnTo>
                    <a:pt x="5" y="247"/>
                  </a:lnTo>
                  <a:lnTo>
                    <a:pt x="3" y="240"/>
                  </a:lnTo>
                  <a:lnTo>
                    <a:pt x="2" y="234"/>
                  </a:lnTo>
                  <a:lnTo>
                    <a:pt x="2" y="231"/>
                  </a:lnTo>
                  <a:lnTo>
                    <a:pt x="2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3" y="205"/>
                  </a:lnTo>
                  <a:lnTo>
                    <a:pt x="5" y="187"/>
                  </a:lnTo>
                  <a:lnTo>
                    <a:pt x="6" y="170"/>
                  </a:lnTo>
                  <a:lnTo>
                    <a:pt x="8" y="152"/>
                  </a:lnTo>
                  <a:lnTo>
                    <a:pt x="8" y="133"/>
                  </a:lnTo>
                  <a:lnTo>
                    <a:pt x="8" y="114"/>
                  </a:lnTo>
                  <a:lnTo>
                    <a:pt x="10" y="96"/>
                  </a:lnTo>
                  <a:lnTo>
                    <a:pt x="10" y="77"/>
                  </a:lnTo>
                  <a:lnTo>
                    <a:pt x="11" y="59"/>
                  </a:lnTo>
                  <a:lnTo>
                    <a:pt x="14" y="43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3"/>
                  </a:lnTo>
                  <a:lnTo>
                    <a:pt x="37" y="7"/>
                  </a:lnTo>
                  <a:lnTo>
                    <a:pt x="51" y="8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6" y="15"/>
                  </a:lnTo>
                  <a:lnTo>
                    <a:pt x="110" y="16"/>
                  </a:lnTo>
                  <a:lnTo>
                    <a:pt x="125" y="16"/>
                  </a:lnTo>
                  <a:lnTo>
                    <a:pt x="141" y="16"/>
                  </a:lnTo>
                  <a:lnTo>
                    <a:pt x="155" y="15"/>
                  </a:lnTo>
                  <a:lnTo>
                    <a:pt x="171" y="13"/>
                  </a:lnTo>
                  <a:lnTo>
                    <a:pt x="178" y="13"/>
                  </a:lnTo>
                  <a:lnTo>
                    <a:pt x="186" y="11"/>
                  </a:lnTo>
                  <a:lnTo>
                    <a:pt x="192" y="11"/>
                  </a:lnTo>
                  <a:lnTo>
                    <a:pt x="200" y="10"/>
                  </a:lnTo>
                  <a:lnTo>
                    <a:pt x="206" y="10"/>
                  </a:lnTo>
                  <a:lnTo>
                    <a:pt x="214" y="8"/>
                  </a:lnTo>
                  <a:lnTo>
                    <a:pt x="221" y="7"/>
                  </a:lnTo>
                  <a:lnTo>
                    <a:pt x="229" y="7"/>
                  </a:lnTo>
                  <a:lnTo>
                    <a:pt x="235" y="7"/>
                  </a:lnTo>
                  <a:lnTo>
                    <a:pt x="242" y="5"/>
                  </a:lnTo>
                  <a:lnTo>
                    <a:pt x="245" y="5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9" y="3"/>
                  </a:lnTo>
                  <a:lnTo>
                    <a:pt x="262" y="2"/>
                  </a:lnTo>
                  <a:lnTo>
                    <a:pt x="266" y="2"/>
                  </a:lnTo>
                  <a:lnTo>
                    <a:pt x="269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0" name="Freeform 132"/>
            <p:cNvSpPr>
              <a:spLocks/>
            </p:cNvSpPr>
            <p:nvPr/>
          </p:nvSpPr>
          <p:spPr bwMode="auto">
            <a:xfrm>
              <a:off x="3865" y="2247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1" name="Freeform 133"/>
            <p:cNvSpPr>
              <a:spLocks/>
            </p:cNvSpPr>
            <p:nvPr/>
          </p:nvSpPr>
          <p:spPr bwMode="auto">
            <a:xfrm>
              <a:off x="3964" y="2274"/>
              <a:ext cx="24" cy="7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85"/>
                </a:cxn>
                <a:cxn ang="0">
                  <a:pos x="51" y="106"/>
                </a:cxn>
                <a:cxn ang="0">
                  <a:pos x="48" y="128"/>
                </a:cxn>
                <a:cxn ang="0">
                  <a:pos x="47" y="151"/>
                </a:cxn>
                <a:cxn ang="0">
                  <a:pos x="37" y="152"/>
                </a:cxn>
                <a:cxn ang="0">
                  <a:pos x="35" y="147"/>
                </a:cxn>
                <a:cxn ang="0">
                  <a:pos x="32" y="141"/>
                </a:cxn>
                <a:cxn ang="0">
                  <a:pos x="29" y="133"/>
                </a:cxn>
                <a:cxn ang="0">
                  <a:pos x="26" y="123"/>
                </a:cxn>
                <a:cxn ang="0">
                  <a:pos x="23" y="117"/>
                </a:cxn>
                <a:cxn ang="0">
                  <a:pos x="19" y="107"/>
                </a:cxn>
                <a:cxn ang="0">
                  <a:pos x="16" y="98"/>
                </a:cxn>
                <a:cxn ang="0">
                  <a:pos x="11" y="88"/>
                </a:cxn>
                <a:cxn ang="0">
                  <a:pos x="8" y="79"/>
                </a:cxn>
                <a:cxn ang="0">
                  <a:pos x="3" y="71"/>
                </a:cxn>
                <a:cxn ang="0">
                  <a:pos x="0" y="61"/>
                </a:cxn>
                <a:cxn ang="0">
                  <a:pos x="0" y="50"/>
                </a:cxn>
                <a:cxn ang="0">
                  <a:pos x="2" y="39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5" y="13"/>
                </a:cxn>
                <a:cxn ang="0">
                  <a:pos x="18" y="11"/>
                </a:cxn>
                <a:cxn ang="0">
                  <a:pos x="19" y="10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6" y="5"/>
                </a:cxn>
                <a:cxn ang="0">
                  <a:pos x="27" y="3"/>
                </a:cxn>
                <a:cxn ang="0">
                  <a:pos x="27" y="2"/>
                </a:cxn>
                <a:cxn ang="0">
                  <a:pos x="29" y="5"/>
                </a:cxn>
                <a:cxn ang="0">
                  <a:pos x="34" y="16"/>
                </a:cxn>
                <a:cxn ang="0">
                  <a:pos x="37" y="27"/>
                </a:cxn>
                <a:cxn ang="0">
                  <a:pos x="42" y="39"/>
                </a:cxn>
                <a:cxn ang="0">
                  <a:pos x="48" y="50"/>
                </a:cxn>
                <a:cxn ang="0">
                  <a:pos x="51" y="55"/>
                </a:cxn>
              </a:cxnLst>
              <a:rect l="0" t="0" r="r" b="b"/>
              <a:pathLst>
                <a:path w="53" h="162">
                  <a:moveTo>
                    <a:pt x="51" y="53"/>
                  </a:moveTo>
                  <a:lnTo>
                    <a:pt x="53" y="64"/>
                  </a:lnTo>
                  <a:lnTo>
                    <a:pt x="53" y="75"/>
                  </a:lnTo>
                  <a:lnTo>
                    <a:pt x="53" y="85"/>
                  </a:lnTo>
                  <a:lnTo>
                    <a:pt x="53" y="96"/>
                  </a:lnTo>
                  <a:lnTo>
                    <a:pt x="51" y="106"/>
                  </a:lnTo>
                  <a:lnTo>
                    <a:pt x="50" y="117"/>
                  </a:lnTo>
                  <a:lnTo>
                    <a:pt x="48" y="128"/>
                  </a:lnTo>
                  <a:lnTo>
                    <a:pt x="48" y="139"/>
                  </a:lnTo>
                  <a:lnTo>
                    <a:pt x="47" y="151"/>
                  </a:lnTo>
                  <a:lnTo>
                    <a:pt x="45" y="162"/>
                  </a:lnTo>
                  <a:lnTo>
                    <a:pt x="37" y="152"/>
                  </a:lnTo>
                  <a:lnTo>
                    <a:pt x="39" y="151"/>
                  </a:lnTo>
                  <a:lnTo>
                    <a:pt x="35" y="147"/>
                  </a:lnTo>
                  <a:lnTo>
                    <a:pt x="34" y="144"/>
                  </a:lnTo>
                  <a:lnTo>
                    <a:pt x="32" y="141"/>
                  </a:lnTo>
                  <a:lnTo>
                    <a:pt x="31" y="136"/>
                  </a:lnTo>
                  <a:lnTo>
                    <a:pt x="29" y="133"/>
                  </a:lnTo>
                  <a:lnTo>
                    <a:pt x="27" y="128"/>
                  </a:lnTo>
                  <a:lnTo>
                    <a:pt x="26" y="123"/>
                  </a:lnTo>
                  <a:lnTo>
                    <a:pt x="24" y="120"/>
                  </a:lnTo>
                  <a:lnTo>
                    <a:pt x="23" y="117"/>
                  </a:lnTo>
                  <a:lnTo>
                    <a:pt x="19" y="112"/>
                  </a:lnTo>
                  <a:lnTo>
                    <a:pt x="19" y="107"/>
                  </a:lnTo>
                  <a:lnTo>
                    <a:pt x="18" y="103"/>
                  </a:lnTo>
                  <a:lnTo>
                    <a:pt x="16" y="98"/>
                  </a:lnTo>
                  <a:lnTo>
                    <a:pt x="15" y="93"/>
                  </a:lnTo>
                  <a:lnTo>
                    <a:pt x="11" y="88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4"/>
                  </a:lnTo>
                  <a:lnTo>
                    <a:pt x="3" y="71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5" y="27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4" y="16"/>
                  </a:lnTo>
                  <a:lnTo>
                    <a:pt x="35" y="23"/>
                  </a:lnTo>
                  <a:lnTo>
                    <a:pt x="37" y="27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5" y="45"/>
                  </a:lnTo>
                  <a:lnTo>
                    <a:pt x="48" y="50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2" name="Freeform 134"/>
            <p:cNvSpPr>
              <a:spLocks/>
            </p:cNvSpPr>
            <p:nvPr/>
          </p:nvSpPr>
          <p:spPr bwMode="auto">
            <a:xfrm>
              <a:off x="4576" y="2439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3" name="Freeform 135"/>
            <p:cNvSpPr>
              <a:spLocks/>
            </p:cNvSpPr>
            <p:nvPr/>
          </p:nvSpPr>
          <p:spPr bwMode="auto">
            <a:xfrm>
              <a:off x="4580" y="2491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4" name="Freeform 136"/>
            <p:cNvSpPr>
              <a:spLocks/>
            </p:cNvSpPr>
            <p:nvPr/>
          </p:nvSpPr>
          <p:spPr bwMode="auto">
            <a:xfrm>
              <a:off x="4580" y="2496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5" name="Freeform 137"/>
            <p:cNvSpPr>
              <a:spLocks/>
            </p:cNvSpPr>
            <p:nvPr/>
          </p:nvSpPr>
          <p:spPr bwMode="auto">
            <a:xfrm>
              <a:off x="4583" y="2545"/>
              <a:ext cx="1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6" name="Freeform 138"/>
            <p:cNvSpPr>
              <a:spLocks/>
            </p:cNvSpPr>
            <p:nvPr/>
          </p:nvSpPr>
          <p:spPr bwMode="auto">
            <a:xfrm>
              <a:off x="4582" y="2567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7" name="Freeform 139"/>
            <p:cNvSpPr>
              <a:spLocks/>
            </p:cNvSpPr>
            <p:nvPr/>
          </p:nvSpPr>
          <p:spPr bwMode="auto">
            <a:xfrm>
              <a:off x="4580" y="2578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8" name="Freeform 140"/>
            <p:cNvSpPr>
              <a:spLocks/>
            </p:cNvSpPr>
            <p:nvPr/>
          </p:nvSpPr>
          <p:spPr bwMode="auto">
            <a:xfrm>
              <a:off x="4580" y="2586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9" name="Freeform 141"/>
            <p:cNvSpPr>
              <a:spLocks/>
            </p:cNvSpPr>
            <p:nvPr/>
          </p:nvSpPr>
          <p:spPr bwMode="auto">
            <a:xfrm>
              <a:off x="4055" y="2941"/>
              <a:ext cx="2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0" name="Freeform 142"/>
            <p:cNvSpPr>
              <a:spLocks/>
            </p:cNvSpPr>
            <p:nvPr/>
          </p:nvSpPr>
          <p:spPr bwMode="auto">
            <a:xfrm>
              <a:off x="4053" y="2944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1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1" name="Freeform 143"/>
            <p:cNvSpPr>
              <a:spLocks/>
            </p:cNvSpPr>
            <p:nvPr/>
          </p:nvSpPr>
          <p:spPr bwMode="auto">
            <a:xfrm>
              <a:off x="3947" y="3035"/>
              <a:ext cx="0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2" name="Freeform 144"/>
            <p:cNvSpPr>
              <a:spLocks/>
            </p:cNvSpPr>
            <p:nvPr/>
          </p:nvSpPr>
          <p:spPr bwMode="auto">
            <a:xfrm>
              <a:off x="4464" y="3198"/>
              <a:ext cx="44" cy="1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83" y="2"/>
                </a:cxn>
                <a:cxn ang="0">
                  <a:pos x="74" y="3"/>
                </a:cxn>
                <a:cxn ang="0">
                  <a:pos x="64" y="5"/>
                </a:cxn>
                <a:cxn ang="0">
                  <a:pos x="54" y="8"/>
                </a:cxn>
                <a:cxn ang="0">
                  <a:pos x="46" y="11"/>
                </a:cxn>
                <a:cxn ang="0">
                  <a:pos x="37" y="15"/>
                </a:cxn>
                <a:cxn ang="0">
                  <a:pos x="27" y="18"/>
                </a:cxn>
                <a:cxn ang="0">
                  <a:pos x="19" y="21"/>
                </a:cxn>
                <a:cxn ang="0">
                  <a:pos x="10" y="26"/>
                </a:cxn>
                <a:cxn ang="0">
                  <a:pos x="0" y="31"/>
                </a:cxn>
                <a:cxn ang="0">
                  <a:pos x="8" y="26"/>
                </a:cxn>
                <a:cxn ang="0">
                  <a:pos x="16" y="21"/>
                </a:cxn>
                <a:cxn ang="0">
                  <a:pos x="26" y="18"/>
                </a:cxn>
                <a:cxn ang="0">
                  <a:pos x="35" y="13"/>
                </a:cxn>
                <a:cxn ang="0">
                  <a:pos x="45" y="10"/>
                </a:cxn>
                <a:cxn ang="0">
                  <a:pos x="54" y="7"/>
                </a:cxn>
                <a:cxn ang="0">
                  <a:pos x="64" y="5"/>
                </a:cxn>
                <a:cxn ang="0">
                  <a:pos x="74" y="3"/>
                </a:cxn>
                <a:cxn ang="0">
                  <a:pos x="85" y="2"/>
                </a:cxn>
                <a:cxn ang="0">
                  <a:pos x="94" y="2"/>
                </a:cxn>
                <a:cxn ang="0">
                  <a:pos x="94" y="2"/>
                </a:cxn>
                <a:cxn ang="0">
                  <a:pos x="94" y="0"/>
                </a:cxn>
              </a:cxnLst>
              <a:rect l="0" t="0" r="r" b="b"/>
              <a:pathLst>
                <a:path w="94" h="31">
                  <a:moveTo>
                    <a:pt x="94" y="0"/>
                  </a:moveTo>
                  <a:lnTo>
                    <a:pt x="83" y="2"/>
                  </a:lnTo>
                  <a:lnTo>
                    <a:pt x="74" y="3"/>
                  </a:lnTo>
                  <a:lnTo>
                    <a:pt x="64" y="5"/>
                  </a:lnTo>
                  <a:lnTo>
                    <a:pt x="54" y="8"/>
                  </a:lnTo>
                  <a:lnTo>
                    <a:pt x="46" y="11"/>
                  </a:lnTo>
                  <a:lnTo>
                    <a:pt x="37" y="15"/>
                  </a:lnTo>
                  <a:lnTo>
                    <a:pt x="27" y="18"/>
                  </a:lnTo>
                  <a:lnTo>
                    <a:pt x="19" y="21"/>
                  </a:lnTo>
                  <a:lnTo>
                    <a:pt x="10" y="26"/>
                  </a:lnTo>
                  <a:lnTo>
                    <a:pt x="0" y="31"/>
                  </a:lnTo>
                  <a:lnTo>
                    <a:pt x="8" y="26"/>
                  </a:lnTo>
                  <a:lnTo>
                    <a:pt x="16" y="21"/>
                  </a:lnTo>
                  <a:lnTo>
                    <a:pt x="26" y="18"/>
                  </a:lnTo>
                  <a:lnTo>
                    <a:pt x="35" y="13"/>
                  </a:lnTo>
                  <a:lnTo>
                    <a:pt x="45" y="10"/>
                  </a:lnTo>
                  <a:lnTo>
                    <a:pt x="54" y="7"/>
                  </a:lnTo>
                  <a:lnTo>
                    <a:pt x="64" y="5"/>
                  </a:lnTo>
                  <a:lnTo>
                    <a:pt x="74" y="3"/>
                  </a:lnTo>
                  <a:lnTo>
                    <a:pt x="85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3" name="Freeform 145"/>
            <p:cNvSpPr>
              <a:spLocks/>
            </p:cNvSpPr>
            <p:nvPr/>
          </p:nvSpPr>
          <p:spPr bwMode="auto">
            <a:xfrm>
              <a:off x="4468" y="3205"/>
              <a:ext cx="60" cy="17"/>
            </a:xfrm>
            <a:custGeom>
              <a:avLst/>
              <a:gdLst/>
              <a:ahLst/>
              <a:cxnLst>
                <a:cxn ang="0">
                  <a:pos x="123" y="9"/>
                </a:cxn>
                <a:cxn ang="0">
                  <a:pos x="125" y="12"/>
                </a:cxn>
                <a:cxn ang="0">
                  <a:pos x="126" y="16"/>
                </a:cxn>
                <a:cxn ang="0">
                  <a:pos x="126" y="20"/>
                </a:cxn>
                <a:cxn ang="0">
                  <a:pos x="125" y="24"/>
                </a:cxn>
                <a:cxn ang="0">
                  <a:pos x="122" y="27"/>
                </a:cxn>
                <a:cxn ang="0">
                  <a:pos x="120" y="28"/>
                </a:cxn>
                <a:cxn ang="0">
                  <a:pos x="117" y="30"/>
                </a:cxn>
                <a:cxn ang="0">
                  <a:pos x="115" y="32"/>
                </a:cxn>
                <a:cxn ang="0">
                  <a:pos x="112" y="33"/>
                </a:cxn>
                <a:cxn ang="0">
                  <a:pos x="110" y="33"/>
                </a:cxn>
                <a:cxn ang="0">
                  <a:pos x="110" y="33"/>
                </a:cxn>
                <a:cxn ang="0">
                  <a:pos x="110" y="32"/>
                </a:cxn>
                <a:cxn ang="0">
                  <a:pos x="110" y="32"/>
                </a:cxn>
                <a:cxn ang="0">
                  <a:pos x="112" y="32"/>
                </a:cxn>
                <a:cxn ang="0">
                  <a:pos x="112" y="30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10" y="28"/>
                </a:cxn>
                <a:cxn ang="0">
                  <a:pos x="109" y="28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107" y="32"/>
                </a:cxn>
                <a:cxn ang="0">
                  <a:pos x="107" y="32"/>
                </a:cxn>
                <a:cxn ang="0">
                  <a:pos x="107" y="33"/>
                </a:cxn>
                <a:cxn ang="0">
                  <a:pos x="96" y="35"/>
                </a:cxn>
                <a:cxn ang="0">
                  <a:pos x="74" y="33"/>
                </a:cxn>
                <a:cxn ang="0">
                  <a:pos x="53" y="30"/>
                </a:cxn>
                <a:cxn ang="0">
                  <a:pos x="34" y="27"/>
                </a:cxn>
                <a:cxn ang="0">
                  <a:pos x="11" y="25"/>
                </a:cxn>
                <a:cxn ang="0">
                  <a:pos x="6" y="24"/>
                </a:cxn>
                <a:cxn ang="0">
                  <a:pos x="19" y="16"/>
                </a:cxn>
                <a:cxn ang="0">
                  <a:pos x="32" y="11"/>
                </a:cxn>
                <a:cxn ang="0">
                  <a:pos x="46" y="6"/>
                </a:cxn>
                <a:cxn ang="0">
                  <a:pos x="61" y="4"/>
                </a:cxn>
                <a:cxn ang="0">
                  <a:pos x="74" y="4"/>
                </a:cxn>
                <a:cxn ang="0">
                  <a:pos x="85" y="1"/>
                </a:cxn>
                <a:cxn ang="0">
                  <a:pos x="96" y="0"/>
                </a:cxn>
                <a:cxn ang="0">
                  <a:pos x="107" y="1"/>
                </a:cxn>
                <a:cxn ang="0">
                  <a:pos x="117" y="4"/>
                </a:cxn>
                <a:cxn ang="0">
                  <a:pos x="122" y="6"/>
                </a:cxn>
              </a:cxnLst>
              <a:rect l="0" t="0" r="r" b="b"/>
              <a:pathLst>
                <a:path w="126" h="35">
                  <a:moveTo>
                    <a:pt x="122" y="6"/>
                  </a:moveTo>
                  <a:lnTo>
                    <a:pt x="123" y="9"/>
                  </a:lnTo>
                  <a:lnTo>
                    <a:pt x="123" y="11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6" y="16"/>
                  </a:lnTo>
                  <a:lnTo>
                    <a:pt x="126" y="19"/>
                  </a:lnTo>
                  <a:lnTo>
                    <a:pt x="126" y="20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4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96" y="35"/>
                  </a:lnTo>
                  <a:lnTo>
                    <a:pt x="85" y="35"/>
                  </a:lnTo>
                  <a:lnTo>
                    <a:pt x="74" y="33"/>
                  </a:lnTo>
                  <a:lnTo>
                    <a:pt x="64" y="32"/>
                  </a:lnTo>
                  <a:lnTo>
                    <a:pt x="53" y="30"/>
                  </a:lnTo>
                  <a:lnTo>
                    <a:pt x="43" y="2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25"/>
                  </a:lnTo>
                  <a:lnTo>
                    <a:pt x="0" y="27"/>
                  </a:lnTo>
                  <a:lnTo>
                    <a:pt x="6" y="24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4" y="6"/>
                  </a:lnTo>
                  <a:lnTo>
                    <a:pt x="61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4" name="Freeform 146"/>
            <p:cNvSpPr>
              <a:spLocks/>
            </p:cNvSpPr>
            <p:nvPr/>
          </p:nvSpPr>
          <p:spPr bwMode="auto">
            <a:xfrm>
              <a:off x="4400" y="3203"/>
              <a:ext cx="18" cy="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29" y="3"/>
                </a:cxn>
                <a:cxn ang="0">
                  <a:pos x="26" y="3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37" y="1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5" name="Freeform 147"/>
            <p:cNvSpPr>
              <a:spLocks/>
            </p:cNvSpPr>
            <p:nvPr/>
          </p:nvSpPr>
          <p:spPr bwMode="auto">
            <a:xfrm>
              <a:off x="4385" y="3210"/>
              <a:ext cx="50" cy="14"/>
            </a:xfrm>
            <a:custGeom>
              <a:avLst/>
              <a:gdLst/>
              <a:ahLst/>
              <a:cxnLst>
                <a:cxn ang="0">
                  <a:pos x="104" y="6"/>
                </a:cxn>
                <a:cxn ang="0">
                  <a:pos x="106" y="9"/>
                </a:cxn>
                <a:cxn ang="0">
                  <a:pos x="96" y="11"/>
                </a:cxn>
                <a:cxn ang="0">
                  <a:pos x="86" y="12"/>
                </a:cxn>
                <a:cxn ang="0">
                  <a:pos x="77" y="14"/>
                </a:cxn>
                <a:cxn ang="0">
                  <a:pos x="67" y="17"/>
                </a:cxn>
                <a:cxn ang="0">
                  <a:pos x="59" y="20"/>
                </a:cxn>
                <a:cxn ang="0">
                  <a:pos x="50" y="22"/>
                </a:cxn>
                <a:cxn ang="0">
                  <a:pos x="40" y="25"/>
                </a:cxn>
                <a:cxn ang="0">
                  <a:pos x="30" y="27"/>
                </a:cxn>
                <a:cxn ang="0">
                  <a:pos x="21" y="28"/>
                </a:cxn>
                <a:cxn ang="0">
                  <a:pos x="11" y="30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3" y="11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35" y="4"/>
                </a:cxn>
                <a:cxn ang="0">
                  <a:pos x="43" y="4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2" y="1"/>
                </a:cxn>
                <a:cxn ang="0">
                  <a:pos x="69" y="0"/>
                </a:cxn>
                <a:cxn ang="0">
                  <a:pos x="72" y="1"/>
                </a:cxn>
                <a:cxn ang="0">
                  <a:pos x="77" y="1"/>
                </a:cxn>
                <a:cxn ang="0">
                  <a:pos x="80" y="1"/>
                </a:cxn>
                <a:cxn ang="0">
                  <a:pos x="83" y="3"/>
                </a:cxn>
                <a:cxn ang="0">
                  <a:pos x="88" y="3"/>
                </a:cxn>
                <a:cxn ang="0">
                  <a:pos x="91" y="3"/>
                </a:cxn>
                <a:cxn ang="0">
                  <a:pos x="94" y="3"/>
                </a:cxn>
                <a:cxn ang="0">
                  <a:pos x="99" y="4"/>
                </a:cxn>
                <a:cxn ang="0">
                  <a:pos x="102" y="4"/>
                </a:cxn>
                <a:cxn ang="0">
                  <a:pos x="106" y="6"/>
                </a:cxn>
                <a:cxn ang="0">
                  <a:pos x="106" y="6"/>
                </a:cxn>
                <a:cxn ang="0">
                  <a:pos x="104" y="6"/>
                </a:cxn>
              </a:cxnLst>
              <a:rect l="0" t="0" r="r" b="b"/>
              <a:pathLst>
                <a:path w="106" h="30">
                  <a:moveTo>
                    <a:pt x="104" y="6"/>
                  </a:moveTo>
                  <a:lnTo>
                    <a:pt x="106" y="9"/>
                  </a:lnTo>
                  <a:lnTo>
                    <a:pt x="96" y="11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7"/>
                  </a:lnTo>
                  <a:lnTo>
                    <a:pt x="59" y="20"/>
                  </a:lnTo>
                  <a:lnTo>
                    <a:pt x="50" y="22"/>
                  </a:lnTo>
                  <a:lnTo>
                    <a:pt x="40" y="25"/>
                  </a:lnTo>
                  <a:lnTo>
                    <a:pt x="30" y="27"/>
                  </a:lnTo>
                  <a:lnTo>
                    <a:pt x="21" y="28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3" y="11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3" y="4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2" y="1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3" y="3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4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6" name="Freeform 148"/>
            <p:cNvSpPr>
              <a:spLocks/>
            </p:cNvSpPr>
            <p:nvPr/>
          </p:nvSpPr>
          <p:spPr bwMode="auto">
            <a:xfrm>
              <a:off x="4447" y="3216"/>
              <a:ext cx="10" cy="7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4" y="13"/>
                </a:cxn>
                <a:cxn ang="0">
                  <a:pos x="12" y="14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0" y="5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5"/>
                </a:cxn>
              </a:cxnLst>
              <a:rect l="0" t="0" r="r" b="b"/>
              <a:pathLst>
                <a:path w="22" h="14">
                  <a:moveTo>
                    <a:pt x="22" y="5"/>
                  </a:moveTo>
                  <a:lnTo>
                    <a:pt x="22" y="8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7" name="Freeform 149"/>
            <p:cNvSpPr>
              <a:spLocks/>
            </p:cNvSpPr>
            <p:nvPr/>
          </p:nvSpPr>
          <p:spPr bwMode="auto">
            <a:xfrm>
              <a:off x="4460" y="3223"/>
              <a:ext cx="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8" name="Freeform 150"/>
            <p:cNvSpPr>
              <a:spLocks/>
            </p:cNvSpPr>
            <p:nvPr/>
          </p:nvSpPr>
          <p:spPr bwMode="auto">
            <a:xfrm>
              <a:off x="4415" y="3223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11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9" name="Freeform 151"/>
            <p:cNvSpPr>
              <a:spLocks/>
            </p:cNvSpPr>
            <p:nvPr/>
          </p:nvSpPr>
          <p:spPr bwMode="auto">
            <a:xfrm>
              <a:off x="4508" y="3226"/>
              <a:ext cx="0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0" name="Freeform 152"/>
            <p:cNvSpPr>
              <a:spLocks/>
            </p:cNvSpPr>
            <p:nvPr/>
          </p:nvSpPr>
          <p:spPr bwMode="auto">
            <a:xfrm>
              <a:off x="4349" y="3227"/>
              <a:ext cx="227" cy="179"/>
            </a:xfrm>
            <a:custGeom>
              <a:avLst/>
              <a:gdLst/>
              <a:ahLst/>
              <a:cxnLst>
                <a:cxn ang="0">
                  <a:pos x="298" y="8"/>
                </a:cxn>
                <a:cxn ang="0">
                  <a:pos x="360" y="68"/>
                </a:cxn>
                <a:cxn ang="0">
                  <a:pos x="423" y="133"/>
                </a:cxn>
                <a:cxn ang="0">
                  <a:pos x="467" y="200"/>
                </a:cxn>
                <a:cxn ang="0">
                  <a:pos x="477" y="276"/>
                </a:cxn>
                <a:cxn ang="0">
                  <a:pos x="474" y="304"/>
                </a:cxn>
                <a:cxn ang="0">
                  <a:pos x="426" y="340"/>
                </a:cxn>
                <a:cxn ang="0">
                  <a:pos x="199" y="372"/>
                </a:cxn>
                <a:cxn ang="0">
                  <a:pos x="64" y="349"/>
                </a:cxn>
                <a:cxn ang="0">
                  <a:pos x="21" y="290"/>
                </a:cxn>
                <a:cxn ang="0">
                  <a:pos x="23" y="248"/>
                </a:cxn>
                <a:cxn ang="0">
                  <a:pos x="37" y="192"/>
                </a:cxn>
                <a:cxn ang="0">
                  <a:pos x="51" y="152"/>
                </a:cxn>
                <a:cxn ang="0">
                  <a:pos x="56" y="143"/>
                </a:cxn>
                <a:cxn ang="0">
                  <a:pos x="50" y="146"/>
                </a:cxn>
                <a:cxn ang="0">
                  <a:pos x="42" y="159"/>
                </a:cxn>
                <a:cxn ang="0">
                  <a:pos x="29" y="180"/>
                </a:cxn>
                <a:cxn ang="0">
                  <a:pos x="15" y="226"/>
                </a:cxn>
                <a:cxn ang="0">
                  <a:pos x="11" y="244"/>
                </a:cxn>
                <a:cxn ang="0">
                  <a:pos x="5" y="196"/>
                </a:cxn>
                <a:cxn ang="0">
                  <a:pos x="5" y="119"/>
                </a:cxn>
                <a:cxn ang="0">
                  <a:pos x="13" y="48"/>
                </a:cxn>
                <a:cxn ang="0">
                  <a:pos x="42" y="23"/>
                </a:cxn>
                <a:cxn ang="0">
                  <a:pos x="77" y="10"/>
                </a:cxn>
                <a:cxn ang="0">
                  <a:pos x="91" y="13"/>
                </a:cxn>
                <a:cxn ang="0">
                  <a:pos x="114" y="13"/>
                </a:cxn>
                <a:cxn ang="0">
                  <a:pos x="103" y="26"/>
                </a:cxn>
                <a:cxn ang="0">
                  <a:pos x="56" y="79"/>
                </a:cxn>
                <a:cxn ang="0">
                  <a:pos x="13" y="119"/>
                </a:cxn>
                <a:cxn ang="0">
                  <a:pos x="21" y="130"/>
                </a:cxn>
                <a:cxn ang="0">
                  <a:pos x="71" y="93"/>
                </a:cxn>
                <a:cxn ang="0">
                  <a:pos x="139" y="37"/>
                </a:cxn>
                <a:cxn ang="0">
                  <a:pos x="139" y="44"/>
                </a:cxn>
                <a:cxn ang="0">
                  <a:pos x="128" y="60"/>
                </a:cxn>
                <a:cxn ang="0">
                  <a:pos x="123" y="79"/>
                </a:cxn>
                <a:cxn ang="0">
                  <a:pos x="131" y="88"/>
                </a:cxn>
                <a:cxn ang="0">
                  <a:pos x="130" y="93"/>
                </a:cxn>
                <a:cxn ang="0">
                  <a:pos x="143" y="106"/>
                </a:cxn>
                <a:cxn ang="0">
                  <a:pos x="157" y="108"/>
                </a:cxn>
                <a:cxn ang="0">
                  <a:pos x="155" y="117"/>
                </a:cxn>
                <a:cxn ang="0">
                  <a:pos x="152" y="128"/>
                </a:cxn>
                <a:cxn ang="0">
                  <a:pos x="207" y="132"/>
                </a:cxn>
                <a:cxn ang="0">
                  <a:pos x="251" y="127"/>
                </a:cxn>
                <a:cxn ang="0">
                  <a:pos x="307" y="125"/>
                </a:cxn>
                <a:cxn ang="0">
                  <a:pos x="325" y="119"/>
                </a:cxn>
                <a:cxn ang="0">
                  <a:pos x="327" y="108"/>
                </a:cxn>
                <a:cxn ang="0">
                  <a:pos x="315" y="96"/>
                </a:cxn>
                <a:cxn ang="0">
                  <a:pos x="266" y="85"/>
                </a:cxn>
                <a:cxn ang="0">
                  <a:pos x="192" y="88"/>
                </a:cxn>
                <a:cxn ang="0">
                  <a:pos x="173" y="84"/>
                </a:cxn>
                <a:cxn ang="0">
                  <a:pos x="306" y="88"/>
                </a:cxn>
                <a:cxn ang="0">
                  <a:pos x="315" y="88"/>
                </a:cxn>
                <a:cxn ang="0">
                  <a:pos x="309" y="64"/>
                </a:cxn>
                <a:cxn ang="0">
                  <a:pos x="307" y="50"/>
                </a:cxn>
                <a:cxn ang="0">
                  <a:pos x="298" y="31"/>
                </a:cxn>
                <a:cxn ang="0">
                  <a:pos x="290" y="21"/>
                </a:cxn>
                <a:cxn ang="0">
                  <a:pos x="293" y="8"/>
                </a:cxn>
                <a:cxn ang="0">
                  <a:pos x="279" y="0"/>
                </a:cxn>
                <a:cxn ang="0">
                  <a:pos x="296" y="5"/>
                </a:cxn>
              </a:cxnLst>
              <a:rect l="0" t="0" r="r" b="b"/>
              <a:pathLst>
                <a:path w="480" h="372">
                  <a:moveTo>
                    <a:pt x="295" y="4"/>
                  </a:moveTo>
                  <a:lnTo>
                    <a:pt x="296" y="5"/>
                  </a:lnTo>
                  <a:lnTo>
                    <a:pt x="296" y="5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301" y="8"/>
                  </a:lnTo>
                  <a:lnTo>
                    <a:pt x="312" y="16"/>
                  </a:lnTo>
                  <a:lnTo>
                    <a:pt x="322" y="26"/>
                  </a:lnTo>
                  <a:lnTo>
                    <a:pt x="331" y="36"/>
                  </a:lnTo>
                  <a:lnTo>
                    <a:pt x="341" y="45"/>
                  </a:lnTo>
                  <a:lnTo>
                    <a:pt x="351" y="56"/>
                  </a:lnTo>
                  <a:lnTo>
                    <a:pt x="360" y="68"/>
                  </a:lnTo>
                  <a:lnTo>
                    <a:pt x="370" y="79"/>
                  </a:lnTo>
                  <a:lnTo>
                    <a:pt x="378" y="90"/>
                  </a:lnTo>
                  <a:lnTo>
                    <a:pt x="387" y="101"/>
                  </a:lnTo>
                  <a:lnTo>
                    <a:pt x="395" y="114"/>
                  </a:lnTo>
                  <a:lnTo>
                    <a:pt x="402" y="116"/>
                  </a:lnTo>
                  <a:lnTo>
                    <a:pt x="408" y="119"/>
                  </a:lnTo>
                  <a:lnTo>
                    <a:pt x="413" y="124"/>
                  </a:lnTo>
                  <a:lnTo>
                    <a:pt x="418" y="128"/>
                  </a:lnTo>
                  <a:lnTo>
                    <a:pt x="423" y="133"/>
                  </a:lnTo>
                  <a:lnTo>
                    <a:pt x="426" y="138"/>
                  </a:lnTo>
                  <a:lnTo>
                    <a:pt x="431" y="144"/>
                  </a:lnTo>
                  <a:lnTo>
                    <a:pt x="434" y="149"/>
                  </a:lnTo>
                  <a:lnTo>
                    <a:pt x="439" y="156"/>
                  </a:lnTo>
                  <a:lnTo>
                    <a:pt x="443" y="160"/>
                  </a:lnTo>
                  <a:lnTo>
                    <a:pt x="453" y="170"/>
                  </a:lnTo>
                  <a:lnTo>
                    <a:pt x="459" y="180"/>
                  </a:lnTo>
                  <a:lnTo>
                    <a:pt x="464" y="189"/>
                  </a:lnTo>
                  <a:lnTo>
                    <a:pt x="467" y="200"/>
                  </a:lnTo>
                  <a:lnTo>
                    <a:pt x="471" y="212"/>
                  </a:lnTo>
                  <a:lnTo>
                    <a:pt x="472" y="223"/>
                  </a:lnTo>
                  <a:lnTo>
                    <a:pt x="475" y="234"/>
                  </a:lnTo>
                  <a:lnTo>
                    <a:pt x="475" y="245"/>
                  </a:lnTo>
                  <a:lnTo>
                    <a:pt x="477" y="256"/>
                  </a:lnTo>
                  <a:lnTo>
                    <a:pt x="480" y="268"/>
                  </a:lnTo>
                  <a:lnTo>
                    <a:pt x="479" y="269"/>
                  </a:lnTo>
                  <a:lnTo>
                    <a:pt x="477" y="272"/>
                  </a:lnTo>
                  <a:lnTo>
                    <a:pt x="477" y="276"/>
                  </a:lnTo>
                  <a:lnTo>
                    <a:pt x="477" y="279"/>
                  </a:lnTo>
                  <a:lnTo>
                    <a:pt x="477" y="280"/>
                  </a:lnTo>
                  <a:lnTo>
                    <a:pt x="479" y="284"/>
                  </a:lnTo>
                  <a:lnTo>
                    <a:pt x="479" y="287"/>
                  </a:lnTo>
                  <a:lnTo>
                    <a:pt x="479" y="290"/>
                  </a:lnTo>
                  <a:lnTo>
                    <a:pt x="477" y="293"/>
                  </a:lnTo>
                  <a:lnTo>
                    <a:pt x="477" y="296"/>
                  </a:lnTo>
                  <a:lnTo>
                    <a:pt x="475" y="300"/>
                  </a:lnTo>
                  <a:lnTo>
                    <a:pt x="474" y="304"/>
                  </a:lnTo>
                  <a:lnTo>
                    <a:pt x="471" y="308"/>
                  </a:lnTo>
                  <a:lnTo>
                    <a:pt x="469" y="311"/>
                  </a:lnTo>
                  <a:lnTo>
                    <a:pt x="466" y="314"/>
                  </a:lnTo>
                  <a:lnTo>
                    <a:pt x="463" y="317"/>
                  </a:lnTo>
                  <a:lnTo>
                    <a:pt x="459" y="320"/>
                  </a:lnTo>
                  <a:lnTo>
                    <a:pt x="456" y="324"/>
                  </a:lnTo>
                  <a:lnTo>
                    <a:pt x="451" y="325"/>
                  </a:lnTo>
                  <a:lnTo>
                    <a:pt x="448" y="328"/>
                  </a:lnTo>
                  <a:lnTo>
                    <a:pt x="426" y="340"/>
                  </a:lnTo>
                  <a:lnTo>
                    <a:pt x="403" y="349"/>
                  </a:lnTo>
                  <a:lnTo>
                    <a:pt x="378" y="356"/>
                  </a:lnTo>
                  <a:lnTo>
                    <a:pt x="354" y="360"/>
                  </a:lnTo>
                  <a:lnTo>
                    <a:pt x="328" y="364"/>
                  </a:lnTo>
                  <a:lnTo>
                    <a:pt x="301" y="365"/>
                  </a:lnTo>
                  <a:lnTo>
                    <a:pt x="275" y="367"/>
                  </a:lnTo>
                  <a:lnTo>
                    <a:pt x="250" y="368"/>
                  </a:lnTo>
                  <a:lnTo>
                    <a:pt x="224" y="370"/>
                  </a:lnTo>
                  <a:lnTo>
                    <a:pt x="199" y="372"/>
                  </a:lnTo>
                  <a:lnTo>
                    <a:pt x="183" y="372"/>
                  </a:lnTo>
                  <a:lnTo>
                    <a:pt x="168" y="372"/>
                  </a:lnTo>
                  <a:lnTo>
                    <a:pt x="152" y="370"/>
                  </a:lnTo>
                  <a:lnTo>
                    <a:pt x="138" y="367"/>
                  </a:lnTo>
                  <a:lnTo>
                    <a:pt x="123" y="364"/>
                  </a:lnTo>
                  <a:lnTo>
                    <a:pt x="109" y="360"/>
                  </a:lnTo>
                  <a:lnTo>
                    <a:pt x="93" y="357"/>
                  </a:lnTo>
                  <a:lnTo>
                    <a:pt x="79" y="352"/>
                  </a:lnTo>
                  <a:lnTo>
                    <a:pt x="64" y="349"/>
                  </a:lnTo>
                  <a:lnTo>
                    <a:pt x="48" y="346"/>
                  </a:lnTo>
                  <a:lnTo>
                    <a:pt x="43" y="341"/>
                  </a:lnTo>
                  <a:lnTo>
                    <a:pt x="37" y="335"/>
                  </a:lnTo>
                  <a:lnTo>
                    <a:pt x="32" y="328"/>
                  </a:lnTo>
                  <a:lnTo>
                    <a:pt x="29" y="322"/>
                  </a:lnTo>
                  <a:lnTo>
                    <a:pt x="26" y="314"/>
                  </a:lnTo>
                  <a:lnTo>
                    <a:pt x="24" y="306"/>
                  </a:lnTo>
                  <a:lnTo>
                    <a:pt x="23" y="298"/>
                  </a:lnTo>
                  <a:lnTo>
                    <a:pt x="21" y="290"/>
                  </a:lnTo>
                  <a:lnTo>
                    <a:pt x="21" y="282"/>
                  </a:lnTo>
                  <a:lnTo>
                    <a:pt x="21" y="274"/>
                  </a:lnTo>
                  <a:lnTo>
                    <a:pt x="19" y="271"/>
                  </a:lnTo>
                  <a:lnTo>
                    <a:pt x="19" y="268"/>
                  </a:lnTo>
                  <a:lnTo>
                    <a:pt x="19" y="263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1" y="253"/>
                  </a:lnTo>
                  <a:lnTo>
                    <a:pt x="23" y="248"/>
                  </a:lnTo>
                  <a:lnTo>
                    <a:pt x="23" y="245"/>
                  </a:lnTo>
                  <a:lnTo>
                    <a:pt x="24" y="242"/>
                  </a:lnTo>
                  <a:lnTo>
                    <a:pt x="24" y="239"/>
                  </a:lnTo>
                  <a:lnTo>
                    <a:pt x="26" y="231"/>
                  </a:lnTo>
                  <a:lnTo>
                    <a:pt x="27" y="223"/>
                  </a:lnTo>
                  <a:lnTo>
                    <a:pt x="29" y="215"/>
                  </a:lnTo>
                  <a:lnTo>
                    <a:pt x="32" y="207"/>
                  </a:lnTo>
                  <a:lnTo>
                    <a:pt x="34" y="200"/>
                  </a:lnTo>
                  <a:lnTo>
                    <a:pt x="37" y="192"/>
                  </a:lnTo>
                  <a:lnTo>
                    <a:pt x="40" y="184"/>
                  </a:lnTo>
                  <a:lnTo>
                    <a:pt x="42" y="176"/>
                  </a:lnTo>
                  <a:lnTo>
                    <a:pt x="45" y="168"/>
                  </a:lnTo>
                  <a:lnTo>
                    <a:pt x="47" y="160"/>
                  </a:lnTo>
                  <a:lnTo>
                    <a:pt x="50" y="157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4"/>
                  </a:lnTo>
                  <a:lnTo>
                    <a:pt x="51" y="152"/>
                  </a:lnTo>
                  <a:lnTo>
                    <a:pt x="51" y="151"/>
                  </a:lnTo>
                  <a:lnTo>
                    <a:pt x="53" y="149"/>
                  </a:lnTo>
                  <a:lnTo>
                    <a:pt x="55" y="149"/>
                  </a:lnTo>
                  <a:lnTo>
                    <a:pt x="55" y="148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1" y="144"/>
                  </a:lnTo>
                  <a:lnTo>
                    <a:pt x="50" y="146"/>
                  </a:lnTo>
                  <a:lnTo>
                    <a:pt x="50" y="148"/>
                  </a:lnTo>
                  <a:lnTo>
                    <a:pt x="48" y="148"/>
                  </a:lnTo>
                  <a:lnTo>
                    <a:pt x="47" y="149"/>
                  </a:lnTo>
                  <a:lnTo>
                    <a:pt x="47" y="151"/>
                  </a:lnTo>
                  <a:lnTo>
                    <a:pt x="45" y="152"/>
                  </a:lnTo>
                  <a:lnTo>
                    <a:pt x="45" y="154"/>
                  </a:lnTo>
                  <a:lnTo>
                    <a:pt x="43" y="156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62"/>
                  </a:lnTo>
                  <a:lnTo>
                    <a:pt x="39" y="164"/>
                  </a:lnTo>
                  <a:lnTo>
                    <a:pt x="39" y="167"/>
                  </a:lnTo>
                  <a:lnTo>
                    <a:pt x="37" y="168"/>
                  </a:lnTo>
                  <a:lnTo>
                    <a:pt x="37" y="172"/>
                  </a:lnTo>
                  <a:lnTo>
                    <a:pt x="35" y="175"/>
                  </a:lnTo>
                  <a:lnTo>
                    <a:pt x="34" y="176"/>
                  </a:lnTo>
                  <a:lnTo>
                    <a:pt x="32" y="178"/>
                  </a:lnTo>
                  <a:lnTo>
                    <a:pt x="29" y="180"/>
                  </a:lnTo>
                  <a:lnTo>
                    <a:pt x="27" y="186"/>
                  </a:lnTo>
                  <a:lnTo>
                    <a:pt x="26" y="191"/>
                  </a:lnTo>
                  <a:lnTo>
                    <a:pt x="24" y="196"/>
                  </a:lnTo>
                  <a:lnTo>
                    <a:pt x="23" y="200"/>
                  </a:lnTo>
                  <a:lnTo>
                    <a:pt x="21" y="205"/>
                  </a:lnTo>
                  <a:lnTo>
                    <a:pt x="19" y="210"/>
                  </a:lnTo>
                  <a:lnTo>
                    <a:pt x="18" y="216"/>
                  </a:lnTo>
                  <a:lnTo>
                    <a:pt x="16" y="221"/>
                  </a:lnTo>
                  <a:lnTo>
                    <a:pt x="15" y="226"/>
                  </a:lnTo>
                  <a:lnTo>
                    <a:pt x="13" y="231"/>
                  </a:lnTo>
                  <a:lnTo>
                    <a:pt x="15" y="232"/>
                  </a:lnTo>
                  <a:lnTo>
                    <a:pt x="15" y="234"/>
                  </a:lnTo>
                  <a:lnTo>
                    <a:pt x="13" y="236"/>
                  </a:lnTo>
                  <a:lnTo>
                    <a:pt x="13" y="237"/>
                  </a:lnTo>
                  <a:lnTo>
                    <a:pt x="13" y="239"/>
                  </a:lnTo>
                  <a:lnTo>
                    <a:pt x="11" y="240"/>
                  </a:lnTo>
                  <a:lnTo>
                    <a:pt x="11" y="242"/>
                  </a:lnTo>
                  <a:lnTo>
                    <a:pt x="11" y="244"/>
                  </a:lnTo>
                  <a:lnTo>
                    <a:pt x="11" y="245"/>
                  </a:lnTo>
                  <a:lnTo>
                    <a:pt x="11" y="247"/>
                  </a:lnTo>
                  <a:lnTo>
                    <a:pt x="11" y="240"/>
                  </a:lnTo>
                  <a:lnTo>
                    <a:pt x="10" y="234"/>
                  </a:lnTo>
                  <a:lnTo>
                    <a:pt x="10" y="228"/>
                  </a:lnTo>
                  <a:lnTo>
                    <a:pt x="8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5" y="196"/>
                  </a:lnTo>
                  <a:lnTo>
                    <a:pt x="3" y="188"/>
                  </a:lnTo>
                  <a:lnTo>
                    <a:pt x="3" y="181"/>
                  </a:lnTo>
                  <a:lnTo>
                    <a:pt x="3" y="173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3" y="149"/>
                  </a:lnTo>
                  <a:lnTo>
                    <a:pt x="3" y="140"/>
                  </a:lnTo>
                  <a:lnTo>
                    <a:pt x="5" y="128"/>
                  </a:lnTo>
                  <a:lnTo>
                    <a:pt x="5" y="119"/>
                  </a:lnTo>
                  <a:lnTo>
                    <a:pt x="5" y="108"/>
                  </a:lnTo>
                  <a:lnTo>
                    <a:pt x="7" y="96"/>
                  </a:lnTo>
                  <a:lnTo>
                    <a:pt x="7" y="85"/>
                  </a:lnTo>
                  <a:lnTo>
                    <a:pt x="7" y="76"/>
                  </a:lnTo>
                  <a:lnTo>
                    <a:pt x="7" y="64"/>
                  </a:lnTo>
                  <a:lnTo>
                    <a:pt x="2" y="58"/>
                  </a:lnTo>
                  <a:lnTo>
                    <a:pt x="5" y="55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0"/>
                  </a:lnTo>
                  <a:lnTo>
                    <a:pt x="24" y="37"/>
                  </a:lnTo>
                  <a:lnTo>
                    <a:pt x="27" y="34"/>
                  </a:lnTo>
                  <a:lnTo>
                    <a:pt x="32" y="32"/>
                  </a:lnTo>
                  <a:lnTo>
                    <a:pt x="35" y="29"/>
                  </a:lnTo>
                  <a:lnTo>
                    <a:pt x="40" y="28"/>
                  </a:lnTo>
                  <a:lnTo>
                    <a:pt x="39" y="24"/>
                  </a:lnTo>
                  <a:lnTo>
                    <a:pt x="42" y="23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4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19" y="13"/>
                  </a:lnTo>
                  <a:lnTo>
                    <a:pt x="115" y="15"/>
                  </a:lnTo>
                  <a:lnTo>
                    <a:pt x="114" y="16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3"/>
                  </a:lnTo>
                  <a:lnTo>
                    <a:pt x="103" y="26"/>
                  </a:lnTo>
                  <a:lnTo>
                    <a:pt x="101" y="28"/>
                  </a:lnTo>
                  <a:lnTo>
                    <a:pt x="98" y="31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2" y="48"/>
                  </a:lnTo>
                  <a:lnTo>
                    <a:pt x="75" y="55"/>
                  </a:lnTo>
                  <a:lnTo>
                    <a:pt x="69" y="63"/>
                  </a:lnTo>
                  <a:lnTo>
                    <a:pt x="63" y="71"/>
                  </a:lnTo>
                  <a:lnTo>
                    <a:pt x="56" y="79"/>
                  </a:lnTo>
                  <a:lnTo>
                    <a:pt x="50" y="87"/>
                  </a:lnTo>
                  <a:lnTo>
                    <a:pt x="42" y="95"/>
                  </a:lnTo>
                  <a:lnTo>
                    <a:pt x="35" y="101"/>
                  </a:lnTo>
                  <a:lnTo>
                    <a:pt x="27" y="108"/>
                  </a:lnTo>
                  <a:lnTo>
                    <a:pt x="24" y="111"/>
                  </a:lnTo>
                  <a:lnTo>
                    <a:pt x="21" y="112"/>
                  </a:lnTo>
                  <a:lnTo>
                    <a:pt x="18" y="116"/>
                  </a:lnTo>
                  <a:lnTo>
                    <a:pt x="15" y="117"/>
                  </a:lnTo>
                  <a:lnTo>
                    <a:pt x="13" y="119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7" y="125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3" y="133"/>
                  </a:lnTo>
                  <a:lnTo>
                    <a:pt x="16" y="132"/>
                  </a:lnTo>
                  <a:lnTo>
                    <a:pt x="21" y="130"/>
                  </a:lnTo>
                  <a:lnTo>
                    <a:pt x="24" y="128"/>
                  </a:lnTo>
                  <a:lnTo>
                    <a:pt x="27" y="127"/>
                  </a:lnTo>
                  <a:lnTo>
                    <a:pt x="31" y="124"/>
                  </a:lnTo>
                  <a:lnTo>
                    <a:pt x="34" y="122"/>
                  </a:lnTo>
                  <a:lnTo>
                    <a:pt x="37" y="119"/>
                  </a:lnTo>
                  <a:lnTo>
                    <a:pt x="40" y="117"/>
                  </a:lnTo>
                  <a:lnTo>
                    <a:pt x="51" y="109"/>
                  </a:lnTo>
                  <a:lnTo>
                    <a:pt x="61" y="101"/>
                  </a:lnTo>
                  <a:lnTo>
                    <a:pt x="71" y="93"/>
                  </a:lnTo>
                  <a:lnTo>
                    <a:pt x="82" y="87"/>
                  </a:lnTo>
                  <a:lnTo>
                    <a:pt x="91" y="79"/>
                  </a:lnTo>
                  <a:lnTo>
                    <a:pt x="103" y="72"/>
                  </a:lnTo>
                  <a:lnTo>
                    <a:pt x="112" y="64"/>
                  </a:lnTo>
                  <a:lnTo>
                    <a:pt x="122" y="55"/>
                  </a:lnTo>
                  <a:lnTo>
                    <a:pt x="130" y="45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9" y="37"/>
                  </a:lnTo>
                  <a:lnTo>
                    <a:pt x="139" y="37"/>
                  </a:lnTo>
                  <a:lnTo>
                    <a:pt x="139" y="39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38" y="40"/>
                  </a:lnTo>
                  <a:lnTo>
                    <a:pt x="139" y="40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9" y="44"/>
                  </a:lnTo>
                  <a:lnTo>
                    <a:pt x="138" y="45"/>
                  </a:lnTo>
                  <a:lnTo>
                    <a:pt x="136" y="47"/>
                  </a:lnTo>
                  <a:lnTo>
                    <a:pt x="135" y="48"/>
                  </a:lnTo>
                  <a:lnTo>
                    <a:pt x="131" y="48"/>
                  </a:lnTo>
                  <a:lnTo>
                    <a:pt x="130" y="50"/>
                  </a:lnTo>
                  <a:lnTo>
                    <a:pt x="128" y="52"/>
                  </a:lnTo>
                  <a:lnTo>
                    <a:pt x="127" y="55"/>
                  </a:lnTo>
                  <a:lnTo>
                    <a:pt x="127" y="56"/>
                  </a:lnTo>
                  <a:lnTo>
                    <a:pt x="128" y="60"/>
                  </a:lnTo>
                  <a:lnTo>
                    <a:pt x="138" y="66"/>
                  </a:lnTo>
                  <a:lnTo>
                    <a:pt x="136" y="68"/>
                  </a:lnTo>
                  <a:lnTo>
                    <a:pt x="135" y="69"/>
                  </a:lnTo>
                  <a:lnTo>
                    <a:pt x="133" y="71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5" y="74"/>
                  </a:lnTo>
                  <a:lnTo>
                    <a:pt x="125" y="76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8" y="85"/>
                  </a:lnTo>
                  <a:lnTo>
                    <a:pt x="128" y="87"/>
                  </a:lnTo>
                  <a:lnTo>
                    <a:pt x="130" y="87"/>
                  </a:lnTo>
                  <a:lnTo>
                    <a:pt x="130" y="88"/>
                  </a:lnTo>
                  <a:lnTo>
                    <a:pt x="131" y="88"/>
                  </a:lnTo>
                  <a:lnTo>
                    <a:pt x="131" y="90"/>
                  </a:lnTo>
                  <a:lnTo>
                    <a:pt x="133" y="90"/>
                  </a:lnTo>
                  <a:lnTo>
                    <a:pt x="133" y="88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3"/>
                  </a:lnTo>
                  <a:lnTo>
                    <a:pt x="130" y="93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6"/>
                  </a:lnTo>
                  <a:lnTo>
                    <a:pt x="131" y="98"/>
                  </a:lnTo>
                  <a:lnTo>
                    <a:pt x="135" y="101"/>
                  </a:lnTo>
                  <a:lnTo>
                    <a:pt x="138" y="103"/>
                  </a:lnTo>
                  <a:lnTo>
                    <a:pt x="139" y="104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49" y="108"/>
                  </a:lnTo>
                  <a:lnTo>
                    <a:pt x="152" y="108"/>
                  </a:lnTo>
                  <a:lnTo>
                    <a:pt x="155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5" y="109"/>
                  </a:lnTo>
                  <a:lnTo>
                    <a:pt x="154" y="109"/>
                  </a:lnTo>
                  <a:lnTo>
                    <a:pt x="154" y="111"/>
                  </a:lnTo>
                  <a:lnTo>
                    <a:pt x="159" y="116"/>
                  </a:lnTo>
                  <a:lnTo>
                    <a:pt x="157" y="116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1" y="120"/>
                  </a:lnTo>
                  <a:lnTo>
                    <a:pt x="149" y="120"/>
                  </a:lnTo>
                  <a:lnTo>
                    <a:pt x="149" y="122"/>
                  </a:lnTo>
                  <a:lnTo>
                    <a:pt x="147" y="124"/>
                  </a:lnTo>
                  <a:lnTo>
                    <a:pt x="147" y="125"/>
                  </a:lnTo>
                  <a:lnTo>
                    <a:pt x="152" y="128"/>
                  </a:lnTo>
                  <a:lnTo>
                    <a:pt x="159" y="132"/>
                  </a:lnTo>
                  <a:lnTo>
                    <a:pt x="165" y="132"/>
                  </a:lnTo>
                  <a:lnTo>
                    <a:pt x="171" y="133"/>
                  </a:lnTo>
                  <a:lnTo>
                    <a:pt x="176" y="133"/>
                  </a:lnTo>
                  <a:lnTo>
                    <a:pt x="183" y="133"/>
                  </a:lnTo>
                  <a:lnTo>
                    <a:pt x="189" y="132"/>
                  </a:lnTo>
                  <a:lnTo>
                    <a:pt x="195" y="132"/>
                  </a:lnTo>
                  <a:lnTo>
                    <a:pt x="202" y="132"/>
                  </a:lnTo>
                  <a:lnTo>
                    <a:pt x="207" y="132"/>
                  </a:lnTo>
                  <a:lnTo>
                    <a:pt x="211" y="130"/>
                  </a:lnTo>
                  <a:lnTo>
                    <a:pt x="216" y="130"/>
                  </a:lnTo>
                  <a:lnTo>
                    <a:pt x="221" y="130"/>
                  </a:lnTo>
                  <a:lnTo>
                    <a:pt x="226" y="130"/>
                  </a:lnTo>
                  <a:lnTo>
                    <a:pt x="231" y="130"/>
                  </a:lnTo>
                  <a:lnTo>
                    <a:pt x="235" y="128"/>
                  </a:lnTo>
                  <a:lnTo>
                    <a:pt x="242" y="128"/>
                  </a:lnTo>
                  <a:lnTo>
                    <a:pt x="247" y="128"/>
                  </a:lnTo>
                  <a:lnTo>
                    <a:pt x="251" y="127"/>
                  </a:lnTo>
                  <a:lnTo>
                    <a:pt x="256" y="127"/>
                  </a:lnTo>
                  <a:lnTo>
                    <a:pt x="261" y="127"/>
                  </a:lnTo>
                  <a:lnTo>
                    <a:pt x="267" y="125"/>
                  </a:lnTo>
                  <a:lnTo>
                    <a:pt x="274" y="125"/>
                  </a:lnTo>
                  <a:lnTo>
                    <a:pt x="280" y="125"/>
                  </a:lnTo>
                  <a:lnTo>
                    <a:pt x="287" y="124"/>
                  </a:lnTo>
                  <a:lnTo>
                    <a:pt x="293" y="124"/>
                  </a:lnTo>
                  <a:lnTo>
                    <a:pt x="301" y="125"/>
                  </a:lnTo>
                  <a:lnTo>
                    <a:pt x="307" y="125"/>
                  </a:lnTo>
                  <a:lnTo>
                    <a:pt x="314" y="127"/>
                  </a:lnTo>
                  <a:lnTo>
                    <a:pt x="322" y="128"/>
                  </a:lnTo>
                  <a:lnTo>
                    <a:pt x="322" y="127"/>
                  </a:lnTo>
                  <a:lnTo>
                    <a:pt x="323" y="125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2"/>
                  </a:lnTo>
                  <a:lnTo>
                    <a:pt x="325" y="120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3" y="116"/>
                  </a:lnTo>
                  <a:lnTo>
                    <a:pt x="322" y="114"/>
                  </a:lnTo>
                  <a:lnTo>
                    <a:pt x="323" y="112"/>
                  </a:lnTo>
                  <a:lnTo>
                    <a:pt x="323" y="111"/>
                  </a:lnTo>
                  <a:lnTo>
                    <a:pt x="325" y="111"/>
                  </a:lnTo>
                  <a:lnTo>
                    <a:pt x="325" y="109"/>
                  </a:lnTo>
                  <a:lnTo>
                    <a:pt x="327" y="109"/>
                  </a:lnTo>
                  <a:lnTo>
                    <a:pt x="327" y="108"/>
                  </a:lnTo>
                  <a:lnTo>
                    <a:pt x="327" y="108"/>
                  </a:lnTo>
                  <a:lnTo>
                    <a:pt x="327" y="106"/>
                  </a:lnTo>
                  <a:lnTo>
                    <a:pt x="328" y="104"/>
                  </a:lnTo>
                  <a:lnTo>
                    <a:pt x="328" y="103"/>
                  </a:lnTo>
                  <a:lnTo>
                    <a:pt x="327" y="101"/>
                  </a:lnTo>
                  <a:lnTo>
                    <a:pt x="323" y="100"/>
                  </a:lnTo>
                  <a:lnTo>
                    <a:pt x="320" y="98"/>
                  </a:lnTo>
                  <a:lnTo>
                    <a:pt x="319" y="98"/>
                  </a:lnTo>
                  <a:lnTo>
                    <a:pt x="315" y="96"/>
                  </a:lnTo>
                  <a:lnTo>
                    <a:pt x="312" y="96"/>
                  </a:lnTo>
                  <a:lnTo>
                    <a:pt x="309" y="96"/>
                  </a:lnTo>
                  <a:lnTo>
                    <a:pt x="306" y="95"/>
                  </a:lnTo>
                  <a:lnTo>
                    <a:pt x="303" y="95"/>
                  </a:lnTo>
                  <a:lnTo>
                    <a:pt x="301" y="93"/>
                  </a:lnTo>
                  <a:lnTo>
                    <a:pt x="293" y="90"/>
                  </a:lnTo>
                  <a:lnTo>
                    <a:pt x="283" y="87"/>
                  </a:lnTo>
                  <a:lnTo>
                    <a:pt x="275" y="85"/>
                  </a:lnTo>
                  <a:lnTo>
                    <a:pt x="266" y="85"/>
                  </a:lnTo>
                  <a:lnTo>
                    <a:pt x="256" y="85"/>
                  </a:lnTo>
                  <a:lnTo>
                    <a:pt x="247" y="85"/>
                  </a:lnTo>
                  <a:lnTo>
                    <a:pt x="237" y="87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0" y="85"/>
                  </a:lnTo>
                  <a:lnTo>
                    <a:pt x="203" y="85"/>
                  </a:lnTo>
                  <a:lnTo>
                    <a:pt x="199" y="87"/>
                  </a:lnTo>
                  <a:lnTo>
                    <a:pt x="192" y="88"/>
                  </a:lnTo>
                  <a:lnTo>
                    <a:pt x="186" y="90"/>
                  </a:lnTo>
                  <a:lnTo>
                    <a:pt x="179" y="90"/>
                  </a:lnTo>
                  <a:lnTo>
                    <a:pt x="175" y="92"/>
                  </a:lnTo>
                  <a:lnTo>
                    <a:pt x="168" y="93"/>
                  </a:lnTo>
                  <a:lnTo>
                    <a:pt x="162" y="93"/>
                  </a:lnTo>
                  <a:lnTo>
                    <a:pt x="154" y="93"/>
                  </a:lnTo>
                  <a:lnTo>
                    <a:pt x="147" y="93"/>
                  </a:lnTo>
                  <a:lnTo>
                    <a:pt x="159" y="88"/>
                  </a:lnTo>
                  <a:lnTo>
                    <a:pt x="173" y="84"/>
                  </a:lnTo>
                  <a:lnTo>
                    <a:pt x="187" y="80"/>
                  </a:lnTo>
                  <a:lnTo>
                    <a:pt x="202" y="79"/>
                  </a:lnTo>
                  <a:lnTo>
                    <a:pt x="216" y="77"/>
                  </a:lnTo>
                  <a:lnTo>
                    <a:pt x="231" y="77"/>
                  </a:lnTo>
                  <a:lnTo>
                    <a:pt x="247" y="79"/>
                  </a:lnTo>
                  <a:lnTo>
                    <a:pt x="261" y="80"/>
                  </a:lnTo>
                  <a:lnTo>
                    <a:pt x="275" y="82"/>
                  </a:lnTo>
                  <a:lnTo>
                    <a:pt x="290" y="85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309" y="88"/>
                  </a:lnTo>
                  <a:lnTo>
                    <a:pt x="311" y="88"/>
                  </a:lnTo>
                  <a:lnTo>
                    <a:pt x="312" y="88"/>
                  </a:lnTo>
                  <a:lnTo>
                    <a:pt x="314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7" y="87"/>
                  </a:lnTo>
                  <a:lnTo>
                    <a:pt x="317" y="84"/>
                  </a:lnTo>
                  <a:lnTo>
                    <a:pt x="317" y="82"/>
                  </a:lnTo>
                  <a:lnTo>
                    <a:pt x="317" y="79"/>
                  </a:lnTo>
                  <a:lnTo>
                    <a:pt x="315" y="76"/>
                  </a:lnTo>
                  <a:lnTo>
                    <a:pt x="315" y="72"/>
                  </a:lnTo>
                  <a:lnTo>
                    <a:pt x="314" y="69"/>
                  </a:lnTo>
                  <a:lnTo>
                    <a:pt x="312" y="68"/>
                  </a:lnTo>
                  <a:lnTo>
                    <a:pt x="309" y="64"/>
                  </a:lnTo>
                  <a:lnTo>
                    <a:pt x="307" y="63"/>
                  </a:lnTo>
                  <a:lnTo>
                    <a:pt x="306" y="60"/>
                  </a:lnTo>
                  <a:lnTo>
                    <a:pt x="301" y="58"/>
                  </a:lnTo>
                  <a:lnTo>
                    <a:pt x="301" y="56"/>
                  </a:lnTo>
                  <a:lnTo>
                    <a:pt x="301" y="55"/>
                  </a:lnTo>
                  <a:lnTo>
                    <a:pt x="303" y="53"/>
                  </a:lnTo>
                  <a:lnTo>
                    <a:pt x="304" y="52"/>
                  </a:lnTo>
                  <a:lnTo>
                    <a:pt x="306" y="50"/>
                  </a:lnTo>
                  <a:lnTo>
                    <a:pt x="307" y="50"/>
                  </a:lnTo>
                  <a:lnTo>
                    <a:pt x="309" y="48"/>
                  </a:lnTo>
                  <a:lnTo>
                    <a:pt x="311" y="47"/>
                  </a:lnTo>
                  <a:lnTo>
                    <a:pt x="311" y="45"/>
                  </a:lnTo>
                  <a:lnTo>
                    <a:pt x="311" y="42"/>
                  </a:lnTo>
                  <a:lnTo>
                    <a:pt x="309" y="40"/>
                  </a:lnTo>
                  <a:lnTo>
                    <a:pt x="306" y="37"/>
                  </a:lnTo>
                  <a:lnTo>
                    <a:pt x="303" y="36"/>
                  </a:lnTo>
                  <a:lnTo>
                    <a:pt x="301" y="32"/>
                  </a:lnTo>
                  <a:lnTo>
                    <a:pt x="298" y="31"/>
                  </a:lnTo>
                  <a:lnTo>
                    <a:pt x="296" y="28"/>
                  </a:lnTo>
                  <a:lnTo>
                    <a:pt x="293" y="26"/>
                  </a:lnTo>
                  <a:lnTo>
                    <a:pt x="290" y="24"/>
                  </a:lnTo>
                  <a:lnTo>
                    <a:pt x="288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8" y="23"/>
                  </a:lnTo>
                  <a:lnTo>
                    <a:pt x="288" y="23"/>
                  </a:lnTo>
                  <a:lnTo>
                    <a:pt x="290" y="21"/>
                  </a:lnTo>
                  <a:lnTo>
                    <a:pt x="291" y="21"/>
                  </a:lnTo>
                  <a:lnTo>
                    <a:pt x="291" y="20"/>
                  </a:lnTo>
                  <a:lnTo>
                    <a:pt x="293" y="18"/>
                  </a:lnTo>
                  <a:lnTo>
                    <a:pt x="293" y="18"/>
                  </a:lnTo>
                  <a:lnTo>
                    <a:pt x="295" y="16"/>
                  </a:lnTo>
                  <a:lnTo>
                    <a:pt x="295" y="15"/>
                  </a:lnTo>
                  <a:lnTo>
                    <a:pt x="295" y="13"/>
                  </a:lnTo>
                  <a:lnTo>
                    <a:pt x="295" y="10"/>
                  </a:lnTo>
                  <a:lnTo>
                    <a:pt x="293" y="8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5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93" y="4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5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1" name="Freeform 153"/>
            <p:cNvSpPr>
              <a:spLocks/>
            </p:cNvSpPr>
            <p:nvPr/>
          </p:nvSpPr>
          <p:spPr bwMode="auto">
            <a:xfrm>
              <a:off x="4421" y="3226"/>
              <a:ext cx="22" cy="11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0" y="7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29" y="11"/>
                </a:cxn>
                <a:cxn ang="0">
                  <a:pos x="25" y="15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4" y="19"/>
                </a:cxn>
                <a:cxn ang="0">
                  <a:pos x="11" y="21"/>
                </a:cxn>
                <a:cxn ang="0">
                  <a:pos x="6" y="21"/>
                </a:cxn>
                <a:cxn ang="0">
                  <a:pos x="0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8" y="19"/>
                </a:cxn>
                <a:cxn ang="0">
                  <a:pos x="9" y="18"/>
                </a:cxn>
                <a:cxn ang="0">
                  <a:pos x="13" y="16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21" y="8"/>
                </a:cxn>
                <a:cxn ang="0">
                  <a:pos x="22" y="7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2" y="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45" h="26">
                  <a:moveTo>
                    <a:pt x="45" y="7"/>
                  </a:moveTo>
                  <a:lnTo>
                    <a:pt x="40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9" y="11"/>
                  </a:lnTo>
                  <a:lnTo>
                    <a:pt x="25" y="15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2" name="Freeform 154"/>
            <p:cNvSpPr>
              <a:spLocks/>
            </p:cNvSpPr>
            <p:nvPr/>
          </p:nvSpPr>
          <p:spPr bwMode="auto">
            <a:xfrm>
              <a:off x="4413" y="3223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3" name="Freeform 155"/>
            <p:cNvSpPr>
              <a:spLocks/>
            </p:cNvSpPr>
            <p:nvPr/>
          </p:nvSpPr>
          <p:spPr bwMode="auto">
            <a:xfrm>
              <a:off x="4505" y="3233"/>
              <a:ext cx="27" cy="29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42" y="8"/>
                </a:cxn>
                <a:cxn ang="0">
                  <a:pos x="45" y="15"/>
                </a:cxn>
                <a:cxn ang="0">
                  <a:pos x="46" y="19"/>
                </a:cxn>
                <a:cxn ang="0">
                  <a:pos x="46" y="26"/>
                </a:cxn>
                <a:cxn ang="0">
                  <a:pos x="48" y="31"/>
                </a:cxn>
                <a:cxn ang="0">
                  <a:pos x="48" y="35"/>
                </a:cxn>
                <a:cxn ang="0">
                  <a:pos x="50" y="42"/>
                </a:cxn>
                <a:cxn ang="0">
                  <a:pos x="51" y="47"/>
                </a:cxn>
                <a:cxn ang="0">
                  <a:pos x="53" y="53"/>
                </a:cxn>
                <a:cxn ang="0">
                  <a:pos x="56" y="58"/>
                </a:cxn>
                <a:cxn ang="0">
                  <a:pos x="0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5" y="2"/>
                </a:cxn>
                <a:cxn ang="0">
                  <a:pos x="37" y="5"/>
                </a:cxn>
                <a:cxn ang="0">
                  <a:pos x="38" y="3"/>
                </a:cxn>
                <a:cxn ang="0">
                  <a:pos x="38" y="3"/>
                </a:cxn>
              </a:cxnLst>
              <a:rect l="0" t="0" r="r" b="b"/>
              <a:pathLst>
                <a:path w="56" h="58">
                  <a:moveTo>
                    <a:pt x="38" y="3"/>
                  </a:moveTo>
                  <a:lnTo>
                    <a:pt x="42" y="8"/>
                  </a:lnTo>
                  <a:lnTo>
                    <a:pt x="45" y="15"/>
                  </a:lnTo>
                  <a:lnTo>
                    <a:pt x="46" y="19"/>
                  </a:lnTo>
                  <a:lnTo>
                    <a:pt x="46" y="26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50" y="42"/>
                  </a:lnTo>
                  <a:lnTo>
                    <a:pt x="51" y="47"/>
                  </a:lnTo>
                  <a:lnTo>
                    <a:pt x="53" y="53"/>
                  </a:lnTo>
                  <a:lnTo>
                    <a:pt x="56" y="58"/>
                  </a:lnTo>
                  <a:lnTo>
                    <a:pt x="0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4" name="Freeform 156"/>
            <p:cNvSpPr>
              <a:spLocks/>
            </p:cNvSpPr>
            <p:nvPr/>
          </p:nvSpPr>
          <p:spPr bwMode="auto">
            <a:xfrm>
              <a:off x="4457" y="3230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5" name="Freeform 157"/>
            <p:cNvSpPr>
              <a:spLocks/>
            </p:cNvSpPr>
            <p:nvPr/>
          </p:nvSpPr>
          <p:spPr bwMode="auto">
            <a:xfrm>
              <a:off x="4382" y="3230"/>
              <a:ext cx="39" cy="3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6" y="67"/>
                </a:cxn>
                <a:cxn ang="0">
                  <a:pos x="14" y="58"/>
                </a:cxn>
                <a:cxn ang="0">
                  <a:pos x="20" y="50"/>
                </a:cxn>
                <a:cxn ang="0">
                  <a:pos x="28" y="42"/>
                </a:cxn>
                <a:cxn ang="0">
                  <a:pos x="36" y="34"/>
                </a:cxn>
                <a:cxn ang="0">
                  <a:pos x="44" y="26"/>
                </a:cxn>
                <a:cxn ang="0">
                  <a:pos x="54" y="18"/>
                </a:cxn>
                <a:cxn ang="0">
                  <a:pos x="64" y="11"/>
                </a:cxn>
                <a:cxn ang="0">
                  <a:pos x="73" y="5"/>
                </a:cxn>
                <a:cxn ang="0">
                  <a:pos x="83" y="0"/>
                </a:cxn>
                <a:cxn ang="0">
                  <a:pos x="76" y="7"/>
                </a:cxn>
                <a:cxn ang="0">
                  <a:pos x="68" y="13"/>
                </a:cxn>
                <a:cxn ang="0">
                  <a:pos x="60" y="21"/>
                </a:cxn>
                <a:cxn ang="0">
                  <a:pos x="52" y="29"/>
                </a:cxn>
                <a:cxn ang="0">
                  <a:pos x="44" y="37"/>
                </a:cxn>
                <a:cxn ang="0">
                  <a:pos x="36" y="47"/>
                </a:cxn>
                <a:cxn ang="0">
                  <a:pos x="28" y="55"/>
                </a:cxn>
                <a:cxn ang="0">
                  <a:pos x="19" y="63"/>
                </a:cxn>
                <a:cxn ang="0">
                  <a:pos x="9" y="69"/>
                </a:cxn>
                <a:cxn ang="0">
                  <a:pos x="1" y="75"/>
                </a:cxn>
                <a:cxn ang="0">
                  <a:pos x="1" y="75"/>
                </a:cxn>
                <a:cxn ang="0">
                  <a:pos x="0" y="75"/>
                </a:cxn>
              </a:cxnLst>
              <a:rect l="0" t="0" r="r" b="b"/>
              <a:pathLst>
                <a:path w="83" h="75">
                  <a:moveTo>
                    <a:pt x="0" y="75"/>
                  </a:moveTo>
                  <a:lnTo>
                    <a:pt x="6" y="67"/>
                  </a:lnTo>
                  <a:lnTo>
                    <a:pt x="14" y="58"/>
                  </a:lnTo>
                  <a:lnTo>
                    <a:pt x="20" y="50"/>
                  </a:lnTo>
                  <a:lnTo>
                    <a:pt x="28" y="42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54" y="18"/>
                  </a:lnTo>
                  <a:lnTo>
                    <a:pt x="64" y="11"/>
                  </a:lnTo>
                  <a:lnTo>
                    <a:pt x="73" y="5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68" y="13"/>
                  </a:lnTo>
                  <a:lnTo>
                    <a:pt x="60" y="21"/>
                  </a:lnTo>
                  <a:lnTo>
                    <a:pt x="52" y="29"/>
                  </a:lnTo>
                  <a:lnTo>
                    <a:pt x="44" y="37"/>
                  </a:lnTo>
                  <a:lnTo>
                    <a:pt x="36" y="47"/>
                  </a:lnTo>
                  <a:lnTo>
                    <a:pt x="28" y="55"/>
                  </a:lnTo>
                  <a:lnTo>
                    <a:pt x="19" y="63"/>
                  </a:lnTo>
                  <a:lnTo>
                    <a:pt x="9" y="69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6" name="Freeform 158"/>
            <p:cNvSpPr>
              <a:spLocks/>
            </p:cNvSpPr>
            <p:nvPr/>
          </p:nvSpPr>
          <p:spPr bwMode="auto">
            <a:xfrm>
              <a:off x="4452" y="323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7" name="Freeform 159"/>
            <p:cNvSpPr>
              <a:spLocks/>
            </p:cNvSpPr>
            <p:nvPr/>
          </p:nvSpPr>
          <p:spPr bwMode="auto">
            <a:xfrm>
              <a:off x="3756" y="3210"/>
              <a:ext cx="405" cy="251"/>
            </a:xfrm>
            <a:custGeom>
              <a:avLst/>
              <a:gdLst/>
              <a:ahLst/>
              <a:cxnLst>
                <a:cxn ang="0">
                  <a:pos x="628" y="24"/>
                </a:cxn>
                <a:cxn ang="0">
                  <a:pos x="733" y="53"/>
                </a:cxn>
                <a:cxn ang="0">
                  <a:pos x="845" y="69"/>
                </a:cxn>
                <a:cxn ang="0">
                  <a:pos x="852" y="85"/>
                </a:cxn>
                <a:cxn ang="0">
                  <a:pos x="853" y="147"/>
                </a:cxn>
                <a:cxn ang="0">
                  <a:pos x="855" y="167"/>
                </a:cxn>
                <a:cxn ang="0">
                  <a:pos x="853" y="184"/>
                </a:cxn>
                <a:cxn ang="0">
                  <a:pos x="821" y="242"/>
                </a:cxn>
                <a:cxn ang="0">
                  <a:pos x="735" y="267"/>
                </a:cxn>
                <a:cxn ang="0">
                  <a:pos x="698" y="275"/>
                </a:cxn>
                <a:cxn ang="0">
                  <a:pos x="632" y="295"/>
                </a:cxn>
                <a:cxn ang="0">
                  <a:pos x="556" y="349"/>
                </a:cxn>
                <a:cxn ang="0">
                  <a:pos x="504" y="403"/>
                </a:cxn>
                <a:cxn ang="0">
                  <a:pos x="477" y="429"/>
                </a:cxn>
                <a:cxn ang="0">
                  <a:pos x="423" y="467"/>
                </a:cxn>
                <a:cxn ang="0">
                  <a:pos x="364" y="493"/>
                </a:cxn>
                <a:cxn ang="0">
                  <a:pos x="319" y="506"/>
                </a:cxn>
                <a:cxn ang="0">
                  <a:pos x="274" y="514"/>
                </a:cxn>
                <a:cxn ang="0">
                  <a:pos x="144" y="515"/>
                </a:cxn>
                <a:cxn ang="0">
                  <a:pos x="61" y="511"/>
                </a:cxn>
                <a:cxn ang="0">
                  <a:pos x="21" y="495"/>
                </a:cxn>
                <a:cxn ang="0">
                  <a:pos x="8" y="487"/>
                </a:cxn>
                <a:cxn ang="0">
                  <a:pos x="4" y="474"/>
                </a:cxn>
                <a:cxn ang="0">
                  <a:pos x="24" y="397"/>
                </a:cxn>
                <a:cxn ang="0">
                  <a:pos x="87" y="343"/>
                </a:cxn>
                <a:cxn ang="0">
                  <a:pos x="159" y="290"/>
                </a:cxn>
                <a:cxn ang="0">
                  <a:pos x="191" y="269"/>
                </a:cxn>
                <a:cxn ang="0">
                  <a:pos x="202" y="269"/>
                </a:cxn>
                <a:cxn ang="0">
                  <a:pos x="247" y="269"/>
                </a:cxn>
                <a:cxn ang="0">
                  <a:pos x="314" y="258"/>
                </a:cxn>
                <a:cxn ang="0">
                  <a:pos x="330" y="250"/>
                </a:cxn>
                <a:cxn ang="0">
                  <a:pos x="335" y="237"/>
                </a:cxn>
                <a:cxn ang="0">
                  <a:pos x="341" y="221"/>
                </a:cxn>
                <a:cxn ang="0">
                  <a:pos x="349" y="216"/>
                </a:cxn>
                <a:cxn ang="0">
                  <a:pos x="346" y="207"/>
                </a:cxn>
                <a:cxn ang="0">
                  <a:pos x="359" y="207"/>
                </a:cxn>
                <a:cxn ang="0">
                  <a:pos x="372" y="197"/>
                </a:cxn>
                <a:cxn ang="0">
                  <a:pos x="370" y="181"/>
                </a:cxn>
                <a:cxn ang="0">
                  <a:pos x="388" y="179"/>
                </a:cxn>
                <a:cxn ang="0">
                  <a:pos x="392" y="176"/>
                </a:cxn>
                <a:cxn ang="0">
                  <a:pos x="394" y="175"/>
                </a:cxn>
                <a:cxn ang="0">
                  <a:pos x="394" y="168"/>
                </a:cxn>
                <a:cxn ang="0">
                  <a:pos x="383" y="155"/>
                </a:cxn>
                <a:cxn ang="0">
                  <a:pos x="408" y="151"/>
                </a:cxn>
                <a:cxn ang="0">
                  <a:pos x="420" y="211"/>
                </a:cxn>
                <a:cxn ang="0">
                  <a:pos x="439" y="267"/>
                </a:cxn>
                <a:cxn ang="0">
                  <a:pos x="458" y="290"/>
                </a:cxn>
                <a:cxn ang="0">
                  <a:pos x="469" y="282"/>
                </a:cxn>
                <a:cxn ang="0">
                  <a:pos x="447" y="203"/>
                </a:cxn>
                <a:cxn ang="0">
                  <a:pos x="439" y="163"/>
                </a:cxn>
                <a:cxn ang="0">
                  <a:pos x="452" y="159"/>
                </a:cxn>
                <a:cxn ang="0">
                  <a:pos x="487" y="165"/>
                </a:cxn>
                <a:cxn ang="0">
                  <a:pos x="517" y="155"/>
                </a:cxn>
                <a:cxn ang="0">
                  <a:pos x="530" y="127"/>
                </a:cxn>
                <a:cxn ang="0">
                  <a:pos x="506" y="77"/>
                </a:cxn>
                <a:cxn ang="0">
                  <a:pos x="463" y="47"/>
                </a:cxn>
                <a:cxn ang="0">
                  <a:pos x="432" y="27"/>
                </a:cxn>
                <a:cxn ang="0">
                  <a:pos x="405" y="16"/>
                </a:cxn>
                <a:cxn ang="0">
                  <a:pos x="381" y="23"/>
                </a:cxn>
                <a:cxn ang="0">
                  <a:pos x="464" y="0"/>
                </a:cxn>
                <a:cxn ang="0">
                  <a:pos x="562" y="10"/>
                </a:cxn>
              </a:cxnLst>
              <a:rect l="0" t="0" r="r" b="b"/>
              <a:pathLst>
                <a:path w="856" h="520">
                  <a:moveTo>
                    <a:pt x="562" y="10"/>
                  </a:moveTo>
                  <a:lnTo>
                    <a:pt x="572" y="10"/>
                  </a:lnTo>
                  <a:lnTo>
                    <a:pt x="580" y="11"/>
                  </a:lnTo>
                  <a:lnTo>
                    <a:pt x="589" y="13"/>
                  </a:lnTo>
                  <a:lnTo>
                    <a:pt x="599" y="16"/>
                  </a:lnTo>
                  <a:lnTo>
                    <a:pt x="608" y="19"/>
                  </a:lnTo>
                  <a:lnTo>
                    <a:pt x="618" y="23"/>
                  </a:lnTo>
                  <a:lnTo>
                    <a:pt x="628" y="24"/>
                  </a:lnTo>
                  <a:lnTo>
                    <a:pt x="637" y="27"/>
                  </a:lnTo>
                  <a:lnTo>
                    <a:pt x="647" y="29"/>
                  </a:lnTo>
                  <a:lnTo>
                    <a:pt x="655" y="31"/>
                  </a:lnTo>
                  <a:lnTo>
                    <a:pt x="671" y="34"/>
                  </a:lnTo>
                  <a:lnTo>
                    <a:pt x="687" y="37"/>
                  </a:lnTo>
                  <a:lnTo>
                    <a:pt x="703" y="42"/>
                  </a:lnTo>
                  <a:lnTo>
                    <a:pt x="719" y="48"/>
                  </a:lnTo>
                  <a:lnTo>
                    <a:pt x="733" y="53"/>
                  </a:lnTo>
                  <a:lnTo>
                    <a:pt x="749" y="58"/>
                  </a:lnTo>
                  <a:lnTo>
                    <a:pt x="765" y="63"/>
                  </a:lnTo>
                  <a:lnTo>
                    <a:pt x="781" y="64"/>
                  </a:lnTo>
                  <a:lnTo>
                    <a:pt x="799" y="64"/>
                  </a:lnTo>
                  <a:lnTo>
                    <a:pt x="815" y="63"/>
                  </a:lnTo>
                  <a:lnTo>
                    <a:pt x="845" y="66"/>
                  </a:lnTo>
                  <a:lnTo>
                    <a:pt x="845" y="67"/>
                  </a:lnTo>
                  <a:lnTo>
                    <a:pt x="845" y="69"/>
                  </a:lnTo>
                  <a:lnTo>
                    <a:pt x="845" y="72"/>
                  </a:lnTo>
                  <a:lnTo>
                    <a:pt x="845" y="74"/>
                  </a:lnTo>
                  <a:lnTo>
                    <a:pt x="845" y="75"/>
                  </a:lnTo>
                  <a:lnTo>
                    <a:pt x="847" y="79"/>
                  </a:lnTo>
                  <a:lnTo>
                    <a:pt x="847" y="80"/>
                  </a:lnTo>
                  <a:lnTo>
                    <a:pt x="848" y="82"/>
                  </a:lnTo>
                  <a:lnTo>
                    <a:pt x="850" y="83"/>
                  </a:lnTo>
                  <a:lnTo>
                    <a:pt x="852" y="85"/>
                  </a:lnTo>
                  <a:lnTo>
                    <a:pt x="852" y="93"/>
                  </a:lnTo>
                  <a:lnTo>
                    <a:pt x="852" y="101"/>
                  </a:lnTo>
                  <a:lnTo>
                    <a:pt x="852" y="109"/>
                  </a:lnTo>
                  <a:lnTo>
                    <a:pt x="852" y="117"/>
                  </a:lnTo>
                  <a:lnTo>
                    <a:pt x="852" y="125"/>
                  </a:lnTo>
                  <a:lnTo>
                    <a:pt x="852" y="133"/>
                  </a:lnTo>
                  <a:lnTo>
                    <a:pt x="853" y="139"/>
                  </a:lnTo>
                  <a:lnTo>
                    <a:pt x="853" y="147"/>
                  </a:lnTo>
                  <a:lnTo>
                    <a:pt x="855" y="155"/>
                  </a:lnTo>
                  <a:lnTo>
                    <a:pt x="856" y="163"/>
                  </a:lnTo>
                  <a:lnTo>
                    <a:pt x="853" y="176"/>
                  </a:lnTo>
                  <a:lnTo>
                    <a:pt x="853" y="175"/>
                  </a:lnTo>
                  <a:lnTo>
                    <a:pt x="853" y="171"/>
                  </a:lnTo>
                  <a:lnTo>
                    <a:pt x="853" y="170"/>
                  </a:lnTo>
                  <a:lnTo>
                    <a:pt x="853" y="168"/>
                  </a:lnTo>
                  <a:lnTo>
                    <a:pt x="855" y="167"/>
                  </a:lnTo>
                  <a:lnTo>
                    <a:pt x="855" y="165"/>
                  </a:lnTo>
                  <a:lnTo>
                    <a:pt x="853" y="163"/>
                  </a:lnTo>
                  <a:lnTo>
                    <a:pt x="853" y="162"/>
                  </a:lnTo>
                  <a:lnTo>
                    <a:pt x="853" y="160"/>
                  </a:lnTo>
                  <a:lnTo>
                    <a:pt x="853" y="159"/>
                  </a:lnTo>
                  <a:lnTo>
                    <a:pt x="853" y="167"/>
                  </a:lnTo>
                  <a:lnTo>
                    <a:pt x="853" y="176"/>
                  </a:lnTo>
                  <a:lnTo>
                    <a:pt x="853" y="184"/>
                  </a:lnTo>
                  <a:lnTo>
                    <a:pt x="852" y="194"/>
                  </a:lnTo>
                  <a:lnTo>
                    <a:pt x="852" y="202"/>
                  </a:lnTo>
                  <a:lnTo>
                    <a:pt x="850" y="210"/>
                  </a:lnTo>
                  <a:lnTo>
                    <a:pt x="847" y="218"/>
                  </a:lnTo>
                  <a:lnTo>
                    <a:pt x="842" y="226"/>
                  </a:lnTo>
                  <a:lnTo>
                    <a:pt x="837" y="232"/>
                  </a:lnTo>
                  <a:lnTo>
                    <a:pt x="832" y="237"/>
                  </a:lnTo>
                  <a:lnTo>
                    <a:pt x="821" y="242"/>
                  </a:lnTo>
                  <a:lnTo>
                    <a:pt x="812" y="247"/>
                  </a:lnTo>
                  <a:lnTo>
                    <a:pt x="800" y="250"/>
                  </a:lnTo>
                  <a:lnTo>
                    <a:pt x="791" y="253"/>
                  </a:lnTo>
                  <a:lnTo>
                    <a:pt x="780" y="256"/>
                  </a:lnTo>
                  <a:lnTo>
                    <a:pt x="768" y="259"/>
                  </a:lnTo>
                  <a:lnTo>
                    <a:pt x="757" y="261"/>
                  </a:lnTo>
                  <a:lnTo>
                    <a:pt x="746" y="264"/>
                  </a:lnTo>
                  <a:lnTo>
                    <a:pt x="735" y="267"/>
                  </a:lnTo>
                  <a:lnTo>
                    <a:pt x="724" y="269"/>
                  </a:lnTo>
                  <a:lnTo>
                    <a:pt x="722" y="269"/>
                  </a:lnTo>
                  <a:lnTo>
                    <a:pt x="719" y="271"/>
                  </a:lnTo>
                  <a:lnTo>
                    <a:pt x="714" y="272"/>
                  </a:lnTo>
                  <a:lnTo>
                    <a:pt x="711" y="274"/>
                  </a:lnTo>
                  <a:lnTo>
                    <a:pt x="706" y="274"/>
                  </a:lnTo>
                  <a:lnTo>
                    <a:pt x="701" y="275"/>
                  </a:lnTo>
                  <a:lnTo>
                    <a:pt x="698" y="275"/>
                  </a:lnTo>
                  <a:lnTo>
                    <a:pt x="693" y="275"/>
                  </a:lnTo>
                  <a:lnTo>
                    <a:pt x="688" y="277"/>
                  </a:lnTo>
                  <a:lnTo>
                    <a:pt x="684" y="277"/>
                  </a:lnTo>
                  <a:lnTo>
                    <a:pt x="680" y="279"/>
                  </a:lnTo>
                  <a:lnTo>
                    <a:pt x="668" y="282"/>
                  </a:lnTo>
                  <a:lnTo>
                    <a:pt x="655" y="287"/>
                  </a:lnTo>
                  <a:lnTo>
                    <a:pt x="644" y="290"/>
                  </a:lnTo>
                  <a:lnTo>
                    <a:pt x="632" y="295"/>
                  </a:lnTo>
                  <a:lnTo>
                    <a:pt x="621" y="301"/>
                  </a:lnTo>
                  <a:lnTo>
                    <a:pt x="610" y="307"/>
                  </a:lnTo>
                  <a:lnTo>
                    <a:pt x="599" y="314"/>
                  </a:lnTo>
                  <a:lnTo>
                    <a:pt x="589" y="322"/>
                  </a:lnTo>
                  <a:lnTo>
                    <a:pt x="580" y="328"/>
                  </a:lnTo>
                  <a:lnTo>
                    <a:pt x="568" y="336"/>
                  </a:lnTo>
                  <a:lnTo>
                    <a:pt x="562" y="343"/>
                  </a:lnTo>
                  <a:lnTo>
                    <a:pt x="556" y="349"/>
                  </a:lnTo>
                  <a:lnTo>
                    <a:pt x="549" y="355"/>
                  </a:lnTo>
                  <a:lnTo>
                    <a:pt x="543" y="362"/>
                  </a:lnTo>
                  <a:lnTo>
                    <a:pt x="536" y="368"/>
                  </a:lnTo>
                  <a:lnTo>
                    <a:pt x="530" y="376"/>
                  </a:lnTo>
                  <a:lnTo>
                    <a:pt x="524" y="383"/>
                  </a:lnTo>
                  <a:lnTo>
                    <a:pt x="517" y="389"/>
                  </a:lnTo>
                  <a:lnTo>
                    <a:pt x="511" y="397"/>
                  </a:lnTo>
                  <a:lnTo>
                    <a:pt x="504" y="403"/>
                  </a:lnTo>
                  <a:lnTo>
                    <a:pt x="501" y="407"/>
                  </a:lnTo>
                  <a:lnTo>
                    <a:pt x="498" y="410"/>
                  </a:lnTo>
                  <a:lnTo>
                    <a:pt x="495" y="413"/>
                  </a:lnTo>
                  <a:lnTo>
                    <a:pt x="492" y="416"/>
                  </a:lnTo>
                  <a:lnTo>
                    <a:pt x="488" y="419"/>
                  </a:lnTo>
                  <a:lnTo>
                    <a:pt x="485" y="423"/>
                  </a:lnTo>
                  <a:lnTo>
                    <a:pt x="480" y="426"/>
                  </a:lnTo>
                  <a:lnTo>
                    <a:pt x="477" y="429"/>
                  </a:lnTo>
                  <a:lnTo>
                    <a:pt x="472" y="431"/>
                  </a:lnTo>
                  <a:lnTo>
                    <a:pt x="468" y="432"/>
                  </a:lnTo>
                  <a:lnTo>
                    <a:pt x="463" y="439"/>
                  </a:lnTo>
                  <a:lnTo>
                    <a:pt x="455" y="447"/>
                  </a:lnTo>
                  <a:lnTo>
                    <a:pt x="448" y="451"/>
                  </a:lnTo>
                  <a:lnTo>
                    <a:pt x="440" y="458"/>
                  </a:lnTo>
                  <a:lnTo>
                    <a:pt x="432" y="463"/>
                  </a:lnTo>
                  <a:lnTo>
                    <a:pt x="423" y="467"/>
                  </a:lnTo>
                  <a:lnTo>
                    <a:pt x="415" y="472"/>
                  </a:lnTo>
                  <a:lnTo>
                    <a:pt x="405" y="477"/>
                  </a:lnTo>
                  <a:lnTo>
                    <a:pt x="397" y="482"/>
                  </a:lnTo>
                  <a:lnTo>
                    <a:pt x="388" y="487"/>
                  </a:lnTo>
                  <a:lnTo>
                    <a:pt x="381" y="487"/>
                  </a:lnTo>
                  <a:lnTo>
                    <a:pt x="376" y="488"/>
                  </a:lnTo>
                  <a:lnTo>
                    <a:pt x="370" y="490"/>
                  </a:lnTo>
                  <a:lnTo>
                    <a:pt x="364" y="493"/>
                  </a:lnTo>
                  <a:lnTo>
                    <a:pt x="359" y="495"/>
                  </a:lnTo>
                  <a:lnTo>
                    <a:pt x="352" y="496"/>
                  </a:lnTo>
                  <a:lnTo>
                    <a:pt x="346" y="498"/>
                  </a:lnTo>
                  <a:lnTo>
                    <a:pt x="341" y="501"/>
                  </a:lnTo>
                  <a:lnTo>
                    <a:pt x="335" y="503"/>
                  </a:lnTo>
                  <a:lnTo>
                    <a:pt x="328" y="504"/>
                  </a:lnTo>
                  <a:lnTo>
                    <a:pt x="324" y="504"/>
                  </a:lnTo>
                  <a:lnTo>
                    <a:pt x="319" y="506"/>
                  </a:lnTo>
                  <a:lnTo>
                    <a:pt x="312" y="506"/>
                  </a:lnTo>
                  <a:lnTo>
                    <a:pt x="308" y="507"/>
                  </a:lnTo>
                  <a:lnTo>
                    <a:pt x="303" y="509"/>
                  </a:lnTo>
                  <a:lnTo>
                    <a:pt x="296" y="511"/>
                  </a:lnTo>
                  <a:lnTo>
                    <a:pt x="292" y="512"/>
                  </a:lnTo>
                  <a:lnTo>
                    <a:pt x="285" y="512"/>
                  </a:lnTo>
                  <a:lnTo>
                    <a:pt x="280" y="514"/>
                  </a:lnTo>
                  <a:lnTo>
                    <a:pt x="274" y="514"/>
                  </a:lnTo>
                  <a:lnTo>
                    <a:pt x="260" y="515"/>
                  </a:lnTo>
                  <a:lnTo>
                    <a:pt x="244" y="517"/>
                  </a:lnTo>
                  <a:lnTo>
                    <a:pt x="226" y="517"/>
                  </a:lnTo>
                  <a:lnTo>
                    <a:pt x="210" y="517"/>
                  </a:lnTo>
                  <a:lnTo>
                    <a:pt x="192" y="515"/>
                  </a:lnTo>
                  <a:lnTo>
                    <a:pt x="176" y="515"/>
                  </a:lnTo>
                  <a:lnTo>
                    <a:pt x="160" y="515"/>
                  </a:lnTo>
                  <a:lnTo>
                    <a:pt x="144" y="515"/>
                  </a:lnTo>
                  <a:lnTo>
                    <a:pt x="128" y="517"/>
                  </a:lnTo>
                  <a:lnTo>
                    <a:pt x="114" y="520"/>
                  </a:lnTo>
                  <a:lnTo>
                    <a:pt x="106" y="519"/>
                  </a:lnTo>
                  <a:lnTo>
                    <a:pt x="98" y="517"/>
                  </a:lnTo>
                  <a:lnTo>
                    <a:pt x="88" y="515"/>
                  </a:lnTo>
                  <a:lnTo>
                    <a:pt x="80" y="514"/>
                  </a:lnTo>
                  <a:lnTo>
                    <a:pt x="71" y="512"/>
                  </a:lnTo>
                  <a:lnTo>
                    <a:pt x="61" y="511"/>
                  </a:lnTo>
                  <a:lnTo>
                    <a:pt x="53" y="507"/>
                  </a:lnTo>
                  <a:lnTo>
                    <a:pt x="44" y="506"/>
                  </a:lnTo>
                  <a:lnTo>
                    <a:pt x="36" y="503"/>
                  </a:lnTo>
                  <a:lnTo>
                    <a:pt x="28" y="498"/>
                  </a:lnTo>
                  <a:lnTo>
                    <a:pt x="26" y="499"/>
                  </a:lnTo>
                  <a:lnTo>
                    <a:pt x="24" y="498"/>
                  </a:lnTo>
                  <a:lnTo>
                    <a:pt x="23" y="496"/>
                  </a:lnTo>
                  <a:lnTo>
                    <a:pt x="21" y="495"/>
                  </a:lnTo>
                  <a:lnTo>
                    <a:pt x="18" y="495"/>
                  </a:lnTo>
                  <a:lnTo>
                    <a:pt x="16" y="493"/>
                  </a:lnTo>
                  <a:lnTo>
                    <a:pt x="13" y="493"/>
                  </a:lnTo>
                  <a:lnTo>
                    <a:pt x="12" y="493"/>
                  </a:lnTo>
                  <a:lnTo>
                    <a:pt x="10" y="491"/>
                  </a:lnTo>
                  <a:lnTo>
                    <a:pt x="8" y="490"/>
                  </a:lnTo>
                  <a:lnTo>
                    <a:pt x="7" y="488"/>
                  </a:lnTo>
                  <a:lnTo>
                    <a:pt x="8" y="487"/>
                  </a:lnTo>
                  <a:lnTo>
                    <a:pt x="5" y="485"/>
                  </a:lnTo>
                  <a:lnTo>
                    <a:pt x="5" y="483"/>
                  </a:lnTo>
                  <a:lnTo>
                    <a:pt x="4" y="482"/>
                  </a:lnTo>
                  <a:lnTo>
                    <a:pt x="4" y="480"/>
                  </a:lnTo>
                  <a:lnTo>
                    <a:pt x="4" y="479"/>
                  </a:lnTo>
                  <a:lnTo>
                    <a:pt x="4" y="477"/>
                  </a:lnTo>
                  <a:lnTo>
                    <a:pt x="4" y="475"/>
                  </a:lnTo>
                  <a:lnTo>
                    <a:pt x="4" y="474"/>
                  </a:lnTo>
                  <a:lnTo>
                    <a:pt x="2" y="472"/>
                  </a:lnTo>
                  <a:lnTo>
                    <a:pt x="0" y="472"/>
                  </a:lnTo>
                  <a:lnTo>
                    <a:pt x="0" y="458"/>
                  </a:lnTo>
                  <a:lnTo>
                    <a:pt x="2" y="445"/>
                  </a:lnTo>
                  <a:lnTo>
                    <a:pt x="5" y="432"/>
                  </a:lnTo>
                  <a:lnTo>
                    <a:pt x="10" y="419"/>
                  </a:lnTo>
                  <a:lnTo>
                    <a:pt x="16" y="408"/>
                  </a:lnTo>
                  <a:lnTo>
                    <a:pt x="24" y="397"/>
                  </a:lnTo>
                  <a:lnTo>
                    <a:pt x="34" y="387"/>
                  </a:lnTo>
                  <a:lnTo>
                    <a:pt x="44" y="378"/>
                  </a:lnTo>
                  <a:lnTo>
                    <a:pt x="53" y="368"/>
                  </a:lnTo>
                  <a:lnTo>
                    <a:pt x="64" y="360"/>
                  </a:lnTo>
                  <a:lnTo>
                    <a:pt x="64" y="357"/>
                  </a:lnTo>
                  <a:lnTo>
                    <a:pt x="68" y="357"/>
                  </a:lnTo>
                  <a:lnTo>
                    <a:pt x="77" y="351"/>
                  </a:lnTo>
                  <a:lnTo>
                    <a:pt x="87" y="343"/>
                  </a:lnTo>
                  <a:lnTo>
                    <a:pt x="96" y="336"/>
                  </a:lnTo>
                  <a:lnTo>
                    <a:pt x="104" y="328"/>
                  </a:lnTo>
                  <a:lnTo>
                    <a:pt x="114" y="322"/>
                  </a:lnTo>
                  <a:lnTo>
                    <a:pt x="122" y="314"/>
                  </a:lnTo>
                  <a:lnTo>
                    <a:pt x="130" y="307"/>
                  </a:lnTo>
                  <a:lnTo>
                    <a:pt x="140" y="301"/>
                  </a:lnTo>
                  <a:lnTo>
                    <a:pt x="149" y="295"/>
                  </a:lnTo>
                  <a:lnTo>
                    <a:pt x="159" y="290"/>
                  </a:lnTo>
                  <a:lnTo>
                    <a:pt x="164" y="287"/>
                  </a:lnTo>
                  <a:lnTo>
                    <a:pt x="167" y="285"/>
                  </a:lnTo>
                  <a:lnTo>
                    <a:pt x="170" y="282"/>
                  </a:lnTo>
                  <a:lnTo>
                    <a:pt x="175" y="279"/>
                  </a:lnTo>
                  <a:lnTo>
                    <a:pt x="178" y="275"/>
                  </a:lnTo>
                  <a:lnTo>
                    <a:pt x="183" y="274"/>
                  </a:lnTo>
                  <a:lnTo>
                    <a:pt x="186" y="271"/>
                  </a:lnTo>
                  <a:lnTo>
                    <a:pt x="191" y="269"/>
                  </a:lnTo>
                  <a:lnTo>
                    <a:pt x="194" y="266"/>
                  </a:lnTo>
                  <a:lnTo>
                    <a:pt x="199" y="264"/>
                  </a:lnTo>
                  <a:lnTo>
                    <a:pt x="199" y="266"/>
                  </a:lnTo>
                  <a:lnTo>
                    <a:pt x="200" y="266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3" y="271"/>
                  </a:lnTo>
                  <a:lnTo>
                    <a:pt x="224" y="269"/>
                  </a:lnTo>
                  <a:lnTo>
                    <a:pt x="236" y="269"/>
                  </a:lnTo>
                  <a:lnTo>
                    <a:pt x="247" y="269"/>
                  </a:lnTo>
                  <a:lnTo>
                    <a:pt x="258" y="269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92" y="266"/>
                  </a:lnTo>
                  <a:lnTo>
                    <a:pt x="304" y="264"/>
                  </a:lnTo>
                  <a:lnTo>
                    <a:pt x="316" y="263"/>
                  </a:lnTo>
                  <a:lnTo>
                    <a:pt x="312" y="261"/>
                  </a:lnTo>
                  <a:lnTo>
                    <a:pt x="314" y="258"/>
                  </a:lnTo>
                  <a:lnTo>
                    <a:pt x="317" y="258"/>
                  </a:lnTo>
                  <a:lnTo>
                    <a:pt x="319" y="256"/>
                  </a:lnTo>
                  <a:lnTo>
                    <a:pt x="322" y="256"/>
                  </a:lnTo>
                  <a:lnTo>
                    <a:pt x="324" y="255"/>
                  </a:lnTo>
                  <a:lnTo>
                    <a:pt x="325" y="255"/>
                  </a:lnTo>
                  <a:lnTo>
                    <a:pt x="328" y="253"/>
                  </a:lnTo>
                  <a:lnTo>
                    <a:pt x="328" y="251"/>
                  </a:lnTo>
                  <a:lnTo>
                    <a:pt x="330" y="250"/>
                  </a:lnTo>
                  <a:lnTo>
                    <a:pt x="330" y="247"/>
                  </a:lnTo>
                  <a:lnTo>
                    <a:pt x="324" y="240"/>
                  </a:lnTo>
                  <a:lnTo>
                    <a:pt x="325" y="240"/>
                  </a:lnTo>
                  <a:lnTo>
                    <a:pt x="327" y="239"/>
                  </a:lnTo>
                  <a:lnTo>
                    <a:pt x="328" y="239"/>
                  </a:lnTo>
                  <a:lnTo>
                    <a:pt x="332" y="239"/>
                  </a:lnTo>
                  <a:lnTo>
                    <a:pt x="333" y="239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5"/>
                  </a:lnTo>
                  <a:lnTo>
                    <a:pt x="340" y="234"/>
                  </a:lnTo>
                  <a:lnTo>
                    <a:pt x="341" y="231"/>
                  </a:lnTo>
                  <a:lnTo>
                    <a:pt x="338" y="221"/>
                  </a:lnTo>
                  <a:lnTo>
                    <a:pt x="340" y="221"/>
                  </a:lnTo>
                  <a:lnTo>
                    <a:pt x="341" y="221"/>
                  </a:lnTo>
                  <a:lnTo>
                    <a:pt x="341" y="221"/>
                  </a:lnTo>
                  <a:lnTo>
                    <a:pt x="343" y="221"/>
                  </a:lnTo>
                  <a:lnTo>
                    <a:pt x="344" y="221"/>
                  </a:lnTo>
                  <a:lnTo>
                    <a:pt x="344" y="221"/>
                  </a:lnTo>
                  <a:lnTo>
                    <a:pt x="346" y="219"/>
                  </a:lnTo>
                  <a:lnTo>
                    <a:pt x="346" y="219"/>
                  </a:lnTo>
                  <a:lnTo>
                    <a:pt x="348" y="219"/>
                  </a:lnTo>
                  <a:lnTo>
                    <a:pt x="348" y="218"/>
                  </a:lnTo>
                  <a:lnTo>
                    <a:pt x="349" y="216"/>
                  </a:lnTo>
                  <a:lnTo>
                    <a:pt x="349" y="215"/>
                  </a:lnTo>
                  <a:lnTo>
                    <a:pt x="349" y="213"/>
                  </a:lnTo>
                  <a:lnTo>
                    <a:pt x="349" y="211"/>
                  </a:lnTo>
                  <a:lnTo>
                    <a:pt x="349" y="210"/>
                  </a:lnTo>
                  <a:lnTo>
                    <a:pt x="349" y="210"/>
                  </a:lnTo>
                  <a:lnTo>
                    <a:pt x="348" y="208"/>
                  </a:lnTo>
                  <a:lnTo>
                    <a:pt x="348" y="207"/>
                  </a:lnTo>
                  <a:lnTo>
                    <a:pt x="346" y="207"/>
                  </a:lnTo>
                  <a:lnTo>
                    <a:pt x="344" y="205"/>
                  </a:lnTo>
                  <a:lnTo>
                    <a:pt x="348" y="205"/>
                  </a:lnTo>
                  <a:lnTo>
                    <a:pt x="348" y="207"/>
                  </a:lnTo>
                  <a:lnTo>
                    <a:pt x="349" y="207"/>
                  </a:lnTo>
                  <a:lnTo>
                    <a:pt x="351" y="207"/>
                  </a:lnTo>
                  <a:lnTo>
                    <a:pt x="354" y="207"/>
                  </a:lnTo>
                  <a:lnTo>
                    <a:pt x="356" y="207"/>
                  </a:lnTo>
                  <a:lnTo>
                    <a:pt x="359" y="207"/>
                  </a:lnTo>
                  <a:lnTo>
                    <a:pt x="360" y="207"/>
                  </a:lnTo>
                  <a:lnTo>
                    <a:pt x="364" y="205"/>
                  </a:lnTo>
                  <a:lnTo>
                    <a:pt x="365" y="205"/>
                  </a:lnTo>
                  <a:lnTo>
                    <a:pt x="367" y="203"/>
                  </a:lnTo>
                  <a:lnTo>
                    <a:pt x="368" y="202"/>
                  </a:lnTo>
                  <a:lnTo>
                    <a:pt x="368" y="200"/>
                  </a:lnTo>
                  <a:lnTo>
                    <a:pt x="370" y="199"/>
                  </a:lnTo>
                  <a:lnTo>
                    <a:pt x="372" y="197"/>
                  </a:lnTo>
                  <a:lnTo>
                    <a:pt x="373" y="195"/>
                  </a:lnTo>
                  <a:lnTo>
                    <a:pt x="375" y="194"/>
                  </a:lnTo>
                  <a:lnTo>
                    <a:pt x="375" y="191"/>
                  </a:lnTo>
                  <a:lnTo>
                    <a:pt x="375" y="189"/>
                  </a:lnTo>
                  <a:lnTo>
                    <a:pt x="375" y="187"/>
                  </a:lnTo>
                  <a:lnTo>
                    <a:pt x="373" y="186"/>
                  </a:lnTo>
                  <a:lnTo>
                    <a:pt x="370" y="184"/>
                  </a:lnTo>
                  <a:lnTo>
                    <a:pt x="370" y="181"/>
                  </a:lnTo>
                  <a:lnTo>
                    <a:pt x="372" y="179"/>
                  </a:lnTo>
                  <a:lnTo>
                    <a:pt x="373" y="179"/>
                  </a:lnTo>
                  <a:lnTo>
                    <a:pt x="375" y="179"/>
                  </a:lnTo>
                  <a:lnTo>
                    <a:pt x="378" y="179"/>
                  </a:lnTo>
                  <a:lnTo>
                    <a:pt x="380" y="179"/>
                  </a:lnTo>
                  <a:lnTo>
                    <a:pt x="383" y="179"/>
                  </a:lnTo>
                  <a:lnTo>
                    <a:pt x="384" y="179"/>
                  </a:lnTo>
                  <a:lnTo>
                    <a:pt x="388" y="179"/>
                  </a:lnTo>
                  <a:lnTo>
                    <a:pt x="389" y="178"/>
                  </a:lnTo>
                  <a:lnTo>
                    <a:pt x="391" y="181"/>
                  </a:lnTo>
                  <a:lnTo>
                    <a:pt x="391" y="179"/>
                  </a:lnTo>
                  <a:lnTo>
                    <a:pt x="391" y="179"/>
                  </a:lnTo>
                  <a:lnTo>
                    <a:pt x="391" y="179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392" y="176"/>
                  </a:lnTo>
                  <a:lnTo>
                    <a:pt x="392" y="176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4" y="175"/>
                  </a:lnTo>
                  <a:lnTo>
                    <a:pt x="394" y="175"/>
                  </a:lnTo>
                  <a:lnTo>
                    <a:pt x="394" y="175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6" y="173"/>
                  </a:lnTo>
                  <a:lnTo>
                    <a:pt x="394" y="170"/>
                  </a:lnTo>
                  <a:lnTo>
                    <a:pt x="394" y="168"/>
                  </a:lnTo>
                  <a:lnTo>
                    <a:pt x="392" y="167"/>
                  </a:lnTo>
                  <a:lnTo>
                    <a:pt x="392" y="165"/>
                  </a:lnTo>
                  <a:lnTo>
                    <a:pt x="391" y="162"/>
                  </a:lnTo>
                  <a:lnTo>
                    <a:pt x="389" y="160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4" y="157"/>
                  </a:lnTo>
                  <a:lnTo>
                    <a:pt x="383" y="155"/>
                  </a:lnTo>
                  <a:lnTo>
                    <a:pt x="386" y="154"/>
                  </a:lnTo>
                  <a:lnTo>
                    <a:pt x="389" y="154"/>
                  </a:lnTo>
                  <a:lnTo>
                    <a:pt x="392" y="154"/>
                  </a:lnTo>
                  <a:lnTo>
                    <a:pt x="396" y="154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5" y="152"/>
                  </a:lnTo>
                  <a:lnTo>
                    <a:pt x="408" y="151"/>
                  </a:lnTo>
                  <a:lnTo>
                    <a:pt x="410" y="149"/>
                  </a:lnTo>
                  <a:lnTo>
                    <a:pt x="412" y="146"/>
                  </a:lnTo>
                  <a:lnTo>
                    <a:pt x="413" y="157"/>
                  </a:lnTo>
                  <a:lnTo>
                    <a:pt x="413" y="168"/>
                  </a:lnTo>
                  <a:lnTo>
                    <a:pt x="415" y="179"/>
                  </a:lnTo>
                  <a:lnTo>
                    <a:pt x="415" y="191"/>
                  </a:lnTo>
                  <a:lnTo>
                    <a:pt x="416" y="200"/>
                  </a:lnTo>
                  <a:lnTo>
                    <a:pt x="420" y="211"/>
                  </a:lnTo>
                  <a:lnTo>
                    <a:pt x="421" y="221"/>
                  </a:lnTo>
                  <a:lnTo>
                    <a:pt x="424" y="231"/>
                  </a:lnTo>
                  <a:lnTo>
                    <a:pt x="428" y="242"/>
                  </a:lnTo>
                  <a:lnTo>
                    <a:pt x="431" y="251"/>
                  </a:lnTo>
                  <a:lnTo>
                    <a:pt x="432" y="256"/>
                  </a:lnTo>
                  <a:lnTo>
                    <a:pt x="436" y="259"/>
                  </a:lnTo>
                  <a:lnTo>
                    <a:pt x="437" y="264"/>
                  </a:lnTo>
                  <a:lnTo>
                    <a:pt x="439" y="267"/>
                  </a:lnTo>
                  <a:lnTo>
                    <a:pt x="442" y="272"/>
                  </a:lnTo>
                  <a:lnTo>
                    <a:pt x="444" y="275"/>
                  </a:lnTo>
                  <a:lnTo>
                    <a:pt x="447" y="280"/>
                  </a:lnTo>
                  <a:lnTo>
                    <a:pt x="450" y="283"/>
                  </a:lnTo>
                  <a:lnTo>
                    <a:pt x="452" y="288"/>
                  </a:lnTo>
                  <a:lnTo>
                    <a:pt x="455" y="291"/>
                  </a:lnTo>
                  <a:lnTo>
                    <a:pt x="456" y="291"/>
                  </a:lnTo>
                  <a:lnTo>
                    <a:pt x="458" y="290"/>
                  </a:lnTo>
                  <a:lnTo>
                    <a:pt x="460" y="290"/>
                  </a:lnTo>
                  <a:lnTo>
                    <a:pt x="461" y="288"/>
                  </a:lnTo>
                  <a:lnTo>
                    <a:pt x="463" y="288"/>
                  </a:lnTo>
                  <a:lnTo>
                    <a:pt x="464" y="287"/>
                  </a:lnTo>
                  <a:lnTo>
                    <a:pt x="466" y="287"/>
                  </a:lnTo>
                  <a:lnTo>
                    <a:pt x="468" y="285"/>
                  </a:lnTo>
                  <a:lnTo>
                    <a:pt x="469" y="283"/>
                  </a:lnTo>
                  <a:lnTo>
                    <a:pt x="469" y="282"/>
                  </a:lnTo>
                  <a:lnTo>
                    <a:pt x="469" y="272"/>
                  </a:lnTo>
                  <a:lnTo>
                    <a:pt x="468" y="261"/>
                  </a:lnTo>
                  <a:lnTo>
                    <a:pt x="464" y="251"/>
                  </a:lnTo>
                  <a:lnTo>
                    <a:pt x="463" y="242"/>
                  </a:lnTo>
                  <a:lnTo>
                    <a:pt x="460" y="232"/>
                  </a:lnTo>
                  <a:lnTo>
                    <a:pt x="455" y="223"/>
                  </a:lnTo>
                  <a:lnTo>
                    <a:pt x="452" y="213"/>
                  </a:lnTo>
                  <a:lnTo>
                    <a:pt x="447" y="203"/>
                  </a:lnTo>
                  <a:lnTo>
                    <a:pt x="444" y="194"/>
                  </a:lnTo>
                  <a:lnTo>
                    <a:pt x="440" y="184"/>
                  </a:lnTo>
                  <a:lnTo>
                    <a:pt x="442" y="181"/>
                  </a:lnTo>
                  <a:lnTo>
                    <a:pt x="442" y="178"/>
                  </a:lnTo>
                  <a:lnTo>
                    <a:pt x="442" y="173"/>
                  </a:lnTo>
                  <a:lnTo>
                    <a:pt x="440" y="170"/>
                  </a:lnTo>
                  <a:lnTo>
                    <a:pt x="440" y="167"/>
                  </a:lnTo>
                  <a:lnTo>
                    <a:pt x="439" y="163"/>
                  </a:lnTo>
                  <a:lnTo>
                    <a:pt x="437" y="159"/>
                  </a:lnTo>
                  <a:lnTo>
                    <a:pt x="436" y="155"/>
                  </a:lnTo>
                  <a:lnTo>
                    <a:pt x="434" y="152"/>
                  </a:lnTo>
                  <a:lnTo>
                    <a:pt x="434" y="149"/>
                  </a:lnTo>
                  <a:lnTo>
                    <a:pt x="437" y="152"/>
                  </a:lnTo>
                  <a:lnTo>
                    <a:pt x="442" y="155"/>
                  </a:lnTo>
                  <a:lnTo>
                    <a:pt x="447" y="157"/>
                  </a:lnTo>
                  <a:lnTo>
                    <a:pt x="452" y="159"/>
                  </a:lnTo>
                  <a:lnTo>
                    <a:pt x="456" y="159"/>
                  </a:lnTo>
                  <a:lnTo>
                    <a:pt x="461" y="160"/>
                  </a:lnTo>
                  <a:lnTo>
                    <a:pt x="466" y="162"/>
                  </a:lnTo>
                  <a:lnTo>
                    <a:pt x="471" y="162"/>
                  </a:lnTo>
                  <a:lnTo>
                    <a:pt x="476" y="165"/>
                  </a:lnTo>
                  <a:lnTo>
                    <a:pt x="480" y="167"/>
                  </a:lnTo>
                  <a:lnTo>
                    <a:pt x="484" y="167"/>
                  </a:lnTo>
                  <a:lnTo>
                    <a:pt x="487" y="165"/>
                  </a:lnTo>
                  <a:lnTo>
                    <a:pt x="492" y="165"/>
                  </a:lnTo>
                  <a:lnTo>
                    <a:pt x="495" y="163"/>
                  </a:lnTo>
                  <a:lnTo>
                    <a:pt x="500" y="163"/>
                  </a:lnTo>
                  <a:lnTo>
                    <a:pt x="503" y="162"/>
                  </a:lnTo>
                  <a:lnTo>
                    <a:pt x="506" y="162"/>
                  </a:lnTo>
                  <a:lnTo>
                    <a:pt x="511" y="160"/>
                  </a:lnTo>
                  <a:lnTo>
                    <a:pt x="514" y="157"/>
                  </a:lnTo>
                  <a:lnTo>
                    <a:pt x="517" y="155"/>
                  </a:lnTo>
                  <a:lnTo>
                    <a:pt x="519" y="152"/>
                  </a:lnTo>
                  <a:lnTo>
                    <a:pt x="520" y="149"/>
                  </a:lnTo>
                  <a:lnTo>
                    <a:pt x="524" y="144"/>
                  </a:lnTo>
                  <a:lnTo>
                    <a:pt x="525" y="141"/>
                  </a:lnTo>
                  <a:lnTo>
                    <a:pt x="527" y="138"/>
                  </a:lnTo>
                  <a:lnTo>
                    <a:pt x="528" y="135"/>
                  </a:lnTo>
                  <a:lnTo>
                    <a:pt x="530" y="130"/>
                  </a:lnTo>
                  <a:lnTo>
                    <a:pt x="530" y="127"/>
                  </a:lnTo>
                  <a:lnTo>
                    <a:pt x="530" y="122"/>
                  </a:lnTo>
                  <a:lnTo>
                    <a:pt x="528" y="117"/>
                  </a:lnTo>
                  <a:lnTo>
                    <a:pt x="527" y="109"/>
                  </a:lnTo>
                  <a:lnTo>
                    <a:pt x="524" y="103"/>
                  </a:lnTo>
                  <a:lnTo>
                    <a:pt x="520" y="95"/>
                  </a:lnTo>
                  <a:lnTo>
                    <a:pt x="516" y="88"/>
                  </a:lnTo>
                  <a:lnTo>
                    <a:pt x="511" y="82"/>
                  </a:lnTo>
                  <a:lnTo>
                    <a:pt x="506" y="77"/>
                  </a:lnTo>
                  <a:lnTo>
                    <a:pt x="500" y="71"/>
                  </a:lnTo>
                  <a:lnTo>
                    <a:pt x="495" y="66"/>
                  </a:lnTo>
                  <a:lnTo>
                    <a:pt x="488" y="59"/>
                  </a:lnTo>
                  <a:lnTo>
                    <a:pt x="484" y="55"/>
                  </a:lnTo>
                  <a:lnTo>
                    <a:pt x="479" y="53"/>
                  </a:lnTo>
                  <a:lnTo>
                    <a:pt x="474" y="50"/>
                  </a:lnTo>
                  <a:lnTo>
                    <a:pt x="469" y="48"/>
                  </a:lnTo>
                  <a:lnTo>
                    <a:pt x="463" y="47"/>
                  </a:lnTo>
                  <a:lnTo>
                    <a:pt x="458" y="45"/>
                  </a:lnTo>
                  <a:lnTo>
                    <a:pt x="452" y="43"/>
                  </a:lnTo>
                  <a:lnTo>
                    <a:pt x="447" y="42"/>
                  </a:lnTo>
                  <a:lnTo>
                    <a:pt x="442" y="39"/>
                  </a:lnTo>
                  <a:lnTo>
                    <a:pt x="437" y="35"/>
                  </a:lnTo>
                  <a:lnTo>
                    <a:pt x="434" y="32"/>
                  </a:lnTo>
                  <a:lnTo>
                    <a:pt x="436" y="31"/>
                  </a:lnTo>
                  <a:lnTo>
                    <a:pt x="432" y="27"/>
                  </a:lnTo>
                  <a:lnTo>
                    <a:pt x="429" y="26"/>
                  </a:lnTo>
                  <a:lnTo>
                    <a:pt x="428" y="24"/>
                  </a:lnTo>
                  <a:lnTo>
                    <a:pt x="424" y="21"/>
                  </a:lnTo>
                  <a:lnTo>
                    <a:pt x="420" y="19"/>
                  </a:lnTo>
                  <a:lnTo>
                    <a:pt x="416" y="18"/>
                  </a:lnTo>
                  <a:lnTo>
                    <a:pt x="413" y="16"/>
                  </a:lnTo>
                  <a:lnTo>
                    <a:pt x="410" y="16"/>
                  </a:lnTo>
                  <a:lnTo>
                    <a:pt x="405" y="16"/>
                  </a:lnTo>
                  <a:lnTo>
                    <a:pt x="400" y="18"/>
                  </a:lnTo>
                  <a:lnTo>
                    <a:pt x="399" y="21"/>
                  </a:lnTo>
                  <a:lnTo>
                    <a:pt x="396" y="23"/>
                  </a:lnTo>
                  <a:lnTo>
                    <a:pt x="392" y="24"/>
                  </a:lnTo>
                  <a:lnTo>
                    <a:pt x="389" y="24"/>
                  </a:lnTo>
                  <a:lnTo>
                    <a:pt x="386" y="24"/>
                  </a:lnTo>
                  <a:lnTo>
                    <a:pt x="383" y="23"/>
                  </a:lnTo>
                  <a:lnTo>
                    <a:pt x="381" y="23"/>
                  </a:lnTo>
                  <a:lnTo>
                    <a:pt x="378" y="21"/>
                  </a:lnTo>
                  <a:lnTo>
                    <a:pt x="376" y="21"/>
                  </a:lnTo>
                  <a:lnTo>
                    <a:pt x="375" y="23"/>
                  </a:lnTo>
                  <a:lnTo>
                    <a:pt x="392" y="15"/>
                  </a:lnTo>
                  <a:lnTo>
                    <a:pt x="410" y="10"/>
                  </a:lnTo>
                  <a:lnTo>
                    <a:pt x="428" y="5"/>
                  </a:lnTo>
                  <a:lnTo>
                    <a:pt x="447" y="2"/>
                  </a:lnTo>
                  <a:lnTo>
                    <a:pt x="464" y="0"/>
                  </a:lnTo>
                  <a:lnTo>
                    <a:pt x="484" y="0"/>
                  </a:lnTo>
                  <a:lnTo>
                    <a:pt x="503" y="2"/>
                  </a:lnTo>
                  <a:lnTo>
                    <a:pt x="522" y="3"/>
                  </a:lnTo>
                  <a:lnTo>
                    <a:pt x="541" y="7"/>
                  </a:lnTo>
                  <a:lnTo>
                    <a:pt x="560" y="11"/>
                  </a:lnTo>
                  <a:lnTo>
                    <a:pt x="564" y="10"/>
                  </a:lnTo>
                  <a:lnTo>
                    <a:pt x="564" y="10"/>
                  </a:lnTo>
                  <a:lnTo>
                    <a:pt x="562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8" name="Freeform 160"/>
            <p:cNvSpPr>
              <a:spLocks/>
            </p:cNvSpPr>
            <p:nvPr/>
          </p:nvSpPr>
          <p:spPr bwMode="auto">
            <a:xfrm>
              <a:off x="4431" y="3237"/>
              <a:ext cx="2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9" name="Freeform 161"/>
            <p:cNvSpPr>
              <a:spLocks/>
            </p:cNvSpPr>
            <p:nvPr/>
          </p:nvSpPr>
          <p:spPr bwMode="auto">
            <a:xfrm>
              <a:off x="4455" y="3240"/>
              <a:ext cx="28" cy="4"/>
            </a:xfrm>
            <a:custGeom>
              <a:avLst/>
              <a:gdLst/>
              <a:ahLst/>
              <a:cxnLst>
                <a:cxn ang="0">
                  <a:pos x="61" y="8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7" y="4"/>
                </a:cxn>
                <a:cxn ang="0">
                  <a:pos x="40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1" y="3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5" y="1"/>
                </a:cxn>
                <a:cxn ang="0">
                  <a:pos x="42" y="3"/>
                </a:cxn>
                <a:cxn ang="0">
                  <a:pos x="48" y="4"/>
                </a:cxn>
                <a:cxn ang="0">
                  <a:pos x="55" y="6"/>
                </a:cxn>
                <a:cxn ang="0">
                  <a:pos x="61" y="8"/>
                </a:cxn>
                <a:cxn ang="0">
                  <a:pos x="61" y="8"/>
                </a:cxn>
              </a:cxnLst>
              <a:rect l="0" t="0" r="r" b="b"/>
              <a:pathLst>
                <a:path w="61" h="8">
                  <a:moveTo>
                    <a:pt x="61" y="8"/>
                  </a:moveTo>
                  <a:lnTo>
                    <a:pt x="56" y="6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0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1" y="3"/>
                  </a:lnTo>
                  <a:lnTo>
                    <a:pt x="5" y="4"/>
                  </a:lnTo>
                  <a:lnTo>
                    <a:pt x="0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8" y="4"/>
                  </a:lnTo>
                  <a:lnTo>
                    <a:pt x="55" y="6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0" name="Freeform 162"/>
            <p:cNvSpPr>
              <a:spLocks/>
            </p:cNvSpPr>
            <p:nvPr/>
          </p:nvSpPr>
          <p:spPr bwMode="auto">
            <a:xfrm>
              <a:off x="4419" y="3237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1" name="Freeform 163"/>
            <p:cNvSpPr>
              <a:spLocks/>
            </p:cNvSpPr>
            <p:nvPr/>
          </p:nvSpPr>
          <p:spPr bwMode="auto">
            <a:xfrm>
              <a:off x="4416" y="3242"/>
              <a:ext cx="3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" y="27"/>
                </a:cxn>
                <a:cxn ang="0">
                  <a:pos x="3" y="26"/>
                </a:cxn>
                <a:cxn ang="0">
                  <a:pos x="4" y="24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22" y="11"/>
                </a:cxn>
                <a:cxn ang="0">
                  <a:pos x="27" y="10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44" y="5"/>
                </a:cxn>
                <a:cxn ang="0">
                  <a:pos x="49" y="5"/>
                </a:cxn>
                <a:cxn ang="0">
                  <a:pos x="56" y="3"/>
                </a:cxn>
                <a:cxn ang="0">
                  <a:pos x="62" y="3"/>
                </a:cxn>
                <a:cxn ang="0">
                  <a:pos x="67" y="2"/>
                </a:cxn>
                <a:cxn ang="0">
                  <a:pos x="73" y="0"/>
                </a:cxn>
                <a:cxn ang="0">
                  <a:pos x="67" y="3"/>
                </a:cxn>
                <a:cxn ang="0">
                  <a:pos x="60" y="7"/>
                </a:cxn>
                <a:cxn ang="0">
                  <a:pos x="54" y="11"/>
                </a:cxn>
                <a:cxn ang="0">
                  <a:pos x="48" y="15"/>
                </a:cxn>
                <a:cxn ang="0">
                  <a:pos x="40" y="16"/>
                </a:cxn>
                <a:cxn ang="0">
                  <a:pos x="32" y="19"/>
                </a:cxn>
                <a:cxn ang="0">
                  <a:pos x="24" y="23"/>
                </a:cxn>
                <a:cxn ang="0">
                  <a:pos x="16" y="24"/>
                </a:cxn>
                <a:cxn ang="0">
                  <a:pos x="8" y="27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27"/>
                </a:cxn>
              </a:cxnLst>
              <a:rect l="0" t="0" r="r" b="b"/>
              <a:pathLst>
                <a:path w="73" h="29">
                  <a:moveTo>
                    <a:pt x="0" y="27"/>
                  </a:moveTo>
                  <a:lnTo>
                    <a:pt x="3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3" y="8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67" y="3"/>
                  </a:lnTo>
                  <a:lnTo>
                    <a:pt x="60" y="7"/>
                  </a:lnTo>
                  <a:lnTo>
                    <a:pt x="54" y="11"/>
                  </a:lnTo>
                  <a:lnTo>
                    <a:pt x="48" y="15"/>
                  </a:lnTo>
                  <a:lnTo>
                    <a:pt x="40" y="16"/>
                  </a:lnTo>
                  <a:lnTo>
                    <a:pt x="32" y="19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8" y="27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2" name="Freeform 164"/>
            <p:cNvSpPr>
              <a:spLocks/>
            </p:cNvSpPr>
            <p:nvPr/>
          </p:nvSpPr>
          <p:spPr bwMode="auto">
            <a:xfrm>
              <a:off x="4417" y="3240"/>
              <a:ext cx="1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3" name="Freeform 165"/>
            <p:cNvSpPr>
              <a:spLocks/>
            </p:cNvSpPr>
            <p:nvPr/>
          </p:nvSpPr>
          <p:spPr bwMode="auto">
            <a:xfrm>
              <a:off x="4455" y="3248"/>
              <a:ext cx="23" cy="1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3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1"/>
                </a:cxn>
                <a:cxn ang="0">
                  <a:pos x="45" y="1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9" y="1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lnTo>
                    <a:pt x="45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4" name="Freeform 166"/>
            <p:cNvSpPr>
              <a:spLocks/>
            </p:cNvSpPr>
            <p:nvPr/>
          </p:nvSpPr>
          <p:spPr bwMode="auto">
            <a:xfrm>
              <a:off x="3947" y="3224"/>
              <a:ext cx="5" cy="7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3"/>
                </a:cxn>
              </a:cxnLst>
              <a:rect l="0" t="0" r="r" b="b"/>
              <a:pathLst>
                <a:path w="11" h="14">
                  <a:moveTo>
                    <a:pt x="11" y="13"/>
                  </a:move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5" name="Freeform 167"/>
            <p:cNvSpPr>
              <a:spLocks/>
            </p:cNvSpPr>
            <p:nvPr/>
          </p:nvSpPr>
          <p:spPr bwMode="auto">
            <a:xfrm>
              <a:off x="3952" y="3224"/>
              <a:ext cx="4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6" name="Freeform 168"/>
            <p:cNvSpPr>
              <a:spLocks/>
            </p:cNvSpPr>
            <p:nvPr/>
          </p:nvSpPr>
          <p:spPr bwMode="auto">
            <a:xfrm>
              <a:off x="4416" y="3253"/>
              <a:ext cx="71" cy="11"/>
            </a:xfrm>
            <a:custGeom>
              <a:avLst/>
              <a:gdLst/>
              <a:ahLst/>
              <a:cxnLst>
                <a:cxn ang="0">
                  <a:pos x="102" y="3"/>
                </a:cxn>
                <a:cxn ang="0">
                  <a:pos x="102" y="5"/>
                </a:cxn>
                <a:cxn ang="0">
                  <a:pos x="100" y="5"/>
                </a:cxn>
                <a:cxn ang="0">
                  <a:pos x="100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7" y="7"/>
                </a:cxn>
                <a:cxn ang="0">
                  <a:pos x="97" y="7"/>
                </a:cxn>
                <a:cxn ang="0">
                  <a:pos x="97" y="8"/>
                </a:cxn>
                <a:cxn ang="0">
                  <a:pos x="97" y="8"/>
                </a:cxn>
                <a:cxn ang="0">
                  <a:pos x="97" y="10"/>
                </a:cxn>
                <a:cxn ang="0">
                  <a:pos x="99" y="11"/>
                </a:cxn>
                <a:cxn ang="0">
                  <a:pos x="102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7" y="10"/>
                </a:cxn>
                <a:cxn ang="0">
                  <a:pos x="108" y="10"/>
                </a:cxn>
                <a:cxn ang="0">
                  <a:pos x="110" y="8"/>
                </a:cxn>
                <a:cxn ang="0">
                  <a:pos x="113" y="8"/>
                </a:cxn>
                <a:cxn ang="0">
                  <a:pos x="115" y="7"/>
                </a:cxn>
                <a:cxn ang="0">
                  <a:pos x="116" y="7"/>
                </a:cxn>
                <a:cxn ang="0">
                  <a:pos x="121" y="7"/>
                </a:cxn>
                <a:cxn ang="0">
                  <a:pos x="124" y="7"/>
                </a:cxn>
                <a:cxn ang="0">
                  <a:pos x="128" y="7"/>
                </a:cxn>
                <a:cxn ang="0">
                  <a:pos x="131" y="8"/>
                </a:cxn>
                <a:cxn ang="0">
                  <a:pos x="134" y="8"/>
                </a:cxn>
                <a:cxn ang="0">
                  <a:pos x="137" y="10"/>
                </a:cxn>
                <a:cxn ang="0">
                  <a:pos x="140" y="11"/>
                </a:cxn>
                <a:cxn ang="0">
                  <a:pos x="144" y="13"/>
                </a:cxn>
                <a:cxn ang="0">
                  <a:pos x="147" y="15"/>
                </a:cxn>
                <a:cxn ang="0">
                  <a:pos x="152" y="16"/>
                </a:cxn>
                <a:cxn ang="0">
                  <a:pos x="136" y="15"/>
                </a:cxn>
                <a:cxn ang="0">
                  <a:pos x="121" y="15"/>
                </a:cxn>
                <a:cxn ang="0">
                  <a:pos x="107" y="13"/>
                </a:cxn>
                <a:cxn ang="0">
                  <a:pos x="91" y="13"/>
                </a:cxn>
                <a:cxn ang="0">
                  <a:pos x="75" y="13"/>
                </a:cxn>
                <a:cxn ang="0">
                  <a:pos x="60" y="15"/>
                </a:cxn>
                <a:cxn ang="0">
                  <a:pos x="44" y="15"/>
                </a:cxn>
                <a:cxn ang="0">
                  <a:pos x="30" y="18"/>
                </a:cxn>
                <a:cxn ang="0">
                  <a:pos x="14" y="21"/>
                </a:cxn>
                <a:cxn ang="0">
                  <a:pos x="0" y="26"/>
                </a:cxn>
                <a:cxn ang="0">
                  <a:pos x="6" y="23"/>
                </a:cxn>
                <a:cxn ang="0">
                  <a:pos x="12" y="19"/>
                </a:cxn>
                <a:cxn ang="0">
                  <a:pos x="19" y="18"/>
                </a:cxn>
                <a:cxn ang="0">
                  <a:pos x="25" y="15"/>
                </a:cxn>
                <a:cxn ang="0">
                  <a:pos x="32" y="11"/>
                </a:cxn>
                <a:cxn ang="0">
                  <a:pos x="38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102" y="3"/>
                </a:cxn>
                <a:cxn ang="0">
                  <a:pos x="102" y="3"/>
                </a:cxn>
              </a:cxnLst>
              <a:rect l="0" t="0" r="r" b="b"/>
              <a:pathLst>
                <a:path w="152" h="26">
                  <a:moveTo>
                    <a:pt x="102" y="3"/>
                  </a:move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1" y="8"/>
                  </a:lnTo>
                  <a:lnTo>
                    <a:pt x="134" y="8"/>
                  </a:lnTo>
                  <a:lnTo>
                    <a:pt x="137" y="10"/>
                  </a:lnTo>
                  <a:lnTo>
                    <a:pt x="140" y="11"/>
                  </a:lnTo>
                  <a:lnTo>
                    <a:pt x="144" y="13"/>
                  </a:lnTo>
                  <a:lnTo>
                    <a:pt x="147" y="15"/>
                  </a:lnTo>
                  <a:lnTo>
                    <a:pt x="152" y="16"/>
                  </a:lnTo>
                  <a:lnTo>
                    <a:pt x="136" y="15"/>
                  </a:lnTo>
                  <a:lnTo>
                    <a:pt x="121" y="15"/>
                  </a:lnTo>
                  <a:lnTo>
                    <a:pt x="107" y="13"/>
                  </a:lnTo>
                  <a:lnTo>
                    <a:pt x="91" y="13"/>
                  </a:lnTo>
                  <a:lnTo>
                    <a:pt x="75" y="13"/>
                  </a:lnTo>
                  <a:lnTo>
                    <a:pt x="60" y="15"/>
                  </a:lnTo>
                  <a:lnTo>
                    <a:pt x="44" y="15"/>
                  </a:lnTo>
                  <a:lnTo>
                    <a:pt x="30" y="18"/>
                  </a:lnTo>
                  <a:lnTo>
                    <a:pt x="14" y="21"/>
                  </a:lnTo>
                  <a:lnTo>
                    <a:pt x="0" y="26"/>
                  </a:lnTo>
                  <a:lnTo>
                    <a:pt x="6" y="23"/>
                  </a:lnTo>
                  <a:lnTo>
                    <a:pt x="12" y="19"/>
                  </a:lnTo>
                  <a:lnTo>
                    <a:pt x="19" y="18"/>
                  </a:lnTo>
                  <a:lnTo>
                    <a:pt x="25" y="15"/>
                  </a:lnTo>
                  <a:lnTo>
                    <a:pt x="32" y="11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102" y="3"/>
                  </a:lnTo>
                  <a:lnTo>
                    <a:pt x="102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7" name="Freeform 169"/>
            <p:cNvSpPr>
              <a:spLocks/>
            </p:cNvSpPr>
            <p:nvPr/>
          </p:nvSpPr>
          <p:spPr bwMode="auto">
            <a:xfrm>
              <a:off x="3909" y="3227"/>
              <a:ext cx="26" cy="6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1" y="4"/>
                </a:cxn>
                <a:cxn ang="0">
                  <a:pos x="46" y="5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5" y="7"/>
                </a:cxn>
                <a:cxn ang="0">
                  <a:pos x="32" y="7"/>
                </a:cxn>
                <a:cxn ang="0">
                  <a:pos x="27" y="8"/>
                </a:cxn>
                <a:cxn ang="0">
                  <a:pos x="24" y="8"/>
                </a:cxn>
                <a:cxn ang="0">
                  <a:pos x="20" y="8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1" y="10"/>
                </a:cxn>
                <a:cxn ang="0">
                  <a:pos x="17" y="7"/>
                </a:cxn>
                <a:cxn ang="0">
                  <a:pos x="22" y="5"/>
                </a:cxn>
                <a:cxn ang="0">
                  <a:pos x="28" y="4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54" y="2"/>
                </a:cxn>
              </a:cxnLst>
              <a:rect l="0" t="0" r="r" b="b"/>
              <a:pathLst>
                <a:path w="54" h="12">
                  <a:moveTo>
                    <a:pt x="54" y="2"/>
                  </a:moveTo>
                  <a:lnTo>
                    <a:pt x="51" y="4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8" name="Freeform 170"/>
            <p:cNvSpPr>
              <a:spLocks/>
            </p:cNvSpPr>
            <p:nvPr/>
          </p:nvSpPr>
          <p:spPr bwMode="auto">
            <a:xfrm>
              <a:off x="3958" y="322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9" name="Freeform 171"/>
            <p:cNvSpPr>
              <a:spLocks/>
            </p:cNvSpPr>
            <p:nvPr/>
          </p:nvSpPr>
          <p:spPr bwMode="auto">
            <a:xfrm>
              <a:off x="3964" y="3233"/>
              <a:ext cx="37" cy="51"/>
            </a:xfrm>
            <a:custGeom>
              <a:avLst/>
              <a:gdLst/>
              <a:ahLst/>
              <a:cxnLst>
                <a:cxn ang="0">
                  <a:pos x="69" y="41"/>
                </a:cxn>
                <a:cxn ang="0">
                  <a:pos x="69" y="46"/>
                </a:cxn>
                <a:cxn ang="0">
                  <a:pos x="71" y="51"/>
                </a:cxn>
                <a:cxn ang="0">
                  <a:pos x="74" y="54"/>
                </a:cxn>
                <a:cxn ang="0">
                  <a:pos x="75" y="59"/>
                </a:cxn>
                <a:cxn ang="0">
                  <a:pos x="79" y="64"/>
                </a:cxn>
                <a:cxn ang="0">
                  <a:pos x="80" y="67"/>
                </a:cxn>
                <a:cxn ang="0">
                  <a:pos x="82" y="72"/>
                </a:cxn>
                <a:cxn ang="0">
                  <a:pos x="82" y="77"/>
                </a:cxn>
                <a:cxn ang="0">
                  <a:pos x="80" y="81"/>
                </a:cxn>
                <a:cxn ang="0">
                  <a:pos x="77" y="86"/>
                </a:cxn>
                <a:cxn ang="0">
                  <a:pos x="75" y="89"/>
                </a:cxn>
                <a:cxn ang="0">
                  <a:pos x="72" y="93"/>
                </a:cxn>
                <a:cxn ang="0">
                  <a:pos x="69" y="94"/>
                </a:cxn>
                <a:cxn ang="0">
                  <a:pos x="67" y="97"/>
                </a:cxn>
                <a:cxn ang="0">
                  <a:pos x="64" y="99"/>
                </a:cxn>
                <a:cxn ang="0">
                  <a:pos x="61" y="101"/>
                </a:cxn>
                <a:cxn ang="0">
                  <a:pos x="58" y="101"/>
                </a:cxn>
                <a:cxn ang="0">
                  <a:pos x="55" y="102"/>
                </a:cxn>
                <a:cxn ang="0">
                  <a:pos x="51" y="102"/>
                </a:cxn>
                <a:cxn ang="0">
                  <a:pos x="47" y="102"/>
                </a:cxn>
                <a:cxn ang="0">
                  <a:pos x="50" y="102"/>
                </a:cxn>
                <a:cxn ang="0">
                  <a:pos x="53" y="102"/>
                </a:cxn>
                <a:cxn ang="0">
                  <a:pos x="55" y="101"/>
                </a:cxn>
                <a:cxn ang="0">
                  <a:pos x="58" y="101"/>
                </a:cxn>
                <a:cxn ang="0">
                  <a:pos x="59" y="99"/>
                </a:cxn>
                <a:cxn ang="0">
                  <a:pos x="61" y="97"/>
                </a:cxn>
                <a:cxn ang="0">
                  <a:pos x="63" y="96"/>
                </a:cxn>
                <a:cxn ang="0">
                  <a:pos x="64" y="94"/>
                </a:cxn>
                <a:cxn ang="0">
                  <a:pos x="66" y="91"/>
                </a:cxn>
                <a:cxn ang="0">
                  <a:pos x="67" y="89"/>
                </a:cxn>
                <a:cxn ang="0">
                  <a:pos x="67" y="85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69" y="70"/>
                </a:cxn>
                <a:cxn ang="0">
                  <a:pos x="69" y="65"/>
                </a:cxn>
                <a:cxn ang="0">
                  <a:pos x="69" y="62"/>
                </a:cxn>
                <a:cxn ang="0">
                  <a:pos x="67" y="57"/>
                </a:cxn>
                <a:cxn ang="0">
                  <a:pos x="66" y="53"/>
                </a:cxn>
                <a:cxn ang="0">
                  <a:pos x="64" y="49"/>
                </a:cxn>
                <a:cxn ang="0">
                  <a:pos x="59" y="45"/>
                </a:cxn>
                <a:cxn ang="0">
                  <a:pos x="55" y="40"/>
                </a:cxn>
                <a:cxn ang="0">
                  <a:pos x="48" y="35"/>
                </a:cxn>
                <a:cxn ang="0">
                  <a:pos x="42" y="30"/>
                </a:cxn>
                <a:cxn ang="0">
                  <a:pos x="37" y="25"/>
                </a:cxn>
                <a:cxn ang="0">
                  <a:pos x="31" y="22"/>
                </a:cxn>
                <a:cxn ang="0">
                  <a:pos x="24" y="17"/>
                </a:cxn>
                <a:cxn ang="0">
                  <a:pos x="18" y="13"/>
                </a:cxn>
                <a:cxn ang="0">
                  <a:pos x="13" y="8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1" y="9"/>
                </a:cxn>
                <a:cxn ang="0">
                  <a:pos x="39" y="13"/>
                </a:cxn>
                <a:cxn ang="0">
                  <a:pos x="45" y="17"/>
                </a:cxn>
                <a:cxn ang="0">
                  <a:pos x="51" y="22"/>
                </a:cxn>
                <a:cxn ang="0">
                  <a:pos x="58" y="29"/>
                </a:cxn>
                <a:cxn ang="0">
                  <a:pos x="64" y="35"/>
                </a:cxn>
                <a:cxn ang="0">
                  <a:pos x="69" y="41"/>
                </a:cxn>
                <a:cxn ang="0">
                  <a:pos x="69" y="41"/>
                </a:cxn>
              </a:cxnLst>
              <a:rect l="0" t="0" r="r" b="b"/>
              <a:pathLst>
                <a:path w="82" h="102">
                  <a:moveTo>
                    <a:pt x="69" y="41"/>
                  </a:moveTo>
                  <a:lnTo>
                    <a:pt x="69" y="46"/>
                  </a:lnTo>
                  <a:lnTo>
                    <a:pt x="71" y="51"/>
                  </a:lnTo>
                  <a:lnTo>
                    <a:pt x="74" y="54"/>
                  </a:lnTo>
                  <a:lnTo>
                    <a:pt x="75" y="59"/>
                  </a:lnTo>
                  <a:lnTo>
                    <a:pt x="79" y="64"/>
                  </a:lnTo>
                  <a:lnTo>
                    <a:pt x="80" y="67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80" y="81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2" y="93"/>
                  </a:lnTo>
                  <a:lnTo>
                    <a:pt x="69" y="94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1" y="102"/>
                  </a:lnTo>
                  <a:lnTo>
                    <a:pt x="47" y="102"/>
                  </a:lnTo>
                  <a:lnTo>
                    <a:pt x="50" y="102"/>
                  </a:lnTo>
                  <a:lnTo>
                    <a:pt x="53" y="102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61" y="97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6" y="91"/>
                  </a:lnTo>
                  <a:lnTo>
                    <a:pt x="67" y="89"/>
                  </a:lnTo>
                  <a:lnTo>
                    <a:pt x="67" y="85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69" y="70"/>
                  </a:lnTo>
                  <a:lnTo>
                    <a:pt x="69" y="65"/>
                  </a:lnTo>
                  <a:lnTo>
                    <a:pt x="69" y="62"/>
                  </a:lnTo>
                  <a:lnTo>
                    <a:pt x="67" y="57"/>
                  </a:lnTo>
                  <a:lnTo>
                    <a:pt x="66" y="53"/>
                  </a:lnTo>
                  <a:lnTo>
                    <a:pt x="64" y="49"/>
                  </a:lnTo>
                  <a:lnTo>
                    <a:pt x="59" y="45"/>
                  </a:lnTo>
                  <a:lnTo>
                    <a:pt x="55" y="40"/>
                  </a:lnTo>
                  <a:lnTo>
                    <a:pt x="48" y="35"/>
                  </a:lnTo>
                  <a:lnTo>
                    <a:pt x="42" y="30"/>
                  </a:lnTo>
                  <a:lnTo>
                    <a:pt x="37" y="25"/>
                  </a:lnTo>
                  <a:lnTo>
                    <a:pt x="31" y="22"/>
                  </a:lnTo>
                  <a:lnTo>
                    <a:pt x="24" y="17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"/>
                  </a:lnTo>
                  <a:lnTo>
                    <a:pt x="16" y="3"/>
                  </a:lnTo>
                  <a:lnTo>
                    <a:pt x="24" y="6"/>
                  </a:lnTo>
                  <a:lnTo>
                    <a:pt x="31" y="9"/>
                  </a:lnTo>
                  <a:lnTo>
                    <a:pt x="39" y="13"/>
                  </a:lnTo>
                  <a:lnTo>
                    <a:pt x="45" y="17"/>
                  </a:lnTo>
                  <a:lnTo>
                    <a:pt x="51" y="22"/>
                  </a:lnTo>
                  <a:lnTo>
                    <a:pt x="58" y="29"/>
                  </a:lnTo>
                  <a:lnTo>
                    <a:pt x="64" y="35"/>
                  </a:lnTo>
                  <a:lnTo>
                    <a:pt x="69" y="4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0" name="Freeform 172"/>
            <p:cNvSpPr>
              <a:spLocks/>
            </p:cNvSpPr>
            <p:nvPr/>
          </p:nvSpPr>
          <p:spPr bwMode="auto">
            <a:xfrm>
              <a:off x="3904" y="3233"/>
              <a:ext cx="2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1" name="Freeform 173"/>
            <p:cNvSpPr>
              <a:spLocks/>
            </p:cNvSpPr>
            <p:nvPr/>
          </p:nvSpPr>
          <p:spPr bwMode="auto">
            <a:xfrm>
              <a:off x="3960" y="3239"/>
              <a:ext cx="29" cy="37"/>
            </a:xfrm>
            <a:custGeom>
              <a:avLst/>
              <a:gdLst/>
              <a:ahLst/>
              <a:cxnLst>
                <a:cxn ang="0">
                  <a:pos x="56" y="76"/>
                </a:cxn>
                <a:cxn ang="0">
                  <a:pos x="55" y="77"/>
                </a:cxn>
                <a:cxn ang="0">
                  <a:pos x="53" y="79"/>
                </a:cxn>
                <a:cxn ang="0">
                  <a:pos x="50" y="80"/>
                </a:cxn>
                <a:cxn ang="0">
                  <a:pos x="47" y="80"/>
                </a:cxn>
                <a:cxn ang="0">
                  <a:pos x="44" y="80"/>
                </a:cxn>
                <a:cxn ang="0">
                  <a:pos x="42" y="80"/>
                </a:cxn>
                <a:cxn ang="0">
                  <a:pos x="39" y="80"/>
                </a:cxn>
                <a:cxn ang="0">
                  <a:pos x="36" y="80"/>
                </a:cxn>
                <a:cxn ang="0">
                  <a:pos x="32" y="80"/>
                </a:cxn>
                <a:cxn ang="0">
                  <a:pos x="29" y="79"/>
                </a:cxn>
                <a:cxn ang="0">
                  <a:pos x="23" y="74"/>
                </a:cxn>
                <a:cxn ang="0">
                  <a:pos x="18" y="69"/>
                </a:cxn>
                <a:cxn ang="0">
                  <a:pos x="15" y="63"/>
                </a:cxn>
                <a:cxn ang="0">
                  <a:pos x="13" y="56"/>
                </a:cxn>
                <a:cxn ang="0">
                  <a:pos x="12" y="4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0" y="26"/>
                </a:cxn>
                <a:cxn ang="0">
                  <a:pos x="8" y="20"/>
                </a:cxn>
                <a:cxn ang="0">
                  <a:pos x="5" y="13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16" y="13"/>
                </a:cxn>
                <a:cxn ang="0">
                  <a:pos x="24" y="20"/>
                </a:cxn>
                <a:cxn ang="0">
                  <a:pos x="34" y="26"/>
                </a:cxn>
                <a:cxn ang="0">
                  <a:pos x="42" y="32"/>
                </a:cxn>
                <a:cxn ang="0">
                  <a:pos x="50" y="39"/>
                </a:cxn>
                <a:cxn ang="0">
                  <a:pos x="56" y="47"/>
                </a:cxn>
                <a:cxn ang="0">
                  <a:pos x="60" y="55"/>
                </a:cxn>
                <a:cxn ang="0">
                  <a:pos x="60" y="6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56" y="76"/>
                </a:cxn>
              </a:cxnLst>
              <a:rect l="0" t="0" r="r" b="b"/>
              <a:pathLst>
                <a:path w="60" h="80">
                  <a:moveTo>
                    <a:pt x="56" y="76"/>
                  </a:moveTo>
                  <a:lnTo>
                    <a:pt x="55" y="77"/>
                  </a:lnTo>
                  <a:lnTo>
                    <a:pt x="53" y="79"/>
                  </a:lnTo>
                  <a:lnTo>
                    <a:pt x="50" y="80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6" y="80"/>
                  </a:lnTo>
                  <a:lnTo>
                    <a:pt x="32" y="80"/>
                  </a:lnTo>
                  <a:lnTo>
                    <a:pt x="29" y="79"/>
                  </a:lnTo>
                  <a:lnTo>
                    <a:pt x="23" y="74"/>
                  </a:lnTo>
                  <a:lnTo>
                    <a:pt x="18" y="69"/>
                  </a:lnTo>
                  <a:lnTo>
                    <a:pt x="15" y="63"/>
                  </a:lnTo>
                  <a:lnTo>
                    <a:pt x="13" y="56"/>
                  </a:lnTo>
                  <a:lnTo>
                    <a:pt x="12" y="4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8" y="20"/>
                  </a:lnTo>
                  <a:lnTo>
                    <a:pt x="5" y="13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13"/>
                  </a:lnTo>
                  <a:lnTo>
                    <a:pt x="24" y="20"/>
                  </a:lnTo>
                  <a:lnTo>
                    <a:pt x="34" y="26"/>
                  </a:lnTo>
                  <a:lnTo>
                    <a:pt x="42" y="32"/>
                  </a:lnTo>
                  <a:lnTo>
                    <a:pt x="50" y="39"/>
                  </a:lnTo>
                  <a:lnTo>
                    <a:pt x="56" y="47"/>
                  </a:lnTo>
                  <a:lnTo>
                    <a:pt x="60" y="55"/>
                  </a:lnTo>
                  <a:lnTo>
                    <a:pt x="60" y="6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2" name="Freeform 174"/>
            <p:cNvSpPr>
              <a:spLocks/>
            </p:cNvSpPr>
            <p:nvPr/>
          </p:nvSpPr>
          <p:spPr bwMode="auto">
            <a:xfrm>
              <a:off x="3938" y="3239"/>
              <a:ext cx="11" cy="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3" y="29"/>
                </a:cxn>
                <a:cxn ang="0">
                  <a:pos x="20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3" y="23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7" y="16"/>
                </a:cxn>
                <a:cxn ang="0">
                  <a:pos x="5" y="15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0"/>
                </a:cxn>
                <a:cxn ang="0">
                  <a:pos x="23" y="20"/>
                </a:cxn>
                <a:cxn ang="0">
                  <a:pos x="23" y="18"/>
                </a:cxn>
              </a:cxnLst>
              <a:rect l="0" t="0" r="r" b="b"/>
              <a:pathLst>
                <a:path w="23" h="29">
                  <a:moveTo>
                    <a:pt x="23" y="18"/>
                  </a:moveTo>
                  <a:lnTo>
                    <a:pt x="23" y="29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3" name="Freeform 175"/>
            <p:cNvSpPr>
              <a:spLocks/>
            </p:cNvSpPr>
            <p:nvPr/>
          </p:nvSpPr>
          <p:spPr bwMode="auto">
            <a:xfrm>
              <a:off x="3885" y="3239"/>
              <a:ext cx="48" cy="23"/>
            </a:xfrm>
            <a:custGeom>
              <a:avLst/>
              <a:gdLst/>
              <a:ahLst/>
              <a:cxnLst>
                <a:cxn ang="0">
                  <a:pos x="79" y="12"/>
                </a:cxn>
                <a:cxn ang="0">
                  <a:pos x="79" y="13"/>
                </a:cxn>
                <a:cxn ang="0">
                  <a:pos x="79" y="13"/>
                </a:cxn>
                <a:cxn ang="0">
                  <a:pos x="79" y="13"/>
                </a:cxn>
                <a:cxn ang="0">
                  <a:pos x="77" y="13"/>
                </a:cxn>
                <a:cxn ang="0">
                  <a:pos x="77" y="13"/>
                </a:cxn>
                <a:cxn ang="0">
                  <a:pos x="77" y="13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4" y="16"/>
                </a:cxn>
                <a:cxn ang="0">
                  <a:pos x="74" y="18"/>
                </a:cxn>
                <a:cxn ang="0">
                  <a:pos x="74" y="21"/>
                </a:cxn>
                <a:cxn ang="0">
                  <a:pos x="72" y="24"/>
                </a:cxn>
                <a:cxn ang="0">
                  <a:pos x="71" y="26"/>
                </a:cxn>
                <a:cxn ang="0">
                  <a:pos x="68" y="28"/>
                </a:cxn>
                <a:cxn ang="0">
                  <a:pos x="64" y="29"/>
                </a:cxn>
                <a:cxn ang="0">
                  <a:pos x="61" y="31"/>
                </a:cxn>
                <a:cxn ang="0">
                  <a:pos x="60" y="32"/>
                </a:cxn>
                <a:cxn ang="0">
                  <a:pos x="56" y="32"/>
                </a:cxn>
                <a:cxn ang="0">
                  <a:pos x="53" y="34"/>
                </a:cxn>
                <a:cxn ang="0">
                  <a:pos x="48" y="36"/>
                </a:cxn>
                <a:cxn ang="0">
                  <a:pos x="44" y="37"/>
                </a:cxn>
                <a:cxn ang="0">
                  <a:pos x="39" y="37"/>
                </a:cxn>
                <a:cxn ang="0">
                  <a:pos x="36" y="39"/>
                </a:cxn>
                <a:cxn ang="0">
                  <a:pos x="31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6" y="44"/>
                </a:cxn>
                <a:cxn ang="0">
                  <a:pos x="12" y="45"/>
                </a:cxn>
                <a:cxn ang="0">
                  <a:pos x="7" y="45"/>
                </a:cxn>
                <a:cxn ang="0">
                  <a:pos x="0" y="37"/>
                </a:cxn>
                <a:cxn ang="0">
                  <a:pos x="10" y="39"/>
                </a:cxn>
                <a:cxn ang="0">
                  <a:pos x="21" y="39"/>
                </a:cxn>
                <a:cxn ang="0">
                  <a:pos x="31" y="36"/>
                </a:cxn>
                <a:cxn ang="0">
                  <a:pos x="42" y="32"/>
                </a:cxn>
                <a:cxn ang="0">
                  <a:pos x="52" y="28"/>
                </a:cxn>
                <a:cxn ang="0">
                  <a:pos x="61" y="23"/>
                </a:cxn>
                <a:cxn ang="0">
                  <a:pos x="72" y="16"/>
                </a:cxn>
                <a:cxn ang="0">
                  <a:pos x="82" y="10"/>
                </a:cxn>
                <a:cxn ang="0">
                  <a:pos x="92" y="5"/>
                </a:cxn>
                <a:cxn ang="0">
                  <a:pos x="101" y="0"/>
                </a:cxn>
                <a:cxn ang="0">
                  <a:pos x="100" y="2"/>
                </a:cxn>
                <a:cxn ang="0">
                  <a:pos x="98" y="4"/>
                </a:cxn>
                <a:cxn ang="0">
                  <a:pos x="96" y="5"/>
                </a:cxn>
                <a:cxn ang="0">
                  <a:pos x="95" y="7"/>
                </a:cxn>
                <a:cxn ang="0">
                  <a:pos x="92" y="8"/>
                </a:cxn>
                <a:cxn ang="0">
                  <a:pos x="90" y="10"/>
                </a:cxn>
                <a:cxn ang="0">
                  <a:pos x="88" y="12"/>
                </a:cxn>
                <a:cxn ang="0">
                  <a:pos x="85" y="13"/>
                </a:cxn>
                <a:cxn ang="0">
                  <a:pos x="82" y="13"/>
                </a:cxn>
                <a:cxn ang="0">
                  <a:pos x="80" y="13"/>
                </a:cxn>
                <a:cxn ang="0">
                  <a:pos x="80" y="13"/>
                </a:cxn>
                <a:cxn ang="0">
                  <a:pos x="79" y="12"/>
                </a:cxn>
              </a:cxnLst>
              <a:rect l="0" t="0" r="r" b="b"/>
              <a:pathLst>
                <a:path w="101" h="45">
                  <a:moveTo>
                    <a:pt x="79" y="12"/>
                  </a:moveTo>
                  <a:lnTo>
                    <a:pt x="79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4" y="21"/>
                  </a:lnTo>
                  <a:lnTo>
                    <a:pt x="72" y="24"/>
                  </a:lnTo>
                  <a:lnTo>
                    <a:pt x="71" y="26"/>
                  </a:lnTo>
                  <a:lnTo>
                    <a:pt x="68" y="28"/>
                  </a:lnTo>
                  <a:lnTo>
                    <a:pt x="64" y="29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3" y="34"/>
                  </a:lnTo>
                  <a:lnTo>
                    <a:pt x="48" y="36"/>
                  </a:lnTo>
                  <a:lnTo>
                    <a:pt x="44" y="37"/>
                  </a:lnTo>
                  <a:lnTo>
                    <a:pt x="39" y="37"/>
                  </a:lnTo>
                  <a:lnTo>
                    <a:pt x="36" y="39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6" y="44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0" y="37"/>
                  </a:lnTo>
                  <a:lnTo>
                    <a:pt x="10" y="39"/>
                  </a:lnTo>
                  <a:lnTo>
                    <a:pt x="21" y="39"/>
                  </a:lnTo>
                  <a:lnTo>
                    <a:pt x="31" y="36"/>
                  </a:lnTo>
                  <a:lnTo>
                    <a:pt x="42" y="32"/>
                  </a:lnTo>
                  <a:lnTo>
                    <a:pt x="52" y="28"/>
                  </a:lnTo>
                  <a:lnTo>
                    <a:pt x="61" y="23"/>
                  </a:lnTo>
                  <a:lnTo>
                    <a:pt x="72" y="16"/>
                  </a:lnTo>
                  <a:lnTo>
                    <a:pt x="82" y="10"/>
                  </a:lnTo>
                  <a:lnTo>
                    <a:pt x="92" y="5"/>
                  </a:lnTo>
                  <a:lnTo>
                    <a:pt x="101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5"/>
                  </a:lnTo>
                  <a:lnTo>
                    <a:pt x="95" y="7"/>
                  </a:lnTo>
                  <a:lnTo>
                    <a:pt x="92" y="8"/>
                  </a:lnTo>
                  <a:lnTo>
                    <a:pt x="90" y="10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4" name="Freeform 176"/>
            <p:cNvSpPr>
              <a:spLocks/>
            </p:cNvSpPr>
            <p:nvPr/>
          </p:nvSpPr>
          <p:spPr bwMode="auto">
            <a:xfrm>
              <a:off x="3892" y="3237"/>
              <a:ext cx="28" cy="14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6" y="3"/>
                </a:cxn>
                <a:cxn ang="0">
                  <a:pos x="51" y="6"/>
                </a:cxn>
                <a:cxn ang="0">
                  <a:pos x="47" y="9"/>
                </a:cxn>
                <a:cxn ang="0">
                  <a:pos x="42" y="11"/>
                </a:cxn>
                <a:cxn ang="0">
                  <a:pos x="37" y="14"/>
                </a:cxn>
                <a:cxn ang="0">
                  <a:pos x="32" y="16"/>
                </a:cxn>
                <a:cxn ang="0">
                  <a:pos x="27" y="17"/>
                </a:cxn>
                <a:cxn ang="0">
                  <a:pos x="23" y="21"/>
                </a:cxn>
                <a:cxn ang="0">
                  <a:pos x="18" y="22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0" y="25"/>
                </a:cxn>
                <a:cxn ang="0">
                  <a:pos x="10" y="25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3" y="21"/>
                </a:cxn>
                <a:cxn ang="0">
                  <a:pos x="7" y="16"/>
                </a:cxn>
                <a:cxn ang="0">
                  <a:pos x="11" y="13"/>
                </a:cxn>
                <a:cxn ang="0">
                  <a:pos x="16" y="11"/>
                </a:cxn>
                <a:cxn ang="0">
                  <a:pos x="21" y="9"/>
                </a:cxn>
                <a:cxn ang="0">
                  <a:pos x="27" y="8"/>
                </a:cxn>
                <a:cxn ang="0">
                  <a:pos x="32" y="6"/>
                </a:cxn>
                <a:cxn ang="0">
                  <a:pos x="39" y="5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1" y="0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lnTo>
                    <a:pt x="56" y="3"/>
                  </a:lnTo>
                  <a:lnTo>
                    <a:pt x="51" y="6"/>
                  </a:lnTo>
                  <a:lnTo>
                    <a:pt x="47" y="9"/>
                  </a:lnTo>
                  <a:lnTo>
                    <a:pt x="42" y="11"/>
                  </a:lnTo>
                  <a:lnTo>
                    <a:pt x="37" y="14"/>
                  </a:lnTo>
                  <a:lnTo>
                    <a:pt x="32" y="16"/>
                  </a:lnTo>
                  <a:lnTo>
                    <a:pt x="27" y="17"/>
                  </a:lnTo>
                  <a:lnTo>
                    <a:pt x="23" y="21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1" y="13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9" y="5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5" name="Freeform 177"/>
            <p:cNvSpPr>
              <a:spLocks/>
            </p:cNvSpPr>
            <p:nvPr/>
          </p:nvSpPr>
          <p:spPr bwMode="auto">
            <a:xfrm>
              <a:off x="4429" y="3278"/>
              <a:ext cx="70" cy="8"/>
            </a:xfrm>
            <a:custGeom>
              <a:avLst/>
              <a:gdLst/>
              <a:ahLst/>
              <a:cxnLst>
                <a:cxn ang="0">
                  <a:pos x="148" y="5"/>
                </a:cxn>
                <a:cxn ang="0">
                  <a:pos x="133" y="5"/>
                </a:cxn>
                <a:cxn ang="0">
                  <a:pos x="119" y="3"/>
                </a:cxn>
                <a:cxn ang="0">
                  <a:pos x="104" y="5"/>
                </a:cxn>
                <a:cxn ang="0">
                  <a:pos x="90" y="6"/>
                </a:cxn>
                <a:cxn ang="0">
                  <a:pos x="76" y="8"/>
                </a:cxn>
                <a:cxn ang="0">
                  <a:pos x="61" y="11"/>
                </a:cxn>
                <a:cxn ang="0">
                  <a:pos x="45" y="13"/>
                </a:cxn>
                <a:cxn ang="0">
                  <a:pos x="31" y="14"/>
                </a:cxn>
                <a:cxn ang="0">
                  <a:pos x="15" y="1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1" y="6"/>
                </a:cxn>
                <a:cxn ang="0">
                  <a:pos x="32" y="5"/>
                </a:cxn>
                <a:cxn ang="0">
                  <a:pos x="44" y="3"/>
                </a:cxn>
                <a:cxn ang="0">
                  <a:pos x="55" y="3"/>
                </a:cxn>
                <a:cxn ang="0">
                  <a:pos x="66" y="3"/>
                </a:cxn>
                <a:cxn ang="0">
                  <a:pos x="77" y="3"/>
                </a:cxn>
                <a:cxn ang="0">
                  <a:pos x="88" y="3"/>
                </a:cxn>
                <a:cxn ang="0">
                  <a:pos x="100" y="3"/>
                </a:cxn>
                <a:cxn ang="0">
                  <a:pos x="111" y="2"/>
                </a:cxn>
                <a:cxn ang="0">
                  <a:pos x="114" y="0"/>
                </a:cxn>
                <a:cxn ang="0">
                  <a:pos x="117" y="0"/>
                </a:cxn>
                <a:cxn ang="0">
                  <a:pos x="122" y="0"/>
                </a:cxn>
                <a:cxn ang="0">
                  <a:pos x="125" y="0"/>
                </a:cxn>
                <a:cxn ang="0">
                  <a:pos x="128" y="2"/>
                </a:cxn>
                <a:cxn ang="0">
                  <a:pos x="133" y="3"/>
                </a:cxn>
                <a:cxn ang="0">
                  <a:pos x="136" y="5"/>
                </a:cxn>
                <a:cxn ang="0">
                  <a:pos x="141" y="5"/>
                </a:cxn>
                <a:cxn ang="0">
                  <a:pos x="144" y="6"/>
                </a:cxn>
                <a:cxn ang="0">
                  <a:pos x="148" y="6"/>
                </a:cxn>
                <a:cxn ang="0">
                  <a:pos x="148" y="6"/>
                </a:cxn>
                <a:cxn ang="0">
                  <a:pos x="148" y="5"/>
                </a:cxn>
              </a:cxnLst>
              <a:rect l="0" t="0" r="r" b="b"/>
              <a:pathLst>
                <a:path w="148" h="16">
                  <a:moveTo>
                    <a:pt x="148" y="5"/>
                  </a:moveTo>
                  <a:lnTo>
                    <a:pt x="133" y="5"/>
                  </a:lnTo>
                  <a:lnTo>
                    <a:pt x="119" y="3"/>
                  </a:lnTo>
                  <a:lnTo>
                    <a:pt x="104" y="5"/>
                  </a:lnTo>
                  <a:lnTo>
                    <a:pt x="90" y="6"/>
                  </a:lnTo>
                  <a:lnTo>
                    <a:pt x="76" y="8"/>
                  </a:lnTo>
                  <a:lnTo>
                    <a:pt x="61" y="11"/>
                  </a:lnTo>
                  <a:lnTo>
                    <a:pt x="45" y="13"/>
                  </a:lnTo>
                  <a:lnTo>
                    <a:pt x="31" y="14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1" y="6"/>
                  </a:lnTo>
                  <a:lnTo>
                    <a:pt x="32" y="5"/>
                  </a:lnTo>
                  <a:lnTo>
                    <a:pt x="44" y="3"/>
                  </a:lnTo>
                  <a:lnTo>
                    <a:pt x="55" y="3"/>
                  </a:lnTo>
                  <a:lnTo>
                    <a:pt x="66" y="3"/>
                  </a:lnTo>
                  <a:lnTo>
                    <a:pt x="77" y="3"/>
                  </a:lnTo>
                  <a:lnTo>
                    <a:pt x="88" y="3"/>
                  </a:lnTo>
                  <a:lnTo>
                    <a:pt x="100" y="3"/>
                  </a:lnTo>
                  <a:lnTo>
                    <a:pt x="111" y="2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2"/>
                  </a:lnTo>
                  <a:lnTo>
                    <a:pt x="133" y="3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4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6" name="Freeform 178"/>
            <p:cNvSpPr>
              <a:spLocks/>
            </p:cNvSpPr>
            <p:nvPr/>
          </p:nvSpPr>
          <p:spPr bwMode="auto">
            <a:xfrm>
              <a:off x="3956" y="3248"/>
              <a:ext cx="6" cy="2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8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9" y="46"/>
                </a:cxn>
                <a:cxn ang="0">
                  <a:pos x="9" y="48"/>
                </a:cxn>
                <a:cxn ang="0">
                  <a:pos x="11" y="50"/>
                </a:cxn>
                <a:cxn ang="0">
                  <a:pos x="13" y="53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3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6" y="37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5" y="32"/>
                </a:cxn>
                <a:cxn ang="0">
                  <a:pos x="5" y="30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8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7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29"/>
                </a:cxn>
              </a:cxnLst>
              <a:rect l="0" t="0" r="r" b="b"/>
              <a:pathLst>
                <a:path w="13" h="53">
                  <a:moveTo>
                    <a:pt x="6" y="29"/>
                  </a:moveTo>
                  <a:lnTo>
                    <a:pt x="8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7" name="Freeform 179"/>
            <p:cNvSpPr>
              <a:spLocks/>
            </p:cNvSpPr>
            <p:nvPr/>
          </p:nvSpPr>
          <p:spPr bwMode="auto">
            <a:xfrm>
              <a:off x="3925" y="3251"/>
              <a:ext cx="14" cy="2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6" y="5"/>
                </a:cxn>
                <a:cxn ang="0">
                  <a:pos x="23" y="5"/>
                </a:cxn>
                <a:cxn ang="0">
                  <a:pos x="21" y="5"/>
                </a:cxn>
                <a:cxn ang="0">
                  <a:pos x="18" y="5"/>
                </a:cxn>
                <a:cxn ang="0">
                  <a:pos x="15" y="5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4"/>
                </a:cxn>
              </a:cxnLst>
              <a:rect l="0" t="0" r="r" b="b"/>
              <a:pathLst>
                <a:path w="29" h="8">
                  <a:moveTo>
                    <a:pt x="29" y="4"/>
                  </a:move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5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8" name="Freeform 180"/>
            <p:cNvSpPr>
              <a:spLocks/>
            </p:cNvSpPr>
            <p:nvPr/>
          </p:nvSpPr>
          <p:spPr bwMode="auto">
            <a:xfrm>
              <a:off x="3929" y="32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9" name="Freeform 181"/>
            <p:cNvSpPr>
              <a:spLocks/>
            </p:cNvSpPr>
            <p:nvPr/>
          </p:nvSpPr>
          <p:spPr bwMode="auto">
            <a:xfrm>
              <a:off x="3937" y="3258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0" name="Freeform 182"/>
            <p:cNvSpPr>
              <a:spLocks/>
            </p:cNvSpPr>
            <p:nvPr/>
          </p:nvSpPr>
          <p:spPr bwMode="auto">
            <a:xfrm>
              <a:off x="3943" y="3257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1" name="Freeform 183"/>
            <p:cNvSpPr>
              <a:spLocks/>
            </p:cNvSpPr>
            <p:nvPr/>
          </p:nvSpPr>
          <p:spPr bwMode="auto">
            <a:xfrm>
              <a:off x="3925" y="3264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2" name="Freeform 184"/>
            <p:cNvSpPr>
              <a:spLocks/>
            </p:cNvSpPr>
            <p:nvPr/>
          </p:nvSpPr>
          <p:spPr bwMode="auto">
            <a:xfrm>
              <a:off x="3936" y="3264"/>
              <a:ext cx="1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3" name="Freeform 185"/>
            <p:cNvSpPr>
              <a:spLocks/>
            </p:cNvSpPr>
            <p:nvPr/>
          </p:nvSpPr>
          <p:spPr bwMode="auto">
            <a:xfrm>
              <a:off x="3938" y="3264"/>
              <a:ext cx="11" cy="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3" y="8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0" y="5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0" y="6"/>
                </a:cxn>
                <a:cxn ang="0">
                  <a:pos x="23" y="8"/>
                </a:cxn>
                <a:cxn ang="0">
                  <a:pos x="24" y="8"/>
                </a:cxn>
                <a:cxn ang="0">
                  <a:pos x="24" y="8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4" name="Freeform 186"/>
            <p:cNvSpPr>
              <a:spLocks/>
            </p:cNvSpPr>
            <p:nvPr/>
          </p:nvSpPr>
          <p:spPr bwMode="auto">
            <a:xfrm>
              <a:off x="3915" y="3264"/>
              <a:ext cx="2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5" name="Freeform 187"/>
            <p:cNvSpPr>
              <a:spLocks/>
            </p:cNvSpPr>
            <p:nvPr/>
          </p:nvSpPr>
          <p:spPr bwMode="auto">
            <a:xfrm>
              <a:off x="3964" y="3273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6" name="Freeform 188"/>
            <p:cNvSpPr>
              <a:spLocks/>
            </p:cNvSpPr>
            <p:nvPr/>
          </p:nvSpPr>
          <p:spPr bwMode="auto">
            <a:xfrm>
              <a:off x="3895" y="3271"/>
              <a:ext cx="1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7" name="Freeform 189"/>
            <p:cNvSpPr>
              <a:spLocks/>
            </p:cNvSpPr>
            <p:nvPr/>
          </p:nvSpPr>
          <p:spPr bwMode="auto">
            <a:xfrm>
              <a:off x="3918" y="3273"/>
              <a:ext cx="19" cy="6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35" y="12"/>
                </a:cxn>
                <a:cxn ang="0">
                  <a:pos x="32" y="12"/>
                </a:cxn>
                <a:cxn ang="0">
                  <a:pos x="27" y="10"/>
                </a:cxn>
                <a:cxn ang="0">
                  <a:pos x="24" y="8"/>
                </a:cxn>
                <a:cxn ang="0">
                  <a:pos x="19" y="7"/>
                </a:cxn>
                <a:cxn ang="0">
                  <a:pos x="16" y="5"/>
                </a:cxn>
                <a:cxn ang="0">
                  <a:pos x="13" y="4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32" y="7"/>
                </a:cxn>
                <a:cxn ang="0">
                  <a:pos x="37" y="8"/>
                </a:cxn>
                <a:cxn ang="0">
                  <a:pos x="40" y="10"/>
                </a:cxn>
                <a:cxn ang="0">
                  <a:pos x="40" y="10"/>
                </a:cxn>
              </a:cxnLst>
              <a:rect l="0" t="0" r="r" b="b"/>
              <a:pathLst>
                <a:path w="40" h="12">
                  <a:moveTo>
                    <a:pt x="40" y="10"/>
                  </a:moveTo>
                  <a:lnTo>
                    <a:pt x="35" y="12"/>
                  </a:lnTo>
                  <a:lnTo>
                    <a:pt x="32" y="12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3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7" y="8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8" name="Freeform 190"/>
            <p:cNvSpPr>
              <a:spLocks/>
            </p:cNvSpPr>
            <p:nvPr/>
          </p:nvSpPr>
          <p:spPr bwMode="auto">
            <a:xfrm>
              <a:off x="3956" y="3276"/>
              <a:ext cx="2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9" name="Freeform 191"/>
            <p:cNvSpPr>
              <a:spLocks/>
            </p:cNvSpPr>
            <p:nvPr/>
          </p:nvSpPr>
          <p:spPr bwMode="auto">
            <a:xfrm>
              <a:off x="3949" y="3276"/>
              <a:ext cx="2" cy="3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0" name="Freeform 192"/>
            <p:cNvSpPr>
              <a:spLocks/>
            </p:cNvSpPr>
            <p:nvPr/>
          </p:nvSpPr>
          <p:spPr bwMode="auto">
            <a:xfrm>
              <a:off x="3966" y="3276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1" name="Freeform 193"/>
            <p:cNvSpPr>
              <a:spLocks/>
            </p:cNvSpPr>
            <p:nvPr/>
          </p:nvSpPr>
          <p:spPr bwMode="auto">
            <a:xfrm>
              <a:off x="3906" y="3280"/>
              <a:ext cx="8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4" h="2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2" name="Freeform 194"/>
            <p:cNvSpPr>
              <a:spLocks/>
            </p:cNvSpPr>
            <p:nvPr/>
          </p:nvSpPr>
          <p:spPr bwMode="auto">
            <a:xfrm>
              <a:off x="3956" y="3288"/>
              <a:ext cx="17" cy="52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0" y="66"/>
                </a:cxn>
                <a:cxn ang="0">
                  <a:pos x="21" y="71"/>
                </a:cxn>
                <a:cxn ang="0">
                  <a:pos x="23" y="75"/>
                </a:cxn>
                <a:cxn ang="0">
                  <a:pos x="24" y="80"/>
                </a:cxn>
                <a:cxn ang="0">
                  <a:pos x="26" y="85"/>
                </a:cxn>
                <a:cxn ang="0">
                  <a:pos x="28" y="90"/>
                </a:cxn>
                <a:cxn ang="0">
                  <a:pos x="29" y="95"/>
                </a:cxn>
                <a:cxn ang="0">
                  <a:pos x="31" y="99"/>
                </a:cxn>
                <a:cxn ang="0">
                  <a:pos x="32" y="104"/>
                </a:cxn>
                <a:cxn ang="0">
                  <a:pos x="34" y="109"/>
                </a:cxn>
                <a:cxn ang="0">
                  <a:pos x="31" y="111"/>
                </a:cxn>
                <a:cxn ang="0">
                  <a:pos x="32" y="111"/>
                </a:cxn>
                <a:cxn ang="0">
                  <a:pos x="26" y="99"/>
                </a:cxn>
                <a:cxn ang="0">
                  <a:pos x="21" y="90"/>
                </a:cxn>
                <a:cxn ang="0">
                  <a:pos x="16" y="79"/>
                </a:cxn>
                <a:cxn ang="0">
                  <a:pos x="13" y="67"/>
                </a:cxn>
                <a:cxn ang="0">
                  <a:pos x="8" y="58"/>
                </a:cxn>
                <a:cxn ang="0">
                  <a:pos x="7" y="47"/>
                </a:cxn>
                <a:cxn ang="0">
                  <a:pos x="4" y="35"/>
                </a:cxn>
                <a:cxn ang="0">
                  <a:pos x="2" y="24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4" y="13"/>
                </a:cxn>
                <a:cxn ang="0">
                  <a:pos x="5" y="19"/>
                </a:cxn>
                <a:cxn ang="0">
                  <a:pos x="7" y="24"/>
                </a:cxn>
                <a:cxn ang="0">
                  <a:pos x="8" y="31"/>
                </a:cxn>
                <a:cxn ang="0">
                  <a:pos x="10" y="37"/>
                </a:cxn>
                <a:cxn ang="0">
                  <a:pos x="12" y="43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34" h="111">
                  <a:moveTo>
                    <a:pt x="20" y="59"/>
                  </a:moveTo>
                  <a:lnTo>
                    <a:pt x="20" y="66"/>
                  </a:lnTo>
                  <a:lnTo>
                    <a:pt x="21" y="71"/>
                  </a:lnTo>
                  <a:lnTo>
                    <a:pt x="23" y="75"/>
                  </a:lnTo>
                  <a:lnTo>
                    <a:pt x="24" y="80"/>
                  </a:lnTo>
                  <a:lnTo>
                    <a:pt x="26" y="85"/>
                  </a:lnTo>
                  <a:lnTo>
                    <a:pt x="28" y="90"/>
                  </a:lnTo>
                  <a:lnTo>
                    <a:pt x="29" y="95"/>
                  </a:lnTo>
                  <a:lnTo>
                    <a:pt x="31" y="99"/>
                  </a:lnTo>
                  <a:lnTo>
                    <a:pt x="32" y="104"/>
                  </a:lnTo>
                  <a:lnTo>
                    <a:pt x="34" y="109"/>
                  </a:lnTo>
                  <a:lnTo>
                    <a:pt x="31" y="111"/>
                  </a:lnTo>
                  <a:lnTo>
                    <a:pt x="32" y="111"/>
                  </a:lnTo>
                  <a:lnTo>
                    <a:pt x="26" y="99"/>
                  </a:lnTo>
                  <a:lnTo>
                    <a:pt x="21" y="90"/>
                  </a:lnTo>
                  <a:lnTo>
                    <a:pt x="16" y="79"/>
                  </a:lnTo>
                  <a:lnTo>
                    <a:pt x="13" y="67"/>
                  </a:lnTo>
                  <a:lnTo>
                    <a:pt x="8" y="58"/>
                  </a:lnTo>
                  <a:lnTo>
                    <a:pt x="7" y="47"/>
                  </a:lnTo>
                  <a:lnTo>
                    <a:pt x="4" y="35"/>
                  </a:lnTo>
                  <a:lnTo>
                    <a:pt x="2" y="24"/>
                  </a:lnTo>
                  <a:lnTo>
                    <a:pt x="2" y="11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13"/>
                  </a:lnTo>
                  <a:lnTo>
                    <a:pt x="5" y="19"/>
                  </a:lnTo>
                  <a:lnTo>
                    <a:pt x="7" y="24"/>
                  </a:lnTo>
                  <a:lnTo>
                    <a:pt x="8" y="31"/>
                  </a:lnTo>
                  <a:lnTo>
                    <a:pt x="10" y="37"/>
                  </a:lnTo>
                  <a:lnTo>
                    <a:pt x="12" y="43"/>
                  </a:lnTo>
                  <a:lnTo>
                    <a:pt x="13" y="48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3" name="Freeform 195"/>
            <p:cNvSpPr>
              <a:spLocks/>
            </p:cNvSpPr>
            <p:nvPr/>
          </p:nvSpPr>
          <p:spPr bwMode="auto">
            <a:xfrm>
              <a:off x="3906" y="3287"/>
              <a:ext cx="27" cy="3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1" y="8"/>
                </a:cxn>
                <a:cxn ang="0">
                  <a:pos x="53" y="6"/>
                </a:cxn>
                <a:cxn ang="0">
                  <a:pos x="50" y="3"/>
                </a:cxn>
                <a:cxn ang="0">
                  <a:pos x="50" y="3"/>
                </a:cxn>
                <a:cxn ang="0">
                  <a:pos x="48" y="3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7" y="6"/>
                </a:cxn>
                <a:cxn ang="0">
                  <a:pos x="32" y="4"/>
                </a:cxn>
                <a:cxn ang="0">
                  <a:pos x="29" y="4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5" y="1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2" y="1"/>
                </a:cxn>
                <a:cxn ang="0">
                  <a:pos x="48" y="3"/>
                </a:cxn>
                <a:cxn ang="0">
                  <a:pos x="53" y="4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8">
                  <a:moveTo>
                    <a:pt x="58" y="6"/>
                  </a:moveTo>
                  <a:lnTo>
                    <a:pt x="51" y="8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4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8" y="3"/>
                  </a:lnTo>
                  <a:lnTo>
                    <a:pt x="53" y="4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4" name="Freeform 196"/>
            <p:cNvSpPr>
              <a:spLocks/>
            </p:cNvSpPr>
            <p:nvPr/>
          </p:nvSpPr>
          <p:spPr bwMode="auto">
            <a:xfrm>
              <a:off x="3885" y="3285"/>
              <a:ext cx="3" cy="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5" name="Freeform 197"/>
            <p:cNvSpPr>
              <a:spLocks/>
            </p:cNvSpPr>
            <p:nvPr/>
          </p:nvSpPr>
          <p:spPr bwMode="auto">
            <a:xfrm>
              <a:off x="3876" y="3290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6" name="Freeform 198"/>
            <p:cNvSpPr>
              <a:spLocks/>
            </p:cNvSpPr>
            <p:nvPr/>
          </p:nvSpPr>
          <p:spPr bwMode="auto">
            <a:xfrm>
              <a:off x="3905" y="3291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7" name="Freeform 199"/>
            <p:cNvSpPr>
              <a:spLocks/>
            </p:cNvSpPr>
            <p:nvPr/>
          </p:nvSpPr>
          <p:spPr bwMode="auto">
            <a:xfrm>
              <a:off x="3907" y="3292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8" name="Freeform 200"/>
            <p:cNvSpPr>
              <a:spLocks/>
            </p:cNvSpPr>
            <p:nvPr/>
          </p:nvSpPr>
          <p:spPr bwMode="auto">
            <a:xfrm>
              <a:off x="3928" y="3296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9" name="Freeform 201"/>
            <p:cNvSpPr>
              <a:spLocks/>
            </p:cNvSpPr>
            <p:nvPr/>
          </p:nvSpPr>
          <p:spPr bwMode="auto">
            <a:xfrm>
              <a:off x="3890" y="3299"/>
              <a:ext cx="34" cy="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69" y="6"/>
                </a:cxn>
                <a:cxn ang="0">
                  <a:pos x="64" y="6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3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29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1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2" y="1"/>
                </a:cxn>
                <a:cxn ang="0">
                  <a:pos x="45" y="1"/>
                </a:cxn>
                <a:cxn ang="0">
                  <a:pos x="48" y="1"/>
                </a:cxn>
                <a:cxn ang="0">
                  <a:pos x="53" y="1"/>
                </a:cxn>
                <a:cxn ang="0">
                  <a:pos x="56" y="1"/>
                </a:cxn>
                <a:cxn ang="0">
                  <a:pos x="61" y="3"/>
                </a:cxn>
                <a:cxn ang="0">
                  <a:pos x="64" y="3"/>
                </a:cxn>
                <a:cxn ang="0">
                  <a:pos x="69" y="5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72" y="5"/>
                </a:cxn>
              </a:cxnLst>
              <a:rect l="0" t="0" r="r" b="b"/>
              <a:pathLst>
                <a:path w="74" h="8">
                  <a:moveTo>
                    <a:pt x="72" y="5"/>
                  </a:moveTo>
                  <a:lnTo>
                    <a:pt x="69" y="6"/>
                  </a:lnTo>
                  <a:lnTo>
                    <a:pt x="64" y="6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0" name="Freeform 202"/>
            <p:cNvSpPr>
              <a:spLocks/>
            </p:cNvSpPr>
            <p:nvPr/>
          </p:nvSpPr>
          <p:spPr bwMode="auto">
            <a:xfrm>
              <a:off x="3886" y="3303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1" name="Freeform 203"/>
            <p:cNvSpPr>
              <a:spLocks/>
            </p:cNvSpPr>
            <p:nvPr/>
          </p:nvSpPr>
          <p:spPr bwMode="auto">
            <a:xfrm>
              <a:off x="3902" y="3309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7" h="3">
                  <a:moveTo>
                    <a:pt x="0" y="2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2" name="Freeform 204"/>
            <p:cNvSpPr>
              <a:spLocks/>
            </p:cNvSpPr>
            <p:nvPr/>
          </p:nvSpPr>
          <p:spPr bwMode="auto">
            <a:xfrm>
              <a:off x="3884" y="3316"/>
              <a:ext cx="25" cy="4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0" y="6"/>
                </a:cxn>
                <a:cxn ang="0">
                  <a:pos x="45" y="6"/>
                </a:cxn>
                <a:cxn ang="0">
                  <a:pos x="39" y="6"/>
                </a:cxn>
                <a:cxn ang="0">
                  <a:pos x="34" y="6"/>
                </a:cxn>
                <a:cxn ang="0">
                  <a:pos x="27" y="6"/>
                </a:cxn>
                <a:cxn ang="0">
                  <a:pos x="23" y="5"/>
                </a:cxn>
                <a:cxn ang="0">
                  <a:pos x="16" y="3"/>
                </a:cxn>
                <a:cxn ang="0">
                  <a:pos x="11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11" y="2"/>
                </a:cxn>
                <a:cxn ang="0">
                  <a:pos x="16" y="2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53" y="3"/>
                </a:cxn>
              </a:cxnLst>
              <a:rect l="0" t="0" r="r" b="b"/>
              <a:pathLst>
                <a:path w="53" h="6">
                  <a:moveTo>
                    <a:pt x="53" y="3"/>
                  </a:moveTo>
                  <a:lnTo>
                    <a:pt x="50" y="6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4" y="6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3" name="Freeform 205"/>
            <p:cNvSpPr>
              <a:spLocks/>
            </p:cNvSpPr>
            <p:nvPr/>
          </p:nvSpPr>
          <p:spPr bwMode="auto">
            <a:xfrm>
              <a:off x="3753" y="3333"/>
              <a:ext cx="403" cy="154"/>
            </a:xfrm>
            <a:custGeom>
              <a:avLst/>
              <a:gdLst/>
              <a:ahLst/>
              <a:cxnLst>
                <a:cxn ang="0">
                  <a:pos x="807" y="46"/>
                </a:cxn>
                <a:cxn ang="0">
                  <a:pos x="757" y="59"/>
                </a:cxn>
                <a:cxn ang="0">
                  <a:pos x="724" y="69"/>
                </a:cxn>
                <a:cxn ang="0">
                  <a:pos x="695" y="75"/>
                </a:cxn>
                <a:cxn ang="0">
                  <a:pos x="685" y="77"/>
                </a:cxn>
                <a:cxn ang="0">
                  <a:pos x="679" y="77"/>
                </a:cxn>
                <a:cxn ang="0">
                  <a:pos x="653" y="83"/>
                </a:cxn>
                <a:cxn ang="0">
                  <a:pos x="624" y="91"/>
                </a:cxn>
                <a:cxn ang="0">
                  <a:pos x="607" y="98"/>
                </a:cxn>
                <a:cxn ang="0">
                  <a:pos x="588" y="107"/>
                </a:cxn>
                <a:cxn ang="0">
                  <a:pos x="562" y="131"/>
                </a:cxn>
                <a:cxn ang="0">
                  <a:pos x="527" y="162"/>
                </a:cxn>
                <a:cxn ang="0">
                  <a:pos x="511" y="178"/>
                </a:cxn>
                <a:cxn ang="0">
                  <a:pos x="506" y="186"/>
                </a:cxn>
                <a:cxn ang="0">
                  <a:pos x="487" y="208"/>
                </a:cxn>
                <a:cxn ang="0">
                  <a:pos x="455" y="240"/>
                </a:cxn>
                <a:cxn ang="0">
                  <a:pos x="432" y="254"/>
                </a:cxn>
                <a:cxn ang="0">
                  <a:pos x="424" y="261"/>
                </a:cxn>
                <a:cxn ang="0">
                  <a:pos x="373" y="282"/>
                </a:cxn>
                <a:cxn ang="0">
                  <a:pos x="293" y="307"/>
                </a:cxn>
                <a:cxn ang="0">
                  <a:pos x="232" y="314"/>
                </a:cxn>
                <a:cxn ang="0">
                  <a:pos x="189" y="318"/>
                </a:cxn>
                <a:cxn ang="0">
                  <a:pos x="164" y="320"/>
                </a:cxn>
                <a:cxn ang="0">
                  <a:pos x="151" y="318"/>
                </a:cxn>
                <a:cxn ang="0">
                  <a:pos x="133" y="314"/>
                </a:cxn>
                <a:cxn ang="0">
                  <a:pos x="114" y="309"/>
                </a:cxn>
                <a:cxn ang="0">
                  <a:pos x="84" y="301"/>
                </a:cxn>
                <a:cxn ang="0">
                  <a:pos x="48" y="291"/>
                </a:cxn>
                <a:cxn ang="0">
                  <a:pos x="20" y="282"/>
                </a:cxn>
                <a:cxn ang="0">
                  <a:pos x="4" y="261"/>
                </a:cxn>
                <a:cxn ang="0">
                  <a:pos x="2" y="246"/>
                </a:cxn>
                <a:cxn ang="0">
                  <a:pos x="0" y="243"/>
                </a:cxn>
                <a:cxn ang="0">
                  <a:pos x="4" y="245"/>
                </a:cxn>
                <a:cxn ang="0">
                  <a:pos x="12" y="251"/>
                </a:cxn>
                <a:cxn ang="0">
                  <a:pos x="21" y="256"/>
                </a:cxn>
                <a:cxn ang="0">
                  <a:pos x="36" y="261"/>
                </a:cxn>
                <a:cxn ang="0">
                  <a:pos x="61" y="269"/>
                </a:cxn>
                <a:cxn ang="0">
                  <a:pos x="106" y="280"/>
                </a:cxn>
                <a:cxn ang="0">
                  <a:pos x="143" y="277"/>
                </a:cxn>
                <a:cxn ang="0">
                  <a:pos x="168" y="277"/>
                </a:cxn>
                <a:cxn ang="0">
                  <a:pos x="239" y="277"/>
                </a:cxn>
                <a:cxn ang="0">
                  <a:pos x="378" y="253"/>
                </a:cxn>
                <a:cxn ang="0">
                  <a:pos x="466" y="206"/>
                </a:cxn>
                <a:cxn ang="0">
                  <a:pos x="504" y="179"/>
                </a:cxn>
                <a:cxn ang="0">
                  <a:pos x="535" y="149"/>
                </a:cxn>
                <a:cxn ang="0">
                  <a:pos x="559" y="122"/>
                </a:cxn>
                <a:cxn ang="0">
                  <a:pos x="589" y="91"/>
                </a:cxn>
                <a:cxn ang="0">
                  <a:pos x="632" y="64"/>
                </a:cxn>
                <a:cxn ang="0">
                  <a:pos x="661" y="50"/>
                </a:cxn>
                <a:cxn ang="0">
                  <a:pos x="668" y="48"/>
                </a:cxn>
                <a:cxn ang="0">
                  <a:pos x="698" y="40"/>
                </a:cxn>
                <a:cxn ang="0">
                  <a:pos x="760" y="26"/>
                </a:cxn>
                <a:cxn ang="0">
                  <a:pos x="807" y="13"/>
                </a:cxn>
                <a:cxn ang="0">
                  <a:pos x="831" y="10"/>
                </a:cxn>
                <a:cxn ang="0">
                  <a:pos x="847" y="3"/>
                </a:cxn>
                <a:cxn ang="0">
                  <a:pos x="852" y="3"/>
                </a:cxn>
                <a:cxn ang="0">
                  <a:pos x="852" y="5"/>
                </a:cxn>
                <a:cxn ang="0">
                  <a:pos x="852" y="22"/>
                </a:cxn>
                <a:cxn ang="0">
                  <a:pos x="845" y="29"/>
                </a:cxn>
              </a:cxnLst>
              <a:rect l="0" t="0" r="r" b="b"/>
              <a:pathLst>
                <a:path w="855" h="322">
                  <a:moveTo>
                    <a:pt x="845" y="29"/>
                  </a:moveTo>
                  <a:lnTo>
                    <a:pt x="837" y="35"/>
                  </a:lnTo>
                  <a:lnTo>
                    <a:pt x="828" y="40"/>
                  </a:lnTo>
                  <a:lnTo>
                    <a:pt x="816" y="43"/>
                  </a:lnTo>
                  <a:lnTo>
                    <a:pt x="807" y="46"/>
                  </a:lnTo>
                  <a:lnTo>
                    <a:pt x="797" y="50"/>
                  </a:lnTo>
                  <a:lnTo>
                    <a:pt x="788" y="51"/>
                  </a:lnTo>
                  <a:lnTo>
                    <a:pt x="778" y="54"/>
                  </a:lnTo>
                  <a:lnTo>
                    <a:pt x="767" y="56"/>
                  </a:lnTo>
                  <a:lnTo>
                    <a:pt x="757" y="59"/>
                  </a:lnTo>
                  <a:lnTo>
                    <a:pt x="746" y="62"/>
                  </a:lnTo>
                  <a:lnTo>
                    <a:pt x="741" y="64"/>
                  </a:lnTo>
                  <a:lnTo>
                    <a:pt x="735" y="66"/>
                  </a:lnTo>
                  <a:lnTo>
                    <a:pt x="728" y="67"/>
                  </a:lnTo>
                  <a:lnTo>
                    <a:pt x="724" y="69"/>
                  </a:lnTo>
                  <a:lnTo>
                    <a:pt x="717" y="70"/>
                  </a:lnTo>
                  <a:lnTo>
                    <a:pt x="712" y="72"/>
                  </a:lnTo>
                  <a:lnTo>
                    <a:pt x="706" y="72"/>
                  </a:lnTo>
                  <a:lnTo>
                    <a:pt x="701" y="74"/>
                  </a:lnTo>
                  <a:lnTo>
                    <a:pt x="695" y="75"/>
                  </a:lnTo>
                  <a:lnTo>
                    <a:pt x="690" y="75"/>
                  </a:lnTo>
                  <a:lnTo>
                    <a:pt x="688" y="75"/>
                  </a:lnTo>
                  <a:lnTo>
                    <a:pt x="688" y="77"/>
                  </a:lnTo>
                  <a:lnTo>
                    <a:pt x="687" y="77"/>
                  </a:lnTo>
                  <a:lnTo>
                    <a:pt x="685" y="77"/>
                  </a:lnTo>
                  <a:lnTo>
                    <a:pt x="685" y="77"/>
                  </a:lnTo>
                  <a:lnTo>
                    <a:pt x="684" y="77"/>
                  </a:lnTo>
                  <a:lnTo>
                    <a:pt x="682" y="77"/>
                  </a:lnTo>
                  <a:lnTo>
                    <a:pt x="680" y="77"/>
                  </a:lnTo>
                  <a:lnTo>
                    <a:pt x="679" y="77"/>
                  </a:lnTo>
                  <a:lnTo>
                    <a:pt x="677" y="77"/>
                  </a:lnTo>
                  <a:lnTo>
                    <a:pt x="671" y="78"/>
                  </a:lnTo>
                  <a:lnTo>
                    <a:pt x="666" y="80"/>
                  </a:lnTo>
                  <a:lnTo>
                    <a:pt x="660" y="82"/>
                  </a:lnTo>
                  <a:lnTo>
                    <a:pt x="653" y="83"/>
                  </a:lnTo>
                  <a:lnTo>
                    <a:pt x="647" y="85"/>
                  </a:lnTo>
                  <a:lnTo>
                    <a:pt x="642" y="86"/>
                  </a:lnTo>
                  <a:lnTo>
                    <a:pt x="636" y="88"/>
                  </a:lnTo>
                  <a:lnTo>
                    <a:pt x="629" y="90"/>
                  </a:lnTo>
                  <a:lnTo>
                    <a:pt x="624" y="91"/>
                  </a:lnTo>
                  <a:lnTo>
                    <a:pt x="618" y="93"/>
                  </a:lnTo>
                  <a:lnTo>
                    <a:pt x="616" y="91"/>
                  </a:lnTo>
                  <a:lnTo>
                    <a:pt x="613" y="94"/>
                  </a:lnTo>
                  <a:lnTo>
                    <a:pt x="610" y="96"/>
                  </a:lnTo>
                  <a:lnTo>
                    <a:pt x="607" y="98"/>
                  </a:lnTo>
                  <a:lnTo>
                    <a:pt x="604" y="101"/>
                  </a:lnTo>
                  <a:lnTo>
                    <a:pt x="599" y="102"/>
                  </a:lnTo>
                  <a:lnTo>
                    <a:pt x="596" y="104"/>
                  </a:lnTo>
                  <a:lnTo>
                    <a:pt x="591" y="106"/>
                  </a:lnTo>
                  <a:lnTo>
                    <a:pt x="588" y="107"/>
                  </a:lnTo>
                  <a:lnTo>
                    <a:pt x="584" y="110"/>
                  </a:lnTo>
                  <a:lnTo>
                    <a:pt x="581" y="112"/>
                  </a:lnTo>
                  <a:lnTo>
                    <a:pt x="575" y="118"/>
                  </a:lnTo>
                  <a:lnTo>
                    <a:pt x="568" y="125"/>
                  </a:lnTo>
                  <a:lnTo>
                    <a:pt x="562" y="131"/>
                  </a:lnTo>
                  <a:lnTo>
                    <a:pt x="554" y="136"/>
                  </a:lnTo>
                  <a:lnTo>
                    <a:pt x="546" y="142"/>
                  </a:lnTo>
                  <a:lnTo>
                    <a:pt x="540" y="149"/>
                  </a:lnTo>
                  <a:lnTo>
                    <a:pt x="533" y="155"/>
                  </a:lnTo>
                  <a:lnTo>
                    <a:pt x="527" y="162"/>
                  </a:lnTo>
                  <a:lnTo>
                    <a:pt x="522" y="170"/>
                  </a:lnTo>
                  <a:lnTo>
                    <a:pt x="517" y="178"/>
                  </a:lnTo>
                  <a:lnTo>
                    <a:pt x="514" y="176"/>
                  </a:lnTo>
                  <a:lnTo>
                    <a:pt x="512" y="178"/>
                  </a:lnTo>
                  <a:lnTo>
                    <a:pt x="511" y="178"/>
                  </a:lnTo>
                  <a:lnTo>
                    <a:pt x="509" y="179"/>
                  </a:lnTo>
                  <a:lnTo>
                    <a:pt x="509" y="181"/>
                  </a:lnTo>
                  <a:lnTo>
                    <a:pt x="508" y="182"/>
                  </a:lnTo>
                  <a:lnTo>
                    <a:pt x="506" y="184"/>
                  </a:lnTo>
                  <a:lnTo>
                    <a:pt x="506" y="186"/>
                  </a:lnTo>
                  <a:lnTo>
                    <a:pt x="504" y="186"/>
                  </a:lnTo>
                  <a:lnTo>
                    <a:pt x="501" y="187"/>
                  </a:lnTo>
                  <a:lnTo>
                    <a:pt x="498" y="194"/>
                  </a:lnTo>
                  <a:lnTo>
                    <a:pt x="493" y="202"/>
                  </a:lnTo>
                  <a:lnTo>
                    <a:pt x="487" y="208"/>
                  </a:lnTo>
                  <a:lnTo>
                    <a:pt x="482" y="214"/>
                  </a:lnTo>
                  <a:lnTo>
                    <a:pt x="476" y="221"/>
                  </a:lnTo>
                  <a:lnTo>
                    <a:pt x="468" y="227"/>
                  </a:lnTo>
                  <a:lnTo>
                    <a:pt x="461" y="234"/>
                  </a:lnTo>
                  <a:lnTo>
                    <a:pt x="455" y="240"/>
                  </a:lnTo>
                  <a:lnTo>
                    <a:pt x="447" y="245"/>
                  </a:lnTo>
                  <a:lnTo>
                    <a:pt x="440" y="251"/>
                  </a:lnTo>
                  <a:lnTo>
                    <a:pt x="437" y="251"/>
                  </a:lnTo>
                  <a:lnTo>
                    <a:pt x="436" y="253"/>
                  </a:lnTo>
                  <a:lnTo>
                    <a:pt x="432" y="254"/>
                  </a:lnTo>
                  <a:lnTo>
                    <a:pt x="431" y="256"/>
                  </a:lnTo>
                  <a:lnTo>
                    <a:pt x="429" y="258"/>
                  </a:lnTo>
                  <a:lnTo>
                    <a:pt x="428" y="259"/>
                  </a:lnTo>
                  <a:lnTo>
                    <a:pt x="426" y="259"/>
                  </a:lnTo>
                  <a:lnTo>
                    <a:pt x="424" y="261"/>
                  </a:lnTo>
                  <a:lnTo>
                    <a:pt x="421" y="261"/>
                  </a:lnTo>
                  <a:lnTo>
                    <a:pt x="420" y="261"/>
                  </a:lnTo>
                  <a:lnTo>
                    <a:pt x="405" y="267"/>
                  </a:lnTo>
                  <a:lnTo>
                    <a:pt x="389" y="275"/>
                  </a:lnTo>
                  <a:lnTo>
                    <a:pt x="373" y="282"/>
                  </a:lnTo>
                  <a:lnTo>
                    <a:pt x="357" y="288"/>
                  </a:lnTo>
                  <a:lnTo>
                    <a:pt x="341" y="294"/>
                  </a:lnTo>
                  <a:lnTo>
                    <a:pt x="325" y="299"/>
                  </a:lnTo>
                  <a:lnTo>
                    <a:pt x="309" y="304"/>
                  </a:lnTo>
                  <a:lnTo>
                    <a:pt x="293" y="307"/>
                  </a:lnTo>
                  <a:lnTo>
                    <a:pt x="276" y="309"/>
                  </a:lnTo>
                  <a:lnTo>
                    <a:pt x="260" y="310"/>
                  </a:lnTo>
                  <a:lnTo>
                    <a:pt x="252" y="312"/>
                  </a:lnTo>
                  <a:lnTo>
                    <a:pt x="242" y="314"/>
                  </a:lnTo>
                  <a:lnTo>
                    <a:pt x="232" y="314"/>
                  </a:lnTo>
                  <a:lnTo>
                    <a:pt x="224" y="315"/>
                  </a:lnTo>
                  <a:lnTo>
                    <a:pt x="215" y="315"/>
                  </a:lnTo>
                  <a:lnTo>
                    <a:pt x="207" y="317"/>
                  </a:lnTo>
                  <a:lnTo>
                    <a:pt x="197" y="318"/>
                  </a:lnTo>
                  <a:lnTo>
                    <a:pt x="189" y="318"/>
                  </a:lnTo>
                  <a:lnTo>
                    <a:pt x="180" y="320"/>
                  </a:lnTo>
                  <a:lnTo>
                    <a:pt x="172" y="322"/>
                  </a:lnTo>
                  <a:lnTo>
                    <a:pt x="168" y="322"/>
                  </a:lnTo>
                  <a:lnTo>
                    <a:pt x="165" y="322"/>
                  </a:lnTo>
                  <a:lnTo>
                    <a:pt x="164" y="320"/>
                  </a:lnTo>
                  <a:lnTo>
                    <a:pt x="160" y="320"/>
                  </a:lnTo>
                  <a:lnTo>
                    <a:pt x="159" y="318"/>
                  </a:lnTo>
                  <a:lnTo>
                    <a:pt x="156" y="318"/>
                  </a:lnTo>
                  <a:lnTo>
                    <a:pt x="152" y="318"/>
                  </a:lnTo>
                  <a:lnTo>
                    <a:pt x="151" y="318"/>
                  </a:lnTo>
                  <a:lnTo>
                    <a:pt x="148" y="318"/>
                  </a:lnTo>
                  <a:lnTo>
                    <a:pt x="144" y="318"/>
                  </a:lnTo>
                  <a:lnTo>
                    <a:pt x="141" y="317"/>
                  </a:lnTo>
                  <a:lnTo>
                    <a:pt x="138" y="315"/>
                  </a:lnTo>
                  <a:lnTo>
                    <a:pt x="133" y="314"/>
                  </a:lnTo>
                  <a:lnTo>
                    <a:pt x="130" y="314"/>
                  </a:lnTo>
                  <a:lnTo>
                    <a:pt x="125" y="312"/>
                  </a:lnTo>
                  <a:lnTo>
                    <a:pt x="120" y="310"/>
                  </a:lnTo>
                  <a:lnTo>
                    <a:pt x="117" y="310"/>
                  </a:lnTo>
                  <a:lnTo>
                    <a:pt x="114" y="309"/>
                  </a:lnTo>
                  <a:lnTo>
                    <a:pt x="109" y="307"/>
                  </a:lnTo>
                  <a:lnTo>
                    <a:pt x="106" y="304"/>
                  </a:lnTo>
                  <a:lnTo>
                    <a:pt x="98" y="304"/>
                  </a:lnTo>
                  <a:lnTo>
                    <a:pt x="92" y="302"/>
                  </a:lnTo>
                  <a:lnTo>
                    <a:pt x="84" y="301"/>
                  </a:lnTo>
                  <a:lnTo>
                    <a:pt x="77" y="299"/>
                  </a:lnTo>
                  <a:lnTo>
                    <a:pt x="69" y="298"/>
                  </a:lnTo>
                  <a:lnTo>
                    <a:pt x="63" y="294"/>
                  </a:lnTo>
                  <a:lnTo>
                    <a:pt x="55" y="293"/>
                  </a:lnTo>
                  <a:lnTo>
                    <a:pt x="48" y="291"/>
                  </a:lnTo>
                  <a:lnTo>
                    <a:pt x="40" y="290"/>
                  </a:lnTo>
                  <a:lnTo>
                    <a:pt x="34" y="290"/>
                  </a:lnTo>
                  <a:lnTo>
                    <a:pt x="29" y="286"/>
                  </a:lnTo>
                  <a:lnTo>
                    <a:pt x="24" y="285"/>
                  </a:lnTo>
                  <a:lnTo>
                    <a:pt x="20" y="282"/>
                  </a:lnTo>
                  <a:lnTo>
                    <a:pt x="15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5" y="266"/>
                  </a:lnTo>
                  <a:lnTo>
                    <a:pt x="4" y="261"/>
                  </a:lnTo>
                  <a:lnTo>
                    <a:pt x="2" y="254"/>
                  </a:lnTo>
                  <a:lnTo>
                    <a:pt x="2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2" y="243"/>
                  </a:lnTo>
                  <a:lnTo>
                    <a:pt x="4" y="245"/>
                  </a:lnTo>
                  <a:lnTo>
                    <a:pt x="5" y="246"/>
                  </a:lnTo>
                  <a:lnTo>
                    <a:pt x="7" y="248"/>
                  </a:lnTo>
                  <a:lnTo>
                    <a:pt x="8" y="248"/>
                  </a:lnTo>
                  <a:lnTo>
                    <a:pt x="10" y="250"/>
                  </a:lnTo>
                  <a:lnTo>
                    <a:pt x="12" y="251"/>
                  </a:lnTo>
                  <a:lnTo>
                    <a:pt x="13" y="251"/>
                  </a:lnTo>
                  <a:lnTo>
                    <a:pt x="15" y="253"/>
                  </a:lnTo>
                  <a:lnTo>
                    <a:pt x="16" y="254"/>
                  </a:lnTo>
                  <a:lnTo>
                    <a:pt x="20" y="254"/>
                  </a:lnTo>
                  <a:lnTo>
                    <a:pt x="21" y="256"/>
                  </a:lnTo>
                  <a:lnTo>
                    <a:pt x="24" y="256"/>
                  </a:lnTo>
                  <a:lnTo>
                    <a:pt x="28" y="258"/>
                  </a:lnTo>
                  <a:lnTo>
                    <a:pt x="31" y="259"/>
                  </a:lnTo>
                  <a:lnTo>
                    <a:pt x="32" y="259"/>
                  </a:lnTo>
                  <a:lnTo>
                    <a:pt x="36" y="261"/>
                  </a:lnTo>
                  <a:lnTo>
                    <a:pt x="39" y="262"/>
                  </a:lnTo>
                  <a:lnTo>
                    <a:pt x="42" y="262"/>
                  </a:lnTo>
                  <a:lnTo>
                    <a:pt x="44" y="262"/>
                  </a:lnTo>
                  <a:lnTo>
                    <a:pt x="52" y="266"/>
                  </a:lnTo>
                  <a:lnTo>
                    <a:pt x="61" y="269"/>
                  </a:lnTo>
                  <a:lnTo>
                    <a:pt x="69" y="272"/>
                  </a:lnTo>
                  <a:lnTo>
                    <a:pt x="79" y="275"/>
                  </a:lnTo>
                  <a:lnTo>
                    <a:pt x="88" y="277"/>
                  </a:lnTo>
                  <a:lnTo>
                    <a:pt x="98" y="278"/>
                  </a:lnTo>
                  <a:lnTo>
                    <a:pt x="106" y="280"/>
                  </a:lnTo>
                  <a:lnTo>
                    <a:pt x="116" y="280"/>
                  </a:lnTo>
                  <a:lnTo>
                    <a:pt x="125" y="278"/>
                  </a:lnTo>
                  <a:lnTo>
                    <a:pt x="135" y="277"/>
                  </a:lnTo>
                  <a:lnTo>
                    <a:pt x="138" y="277"/>
                  </a:lnTo>
                  <a:lnTo>
                    <a:pt x="143" y="277"/>
                  </a:lnTo>
                  <a:lnTo>
                    <a:pt x="148" y="278"/>
                  </a:lnTo>
                  <a:lnTo>
                    <a:pt x="154" y="278"/>
                  </a:lnTo>
                  <a:lnTo>
                    <a:pt x="159" y="277"/>
                  </a:lnTo>
                  <a:lnTo>
                    <a:pt x="164" y="277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8" y="275"/>
                  </a:lnTo>
                  <a:lnTo>
                    <a:pt x="183" y="275"/>
                  </a:lnTo>
                  <a:lnTo>
                    <a:pt x="212" y="277"/>
                  </a:lnTo>
                  <a:lnTo>
                    <a:pt x="239" y="277"/>
                  </a:lnTo>
                  <a:lnTo>
                    <a:pt x="268" y="277"/>
                  </a:lnTo>
                  <a:lnTo>
                    <a:pt x="296" y="274"/>
                  </a:lnTo>
                  <a:lnTo>
                    <a:pt x="324" y="269"/>
                  </a:lnTo>
                  <a:lnTo>
                    <a:pt x="351" y="261"/>
                  </a:lnTo>
                  <a:lnTo>
                    <a:pt x="378" y="253"/>
                  </a:lnTo>
                  <a:lnTo>
                    <a:pt x="404" y="243"/>
                  </a:lnTo>
                  <a:lnTo>
                    <a:pt x="428" y="230"/>
                  </a:lnTo>
                  <a:lnTo>
                    <a:pt x="452" y="218"/>
                  </a:lnTo>
                  <a:lnTo>
                    <a:pt x="458" y="211"/>
                  </a:lnTo>
                  <a:lnTo>
                    <a:pt x="466" y="206"/>
                  </a:lnTo>
                  <a:lnTo>
                    <a:pt x="474" y="202"/>
                  </a:lnTo>
                  <a:lnTo>
                    <a:pt x="482" y="195"/>
                  </a:lnTo>
                  <a:lnTo>
                    <a:pt x="490" y="190"/>
                  </a:lnTo>
                  <a:lnTo>
                    <a:pt x="498" y="184"/>
                  </a:lnTo>
                  <a:lnTo>
                    <a:pt x="504" y="179"/>
                  </a:lnTo>
                  <a:lnTo>
                    <a:pt x="512" y="173"/>
                  </a:lnTo>
                  <a:lnTo>
                    <a:pt x="519" y="166"/>
                  </a:lnTo>
                  <a:lnTo>
                    <a:pt x="527" y="160"/>
                  </a:lnTo>
                  <a:lnTo>
                    <a:pt x="530" y="154"/>
                  </a:lnTo>
                  <a:lnTo>
                    <a:pt x="535" y="149"/>
                  </a:lnTo>
                  <a:lnTo>
                    <a:pt x="540" y="142"/>
                  </a:lnTo>
                  <a:lnTo>
                    <a:pt x="544" y="138"/>
                  </a:lnTo>
                  <a:lnTo>
                    <a:pt x="549" y="133"/>
                  </a:lnTo>
                  <a:lnTo>
                    <a:pt x="554" y="126"/>
                  </a:lnTo>
                  <a:lnTo>
                    <a:pt x="559" y="122"/>
                  </a:lnTo>
                  <a:lnTo>
                    <a:pt x="564" y="115"/>
                  </a:lnTo>
                  <a:lnTo>
                    <a:pt x="568" y="110"/>
                  </a:lnTo>
                  <a:lnTo>
                    <a:pt x="573" y="104"/>
                  </a:lnTo>
                  <a:lnTo>
                    <a:pt x="581" y="98"/>
                  </a:lnTo>
                  <a:lnTo>
                    <a:pt x="589" y="91"/>
                  </a:lnTo>
                  <a:lnTo>
                    <a:pt x="597" y="86"/>
                  </a:lnTo>
                  <a:lnTo>
                    <a:pt x="607" y="80"/>
                  </a:lnTo>
                  <a:lnTo>
                    <a:pt x="615" y="74"/>
                  </a:lnTo>
                  <a:lnTo>
                    <a:pt x="624" y="69"/>
                  </a:lnTo>
                  <a:lnTo>
                    <a:pt x="632" y="64"/>
                  </a:lnTo>
                  <a:lnTo>
                    <a:pt x="642" y="59"/>
                  </a:lnTo>
                  <a:lnTo>
                    <a:pt x="650" y="54"/>
                  </a:lnTo>
                  <a:lnTo>
                    <a:pt x="660" y="51"/>
                  </a:lnTo>
                  <a:lnTo>
                    <a:pt x="661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64" y="48"/>
                  </a:lnTo>
                  <a:lnTo>
                    <a:pt x="666" y="48"/>
                  </a:lnTo>
                  <a:lnTo>
                    <a:pt x="666" y="48"/>
                  </a:lnTo>
                  <a:lnTo>
                    <a:pt x="668" y="48"/>
                  </a:lnTo>
                  <a:lnTo>
                    <a:pt x="669" y="48"/>
                  </a:lnTo>
                  <a:lnTo>
                    <a:pt x="671" y="48"/>
                  </a:lnTo>
                  <a:lnTo>
                    <a:pt x="672" y="48"/>
                  </a:lnTo>
                  <a:lnTo>
                    <a:pt x="685" y="43"/>
                  </a:lnTo>
                  <a:lnTo>
                    <a:pt x="698" y="40"/>
                  </a:lnTo>
                  <a:lnTo>
                    <a:pt x="711" y="37"/>
                  </a:lnTo>
                  <a:lnTo>
                    <a:pt x="722" y="34"/>
                  </a:lnTo>
                  <a:lnTo>
                    <a:pt x="735" y="30"/>
                  </a:lnTo>
                  <a:lnTo>
                    <a:pt x="748" y="27"/>
                  </a:lnTo>
                  <a:lnTo>
                    <a:pt x="760" y="26"/>
                  </a:lnTo>
                  <a:lnTo>
                    <a:pt x="773" y="22"/>
                  </a:lnTo>
                  <a:lnTo>
                    <a:pt x="786" y="21"/>
                  </a:lnTo>
                  <a:lnTo>
                    <a:pt x="799" y="19"/>
                  </a:lnTo>
                  <a:lnTo>
                    <a:pt x="804" y="14"/>
                  </a:lnTo>
                  <a:lnTo>
                    <a:pt x="807" y="13"/>
                  </a:lnTo>
                  <a:lnTo>
                    <a:pt x="812" y="11"/>
                  </a:lnTo>
                  <a:lnTo>
                    <a:pt x="816" y="10"/>
                  </a:lnTo>
                  <a:lnTo>
                    <a:pt x="821" y="10"/>
                  </a:lnTo>
                  <a:lnTo>
                    <a:pt x="826" y="10"/>
                  </a:lnTo>
                  <a:lnTo>
                    <a:pt x="831" y="10"/>
                  </a:lnTo>
                  <a:lnTo>
                    <a:pt x="836" y="8"/>
                  </a:lnTo>
                  <a:lnTo>
                    <a:pt x="840" y="5"/>
                  </a:lnTo>
                  <a:lnTo>
                    <a:pt x="845" y="2"/>
                  </a:lnTo>
                  <a:lnTo>
                    <a:pt x="845" y="2"/>
                  </a:lnTo>
                  <a:lnTo>
                    <a:pt x="847" y="3"/>
                  </a:lnTo>
                  <a:lnTo>
                    <a:pt x="848" y="3"/>
                  </a:lnTo>
                  <a:lnTo>
                    <a:pt x="848" y="5"/>
                  </a:lnTo>
                  <a:lnTo>
                    <a:pt x="850" y="5"/>
                  </a:lnTo>
                  <a:lnTo>
                    <a:pt x="852" y="5"/>
                  </a:lnTo>
                  <a:lnTo>
                    <a:pt x="852" y="3"/>
                  </a:lnTo>
                  <a:lnTo>
                    <a:pt x="853" y="3"/>
                  </a:lnTo>
                  <a:lnTo>
                    <a:pt x="853" y="2"/>
                  </a:lnTo>
                  <a:lnTo>
                    <a:pt x="855" y="0"/>
                  </a:lnTo>
                  <a:lnTo>
                    <a:pt x="853" y="3"/>
                  </a:lnTo>
                  <a:lnTo>
                    <a:pt x="852" y="5"/>
                  </a:lnTo>
                  <a:lnTo>
                    <a:pt x="852" y="8"/>
                  </a:lnTo>
                  <a:lnTo>
                    <a:pt x="852" y="11"/>
                  </a:lnTo>
                  <a:lnTo>
                    <a:pt x="852" y="14"/>
                  </a:lnTo>
                  <a:lnTo>
                    <a:pt x="852" y="19"/>
                  </a:lnTo>
                  <a:lnTo>
                    <a:pt x="852" y="22"/>
                  </a:lnTo>
                  <a:lnTo>
                    <a:pt x="850" y="24"/>
                  </a:lnTo>
                  <a:lnTo>
                    <a:pt x="848" y="27"/>
                  </a:lnTo>
                  <a:lnTo>
                    <a:pt x="847" y="29"/>
                  </a:lnTo>
                  <a:lnTo>
                    <a:pt x="847" y="29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4" name="Freeform 206"/>
            <p:cNvSpPr>
              <a:spLocks/>
            </p:cNvSpPr>
            <p:nvPr/>
          </p:nvSpPr>
          <p:spPr bwMode="auto">
            <a:xfrm>
              <a:off x="3876" y="3328"/>
              <a:ext cx="23" cy="2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4" y="5"/>
                </a:cxn>
                <a:cxn ang="0">
                  <a:pos x="40" y="5"/>
                </a:cxn>
                <a:cxn ang="0">
                  <a:pos x="33" y="5"/>
                </a:cxn>
                <a:cxn ang="0">
                  <a:pos x="28" y="5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9" y="5"/>
                </a:cxn>
                <a:cxn ang="0">
                  <a:pos x="49" y="5"/>
                </a:cxn>
                <a:cxn ang="0">
                  <a:pos x="49" y="3"/>
                </a:cxn>
              </a:cxnLst>
              <a:rect l="0" t="0" r="r" b="b"/>
              <a:pathLst>
                <a:path w="49" h="5">
                  <a:moveTo>
                    <a:pt x="49" y="3"/>
                  </a:moveTo>
                  <a:lnTo>
                    <a:pt x="44" y="5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5" name="Freeform 207"/>
            <p:cNvSpPr>
              <a:spLocks/>
            </p:cNvSpPr>
            <p:nvPr/>
          </p:nvSpPr>
          <p:spPr bwMode="auto">
            <a:xfrm>
              <a:off x="3854" y="3333"/>
              <a:ext cx="4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6" name="Freeform 208"/>
            <p:cNvSpPr>
              <a:spLocks/>
            </p:cNvSpPr>
            <p:nvPr/>
          </p:nvSpPr>
          <p:spPr bwMode="auto">
            <a:xfrm>
              <a:off x="3865" y="333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7" name="Freeform 209"/>
            <p:cNvSpPr>
              <a:spLocks/>
            </p:cNvSpPr>
            <p:nvPr/>
          </p:nvSpPr>
          <p:spPr bwMode="auto">
            <a:xfrm>
              <a:off x="4365" y="3381"/>
              <a:ext cx="210" cy="51"/>
            </a:xfrm>
            <a:custGeom>
              <a:avLst/>
              <a:gdLst/>
              <a:ahLst/>
              <a:cxnLst>
                <a:cxn ang="0">
                  <a:pos x="409" y="66"/>
                </a:cxn>
                <a:cxn ang="0">
                  <a:pos x="369" y="82"/>
                </a:cxn>
                <a:cxn ang="0">
                  <a:pos x="328" y="93"/>
                </a:cxn>
                <a:cxn ang="0">
                  <a:pos x="278" y="96"/>
                </a:cxn>
                <a:cxn ang="0">
                  <a:pos x="214" y="103"/>
                </a:cxn>
                <a:cxn ang="0">
                  <a:pos x="150" y="103"/>
                </a:cxn>
                <a:cxn ang="0">
                  <a:pos x="83" y="95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45" y="87"/>
                </a:cxn>
                <a:cxn ang="0">
                  <a:pos x="35" y="84"/>
                </a:cxn>
                <a:cxn ang="0">
                  <a:pos x="25" y="82"/>
                </a:cxn>
                <a:cxn ang="0">
                  <a:pos x="16" y="80"/>
                </a:cxn>
                <a:cxn ang="0">
                  <a:pos x="9" y="77"/>
                </a:cxn>
                <a:cxn ang="0">
                  <a:pos x="6" y="71"/>
                </a:cxn>
                <a:cxn ang="0">
                  <a:pos x="5" y="64"/>
                </a:cxn>
                <a:cxn ang="0">
                  <a:pos x="5" y="60"/>
                </a:cxn>
                <a:cxn ang="0">
                  <a:pos x="3" y="53"/>
                </a:cxn>
                <a:cxn ang="0">
                  <a:pos x="1" y="47"/>
                </a:cxn>
                <a:cxn ang="0">
                  <a:pos x="1" y="40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3" y="34"/>
                </a:cxn>
                <a:cxn ang="0">
                  <a:pos x="17" y="39"/>
                </a:cxn>
                <a:cxn ang="0">
                  <a:pos x="33" y="42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65" y="50"/>
                </a:cxn>
                <a:cxn ang="0">
                  <a:pos x="72" y="53"/>
                </a:cxn>
                <a:cxn ang="0">
                  <a:pos x="101" y="60"/>
                </a:cxn>
                <a:cxn ang="0">
                  <a:pos x="137" y="64"/>
                </a:cxn>
                <a:cxn ang="0">
                  <a:pos x="176" y="64"/>
                </a:cxn>
                <a:cxn ang="0">
                  <a:pos x="206" y="63"/>
                </a:cxn>
                <a:cxn ang="0">
                  <a:pos x="225" y="63"/>
                </a:cxn>
                <a:cxn ang="0">
                  <a:pos x="245" y="60"/>
                </a:cxn>
                <a:cxn ang="0">
                  <a:pos x="262" y="60"/>
                </a:cxn>
                <a:cxn ang="0">
                  <a:pos x="278" y="58"/>
                </a:cxn>
                <a:cxn ang="0">
                  <a:pos x="294" y="58"/>
                </a:cxn>
                <a:cxn ang="0">
                  <a:pos x="310" y="55"/>
                </a:cxn>
                <a:cxn ang="0">
                  <a:pos x="333" y="53"/>
                </a:cxn>
                <a:cxn ang="0">
                  <a:pos x="357" y="48"/>
                </a:cxn>
                <a:cxn ang="0">
                  <a:pos x="381" y="40"/>
                </a:cxn>
                <a:cxn ang="0">
                  <a:pos x="400" y="31"/>
                </a:cxn>
                <a:cxn ang="0">
                  <a:pos x="416" y="23"/>
                </a:cxn>
                <a:cxn ang="0">
                  <a:pos x="430" y="15"/>
                </a:cxn>
                <a:cxn ang="0">
                  <a:pos x="443" y="0"/>
                </a:cxn>
                <a:cxn ang="0">
                  <a:pos x="445" y="18"/>
                </a:cxn>
                <a:cxn ang="0">
                  <a:pos x="443" y="34"/>
                </a:cxn>
                <a:cxn ang="0">
                  <a:pos x="438" y="50"/>
                </a:cxn>
                <a:cxn ang="0">
                  <a:pos x="435" y="53"/>
                </a:cxn>
              </a:cxnLst>
              <a:rect l="0" t="0" r="r" b="b"/>
              <a:pathLst>
                <a:path w="445" h="104">
                  <a:moveTo>
                    <a:pt x="435" y="53"/>
                  </a:moveTo>
                  <a:lnTo>
                    <a:pt x="424" y="60"/>
                  </a:lnTo>
                  <a:lnTo>
                    <a:pt x="409" y="66"/>
                  </a:lnTo>
                  <a:lnTo>
                    <a:pt x="397" y="71"/>
                  </a:lnTo>
                  <a:lnTo>
                    <a:pt x="384" y="77"/>
                  </a:lnTo>
                  <a:lnTo>
                    <a:pt x="369" y="82"/>
                  </a:lnTo>
                  <a:lnTo>
                    <a:pt x="357" y="87"/>
                  </a:lnTo>
                  <a:lnTo>
                    <a:pt x="342" y="90"/>
                  </a:lnTo>
                  <a:lnTo>
                    <a:pt x="328" y="93"/>
                  </a:lnTo>
                  <a:lnTo>
                    <a:pt x="313" y="93"/>
                  </a:lnTo>
                  <a:lnTo>
                    <a:pt x="299" y="93"/>
                  </a:lnTo>
                  <a:lnTo>
                    <a:pt x="278" y="96"/>
                  </a:lnTo>
                  <a:lnTo>
                    <a:pt x="257" y="100"/>
                  </a:lnTo>
                  <a:lnTo>
                    <a:pt x="235" y="103"/>
                  </a:lnTo>
                  <a:lnTo>
                    <a:pt x="214" y="103"/>
                  </a:lnTo>
                  <a:lnTo>
                    <a:pt x="193" y="104"/>
                  </a:lnTo>
                  <a:lnTo>
                    <a:pt x="173" y="104"/>
                  </a:lnTo>
                  <a:lnTo>
                    <a:pt x="150" y="103"/>
                  </a:lnTo>
                  <a:lnTo>
                    <a:pt x="128" y="101"/>
                  </a:lnTo>
                  <a:lnTo>
                    <a:pt x="105" y="98"/>
                  </a:lnTo>
                  <a:lnTo>
                    <a:pt x="83" y="95"/>
                  </a:lnTo>
                  <a:lnTo>
                    <a:pt x="78" y="95"/>
                  </a:lnTo>
                  <a:lnTo>
                    <a:pt x="75" y="93"/>
                  </a:lnTo>
                  <a:lnTo>
                    <a:pt x="70" y="93"/>
                  </a:lnTo>
                  <a:lnTo>
                    <a:pt x="65" y="92"/>
                  </a:lnTo>
                  <a:lnTo>
                    <a:pt x="62" y="90"/>
                  </a:lnTo>
                  <a:lnTo>
                    <a:pt x="57" y="88"/>
                  </a:lnTo>
                  <a:lnTo>
                    <a:pt x="53" y="88"/>
                  </a:lnTo>
                  <a:lnTo>
                    <a:pt x="49" y="87"/>
                  </a:lnTo>
                  <a:lnTo>
                    <a:pt x="45" y="87"/>
                  </a:lnTo>
                  <a:lnTo>
                    <a:pt x="38" y="87"/>
                  </a:lnTo>
                  <a:lnTo>
                    <a:pt x="37" y="85"/>
                  </a:lnTo>
                  <a:lnTo>
                    <a:pt x="35" y="84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6" y="80"/>
                  </a:lnTo>
                  <a:lnTo>
                    <a:pt x="13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60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7" y="39"/>
                  </a:lnTo>
                  <a:lnTo>
                    <a:pt x="22" y="39"/>
                  </a:lnTo>
                  <a:lnTo>
                    <a:pt x="29" y="40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43" y="45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2" y="50"/>
                  </a:lnTo>
                  <a:lnTo>
                    <a:pt x="65" y="50"/>
                  </a:lnTo>
                  <a:lnTo>
                    <a:pt x="67" y="52"/>
                  </a:lnTo>
                  <a:lnTo>
                    <a:pt x="70" y="53"/>
                  </a:lnTo>
                  <a:lnTo>
                    <a:pt x="72" y="53"/>
                  </a:lnTo>
                  <a:lnTo>
                    <a:pt x="75" y="55"/>
                  </a:lnTo>
                  <a:lnTo>
                    <a:pt x="88" y="58"/>
                  </a:lnTo>
                  <a:lnTo>
                    <a:pt x="101" y="60"/>
                  </a:lnTo>
                  <a:lnTo>
                    <a:pt x="113" y="61"/>
                  </a:lnTo>
                  <a:lnTo>
                    <a:pt x="125" y="63"/>
                  </a:lnTo>
                  <a:lnTo>
                    <a:pt x="137" y="64"/>
                  </a:lnTo>
                  <a:lnTo>
                    <a:pt x="150" y="64"/>
                  </a:lnTo>
                  <a:lnTo>
                    <a:pt x="163" y="64"/>
                  </a:lnTo>
                  <a:lnTo>
                    <a:pt x="176" y="64"/>
                  </a:lnTo>
                  <a:lnTo>
                    <a:pt x="189" y="63"/>
                  </a:lnTo>
                  <a:lnTo>
                    <a:pt x="200" y="61"/>
                  </a:lnTo>
                  <a:lnTo>
                    <a:pt x="206" y="63"/>
                  </a:lnTo>
                  <a:lnTo>
                    <a:pt x="213" y="63"/>
                  </a:lnTo>
                  <a:lnTo>
                    <a:pt x="219" y="63"/>
                  </a:lnTo>
                  <a:lnTo>
                    <a:pt x="225" y="63"/>
                  </a:lnTo>
                  <a:lnTo>
                    <a:pt x="232" y="63"/>
                  </a:lnTo>
                  <a:lnTo>
                    <a:pt x="238" y="61"/>
                  </a:lnTo>
                  <a:lnTo>
                    <a:pt x="245" y="60"/>
                  </a:lnTo>
                  <a:lnTo>
                    <a:pt x="251" y="60"/>
                  </a:lnTo>
                  <a:lnTo>
                    <a:pt x="257" y="60"/>
                  </a:lnTo>
                  <a:lnTo>
                    <a:pt x="262" y="60"/>
                  </a:lnTo>
                  <a:lnTo>
                    <a:pt x="267" y="60"/>
                  </a:lnTo>
                  <a:lnTo>
                    <a:pt x="273" y="58"/>
                  </a:lnTo>
                  <a:lnTo>
                    <a:pt x="278" y="58"/>
                  </a:lnTo>
                  <a:lnTo>
                    <a:pt x="285" y="58"/>
                  </a:lnTo>
                  <a:lnTo>
                    <a:pt x="289" y="58"/>
                  </a:lnTo>
                  <a:lnTo>
                    <a:pt x="294" y="58"/>
                  </a:lnTo>
                  <a:lnTo>
                    <a:pt x="301" y="56"/>
                  </a:lnTo>
                  <a:lnTo>
                    <a:pt x="305" y="56"/>
                  </a:lnTo>
                  <a:lnTo>
                    <a:pt x="310" y="55"/>
                  </a:lnTo>
                  <a:lnTo>
                    <a:pt x="317" y="53"/>
                  </a:lnTo>
                  <a:lnTo>
                    <a:pt x="325" y="55"/>
                  </a:lnTo>
                  <a:lnTo>
                    <a:pt x="333" y="53"/>
                  </a:lnTo>
                  <a:lnTo>
                    <a:pt x="341" y="53"/>
                  </a:lnTo>
                  <a:lnTo>
                    <a:pt x="349" y="52"/>
                  </a:lnTo>
                  <a:lnTo>
                    <a:pt x="357" y="48"/>
                  </a:lnTo>
                  <a:lnTo>
                    <a:pt x="365" y="47"/>
                  </a:lnTo>
                  <a:lnTo>
                    <a:pt x="373" y="44"/>
                  </a:lnTo>
                  <a:lnTo>
                    <a:pt x="381" y="40"/>
                  </a:lnTo>
                  <a:lnTo>
                    <a:pt x="389" y="37"/>
                  </a:lnTo>
                  <a:lnTo>
                    <a:pt x="395" y="36"/>
                  </a:lnTo>
                  <a:lnTo>
                    <a:pt x="400" y="31"/>
                  </a:lnTo>
                  <a:lnTo>
                    <a:pt x="406" y="28"/>
                  </a:lnTo>
                  <a:lnTo>
                    <a:pt x="411" y="26"/>
                  </a:lnTo>
                  <a:lnTo>
                    <a:pt x="416" y="23"/>
                  </a:lnTo>
                  <a:lnTo>
                    <a:pt x="421" y="20"/>
                  </a:lnTo>
                  <a:lnTo>
                    <a:pt x="425" y="18"/>
                  </a:lnTo>
                  <a:lnTo>
                    <a:pt x="430" y="15"/>
                  </a:lnTo>
                  <a:lnTo>
                    <a:pt x="435" y="10"/>
                  </a:lnTo>
                  <a:lnTo>
                    <a:pt x="440" y="7"/>
                  </a:lnTo>
                  <a:lnTo>
                    <a:pt x="443" y="0"/>
                  </a:lnTo>
                  <a:lnTo>
                    <a:pt x="445" y="7"/>
                  </a:lnTo>
                  <a:lnTo>
                    <a:pt x="445" y="12"/>
                  </a:lnTo>
                  <a:lnTo>
                    <a:pt x="445" y="18"/>
                  </a:lnTo>
                  <a:lnTo>
                    <a:pt x="445" y="24"/>
                  </a:lnTo>
                  <a:lnTo>
                    <a:pt x="443" y="29"/>
                  </a:lnTo>
                  <a:lnTo>
                    <a:pt x="443" y="34"/>
                  </a:lnTo>
                  <a:lnTo>
                    <a:pt x="441" y="40"/>
                  </a:lnTo>
                  <a:lnTo>
                    <a:pt x="440" y="45"/>
                  </a:lnTo>
                  <a:lnTo>
                    <a:pt x="438" y="50"/>
                  </a:lnTo>
                  <a:lnTo>
                    <a:pt x="437" y="55"/>
                  </a:lnTo>
                  <a:lnTo>
                    <a:pt x="437" y="55"/>
                  </a:lnTo>
                  <a:lnTo>
                    <a:pt x="435" y="5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8" name="Rectangle 210"/>
            <p:cNvSpPr>
              <a:spLocks noChangeArrowheads="1"/>
            </p:cNvSpPr>
            <p:nvPr/>
          </p:nvSpPr>
          <p:spPr bwMode="auto">
            <a:xfrm>
              <a:off x="4340" y="2243"/>
              <a:ext cx="181" cy="55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299" name="Rectangle 211"/>
            <p:cNvSpPr>
              <a:spLocks noChangeArrowheads="1"/>
            </p:cNvSpPr>
            <p:nvPr/>
          </p:nvSpPr>
          <p:spPr bwMode="auto">
            <a:xfrm>
              <a:off x="3977" y="2845"/>
              <a:ext cx="136" cy="27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00" name="Rectangle 212"/>
            <p:cNvSpPr>
              <a:spLocks noChangeArrowheads="1"/>
            </p:cNvSpPr>
            <p:nvPr/>
          </p:nvSpPr>
          <p:spPr bwMode="auto">
            <a:xfrm>
              <a:off x="4340" y="3030"/>
              <a:ext cx="136" cy="13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9779" name="AutoShape 691"/>
          <p:cNvSpPr>
            <a:spLocks noChangeArrowheads="1"/>
          </p:cNvSpPr>
          <p:nvPr/>
        </p:nvSpPr>
        <p:spPr bwMode="auto">
          <a:xfrm>
            <a:off x="3768725" y="1143000"/>
            <a:ext cx="1530350" cy="533400"/>
          </a:xfrm>
          <a:prstGeom prst="downArrow">
            <a:avLst>
              <a:gd name="adj1" fmla="val 42944"/>
              <a:gd name="adj2" fmla="val 39375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9900FF"/>
              </a:gs>
            </a:gsLst>
            <a:lin ang="16200000" scaled="1"/>
            <a:tileRect/>
          </a:gradFill>
          <a:ln w="38100">
            <a:solidFill>
              <a:srgbClr val="8200B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9781" name="Oval 693"/>
          <p:cNvSpPr>
            <a:spLocks noChangeArrowheads="1"/>
          </p:cNvSpPr>
          <p:nvPr/>
        </p:nvSpPr>
        <p:spPr bwMode="auto">
          <a:xfrm>
            <a:off x="5867400" y="14351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6600CC"/>
                </a:solidFill>
              </a:rPr>
              <a:t>Spirit</a:t>
            </a:r>
          </a:p>
        </p:txBody>
      </p:sp>
      <p:sp>
        <p:nvSpPr>
          <p:cNvPr id="729782" name="Oval 694"/>
          <p:cNvSpPr>
            <a:spLocks noChangeArrowheads="1"/>
          </p:cNvSpPr>
          <p:nvPr/>
        </p:nvSpPr>
        <p:spPr bwMode="auto">
          <a:xfrm>
            <a:off x="1651000" y="14351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Mind</a:t>
            </a:r>
          </a:p>
        </p:txBody>
      </p:sp>
      <p:sp>
        <p:nvSpPr>
          <p:cNvPr id="729778" name="Oval 690"/>
          <p:cNvSpPr>
            <a:spLocks noChangeArrowheads="1"/>
          </p:cNvSpPr>
          <p:nvPr/>
        </p:nvSpPr>
        <p:spPr bwMode="auto">
          <a:xfrm>
            <a:off x="3314700" y="2057400"/>
            <a:ext cx="2438400" cy="609600"/>
          </a:xfrm>
          <a:prstGeom prst="ellipse">
            <a:avLst/>
          </a:prstGeom>
          <a:solidFill>
            <a:srgbClr val="8300B2"/>
          </a:solidFill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Prayer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9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9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729090" grpId="0" animBg="1"/>
      <p:bldP spid="729101" grpId="0" animBg="1" autoUpdateAnimBg="0"/>
      <p:bldP spid="729779" grpId="0" animBg="1"/>
      <p:bldP spid="729781" grpId="0" animBg="1" autoUpdateAnimBg="0"/>
      <p:bldP spid="729782" grpId="0" animBg="1" autoUpdateAnimBg="0"/>
      <p:bldP spid="729778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1255"/>
          <p:cNvSpPr>
            <a:spLocks noChangeArrowheads="1"/>
          </p:cNvSpPr>
          <p:nvPr/>
        </p:nvSpPr>
        <p:spPr bwMode="auto">
          <a:xfrm rot="10800000" flipV="1">
            <a:off x="3124201" y="1785143"/>
            <a:ext cx="2667000" cy="239713"/>
          </a:xfrm>
          <a:prstGeom prst="leftArrow">
            <a:avLst>
              <a:gd name="adj1" fmla="val 29593"/>
              <a:gd name="adj2" fmla="val 128948"/>
            </a:avLst>
          </a:prstGeom>
          <a:gradFill rotWithShape="0">
            <a:gsLst>
              <a:gs pos="0">
                <a:srgbClr val="800080"/>
              </a:gs>
              <a:gs pos="100000">
                <a:srgbClr val="FFFFFF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396038" y="2286000"/>
            <a:ext cx="2366962" cy="1827213"/>
            <a:chOff x="6396038" y="2286000"/>
            <a:chExt cx="2366962" cy="1827213"/>
          </a:xfrm>
        </p:grpSpPr>
        <p:grpSp>
          <p:nvGrpSpPr>
            <p:cNvPr id="425403" name="Group 1467"/>
            <p:cNvGrpSpPr>
              <a:grpSpLocks/>
            </p:cNvGrpSpPr>
            <p:nvPr/>
          </p:nvGrpSpPr>
          <p:grpSpPr bwMode="auto">
            <a:xfrm>
              <a:off x="6396038" y="2286000"/>
              <a:ext cx="1827212" cy="1827213"/>
              <a:chOff x="4029" y="1489"/>
              <a:chExt cx="1151" cy="1151"/>
            </a:xfrm>
          </p:grpSpPr>
          <p:sp>
            <p:nvSpPr>
              <p:cNvPr id="425197" name="Line 1261"/>
              <p:cNvSpPr>
                <a:spLocks noChangeShapeType="1"/>
              </p:cNvSpPr>
              <p:nvPr/>
            </p:nvSpPr>
            <p:spPr bwMode="auto">
              <a:xfrm rot="-2926638">
                <a:off x="4610" y="1037"/>
                <a:ext cx="117" cy="1022"/>
              </a:xfrm>
              <a:prstGeom prst="line">
                <a:avLst/>
              </a:prstGeom>
              <a:noFill/>
              <a:ln w="57150">
                <a:solidFill>
                  <a:srgbClr val="6600CC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98" name="Line 1262"/>
              <p:cNvSpPr>
                <a:spLocks noChangeShapeType="1"/>
              </p:cNvSpPr>
              <p:nvPr/>
            </p:nvSpPr>
            <p:spPr bwMode="auto">
              <a:xfrm rot="3087112" flipV="1">
                <a:off x="4488" y="2147"/>
                <a:ext cx="34" cy="952"/>
              </a:xfrm>
              <a:prstGeom prst="line">
                <a:avLst/>
              </a:prstGeom>
              <a:noFill/>
              <a:ln w="57150">
                <a:solidFill>
                  <a:srgbClr val="6600CC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7543800" y="2489200"/>
              <a:ext cx="1219200" cy="1092200"/>
              <a:chOff x="7543800" y="2489200"/>
              <a:chExt cx="1219200" cy="1092200"/>
            </a:xfrm>
          </p:grpSpPr>
          <p:sp>
            <p:nvSpPr>
              <p:cNvPr id="425202" name="Oval 1266"/>
              <p:cNvSpPr>
                <a:spLocks noChangeArrowheads="1"/>
              </p:cNvSpPr>
              <p:nvPr/>
            </p:nvSpPr>
            <p:spPr bwMode="auto">
              <a:xfrm>
                <a:off x="7543800" y="2489200"/>
                <a:ext cx="1219200" cy="10922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BottomLeft"/>
                <a:lightRig rig="legacyHarsh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sp3d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425203" name="WordArt 12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708201" y="2760276"/>
                <a:ext cx="944321" cy="531625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PerspectiveBottomLeft"/>
                  <a:lightRig rig="legacyHarsh3" dir="t"/>
                </a:scene3d>
                <a:sp3d extrusionH="430200" prstMaterial="legacyMatte">
                  <a:extrusionClr>
                    <a:srgbClr val="6600CC"/>
                  </a:extrusionClr>
                </a:sp3d>
              </a:bodyPr>
              <a:lstStyle/>
              <a:p>
                <a:r>
                  <a:rPr lang="en-US" sz="3600" kern="10" dirty="0">
                    <a:ln w="2857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50000">
                          <a:schemeClr val="bg1"/>
                        </a:gs>
                        <a:gs pos="100000">
                          <a:srgbClr val="6600CC"/>
                        </a:gs>
                      </a:gsLst>
                      <a:lin ang="2700000" scaled="1"/>
                    </a:gradFill>
                    <a:latin typeface="Impact"/>
                  </a:rPr>
                  <a:t>God</a:t>
                </a:r>
              </a:p>
            </p:txBody>
          </p:sp>
        </p:grpSp>
      </p:grpSp>
      <p:sp>
        <p:nvSpPr>
          <p:cNvPr id="425885" name="Line 1949"/>
          <p:cNvSpPr>
            <a:spLocks noChangeShapeType="1"/>
          </p:cNvSpPr>
          <p:nvPr/>
        </p:nvSpPr>
        <p:spPr bwMode="auto">
          <a:xfrm rot="3320467" flipH="1">
            <a:off x="1355726" y="1404937"/>
            <a:ext cx="152400" cy="1622425"/>
          </a:xfrm>
          <a:prstGeom prst="line">
            <a:avLst/>
          </a:prstGeom>
          <a:noFill/>
          <a:ln w="57150">
            <a:solidFill>
              <a:srgbClr val="660066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193" name="Oval 1257"/>
          <p:cNvSpPr>
            <a:spLocks noChangeArrowheads="1"/>
          </p:cNvSpPr>
          <p:nvPr/>
        </p:nvSpPr>
        <p:spPr bwMode="auto">
          <a:xfrm>
            <a:off x="3124200" y="3392488"/>
            <a:ext cx="2819400" cy="874712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600"/>
          </a:p>
          <a:p>
            <a:pPr>
              <a:lnSpc>
                <a:spcPct val="70000"/>
              </a:lnSpc>
            </a:pPr>
            <a:r>
              <a:rPr lang="en-US" sz="3000">
                <a:solidFill>
                  <a:schemeClr val="bg1"/>
                </a:solidFill>
              </a:rPr>
              <a:t>Receptive</a:t>
            </a:r>
          </a:p>
          <a:p>
            <a:pPr>
              <a:lnSpc>
                <a:spcPct val="70000"/>
              </a:lnSpc>
            </a:pPr>
            <a:r>
              <a:rPr lang="en-US" sz="3000">
                <a:solidFill>
                  <a:schemeClr val="bg1"/>
                </a:solidFill>
              </a:rPr>
              <a:t>to the spirit</a:t>
            </a:r>
          </a:p>
        </p:txBody>
      </p:sp>
      <p:sp>
        <p:nvSpPr>
          <p:cNvPr id="425192" name="Oval 1256"/>
          <p:cNvSpPr>
            <a:spLocks noChangeArrowheads="1"/>
          </p:cNvSpPr>
          <p:nvPr/>
        </p:nvSpPr>
        <p:spPr bwMode="auto">
          <a:xfrm>
            <a:off x="3314700" y="2057400"/>
            <a:ext cx="2438400" cy="609600"/>
          </a:xfrm>
          <a:prstGeom prst="ellipse">
            <a:avLst/>
          </a:prstGeom>
          <a:solidFill>
            <a:srgbClr val="8300B2"/>
          </a:solidFill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</a:rPr>
              <a:t>Prayer</a:t>
            </a:r>
          </a:p>
        </p:txBody>
      </p:sp>
      <p:sp>
        <p:nvSpPr>
          <p:cNvPr id="424962" name="Rectangle 1026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5889" name="Group 1953"/>
          <p:cNvGrpSpPr>
            <a:grpSpLocks/>
          </p:cNvGrpSpPr>
          <p:nvPr/>
        </p:nvGrpSpPr>
        <p:grpSpPr bwMode="auto">
          <a:xfrm>
            <a:off x="609600" y="5245100"/>
            <a:ext cx="7924800" cy="1308100"/>
            <a:chOff x="288" y="3216"/>
            <a:chExt cx="4992" cy="824"/>
          </a:xfrm>
        </p:grpSpPr>
        <p:sp>
          <p:nvSpPr>
            <p:cNvPr id="424963" name="Text Box 1027"/>
            <p:cNvSpPr txBox="1">
              <a:spLocks noChangeArrowheads="1"/>
            </p:cNvSpPr>
            <p:nvPr/>
          </p:nvSpPr>
          <p:spPr bwMode="auto">
            <a:xfrm>
              <a:off x="556" y="3266"/>
              <a:ext cx="4724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We should not be strongly attached to conventional concepts, but rather should direct ourselves (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body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) to be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receptive to the spirit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in order that we may find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new truth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which can guide us to the providence of the new age.  </a:t>
              </a:r>
            </a:p>
          </p:txBody>
        </p:sp>
        <p:sp>
          <p:nvSpPr>
            <p:cNvPr id="424964" name="Text Box 1028"/>
            <p:cNvSpPr txBox="1">
              <a:spLocks noChangeArrowheads="1"/>
            </p:cNvSpPr>
            <p:nvPr/>
          </p:nvSpPr>
          <p:spPr bwMode="auto">
            <a:xfrm>
              <a:off x="288" y="3216"/>
              <a:ext cx="23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25188" name="Rectangle 1252"/>
          <p:cNvSpPr>
            <a:spLocks noChangeArrowheads="1"/>
          </p:cNvSpPr>
          <p:nvPr/>
        </p:nvSpPr>
        <p:spPr bwMode="auto">
          <a:xfrm>
            <a:off x="1447800" y="304800"/>
            <a:ext cx="6172200" cy="701675"/>
          </a:xfrm>
          <a:prstGeom prst="rect">
            <a:avLst/>
          </a:prstGeom>
          <a:solidFill>
            <a:srgbClr val="9900FF"/>
          </a:solidFill>
          <a:ln w="31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in the Last Days</a:t>
            </a:r>
          </a:p>
        </p:txBody>
      </p:sp>
      <p:sp>
        <p:nvSpPr>
          <p:cNvPr id="425189" name="AutoShape 1253"/>
          <p:cNvSpPr>
            <a:spLocks noChangeArrowheads="1"/>
          </p:cNvSpPr>
          <p:nvPr/>
        </p:nvSpPr>
        <p:spPr bwMode="auto">
          <a:xfrm>
            <a:off x="3768725" y="1143000"/>
            <a:ext cx="1530350" cy="533400"/>
          </a:xfrm>
          <a:prstGeom prst="downArrow">
            <a:avLst>
              <a:gd name="adj1" fmla="val 42944"/>
              <a:gd name="adj2" fmla="val 39375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9900FF"/>
              </a:gs>
            </a:gsLst>
            <a:lin ang="16200000" scaled="1"/>
            <a:tileRect/>
          </a:gradFill>
          <a:ln w="38100">
            <a:solidFill>
              <a:srgbClr val="8200B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191" name="AutoShape 1255"/>
          <p:cNvSpPr>
            <a:spLocks noChangeArrowheads="1"/>
          </p:cNvSpPr>
          <p:nvPr/>
        </p:nvSpPr>
        <p:spPr bwMode="auto">
          <a:xfrm rot="10800000" flipV="1">
            <a:off x="3124200" y="4287043"/>
            <a:ext cx="2667000" cy="239713"/>
          </a:xfrm>
          <a:prstGeom prst="leftArrow">
            <a:avLst>
              <a:gd name="adj1" fmla="val 29593"/>
              <a:gd name="adj2" fmla="val 128948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0" scaled="1"/>
          </a:gra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200" name="Oval 1264"/>
          <p:cNvSpPr>
            <a:spLocks noChangeArrowheads="1"/>
          </p:cNvSpPr>
          <p:nvPr/>
        </p:nvSpPr>
        <p:spPr bwMode="auto">
          <a:xfrm>
            <a:off x="5867400" y="39370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400" b="1" dirty="0">
              <a:solidFill>
                <a:srgbClr val="6600CC"/>
              </a:solidFill>
            </a:endParaRPr>
          </a:p>
          <a:p>
            <a:pPr>
              <a:lnSpc>
                <a:spcPct val="75000"/>
              </a:lnSpc>
            </a:pPr>
            <a:r>
              <a:rPr lang="en-US" dirty="0"/>
              <a:t>New</a:t>
            </a:r>
          </a:p>
          <a:p>
            <a:pPr>
              <a:lnSpc>
                <a:spcPct val="75000"/>
              </a:lnSpc>
            </a:pPr>
            <a:r>
              <a:rPr lang="en-US" dirty="0"/>
              <a:t>Truth</a:t>
            </a:r>
          </a:p>
        </p:txBody>
      </p:sp>
      <p:sp>
        <p:nvSpPr>
          <p:cNvPr id="425187" name="Line 1251"/>
          <p:cNvSpPr>
            <a:spLocks noChangeShapeType="1"/>
          </p:cNvSpPr>
          <p:nvPr/>
        </p:nvSpPr>
        <p:spPr bwMode="auto">
          <a:xfrm rot="18452818" flipH="1" flipV="1">
            <a:off x="1405731" y="3050382"/>
            <a:ext cx="168275" cy="1808162"/>
          </a:xfrm>
          <a:prstGeom prst="line">
            <a:avLst/>
          </a:prstGeom>
          <a:noFill/>
          <a:ln w="57150">
            <a:solidFill>
              <a:srgbClr val="00330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205" name="Oval 1269"/>
          <p:cNvSpPr>
            <a:spLocks noChangeArrowheads="1"/>
          </p:cNvSpPr>
          <p:nvPr/>
        </p:nvSpPr>
        <p:spPr bwMode="auto">
          <a:xfrm>
            <a:off x="1651000" y="3937000"/>
            <a:ext cx="1549400" cy="939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3300"/>
                </a:solidFill>
              </a:rPr>
              <a:t>Body</a:t>
            </a:r>
          </a:p>
        </p:txBody>
      </p:sp>
      <p:grpSp>
        <p:nvGrpSpPr>
          <p:cNvPr id="425206" name="Group 1270"/>
          <p:cNvGrpSpPr>
            <a:grpSpLocks/>
          </p:cNvGrpSpPr>
          <p:nvPr/>
        </p:nvGrpSpPr>
        <p:grpSpPr bwMode="auto">
          <a:xfrm>
            <a:off x="228600" y="1905000"/>
            <a:ext cx="1065213" cy="2895600"/>
            <a:chOff x="3744" y="624"/>
            <a:chExt cx="1056" cy="2868"/>
          </a:xfrm>
        </p:grpSpPr>
        <p:sp>
          <p:nvSpPr>
            <p:cNvPr id="425207" name="Freeform 1271"/>
            <p:cNvSpPr>
              <a:spLocks/>
            </p:cNvSpPr>
            <p:nvPr/>
          </p:nvSpPr>
          <p:spPr bwMode="auto">
            <a:xfrm>
              <a:off x="3744" y="624"/>
              <a:ext cx="1056" cy="2868"/>
            </a:xfrm>
            <a:custGeom>
              <a:avLst/>
              <a:gdLst/>
              <a:ahLst/>
              <a:cxnLst>
                <a:cxn ang="0">
                  <a:pos x="1421" y="706"/>
                </a:cxn>
                <a:cxn ang="0">
                  <a:pos x="1341" y="912"/>
                </a:cxn>
                <a:cxn ang="0">
                  <a:pos x="1505" y="1103"/>
                </a:cxn>
                <a:cxn ang="0">
                  <a:pos x="1942" y="1440"/>
                </a:cxn>
                <a:cxn ang="0">
                  <a:pos x="2096" y="1760"/>
                </a:cxn>
                <a:cxn ang="0">
                  <a:pos x="2209" y="2040"/>
                </a:cxn>
                <a:cxn ang="0">
                  <a:pos x="2198" y="2386"/>
                </a:cxn>
                <a:cxn ang="0">
                  <a:pos x="1765" y="2189"/>
                </a:cxn>
                <a:cxn ang="0">
                  <a:pos x="1689" y="2319"/>
                </a:cxn>
                <a:cxn ang="0">
                  <a:pos x="669" y="2498"/>
                </a:cxn>
                <a:cxn ang="0">
                  <a:pos x="654" y="2677"/>
                </a:cxn>
                <a:cxn ang="0">
                  <a:pos x="1680" y="2372"/>
                </a:cxn>
                <a:cxn ang="0">
                  <a:pos x="1686" y="2503"/>
                </a:cxn>
                <a:cxn ang="0">
                  <a:pos x="2096" y="2551"/>
                </a:cxn>
                <a:cxn ang="0">
                  <a:pos x="1966" y="2708"/>
                </a:cxn>
                <a:cxn ang="0">
                  <a:pos x="1925" y="2815"/>
                </a:cxn>
                <a:cxn ang="0">
                  <a:pos x="1808" y="2936"/>
                </a:cxn>
                <a:cxn ang="0">
                  <a:pos x="1800" y="3362"/>
                </a:cxn>
                <a:cxn ang="0">
                  <a:pos x="1776" y="3882"/>
                </a:cxn>
                <a:cxn ang="0">
                  <a:pos x="1782" y="4229"/>
                </a:cxn>
                <a:cxn ang="0">
                  <a:pos x="1821" y="4572"/>
                </a:cxn>
                <a:cxn ang="0">
                  <a:pos x="1773" y="4949"/>
                </a:cxn>
                <a:cxn ang="0">
                  <a:pos x="1737" y="5189"/>
                </a:cxn>
                <a:cxn ang="0">
                  <a:pos x="1680" y="5469"/>
                </a:cxn>
                <a:cxn ang="0">
                  <a:pos x="1653" y="5823"/>
                </a:cxn>
                <a:cxn ang="0">
                  <a:pos x="1301" y="5735"/>
                </a:cxn>
                <a:cxn ang="0">
                  <a:pos x="1264" y="5588"/>
                </a:cxn>
                <a:cxn ang="0">
                  <a:pos x="1217" y="5332"/>
                </a:cxn>
                <a:cxn ang="0">
                  <a:pos x="1185" y="5052"/>
                </a:cxn>
                <a:cxn ang="0">
                  <a:pos x="1203" y="4708"/>
                </a:cxn>
                <a:cxn ang="0">
                  <a:pos x="1214" y="4212"/>
                </a:cxn>
                <a:cxn ang="0">
                  <a:pos x="1195" y="3903"/>
                </a:cxn>
                <a:cxn ang="0">
                  <a:pos x="1123" y="4152"/>
                </a:cxn>
                <a:cxn ang="0">
                  <a:pos x="1070" y="4552"/>
                </a:cxn>
                <a:cxn ang="0">
                  <a:pos x="949" y="5186"/>
                </a:cxn>
                <a:cxn ang="0">
                  <a:pos x="889" y="5431"/>
                </a:cxn>
                <a:cxn ang="0">
                  <a:pos x="880" y="5644"/>
                </a:cxn>
                <a:cxn ang="0">
                  <a:pos x="630" y="5728"/>
                </a:cxn>
                <a:cxn ang="0">
                  <a:pos x="374" y="5920"/>
                </a:cxn>
                <a:cxn ang="0">
                  <a:pos x="102" y="5935"/>
                </a:cxn>
                <a:cxn ang="0">
                  <a:pos x="19" y="5792"/>
                </a:cxn>
                <a:cxn ang="0">
                  <a:pos x="285" y="5552"/>
                </a:cxn>
                <a:cxn ang="0">
                  <a:pos x="278" y="5516"/>
                </a:cxn>
                <a:cxn ang="0">
                  <a:pos x="347" y="5360"/>
                </a:cxn>
                <a:cxn ang="0">
                  <a:pos x="419" y="5096"/>
                </a:cxn>
                <a:cxn ang="0">
                  <a:pos x="411" y="4776"/>
                </a:cxn>
                <a:cxn ang="0">
                  <a:pos x="419" y="4356"/>
                </a:cxn>
                <a:cxn ang="0">
                  <a:pos x="483" y="3668"/>
                </a:cxn>
                <a:cxn ang="0">
                  <a:pos x="248" y="3391"/>
                </a:cxn>
                <a:cxn ang="0">
                  <a:pos x="270" y="3183"/>
                </a:cxn>
                <a:cxn ang="0">
                  <a:pos x="259" y="2924"/>
                </a:cxn>
                <a:cxn ang="0">
                  <a:pos x="249" y="2570"/>
                </a:cxn>
                <a:cxn ang="0">
                  <a:pos x="273" y="2119"/>
                </a:cxn>
                <a:cxn ang="0">
                  <a:pos x="305" y="1924"/>
                </a:cxn>
                <a:cxn ang="0">
                  <a:pos x="350" y="1704"/>
                </a:cxn>
                <a:cxn ang="0">
                  <a:pos x="409" y="1365"/>
                </a:cxn>
                <a:cxn ang="0">
                  <a:pos x="449" y="1261"/>
                </a:cxn>
                <a:cxn ang="0">
                  <a:pos x="688" y="1132"/>
                </a:cxn>
                <a:cxn ang="0">
                  <a:pos x="899" y="960"/>
                </a:cxn>
                <a:cxn ang="0">
                  <a:pos x="848" y="764"/>
                </a:cxn>
                <a:cxn ang="0">
                  <a:pos x="752" y="554"/>
                </a:cxn>
                <a:cxn ang="0">
                  <a:pos x="793" y="520"/>
                </a:cxn>
                <a:cxn ang="0">
                  <a:pos x="968" y="5"/>
                </a:cxn>
              </a:cxnLst>
              <a:rect l="0" t="0" r="r" b="b"/>
              <a:pathLst>
                <a:path w="2233" h="5949">
                  <a:moveTo>
                    <a:pt x="1456" y="508"/>
                  </a:moveTo>
                  <a:lnTo>
                    <a:pt x="1457" y="509"/>
                  </a:lnTo>
                  <a:lnTo>
                    <a:pt x="1459" y="509"/>
                  </a:lnTo>
                  <a:lnTo>
                    <a:pt x="1459" y="509"/>
                  </a:lnTo>
                  <a:lnTo>
                    <a:pt x="1461" y="511"/>
                  </a:lnTo>
                  <a:lnTo>
                    <a:pt x="1462" y="511"/>
                  </a:lnTo>
                  <a:lnTo>
                    <a:pt x="1464" y="511"/>
                  </a:lnTo>
                  <a:lnTo>
                    <a:pt x="1464" y="512"/>
                  </a:lnTo>
                  <a:lnTo>
                    <a:pt x="1465" y="512"/>
                  </a:lnTo>
                  <a:lnTo>
                    <a:pt x="1467" y="512"/>
                  </a:lnTo>
                  <a:lnTo>
                    <a:pt x="1467" y="514"/>
                  </a:lnTo>
                  <a:lnTo>
                    <a:pt x="1469" y="517"/>
                  </a:lnTo>
                  <a:lnTo>
                    <a:pt x="1472" y="522"/>
                  </a:lnTo>
                  <a:lnTo>
                    <a:pt x="1473" y="527"/>
                  </a:lnTo>
                  <a:lnTo>
                    <a:pt x="1477" y="530"/>
                  </a:lnTo>
                  <a:lnTo>
                    <a:pt x="1478" y="535"/>
                  </a:lnTo>
                  <a:lnTo>
                    <a:pt x="1480" y="540"/>
                  </a:lnTo>
                  <a:lnTo>
                    <a:pt x="1481" y="544"/>
                  </a:lnTo>
                  <a:lnTo>
                    <a:pt x="1483" y="548"/>
                  </a:lnTo>
                  <a:lnTo>
                    <a:pt x="1483" y="552"/>
                  </a:lnTo>
                  <a:lnTo>
                    <a:pt x="1481" y="557"/>
                  </a:lnTo>
                  <a:lnTo>
                    <a:pt x="1486" y="572"/>
                  </a:lnTo>
                  <a:lnTo>
                    <a:pt x="1489" y="586"/>
                  </a:lnTo>
                  <a:lnTo>
                    <a:pt x="1489" y="600"/>
                  </a:lnTo>
                  <a:lnTo>
                    <a:pt x="1488" y="615"/>
                  </a:lnTo>
                  <a:lnTo>
                    <a:pt x="1483" y="628"/>
                  </a:lnTo>
                  <a:lnTo>
                    <a:pt x="1480" y="642"/>
                  </a:lnTo>
                  <a:lnTo>
                    <a:pt x="1473" y="656"/>
                  </a:lnTo>
                  <a:lnTo>
                    <a:pt x="1467" y="669"/>
                  </a:lnTo>
                  <a:lnTo>
                    <a:pt x="1461" y="682"/>
                  </a:lnTo>
                  <a:lnTo>
                    <a:pt x="1453" y="693"/>
                  </a:lnTo>
                  <a:lnTo>
                    <a:pt x="1449" y="695"/>
                  </a:lnTo>
                  <a:lnTo>
                    <a:pt x="1446" y="696"/>
                  </a:lnTo>
                  <a:lnTo>
                    <a:pt x="1441" y="698"/>
                  </a:lnTo>
                  <a:lnTo>
                    <a:pt x="1438" y="701"/>
                  </a:lnTo>
                  <a:lnTo>
                    <a:pt x="1435" y="703"/>
                  </a:lnTo>
                  <a:lnTo>
                    <a:pt x="1432" y="704"/>
                  </a:lnTo>
                  <a:lnTo>
                    <a:pt x="1427" y="706"/>
                  </a:lnTo>
                  <a:lnTo>
                    <a:pt x="1424" y="706"/>
                  </a:lnTo>
                  <a:lnTo>
                    <a:pt x="1421" y="706"/>
                  </a:lnTo>
                  <a:lnTo>
                    <a:pt x="1416" y="703"/>
                  </a:lnTo>
                  <a:lnTo>
                    <a:pt x="1414" y="716"/>
                  </a:lnTo>
                  <a:lnTo>
                    <a:pt x="1413" y="727"/>
                  </a:lnTo>
                  <a:lnTo>
                    <a:pt x="1411" y="740"/>
                  </a:lnTo>
                  <a:lnTo>
                    <a:pt x="1408" y="752"/>
                  </a:lnTo>
                  <a:lnTo>
                    <a:pt x="1406" y="765"/>
                  </a:lnTo>
                  <a:lnTo>
                    <a:pt x="1403" y="776"/>
                  </a:lnTo>
                  <a:lnTo>
                    <a:pt x="1400" y="789"/>
                  </a:lnTo>
                  <a:lnTo>
                    <a:pt x="1397" y="802"/>
                  </a:lnTo>
                  <a:lnTo>
                    <a:pt x="1393" y="813"/>
                  </a:lnTo>
                  <a:lnTo>
                    <a:pt x="1389" y="824"/>
                  </a:lnTo>
                  <a:lnTo>
                    <a:pt x="1385" y="829"/>
                  </a:lnTo>
                  <a:lnTo>
                    <a:pt x="1381" y="836"/>
                  </a:lnTo>
                  <a:lnTo>
                    <a:pt x="1377" y="840"/>
                  </a:lnTo>
                  <a:lnTo>
                    <a:pt x="1373" y="845"/>
                  </a:lnTo>
                  <a:lnTo>
                    <a:pt x="1369" y="852"/>
                  </a:lnTo>
                  <a:lnTo>
                    <a:pt x="1365" y="856"/>
                  </a:lnTo>
                  <a:lnTo>
                    <a:pt x="1360" y="861"/>
                  </a:lnTo>
                  <a:lnTo>
                    <a:pt x="1357" y="866"/>
                  </a:lnTo>
                  <a:lnTo>
                    <a:pt x="1352" y="872"/>
                  </a:lnTo>
                  <a:lnTo>
                    <a:pt x="1347" y="876"/>
                  </a:lnTo>
                  <a:lnTo>
                    <a:pt x="1344" y="879"/>
                  </a:lnTo>
                  <a:lnTo>
                    <a:pt x="1342" y="880"/>
                  </a:lnTo>
                  <a:lnTo>
                    <a:pt x="1339" y="882"/>
                  </a:lnTo>
                  <a:lnTo>
                    <a:pt x="1337" y="884"/>
                  </a:lnTo>
                  <a:lnTo>
                    <a:pt x="1334" y="885"/>
                  </a:lnTo>
                  <a:lnTo>
                    <a:pt x="1333" y="888"/>
                  </a:lnTo>
                  <a:lnTo>
                    <a:pt x="1331" y="890"/>
                  </a:lnTo>
                  <a:lnTo>
                    <a:pt x="1328" y="892"/>
                  </a:lnTo>
                  <a:lnTo>
                    <a:pt x="1328" y="895"/>
                  </a:lnTo>
                  <a:lnTo>
                    <a:pt x="1326" y="898"/>
                  </a:lnTo>
                  <a:lnTo>
                    <a:pt x="1328" y="900"/>
                  </a:lnTo>
                  <a:lnTo>
                    <a:pt x="1329" y="901"/>
                  </a:lnTo>
                  <a:lnTo>
                    <a:pt x="1331" y="903"/>
                  </a:lnTo>
                  <a:lnTo>
                    <a:pt x="1333" y="906"/>
                  </a:lnTo>
                  <a:lnTo>
                    <a:pt x="1334" y="908"/>
                  </a:lnTo>
                  <a:lnTo>
                    <a:pt x="1334" y="909"/>
                  </a:lnTo>
                  <a:lnTo>
                    <a:pt x="1336" y="911"/>
                  </a:lnTo>
                  <a:lnTo>
                    <a:pt x="1337" y="911"/>
                  </a:lnTo>
                  <a:lnTo>
                    <a:pt x="1341" y="912"/>
                  </a:lnTo>
                  <a:lnTo>
                    <a:pt x="1342" y="911"/>
                  </a:lnTo>
                  <a:lnTo>
                    <a:pt x="1341" y="912"/>
                  </a:lnTo>
                  <a:lnTo>
                    <a:pt x="1349" y="922"/>
                  </a:lnTo>
                  <a:lnTo>
                    <a:pt x="1355" y="930"/>
                  </a:lnTo>
                  <a:lnTo>
                    <a:pt x="1363" y="940"/>
                  </a:lnTo>
                  <a:lnTo>
                    <a:pt x="1368" y="949"/>
                  </a:lnTo>
                  <a:lnTo>
                    <a:pt x="1374" y="959"/>
                  </a:lnTo>
                  <a:lnTo>
                    <a:pt x="1379" y="970"/>
                  </a:lnTo>
                  <a:lnTo>
                    <a:pt x="1384" y="980"/>
                  </a:lnTo>
                  <a:lnTo>
                    <a:pt x="1389" y="989"/>
                  </a:lnTo>
                  <a:lnTo>
                    <a:pt x="1393" y="1000"/>
                  </a:lnTo>
                  <a:lnTo>
                    <a:pt x="1400" y="1010"/>
                  </a:lnTo>
                  <a:lnTo>
                    <a:pt x="1400" y="1013"/>
                  </a:lnTo>
                  <a:lnTo>
                    <a:pt x="1401" y="1018"/>
                  </a:lnTo>
                  <a:lnTo>
                    <a:pt x="1403" y="1021"/>
                  </a:lnTo>
                  <a:lnTo>
                    <a:pt x="1405" y="1026"/>
                  </a:lnTo>
                  <a:lnTo>
                    <a:pt x="1405" y="1029"/>
                  </a:lnTo>
                  <a:lnTo>
                    <a:pt x="1406" y="1032"/>
                  </a:lnTo>
                  <a:lnTo>
                    <a:pt x="1408" y="1037"/>
                  </a:lnTo>
                  <a:lnTo>
                    <a:pt x="1409" y="1040"/>
                  </a:lnTo>
                  <a:lnTo>
                    <a:pt x="1411" y="1044"/>
                  </a:lnTo>
                  <a:lnTo>
                    <a:pt x="1413" y="1048"/>
                  </a:lnTo>
                  <a:lnTo>
                    <a:pt x="1413" y="1050"/>
                  </a:lnTo>
                  <a:lnTo>
                    <a:pt x="1413" y="1052"/>
                  </a:lnTo>
                  <a:lnTo>
                    <a:pt x="1413" y="1053"/>
                  </a:lnTo>
                  <a:lnTo>
                    <a:pt x="1413" y="1055"/>
                  </a:lnTo>
                  <a:lnTo>
                    <a:pt x="1414" y="1056"/>
                  </a:lnTo>
                  <a:lnTo>
                    <a:pt x="1414" y="1058"/>
                  </a:lnTo>
                  <a:lnTo>
                    <a:pt x="1416" y="1060"/>
                  </a:lnTo>
                  <a:lnTo>
                    <a:pt x="1416" y="1061"/>
                  </a:lnTo>
                  <a:lnTo>
                    <a:pt x="1417" y="1063"/>
                  </a:lnTo>
                  <a:lnTo>
                    <a:pt x="1417" y="1063"/>
                  </a:lnTo>
                  <a:lnTo>
                    <a:pt x="1429" y="1068"/>
                  </a:lnTo>
                  <a:lnTo>
                    <a:pt x="1440" y="1072"/>
                  </a:lnTo>
                  <a:lnTo>
                    <a:pt x="1451" y="1077"/>
                  </a:lnTo>
                  <a:lnTo>
                    <a:pt x="1462" y="1082"/>
                  </a:lnTo>
                  <a:lnTo>
                    <a:pt x="1472" y="1087"/>
                  </a:lnTo>
                  <a:lnTo>
                    <a:pt x="1483" y="1092"/>
                  </a:lnTo>
                  <a:lnTo>
                    <a:pt x="1494" y="1098"/>
                  </a:lnTo>
                  <a:lnTo>
                    <a:pt x="1505" y="1103"/>
                  </a:lnTo>
                  <a:lnTo>
                    <a:pt x="1515" y="1109"/>
                  </a:lnTo>
                  <a:lnTo>
                    <a:pt x="1526" y="1116"/>
                  </a:lnTo>
                  <a:lnTo>
                    <a:pt x="1539" y="1120"/>
                  </a:lnTo>
                  <a:lnTo>
                    <a:pt x="1553" y="1127"/>
                  </a:lnTo>
                  <a:lnTo>
                    <a:pt x="1566" y="1132"/>
                  </a:lnTo>
                  <a:lnTo>
                    <a:pt x="1579" y="1138"/>
                  </a:lnTo>
                  <a:lnTo>
                    <a:pt x="1593" y="1143"/>
                  </a:lnTo>
                  <a:lnTo>
                    <a:pt x="1606" y="1149"/>
                  </a:lnTo>
                  <a:lnTo>
                    <a:pt x="1619" y="1154"/>
                  </a:lnTo>
                  <a:lnTo>
                    <a:pt x="1633" y="1160"/>
                  </a:lnTo>
                  <a:lnTo>
                    <a:pt x="1646" y="1167"/>
                  </a:lnTo>
                  <a:lnTo>
                    <a:pt x="1659" y="1172"/>
                  </a:lnTo>
                  <a:lnTo>
                    <a:pt x="1667" y="1173"/>
                  </a:lnTo>
                  <a:lnTo>
                    <a:pt x="1675" y="1175"/>
                  </a:lnTo>
                  <a:lnTo>
                    <a:pt x="1683" y="1176"/>
                  </a:lnTo>
                  <a:lnTo>
                    <a:pt x="1691" y="1178"/>
                  </a:lnTo>
                  <a:lnTo>
                    <a:pt x="1699" y="1181"/>
                  </a:lnTo>
                  <a:lnTo>
                    <a:pt x="1705" y="1183"/>
                  </a:lnTo>
                  <a:lnTo>
                    <a:pt x="1713" y="1186"/>
                  </a:lnTo>
                  <a:lnTo>
                    <a:pt x="1720" y="1188"/>
                  </a:lnTo>
                  <a:lnTo>
                    <a:pt x="1728" y="1189"/>
                  </a:lnTo>
                  <a:lnTo>
                    <a:pt x="1736" y="1191"/>
                  </a:lnTo>
                  <a:lnTo>
                    <a:pt x="1749" y="1197"/>
                  </a:lnTo>
                  <a:lnTo>
                    <a:pt x="1761" y="1204"/>
                  </a:lnTo>
                  <a:lnTo>
                    <a:pt x="1774" y="1210"/>
                  </a:lnTo>
                  <a:lnTo>
                    <a:pt x="1787" y="1218"/>
                  </a:lnTo>
                  <a:lnTo>
                    <a:pt x="1800" y="1226"/>
                  </a:lnTo>
                  <a:lnTo>
                    <a:pt x="1811" y="1236"/>
                  </a:lnTo>
                  <a:lnTo>
                    <a:pt x="1824" y="1244"/>
                  </a:lnTo>
                  <a:lnTo>
                    <a:pt x="1835" y="1253"/>
                  </a:lnTo>
                  <a:lnTo>
                    <a:pt x="1848" y="1261"/>
                  </a:lnTo>
                  <a:lnTo>
                    <a:pt x="1859" y="1271"/>
                  </a:lnTo>
                  <a:lnTo>
                    <a:pt x="1872" y="1292"/>
                  </a:lnTo>
                  <a:lnTo>
                    <a:pt x="1883" y="1312"/>
                  </a:lnTo>
                  <a:lnTo>
                    <a:pt x="1893" y="1333"/>
                  </a:lnTo>
                  <a:lnTo>
                    <a:pt x="1902" y="1354"/>
                  </a:lnTo>
                  <a:lnTo>
                    <a:pt x="1912" y="1376"/>
                  </a:lnTo>
                  <a:lnTo>
                    <a:pt x="1921" y="1397"/>
                  </a:lnTo>
                  <a:lnTo>
                    <a:pt x="1931" y="1418"/>
                  </a:lnTo>
                  <a:lnTo>
                    <a:pt x="1942" y="1440"/>
                  </a:lnTo>
                  <a:lnTo>
                    <a:pt x="1952" y="1461"/>
                  </a:lnTo>
                  <a:lnTo>
                    <a:pt x="1963" y="1482"/>
                  </a:lnTo>
                  <a:lnTo>
                    <a:pt x="1963" y="1485"/>
                  </a:lnTo>
                  <a:lnTo>
                    <a:pt x="1965" y="1487"/>
                  </a:lnTo>
                  <a:lnTo>
                    <a:pt x="1966" y="1490"/>
                  </a:lnTo>
                  <a:lnTo>
                    <a:pt x="1968" y="1493"/>
                  </a:lnTo>
                  <a:lnTo>
                    <a:pt x="1969" y="1496"/>
                  </a:lnTo>
                  <a:lnTo>
                    <a:pt x="1971" y="1498"/>
                  </a:lnTo>
                  <a:lnTo>
                    <a:pt x="1973" y="1501"/>
                  </a:lnTo>
                  <a:lnTo>
                    <a:pt x="1976" y="1504"/>
                  </a:lnTo>
                  <a:lnTo>
                    <a:pt x="1977" y="1508"/>
                  </a:lnTo>
                  <a:lnTo>
                    <a:pt x="1979" y="1511"/>
                  </a:lnTo>
                  <a:lnTo>
                    <a:pt x="1984" y="1522"/>
                  </a:lnTo>
                  <a:lnTo>
                    <a:pt x="1989" y="1532"/>
                  </a:lnTo>
                  <a:lnTo>
                    <a:pt x="1993" y="1541"/>
                  </a:lnTo>
                  <a:lnTo>
                    <a:pt x="1998" y="1552"/>
                  </a:lnTo>
                  <a:lnTo>
                    <a:pt x="2003" y="1562"/>
                  </a:lnTo>
                  <a:lnTo>
                    <a:pt x="2008" y="1573"/>
                  </a:lnTo>
                  <a:lnTo>
                    <a:pt x="2013" y="1583"/>
                  </a:lnTo>
                  <a:lnTo>
                    <a:pt x="2017" y="1592"/>
                  </a:lnTo>
                  <a:lnTo>
                    <a:pt x="2021" y="1604"/>
                  </a:lnTo>
                  <a:lnTo>
                    <a:pt x="2025" y="1615"/>
                  </a:lnTo>
                  <a:lnTo>
                    <a:pt x="2032" y="1626"/>
                  </a:lnTo>
                  <a:lnTo>
                    <a:pt x="2038" y="1639"/>
                  </a:lnTo>
                  <a:lnTo>
                    <a:pt x="2045" y="1650"/>
                  </a:lnTo>
                  <a:lnTo>
                    <a:pt x="2049" y="1663"/>
                  </a:lnTo>
                  <a:lnTo>
                    <a:pt x="2056" y="1674"/>
                  </a:lnTo>
                  <a:lnTo>
                    <a:pt x="2062" y="1687"/>
                  </a:lnTo>
                  <a:lnTo>
                    <a:pt x="2067" y="1698"/>
                  </a:lnTo>
                  <a:lnTo>
                    <a:pt x="2073" y="1711"/>
                  </a:lnTo>
                  <a:lnTo>
                    <a:pt x="2080" y="1722"/>
                  </a:lnTo>
                  <a:lnTo>
                    <a:pt x="2086" y="1735"/>
                  </a:lnTo>
                  <a:lnTo>
                    <a:pt x="2088" y="1738"/>
                  </a:lnTo>
                  <a:lnTo>
                    <a:pt x="2088" y="1741"/>
                  </a:lnTo>
                  <a:lnTo>
                    <a:pt x="2089" y="1744"/>
                  </a:lnTo>
                  <a:lnTo>
                    <a:pt x="2091" y="1748"/>
                  </a:lnTo>
                  <a:lnTo>
                    <a:pt x="2091" y="1751"/>
                  </a:lnTo>
                  <a:lnTo>
                    <a:pt x="2093" y="1754"/>
                  </a:lnTo>
                  <a:lnTo>
                    <a:pt x="2094" y="1757"/>
                  </a:lnTo>
                  <a:lnTo>
                    <a:pt x="2096" y="1760"/>
                  </a:lnTo>
                  <a:lnTo>
                    <a:pt x="2096" y="1764"/>
                  </a:lnTo>
                  <a:lnTo>
                    <a:pt x="2097" y="1767"/>
                  </a:lnTo>
                  <a:lnTo>
                    <a:pt x="2105" y="1783"/>
                  </a:lnTo>
                  <a:lnTo>
                    <a:pt x="2113" y="1800"/>
                  </a:lnTo>
                  <a:lnTo>
                    <a:pt x="2120" y="1818"/>
                  </a:lnTo>
                  <a:lnTo>
                    <a:pt x="2128" y="1836"/>
                  </a:lnTo>
                  <a:lnTo>
                    <a:pt x="2134" y="1852"/>
                  </a:lnTo>
                  <a:lnTo>
                    <a:pt x="2142" y="1869"/>
                  </a:lnTo>
                  <a:lnTo>
                    <a:pt x="2150" y="1887"/>
                  </a:lnTo>
                  <a:lnTo>
                    <a:pt x="2157" y="1903"/>
                  </a:lnTo>
                  <a:lnTo>
                    <a:pt x="2165" y="1920"/>
                  </a:lnTo>
                  <a:lnTo>
                    <a:pt x="2173" y="1936"/>
                  </a:lnTo>
                  <a:lnTo>
                    <a:pt x="2176" y="1946"/>
                  </a:lnTo>
                  <a:lnTo>
                    <a:pt x="2179" y="1954"/>
                  </a:lnTo>
                  <a:lnTo>
                    <a:pt x="2182" y="1962"/>
                  </a:lnTo>
                  <a:lnTo>
                    <a:pt x="2187" y="1970"/>
                  </a:lnTo>
                  <a:lnTo>
                    <a:pt x="2190" y="1980"/>
                  </a:lnTo>
                  <a:lnTo>
                    <a:pt x="2195" y="1988"/>
                  </a:lnTo>
                  <a:lnTo>
                    <a:pt x="2198" y="1997"/>
                  </a:lnTo>
                  <a:lnTo>
                    <a:pt x="2203" y="2005"/>
                  </a:lnTo>
                  <a:lnTo>
                    <a:pt x="2206" y="2015"/>
                  </a:lnTo>
                  <a:lnTo>
                    <a:pt x="2209" y="2024"/>
                  </a:lnTo>
                  <a:lnTo>
                    <a:pt x="2211" y="2024"/>
                  </a:lnTo>
                  <a:lnTo>
                    <a:pt x="2211" y="2026"/>
                  </a:lnTo>
                  <a:lnTo>
                    <a:pt x="2211" y="2028"/>
                  </a:lnTo>
                  <a:lnTo>
                    <a:pt x="2211" y="2028"/>
                  </a:lnTo>
                  <a:lnTo>
                    <a:pt x="2211" y="2029"/>
                  </a:lnTo>
                  <a:lnTo>
                    <a:pt x="2209" y="2031"/>
                  </a:lnTo>
                  <a:lnTo>
                    <a:pt x="2209" y="2032"/>
                  </a:lnTo>
                  <a:lnTo>
                    <a:pt x="2208" y="2034"/>
                  </a:lnTo>
                  <a:lnTo>
                    <a:pt x="2208" y="2034"/>
                  </a:lnTo>
                  <a:lnTo>
                    <a:pt x="2206" y="2036"/>
                  </a:lnTo>
                  <a:lnTo>
                    <a:pt x="2206" y="2036"/>
                  </a:lnTo>
                  <a:lnTo>
                    <a:pt x="2208" y="2037"/>
                  </a:lnTo>
                  <a:lnTo>
                    <a:pt x="2208" y="2037"/>
                  </a:lnTo>
                  <a:lnTo>
                    <a:pt x="2208" y="2037"/>
                  </a:lnTo>
                  <a:lnTo>
                    <a:pt x="2208" y="2039"/>
                  </a:lnTo>
                  <a:lnTo>
                    <a:pt x="2208" y="2039"/>
                  </a:lnTo>
                  <a:lnTo>
                    <a:pt x="2209" y="2040"/>
                  </a:lnTo>
                  <a:lnTo>
                    <a:pt x="2209" y="2040"/>
                  </a:lnTo>
                  <a:lnTo>
                    <a:pt x="2209" y="2040"/>
                  </a:lnTo>
                  <a:lnTo>
                    <a:pt x="2209" y="2042"/>
                  </a:lnTo>
                  <a:lnTo>
                    <a:pt x="2211" y="2047"/>
                  </a:lnTo>
                  <a:lnTo>
                    <a:pt x="2213" y="2052"/>
                  </a:lnTo>
                  <a:lnTo>
                    <a:pt x="2214" y="2056"/>
                  </a:lnTo>
                  <a:lnTo>
                    <a:pt x="2214" y="2061"/>
                  </a:lnTo>
                  <a:lnTo>
                    <a:pt x="2216" y="2066"/>
                  </a:lnTo>
                  <a:lnTo>
                    <a:pt x="2219" y="2071"/>
                  </a:lnTo>
                  <a:lnTo>
                    <a:pt x="2221" y="2076"/>
                  </a:lnTo>
                  <a:lnTo>
                    <a:pt x="2222" y="2079"/>
                  </a:lnTo>
                  <a:lnTo>
                    <a:pt x="2224" y="2084"/>
                  </a:lnTo>
                  <a:lnTo>
                    <a:pt x="2225" y="2088"/>
                  </a:lnTo>
                  <a:lnTo>
                    <a:pt x="2229" y="2103"/>
                  </a:lnTo>
                  <a:lnTo>
                    <a:pt x="2230" y="2117"/>
                  </a:lnTo>
                  <a:lnTo>
                    <a:pt x="2232" y="2132"/>
                  </a:lnTo>
                  <a:lnTo>
                    <a:pt x="2233" y="2144"/>
                  </a:lnTo>
                  <a:lnTo>
                    <a:pt x="2232" y="2159"/>
                  </a:lnTo>
                  <a:lnTo>
                    <a:pt x="2232" y="2173"/>
                  </a:lnTo>
                  <a:lnTo>
                    <a:pt x="2229" y="2188"/>
                  </a:lnTo>
                  <a:lnTo>
                    <a:pt x="2227" y="2202"/>
                  </a:lnTo>
                  <a:lnTo>
                    <a:pt x="2224" y="2216"/>
                  </a:lnTo>
                  <a:lnTo>
                    <a:pt x="2221" y="2231"/>
                  </a:lnTo>
                  <a:lnTo>
                    <a:pt x="2222" y="2236"/>
                  </a:lnTo>
                  <a:lnTo>
                    <a:pt x="2222" y="2240"/>
                  </a:lnTo>
                  <a:lnTo>
                    <a:pt x="2224" y="2247"/>
                  </a:lnTo>
                  <a:lnTo>
                    <a:pt x="2222" y="2253"/>
                  </a:lnTo>
                  <a:lnTo>
                    <a:pt x="2222" y="2260"/>
                  </a:lnTo>
                  <a:lnTo>
                    <a:pt x="2222" y="2266"/>
                  </a:lnTo>
                  <a:lnTo>
                    <a:pt x="2222" y="2272"/>
                  </a:lnTo>
                  <a:lnTo>
                    <a:pt x="2222" y="2279"/>
                  </a:lnTo>
                  <a:lnTo>
                    <a:pt x="2222" y="2285"/>
                  </a:lnTo>
                  <a:lnTo>
                    <a:pt x="2224" y="2290"/>
                  </a:lnTo>
                  <a:lnTo>
                    <a:pt x="2225" y="2304"/>
                  </a:lnTo>
                  <a:lnTo>
                    <a:pt x="2225" y="2317"/>
                  </a:lnTo>
                  <a:lnTo>
                    <a:pt x="2222" y="2328"/>
                  </a:lnTo>
                  <a:lnTo>
                    <a:pt x="2219" y="2341"/>
                  </a:lnTo>
                  <a:lnTo>
                    <a:pt x="2214" y="2352"/>
                  </a:lnTo>
                  <a:lnTo>
                    <a:pt x="2209" y="2364"/>
                  </a:lnTo>
                  <a:lnTo>
                    <a:pt x="2205" y="2375"/>
                  </a:lnTo>
                  <a:lnTo>
                    <a:pt x="2198" y="2386"/>
                  </a:lnTo>
                  <a:lnTo>
                    <a:pt x="2193" y="2397"/>
                  </a:lnTo>
                  <a:lnTo>
                    <a:pt x="2189" y="2408"/>
                  </a:lnTo>
                  <a:lnTo>
                    <a:pt x="2185" y="2415"/>
                  </a:lnTo>
                  <a:lnTo>
                    <a:pt x="2181" y="2424"/>
                  </a:lnTo>
                  <a:lnTo>
                    <a:pt x="2174" y="2436"/>
                  </a:lnTo>
                  <a:lnTo>
                    <a:pt x="2168" y="2447"/>
                  </a:lnTo>
                  <a:lnTo>
                    <a:pt x="2160" y="2461"/>
                  </a:lnTo>
                  <a:lnTo>
                    <a:pt x="2150" y="2474"/>
                  </a:lnTo>
                  <a:lnTo>
                    <a:pt x="2142" y="2487"/>
                  </a:lnTo>
                  <a:lnTo>
                    <a:pt x="2136" y="2496"/>
                  </a:lnTo>
                  <a:lnTo>
                    <a:pt x="2131" y="2506"/>
                  </a:lnTo>
                  <a:lnTo>
                    <a:pt x="2126" y="2511"/>
                  </a:lnTo>
                  <a:lnTo>
                    <a:pt x="1758" y="2381"/>
                  </a:lnTo>
                  <a:lnTo>
                    <a:pt x="1758" y="2378"/>
                  </a:lnTo>
                  <a:lnTo>
                    <a:pt x="1761" y="2373"/>
                  </a:lnTo>
                  <a:lnTo>
                    <a:pt x="1765" y="2365"/>
                  </a:lnTo>
                  <a:lnTo>
                    <a:pt x="1768" y="2357"/>
                  </a:lnTo>
                  <a:lnTo>
                    <a:pt x="1773" y="2348"/>
                  </a:lnTo>
                  <a:lnTo>
                    <a:pt x="1776" y="2336"/>
                  </a:lnTo>
                  <a:lnTo>
                    <a:pt x="1781" y="2328"/>
                  </a:lnTo>
                  <a:lnTo>
                    <a:pt x="1784" y="2320"/>
                  </a:lnTo>
                  <a:lnTo>
                    <a:pt x="1785" y="2316"/>
                  </a:lnTo>
                  <a:lnTo>
                    <a:pt x="1787" y="2312"/>
                  </a:lnTo>
                  <a:lnTo>
                    <a:pt x="1792" y="2308"/>
                  </a:lnTo>
                  <a:lnTo>
                    <a:pt x="1793" y="2301"/>
                  </a:lnTo>
                  <a:lnTo>
                    <a:pt x="1795" y="2296"/>
                  </a:lnTo>
                  <a:lnTo>
                    <a:pt x="1793" y="2290"/>
                  </a:lnTo>
                  <a:lnTo>
                    <a:pt x="1793" y="2284"/>
                  </a:lnTo>
                  <a:lnTo>
                    <a:pt x="1793" y="2279"/>
                  </a:lnTo>
                  <a:lnTo>
                    <a:pt x="1792" y="2272"/>
                  </a:lnTo>
                  <a:lnTo>
                    <a:pt x="1793" y="2268"/>
                  </a:lnTo>
                  <a:lnTo>
                    <a:pt x="1797" y="2261"/>
                  </a:lnTo>
                  <a:lnTo>
                    <a:pt x="1801" y="2256"/>
                  </a:lnTo>
                  <a:lnTo>
                    <a:pt x="1792" y="2256"/>
                  </a:lnTo>
                  <a:lnTo>
                    <a:pt x="1785" y="2245"/>
                  </a:lnTo>
                  <a:lnTo>
                    <a:pt x="1781" y="2236"/>
                  </a:lnTo>
                  <a:lnTo>
                    <a:pt x="1776" y="2224"/>
                  </a:lnTo>
                  <a:lnTo>
                    <a:pt x="1771" y="2213"/>
                  </a:lnTo>
                  <a:lnTo>
                    <a:pt x="1768" y="2202"/>
                  </a:lnTo>
                  <a:lnTo>
                    <a:pt x="1765" y="2189"/>
                  </a:lnTo>
                  <a:lnTo>
                    <a:pt x="1761" y="2178"/>
                  </a:lnTo>
                  <a:lnTo>
                    <a:pt x="1758" y="2167"/>
                  </a:lnTo>
                  <a:lnTo>
                    <a:pt x="1755" y="2154"/>
                  </a:lnTo>
                  <a:lnTo>
                    <a:pt x="1752" y="2143"/>
                  </a:lnTo>
                  <a:lnTo>
                    <a:pt x="1750" y="2136"/>
                  </a:lnTo>
                  <a:lnTo>
                    <a:pt x="1747" y="2132"/>
                  </a:lnTo>
                  <a:lnTo>
                    <a:pt x="1745" y="2125"/>
                  </a:lnTo>
                  <a:lnTo>
                    <a:pt x="1742" y="2119"/>
                  </a:lnTo>
                  <a:lnTo>
                    <a:pt x="1741" y="2112"/>
                  </a:lnTo>
                  <a:lnTo>
                    <a:pt x="1739" y="2108"/>
                  </a:lnTo>
                  <a:lnTo>
                    <a:pt x="1737" y="2101"/>
                  </a:lnTo>
                  <a:lnTo>
                    <a:pt x="1734" y="2095"/>
                  </a:lnTo>
                  <a:lnTo>
                    <a:pt x="1731" y="2090"/>
                  </a:lnTo>
                  <a:lnTo>
                    <a:pt x="1728" y="2085"/>
                  </a:lnTo>
                  <a:lnTo>
                    <a:pt x="1718" y="2140"/>
                  </a:lnTo>
                  <a:lnTo>
                    <a:pt x="1717" y="2141"/>
                  </a:lnTo>
                  <a:lnTo>
                    <a:pt x="1715" y="2143"/>
                  </a:lnTo>
                  <a:lnTo>
                    <a:pt x="1713" y="2146"/>
                  </a:lnTo>
                  <a:lnTo>
                    <a:pt x="1713" y="2148"/>
                  </a:lnTo>
                  <a:lnTo>
                    <a:pt x="1713" y="2151"/>
                  </a:lnTo>
                  <a:lnTo>
                    <a:pt x="1713" y="2154"/>
                  </a:lnTo>
                  <a:lnTo>
                    <a:pt x="1713" y="2156"/>
                  </a:lnTo>
                  <a:lnTo>
                    <a:pt x="1713" y="2159"/>
                  </a:lnTo>
                  <a:lnTo>
                    <a:pt x="1713" y="2160"/>
                  </a:lnTo>
                  <a:lnTo>
                    <a:pt x="1713" y="2164"/>
                  </a:lnTo>
                  <a:lnTo>
                    <a:pt x="1709" y="2165"/>
                  </a:lnTo>
                  <a:lnTo>
                    <a:pt x="1709" y="2178"/>
                  </a:lnTo>
                  <a:lnTo>
                    <a:pt x="1707" y="2189"/>
                  </a:lnTo>
                  <a:lnTo>
                    <a:pt x="1707" y="2199"/>
                  </a:lnTo>
                  <a:lnTo>
                    <a:pt x="1705" y="2208"/>
                  </a:lnTo>
                  <a:lnTo>
                    <a:pt x="1704" y="2218"/>
                  </a:lnTo>
                  <a:lnTo>
                    <a:pt x="1702" y="2226"/>
                  </a:lnTo>
                  <a:lnTo>
                    <a:pt x="1701" y="2236"/>
                  </a:lnTo>
                  <a:lnTo>
                    <a:pt x="1699" y="2247"/>
                  </a:lnTo>
                  <a:lnTo>
                    <a:pt x="1697" y="2256"/>
                  </a:lnTo>
                  <a:lnTo>
                    <a:pt x="1694" y="2268"/>
                  </a:lnTo>
                  <a:lnTo>
                    <a:pt x="1694" y="2277"/>
                  </a:lnTo>
                  <a:lnTo>
                    <a:pt x="1693" y="2288"/>
                  </a:lnTo>
                  <a:lnTo>
                    <a:pt x="1691" y="2303"/>
                  </a:lnTo>
                  <a:lnTo>
                    <a:pt x="1689" y="2319"/>
                  </a:lnTo>
                  <a:lnTo>
                    <a:pt x="1686" y="2335"/>
                  </a:lnTo>
                  <a:lnTo>
                    <a:pt x="1685" y="2352"/>
                  </a:lnTo>
                  <a:lnTo>
                    <a:pt x="1683" y="2368"/>
                  </a:lnTo>
                  <a:lnTo>
                    <a:pt x="1681" y="2383"/>
                  </a:lnTo>
                  <a:lnTo>
                    <a:pt x="1680" y="2394"/>
                  </a:lnTo>
                  <a:lnTo>
                    <a:pt x="1680" y="2402"/>
                  </a:lnTo>
                  <a:lnTo>
                    <a:pt x="725" y="2596"/>
                  </a:lnTo>
                  <a:lnTo>
                    <a:pt x="723" y="2594"/>
                  </a:lnTo>
                  <a:lnTo>
                    <a:pt x="720" y="2589"/>
                  </a:lnTo>
                  <a:lnTo>
                    <a:pt x="717" y="2586"/>
                  </a:lnTo>
                  <a:lnTo>
                    <a:pt x="712" y="2580"/>
                  </a:lnTo>
                  <a:lnTo>
                    <a:pt x="707" y="2575"/>
                  </a:lnTo>
                  <a:lnTo>
                    <a:pt x="702" y="2568"/>
                  </a:lnTo>
                  <a:lnTo>
                    <a:pt x="697" y="2564"/>
                  </a:lnTo>
                  <a:lnTo>
                    <a:pt x="694" y="2560"/>
                  </a:lnTo>
                  <a:lnTo>
                    <a:pt x="691" y="2557"/>
                  </a:lnTo>
                  <a:lnTo>
                    <a:pt x="689" y="2556"/>
                  </a:lnTo>
                  <a:lnTo>
                    <a:pt x="686" y="2552"/>
                  </a:lnTo>
                  <a:lnTo>
                    <a:pt x="685" y="2549"/>
                  </a:lnTo>
                  <a:lnTo>
                    <a:pt x="683" y="2546"/>
                  </a:lnTo>
                  <a:lnTo>
                    <a:pt x="681" y="2541"/>
                  </a:lnTo>
                  <a:lnTo>
                    <a:pt x="681" y="2538"/>
                  </a:lnTo>
                  <a:lnTo>
                    <a:pt x="681" y="2535"/>
                  </a:lnTo>
                  <a:lnTo>
                    <a:pt x="681" y="2532"/>
                  </a:lnTo>
                  <a:lnTo>
                    <a:pt x="681" y="2528"/>
                  </a:lnTo>
                  <a:lnTo>
                    <a:pt x="681" y="2524"/>
                  </a:lnTo>
                  <a:lnTo>
                    <a:pt x="680" y="2519"/>
                  </a:lnTo>
                  <a:lnTo>
                    <a:pt x="678" y="2512"/>
                  </a:lnTo>
                  <a:lnTo>
                    <a:pt x="678" y="2508"/>
                  </a:lnTo>
                  <a:lnTo>
                    <a:pt x="677" y="2501"/>
                  </a:lnTo>
                  <a:lnTo>
                    <a:pt x="677" y="2496"/>
                  </a:lnTo>
                  <a:lnTo>
                    <a:pt x="677" y="2492"/>
                  </a:lnTo>
                  <a:lnTo>
                    <a:pt x="675" y="2485"/>
                  </a:lnTo>
                  <a:lnTo>
                    <a:pt x="675" y="2480"/>
                  </a:lnTo>
                  <a:lnTo>
                    <a:pt x="675" y="2476"/>
                  </a:lnTo>
                  <a:lnTo>
                    <a:pt x="673" y="2469"/>
                  </a:lnTo>
                  <a:lnTo>
                    <a:pt x="673" y="2464"/>
                  </a:lnTo>
                  <a:lnTo>
                    <a:pt x="672" y="2476"/>
                  </a:lnTo>
                  <a:lnTo>
                    <a:pt x="670" y="2487"/>
                  </a:lnTo>
                  <a:lnTo>
                    <a:pt x="669" y="2498"/>
                  </a:lnTo>
                  <a:lnTo>
                    <a:pt x="669" y="2511"/>
                  </a:lnTo>
                  <a:lnTo>
                    <a:pt x="667" y="2522"/>
                  </a:lnTo>
                  <a:lnTo>
                    <a:pt x="665" y="2535"/>
                  </a:lnTo>
                  <a:lnTo>
                    <a:pt x="665" y="2546"/>
                  </a:lnTo>
                  <a:lnTo>
                    <a:pt x="664" y="2557"/>
                  </a:lnTo>
                  <a:lnTo>
                    <a:pt x="664" y="2568"/>
                  </a:lnTo>
                  <a:lnTo>
                    <a:pt x="664" y="2578"/>
                  </a:lnTo>
                  <a:lnTo>
                    <a:pt x="664" y="2581"/>
                  </a:lnTo>
                  <a:lnTo>
                    <a:pt x="664" y="2584"/>
                  </a:lnTo>
                  <a:lnTo>
                    <a:pt x="662" y="2586"/>
                  </a:lnTo>
                  <a:lnTo>
                    <a:pt x="662" y="2589"/>
                  </a:lnTo>
                  <a:lnTo>
                    <a:pt x="661" y="2592"/>
                  </a:lnTo>
                  <a:lnTo>
                    <a:pt x="661" y="2596"/>
                  </a:lnTo>
                  <a:lnTo>
                    <a:pt x="659" y="2597"/>
                  </a:lnTo>
                  <a:lnTo>
                    <a:pt x="659" y="2600"/>
                  </a:lnTo>
                  <a:lnTo>
                    <a:pt x="661" y="2602"/>
                  </a:lnTo>
                  <a:lnTo>
                    <a:pt x="662" y="2605"/>
                  </a:lnTo>
                  <a:lnTo>
                    <a:pt x="661" y="2605"/>
                  </a:lnTo>
                  <a:lnTo>
                    <a:pt x="661" y="2607"/>
                  </a:lnTo>
                  <a:lnTo>
                    <a:pt x="661" y="2607"/>
                  </a:lnTo>
                  <a:lnTo>
                    <a:pt x="661" y="2607"/>
                  </a:lnTo>
                  <a:lnTo>
                    <a:pt x="661" y="2608"/>
                  </a:lnTo>
                  <a:lnTo>
                    <a:pt x="661" y="2608"/>
                  </a:lnTo>
                  <a:lnTo>
                    <a:pt x="661" y="2608"/>
                  </a:lnTo>
                  <a:lnTo>
                    <a:pt x="661" y="2610"/>
                  </a:lnTo>
                  <a:lnTo>
                    <a:pt x="659" y="2610"/>
                  </a:lnTo>
                  <a:lnTo>
                    <a:pt x="657" y="2610"/>
                  </a:lnTo>
                  <a:lnTo>
                    <a:pt x="661" y="2613"/>
                  </a:lnTo>
                  <a:lnTo>
                    <a:pt x="661" y="2618"/>
                  </a:lnTo>
                  <a:lnTo>
                    <a:pt x="659" y="2624"/>
                  </a:lnTo>
                  <a:lnTo>
                    <a:pt x="659" y="2631"/>
                  </a:lnTo>
                  <a:lnTo>
                    <a:pt x="657" y="2636"/>
                  </a:lnTo>
                  <a:lnTo>
                    <a:pt x="657" y="2642"/>
                  </a:lnTo>
                  <a:lnTo>
                    <a:pt x="656" y="2648"/>
                  </a:lnTo>
                  <a:lnTo>
                    <a:pt x="656" y="2655"/>
                  </a:lnTo>
                  <a:lnTo>
                    <a:pt x="656" y="2661"/>
                  </a:lnTo>
                  <a:lnTo>
                    <a:pt x="654" y="2668"/>
                  </a:lnTo>
                  <a:lnTo>
                    <a:pt x="654" y="2674"/>
                  </a:lnTo>
                  <a:lnTo>
                    <a:pt x="654" y="2676"/>
                  </a:lnTo>
                  <a:lnTo>
                    <a:pt x="654" y="2677"/>
                  </a:lnTo>
                  <a:lnTo>
                    <a:pt x="654" y="2680"/>
                  </a:lnTo>
                  <a:lnTo>
                    <a:pt x="654" y="2682"/>
                  </a:lnTo>
                  <a:lnTo>
                    <a:pt x="653" y="2684"/>
                  </a:lnTo>
                  <a:lnTo>
                    <a:pt x="653" y="2685"/>
                  </a:lnTo>
                  <a:lnTo>
                    <a:pt x="653" y="2687"/>
                  </a:lnTo>
                  <a:lnTo>
                    <a:pt x="651" y="2688"/>
                  </a:lnTo>
                  <a:lnTo>
                    <a:pt x="651" y="2690"/>
                  </a:lnTo>
                  <a:lnTo>
                    <a:pt x="649" y="2690"/>
                  </a:lnTo>
                  <a:lnTo>
                    <a:pt x="653" y="2693"/>
                  </a:lnTo>
                  <a:lnTo>
                    <a:pt x="649" y="2706"/>
                  </a:lnTo>
                  <a:lnTo>
                    <a:pt x="646" y="2719"/>
                  </a:lnTo>
                  <a:lnTo>
                    <a:pt x="643" y="2730"/>
                  </a:lnTo>
                  <a:lnTo>
                    <a:pt x="640" y="2743"/>
                  </a:lnTo>
                  <a:lnTo>
                    <a:pt x="637" y="2754"/>
                  </a:lnTo>
                  <a:lnTo>
                    <a:pt x="633" y="2767"/>
                  </a:lnTo>
                  <a:lnTo>
                    <a:pt x="630" y="2778"/>
                  </a:lnTo>
                  <a:lnTo>
                    <a:pt x="627" y="2791"/>
                  </a:lnTo>
                  <a:lnTo>
                    <a:pt x="624" y="2802"/>
                  </a:lnTo>
                  <a:lnTo>
                    <a:pt x="622" y="2815"/>
                  </a:lnTo>
                  <a:lnTo>
                    <a:pt x="630" y="2800"/>
                  </a:lnTo>
                  <a:lnTo>
                    <a:pt x="640" y="2786"/>
                  </a:lnTo>
                  <a:lnTo>
                    <a:pt x="649" y="2772"/>
                  </a:lnTo>
                  <a:lnTo>
                    <a:pt x="659" y="2757"/>
                  </a:lnTo>
                  <a:lnTo>
                    <a:pt x="669" y="2743"/>
                  </a:lnTo>
                  <a:lnTo>
                    <a:pt x="677" y="2728"/>
                  </a:lnTo>
                  <a:lnTo>
                    <a:pt x="686" y="2714"/>
                  </a:lnTo>
                  <a:lnTo>
                    <a:pt x="694" y="2698"/>
                  </a:lnTo>
                  <a:lnTo>
                    <a:pt x="702" y="2682"/>
                  </a:lnTo>
                  <a:lnTo>
                    <a:pt x="709" y="2666"/>
                  </a:lnTo>
                  <a:lnTo>
                    <a:pt x="713" y="2661"/>
                  </a:lnTo>
                  <a:lnTo>
                    <a:pt x="717" y="2655"/>
                  </a:lnTo>
                  <a:lnTo>
                    <a:pt x="718" y="2648"/>
                  </a:lnTo>
                  <a:lnTo>
                    <a:pt x="720" y="2642"/>
                  </a:lnTo>
                  <a:lnTo>
                    <a:pt x="720" y="2636"/>
                  </a:lnTo>
                  <a:lnTo>
                    <a:pt x="718" y="2629"/>
                  </a:lnTo>
                  <a:lnTo>
                    <a:pt x="718" y="2621"/>
                  </a:lnTo>
                  <a:lnTo>
                    <a:pt x="717" y="2615"/>
                  </a:lnTo>
                  <a:lnTo>
                    <a:pt x="717" y="2607"/>
                  </a:lnTo>
                  <a:lnTo>
                    <a:pt x="717" y="2600"/>
                  </a:lnTo>
                  <a:lnTo>
                    <a:pt x="1680" y="2372"/>
                  </a:lnTo>
                  <a:lnTo>
                    <a:pt x="1680" y="2378"/>
                  </a:lnTo>
                  <a:lnTo>
                    <a:pt x="1678" y="2383"/>
                  </a:lnTo>
                  <a:lnTo>
                    <a:pt x="1678" y="2389"/>
                  </a:lnTo>
                  <a:lnTo>
                    <a:pt x="1678" y="2394"/>
                  </a:lnTo>
                  <a:lnTo>
                    <a:pt x="1677" y="2399"/>
                  </a:lnTo>
                  <a:lnTo>
                    <a:pt x="1677" y="2405"/>
                  </a:lnTo>
                  <a:lnTo>
                    <a:pt x="1675" y="2410"/>
                  </a:lnTo>
                  <a:lnTo>
                    <a:pt x="1675" y="2415"/>
                  </a:lnTo>
                  <a:lnTo>
                    <a:pt x="1673" y="2421"/>
                  </a:lnTo>
                  <a:lnTo>
                    <a:pt x="1673" y="2426"/>
                  </a:lnTo>
                  <a:lnTo>
                    <a:pt x="1677" y="2428"/>
                  </a:lnTo>
                  <a:lnTo>
                    <a:pt x="1680" y="2431"/>
                  </a:lnTo>
                  <a:lnTo>
                    <a:pt x="1680" y="2434"/>
                  </a:lnTo>
                  <a:lnTo>
                    <a:pt x="1680" y="2437"/>
                  </a:lnTo>
                  <a:lnTo>
                    <a:pt x="1678" y="2440"/>
                  </a:lnTo>
                  <a:lnTo>
                    <a:pt x="1678" y="2444"/>
                  </a:lnTo>
                  <a:lnTo>
                    <a:pt x="1677" y="2447"/>
                  </a:lnTo>
                  <a:lnTo>
                    <a:pt x="1675" y="2452"/>
                  </a:lnTo>
                  <a:lnTo>
                    <a:pt x="1675" y="2455"/>
                  </a:lnTo>
                  <a:lnTo>
                    <a:pt x="1677" y="2460"/>
                  </a:lnTo>
                  <a:lnTo>
                    <a:pt x="1677" y="2463"/>
                  </a:lnTo>
                  <a:lnTo>
                    <a:pt x="1678" y="2464"/>
                  </a:lnTo>
                  <a:lnTo>
                    <a:pt x="1678" y="2468"/>
                  </a:lnTo>
                  <a:lnTo>
                    <a:pt x="1680" y="2471"/>
                  </a:lnTo>
                  <a:lnTo>
                    <a:pt x="1680" y="2474"/>
                  </a:lnTo>
                  <a:lnTo>
                    <a:pt x="1680" y="2477"/>
                  </a:lnTo>
                  <a:lnTo>
                    <a:pt x="1681" y="2479"/>
                  </a:lnTo>
                  <a:lnTo>
                    <a:pt x="1681" y="2482"/>
                  </a:lnTo>
                  <a:lnTo>
                    <a:pt x="1681" y="2485"/>
                  </a:lnTo>
                  <a:lnTo>
                    <a:pt x="1683" y="2487"/>
                  </a:lnTo>
                  <a:lnTo>
                    <a:pt x="1683" y="2488"/>
                  </a:lnTo>
                  <a:lnTo>
                    <a:pt x="1685" y="2490"/>
                  </a:lnTo>
                  <a:lnTo>
                    <a:pt x="1685" y="2492"/>
                  </a:lnTo>
                  <a:lnTo>
                    <a:pt x="1685" y="2493"/>
                  </a:lnTo>
                  <a:lnTo>
                    <a:pt x="1686" y="2495"/>
                  </a:lnTo>
                  <a:lnTo>
                    <a:pt x="1686" y="2496"/>
                  </a:lnTo>
                  <a:lnTo>
                    <a:pt x="1686" y="2498"/>
                  </a:lnTo>
                  <a:lnTo>
                    <a:pt x="1686" y="2500"/>
                  </a:lnTo>
                  <a:lnTo>
                    <a:pt x="1686" y="2501"/>
                  </a:lnTo>
                  <a:lnTo>
                    <a:pt x="1686" y="2503"/>
                  </a:lnTo>
                  <a:lnTo>
                    <a:pt x="1694" y="2490"/>
                  </a:lnTo>
                  <a:lnTo>
                    <a:pt x="1702" y="2477"/>
                  </a:lnTo>
                  <a:lnTo>
                    <a:pt x="1710" y="2463"/>
                  </a:lnTo>
                  <a:lnTo>
                    <a:pt x="1718" y="2450"/>
                  </a:lnTo>
                  <a:lnTo>
                    <a:pt x="1726" y="2437"/>
                  </a:lnTo>
                  <a:lnTo>
                    <a:pt x="1734" y="2423"/>
                  </a:lnTo>
                  <a:lnTo>
                    <a:pt x="1741" y="2410"/>
                  </a:lnTo>
                  <a:lnTo>
                    <a:pt x="1747" y="2396"/>
                  </a:lnTo>
                  <a:lnTo>
                    <a:pt x="1753" y="2383"/>
                  </a:lnTo>
                  <a:lnTo>
                    <a:pt x="1760" y="2368"/>
                  </a:lnTo>
                  <a:lnTo>
                    <a:pt x="2141" y="2488"/>
                  </a:lnTo>
                  <a:lnTo>
                    <a:pt x="2139" y="2492"/>
                  </a:lnTo>
                  <a:lnTo>
                    <a:pt x="2136" y="2495"/>
                  </a:lnTo>
                  <a:lnTo>
                    <a:pt x="2134" y="2498"/>
                  </a:lnTo>
                  <a:lnTo>
                    <a:pt x="2133" y="2501"/>
                  </a:lnTo>
                  <a:lnTo>
                    <a:pt x="2131" y="2504"/>
                  </a:lnTo>
                  <a:lnTo>
                    <a:pt x="2128" y="2508"/>
                  </a:lnTo>
                  <a:lnTo>
                    <a:pt x="2126" y="2511"/>
                  </a:lnTo>
                  <a:lnTo>
                    <a:pt x="2125" y="2512"/>
                  </a:lnTo>
                  <a:lnTo>
                    <a:pt x="2121" y="2516"/>
                  </a:lnTo>
                  <a:lnTo>
                    <a:pt x="2120" y="2517"/>
                  </a:lnTo>
                  <a:lnTo>
                    <a:pt x="2118" y="2519"/>
                  </a:lnTo>
                  <a:lnTo>
                    <a:pt x="2118" y="2519"/>
                  </a:lnTo>
                  <a:lnTo>
                    <a:pt x="2118" y="2520"/>
                  </a:lnTo>
                  <a:lnTo>
                    <a:pt x="2117" y="2520"/>
                  </a:lnTo>
                  <a:lnTo>
                    <a:pt x="2117" y="2520"/>
                  </a:lnTo>
                  <a:lnTo>
                    <a:pt x="2117" y="2520"/>
                  </a:lnTo>
                  <a:lnTo>
                    <a:pt x="2115" y="2520"/>
                  </a:lnTo>
                  <a:lnTo>
                    <a:pt x="2115" y="2522"/>
                  </a:lnTo>
                  <a:lnTo>
                    <a:pt x="2113" y="2522"/>
                  </a:lnTo>
                  <a:lnTo>
                    <a:pt x="2112" y="2524"/>
                  </a:lnTo>
                  <a:lnTo>
                    <a:pt x="2112" y="2527"/>
                  </a:lnTo>
                  <a:lnTo>
                    <a:pt x="2110" y="2528"/>
                  </a:lnTo>
                  <a:lnTo>
                    <a:pt x="2109" y="2532"/>
                  </a:lnTo>
                  <a:lnTo>
                    <a:pt x="2107" y="2535"/>
                  </a:lnTo>
                  <a:lnTo>
                    <a:pt x="2105" y="2538"/>
                  </a:lnTo>
                  <a:lnTo>
                    <a:pt x="2102" y="2541"/>
                  </a:lnTo>
                  <a:lnTo>
                    <a:pt x="2099" y="2544"/>
                  </a:lnTo>
                  <a:lnTo>
                    <a:pt x="2097" y="2548"/>
                  </a:lnTo>
                  <a:lnTo>
                    <a:pt x="2096" y="2551"/>
                  </a:lnTo>
                  <a:lnTo>
                    <a:pt x="2094" y="2554"/>
                  </a:lnTo>
                  <a:lnTo>
                    <a:pt x="2088" y="2562"/>
                  </a:lnTo>
                  <a:lnTo>
                    <a:pt x="2081" y="2568"/>
                  </a:lnTo>
                  <a:lnTo>
                    <a:pt x="2077" y="2576"/>
                  </a:lnTo>
                  <a:lnTo>
                    <a:pt x="2070" y="2584"/>
                  </a:lnTo>
                  <a:lnTo>
                    <a:pt x="2064" y="2592"/>
                  </a:lnTo>
                  <a:lnTo>
                    <a:pt x="2056" y="2600"/>
                  </a:lnTo>
                  <a:lnTo>
                    <a:pt x="2049" y="2610"/>
                  </a:lnTo>
                  <a:lnTo>
                    <a:pt x="2043" y="2618"/>
                  </a:lnTo>
                  <a:lnTo>
                    <a:pt x="2037" y="2626"/>
                  </a:lnTo>
                  <a:lnTo>
                    <a:pt x="2030" y="2634"/>
                  </a:lnTo>
                  <a:lnTo>
                    <a:pt x="2029" y="2636"/>
                  </a:lnTo>
                  <a:lnTo>
                    <a:pt x="2027" y="2637"/>
                  </a:lnTo>
                  <a:lnTo>
                    <a:pt x="2025" y="2640"/>
                  </a:lnTo>
                  <a:lnTo>
                    <a:pt x="2024" y="2642"/>
                  </a:lnTo>
                  <a:lnTo>
                    <a:pt x="2022" y="2645"/>
                  </a:lnTo>
                  <a:lnTo>
                    <a:pt x="2019" y="2647"/>
                  </a:lnTo>
                  <a:lnTo>
                    <a:pt x="2017" y="2650"/>
                  </a:lnTo>
                  <a:lnTo>
                    <a:pt x="2016" y="2652"/>
                  </a:lnTo>
                  <a:lnTo>
                    <a:pt x="2014" y="2655"/>
                  </a:lnTo>
                  <a:lnTo>
                    <a:pt x="2013" y="2656"/>
                  </a:lnTo>
                  <a:lnTo>
                    <a:pt x="2011" y="2660"/>
                  </a:lnTo>
                  <a:lnTo>
                    <a:pt x="2009" y="2663"/>
                  </a:lnTo>
                  <a:lnTo>
                    <a:pt x="2008" y="2664"/>
                  </a:lnTo>
                  <a:lnTo>
                    <a:pt x="2006" y="2664"/>
                  </a:lnTo>
                  <a:lnTo>
                    <a:pt x="2003" y="2664"/>
                  </a:lnTo>
                  <a:lnTo>
                    <a:pt x="2001" y="2666"/>
                  </a:lnTo>
                  <a:lnTo>
                    <a:pt x="1998" y="2666"/>
                  </a:lnTo>
                  <a:lnTo>
                    <a:pt x="1997" y="2668"/>
                  </a:lnTo>
                  <a:lnTo>
                    <a:pt x="1995" y="2669"/>
                  </a:lnTo>
                  <a:lnTo>
                    <a:pt x="1993" y="2671"/>
                  </a:lnTo>
                  <a:lnTo>
                    <a:pt x="1990" y="2676"/>
                  </a:lnTo>
                  <a:lnTo>
                    <a:pt x="1987" y="2679"/>
                  </a:lnTo>
                  <a:lnTo>
                    <a:pt x="1984" y="2684"/>
                  </a:lnTo>
                  <a:lnTo>
                    <a:pt x="1981" y="2687"/>
                  </a:lnTo>
                  <a:lnTo>
                    <a:pt x="1977" y="2692"/>
                  </a:lnTo>
                  <a:lnTo>
                    <a:pt x="1976" y="2696"/>
                  </a:lnTo>
                  <a:lnTo>
                    <a:pt x="1973" y="2700"/>
                  </a:lnTo>
                  <a:lnTo>
                    <a:pt x="1969" y="2704"/>
                  </a:lnTo>
                  <a:lnTo>
                    <a:pt x="1966" y="2708"/>
                  </a:lnTo>
                  <a:lnTo>
                    <a:pt x="1961" y="2711"/>
                  </a:lnTo>
                  <a:lnTo>
                    <a:pt x="1961" y="2712"/>
                  </a:lnTo>
                  <a:lnTo>
                    <a:pt x="1961" y="2714"/>
                  </a:lnTo>
                  <a:lnTo>
                    <a:pt x="1961" y="2714"/>
                  </a:lnTo>
                  <a:lnTo>
                    <a:pt x="1960" y="2716"/>
                  </a:lnTo>
                  <a:lnTo>
                    <a:pt x="1960" y="2717"/>
                  </a:lnTo>
                  <a:lnTo>
                    <a:pt x="1960" y="2717"/>
                  </a:lnTo>
                  <a:lnTo>
                    <a:pt x="1960" y="2719"/>
                  </a:lnTo>
                  <a:lnTo>
                    <a:pt x="1960" y="2720"/>
                  </a:lnTo>
                  <a:lnTo>
                    <a:pt x="1960" y="2722"/>
                  </a:lnTo>
                  <a:lnTo>
                    <a:pt x="1960" y="2724"/>
                  </a:lnTo>
                  <a:lnTo>
                    <a:pt x="1957" y="2719"/>
                  </a:lnTo>
                  <a:lnTo>
                    <a:pt x="1953" y="2720"/>
                  </a:lnTo>
                  <a:lnTo>
                    <a:pt x="1952" y="2722"/>
                  </a:lnTo>
                  <a:lnTo>
                    <a:pt x="1949" y="2725"/>
                  </a:lnTo>
                  <a:lnTo>
                    <a:pt x="1947" y="2728"/>
                  </a:lnTo>
                  <a:lnTo>
                    <a:pt x="1945" y="2732"/>
                  </a:lnTo>
                  <a:lnTo>
                    <a:pt x="1944" y="2735"/>
                  </a:lnTo>
                  <a:lnTo>
                    <a:pt x="1942" y="2738"/>
                  </a:lnTo>
                  <a:lnTo>
                    <a:pt x="1941" y="2741"/>
                  </a:lnTo>
                  <a:lnTo>
                    <a:pt x="1939" y="2744"/>
                  </a:lnTo>
                  <a:lnTo>
                    <a:pt x="1937" y="2748"/>
                  </a:lnTo>
                  <a:lnTo>
                    <a:pt x="1939" y="2751"/>
                  </a:lnTo>
                  <a:lnTo>
                    <a:pt x="1941" y="2754"/>
                  </a:lnTo>
                  <a:lnTo>
                    <a:pt x="1942" y="2756"/>
                  </a:lnTo>
                  <a:lnTo>
                    <a:pt x="1944" y="2759"/>
                  </a:lnTo>
                  <a:lnTo>
                    <a:pt x="1945" y="2762"/>
                  </a:lnTo>
                  <a:lnTo>
                    <a:pt x="1947" y="2765"/>
                  </a:lnTo>
                  <a:lnTo>
                    <a:pt x="1949" y="2767"/>
                  </a:lnTo>
                  <a:lnTo>
                    <a:pt x="1949" y="2770"/>
                  </a:lnTo>
                  <a:lnTo>
                    <a:pt x="1949" y="2773"/>
                  </a:lnTo>
                  <a:lnTo>
                    <a:pt x="1947" y="2776"/>
                  </a:lnTo>
                  <a:lnTo>
                    <a:pt x="1947" y="2781"/>
                  </a:lnTo>
                  <a:lnTo>
                    <a:pt x="1945" y="2788"/>
                  </a:lnTo>
                  <a:lnTo>
                    <a:pt x="1944" y="2792"/>
                  </a:lnTo>
                  <a:lnTo>
                    <a:pt x="1941" y="2797"/>
                  </a:lnTo>
                  <a:lnTo>
                    <a:pt x="1937" y="2802"/>
                  </a:lnTo>
                  <a:lnTo>
                    <a:pt x="1933" y="2807"/>
                  </a:lnTo>
                  <a:lnTo>
                    <a:pt x="1929" y="2810"/>
                  </a:lnTo>
                  <a:lnTo>
                    <a:pt x="1925" y="2815"/>
                  </a:lnTo>
                  <a:lnTo>
                    <a:pt x="1921" y="2818"/>
                  </a:lnTo>
                  <a:lnTo>
                    <a:pt x="1917" y="2823"/>
                  </a:lnTo>
                  <a:lnTo>
                    <a:pt x="1915" y="2823"/>
                  </a:lnTo>
                  <a:lnTo>
                    <a:pt x="1913" y="2823"/>
                  </a:lnTo>
                  <a:lnTo>
                    <a:pt x="1912" y="2824"/>
                  </a:lnTo>
                  <a:lnTo>
                    <a:pt x="1910" y="2826"/>
                  </a:lnTo>
                  <a:lnTo>
                    <a:pt x="1910" y="2828"/>
                  </a:lnTo>
                  <a:lnTo>
                    <a:pt x="1909" y="2829"/>
                  </a:lnTo>
                  <a:lnTo>
                    <a:pt x="1909" y="2831"/>
                  </a:lnTo>
                  <a:lnTo>
                    <a:pt x="1907" y="2832"/>
                  </a:lnTo>
                  <a:lnTo>
                    <a:pt x="1905" y="2834"/>
                  </a:lnTo>
                  <a:lnTo>
                    <a:pt x="1904" y="2834"/>
                  </a:lnTo>
                  <a:lnTo>
                    <a:pt x="1896" y="2839"/>
                  </a:lnTo>
                  <a:lnTo>
                    <a:pt x="1889" y="2845"/>
                  </a:lnTo>
                  <a:lnTo>
                    <a:pt x="1885" y="2852"/>
                  </a:lnTo>
                  <a:lnTo>
                    <a:pt x="1878" y="2858"/>
                  </a:lnTo>
                  <a:lnTo>
                    <a:pt x="1873" y="2864"/>
                  </a:lnTo>
                  <a:lnTo>
                    <a:pt x="1867" y="2869"/>
                  </a:lnTo>
                  <a:lnTo>
                    <a:pt x="1861" y="2876"/>
                  </a:lnTo>
                  <a:lnTo>
                    <a:pt x="1854" y="2880"/>
                  </a:lnTo>
                  <a:lnTo>
                    <a:pt x="1848" y="2884"/>
                  </a:lnTo>
                  <a:lnTo>
                    <a:pt x="1840" y="2887"/>
                  </a:lnTo>
                  <a:lnTo>
                    <a:pt x="1830" y="2868"/>
                  </a:lnTo>
                  <a:lnTo>
                    <a:pt x="1827" y="2869"/>
                  </a:lnTo>
                  <a:lnTo>
                    <a:pt x="1824" y="2871"/>
                  </a:lnTo>
                  <a:lnTo>
                    <a:pt x="1822" y="2874"/>
                  </a:lnTo>
                  <a:lnTo>
                    <a:pt x="1821" y="2877"/>
                  </a:lnTo>
                  <a:lnTo>
                    <a:pt x="1819" y="2880"/>
                  </a:lnTo>
                  <a:lnTo>
                    <a:pt x="1817" y="2884"/>
                  </a:lnTo>
                  <a:lnTo>
                    <a:pt x="1814" y="2887"/>
                  </a:lnTo>
                  <a:lnTo>
                    <a:pt x="1813" y="2888"/>
                  </a:lnTo>
                  <a:lnTo>
                    <a:pt x="1811" y="2892"/>
                  </a:lnTo>
                  <a:lnTo>
                    <a:pt x="1808" y="2895"/>
                  </a:lnTo>
                  <a:lnTo>
                    <a:pt x="1808" y="2901"/>
                  </a:lnTo>
                  <a:lnTo>
                    <a:pt x="1808" y="2908"/>
                  </a:lnTo>
                  <a:lnTo>
                    <a:pt x="1808" y="2912"/>
                  </a:lnTo>
                  <a:lnTo>
                    <a:pt x="1806" y="2919"/>
                  </a:lnTo>
                  <a:lnTo>
                    <a:pt x="1806" y="2925"/>
                  </a:lnTo>
                  <a:lnTo>
                    <a:pt x="1806" y="2932"/>
                  </a:lnTo>
                  <a:lnTo>
                    <a:pt x="1808" y="2936"/>
                  </a:lnTo>
                  <a:lnTo>
                    <a:pt x="1811" y="2941"/>
                  </a:lnTo>
                  <a:lnTo>
                    <a:pt x="1814" y="2946"/>
                  </a:lnTo>
                  <a:lnTo>
                    <a:pt x="1819" y="2951"/>
                  </a:lnTo>
                  <a:lnTo>
                    <a:pt x="1821" y="2952"/>
                  </a:lnTo>
                  <a:lnTo>
                    <a:pt x="1822" y="2954"/>
                  </a:lnTo>
                  <a:lnTo>
                    <a:pt x="1822" y="2956"/>
                  </a:lnTo>
                  <a:lnTo>
                    <a:pt x="1821" y="2957"/>
                  </a:lnTo>
                  <a:lnTo>
                    <a:pt x="1821" y="2959"/>
                  </a:lnTo>
                  <a:lnTo>
                    <a:pt x="1819" y="2960"/>
                  </a:lnTo>
                  <a:lnTo>
                    <a:pt x="1817" y="2962"/>
                  </a:lnTo>
                  <a:lnTo>
                    <a:pt x="1817" y="2962"/>
                  </a:lnTo>
                  <a:lnTo>
                    <a:pt x="1816" y="2964"/>
                  </a:lnTo>
                  <a:lnTo>
                    <a:pt x="1814" y="2965"/>
                  </a:lnTo>
                  <a:lnTo>
                    <a:pt x="1814" y="2975"/>
                  </a:lnTo>
                  <a:lnTo>
                    <a:pt x="1813" y="2984"/>
                  </a:lnTo>
                  <a:lnTo>
                    <a:pt x="1811" y="2992"/>
                  </a:lnTo>
                  <a:lnTo>
                    <a:pt x="1809" y="3002"/>
                  </a:lnTo>
                  <a:lnTo>
                    <a:pt x="1808" y="3010"/>
                  </a:lnTo>
                  <a:lnTo>
                    <a:pt x="1806" y="3020"/>
                  </a:lnTo>
                  <a:lnTo>
                    <a:pt x="1805" y="3028"/>
                  </a:lnTo>
                  <a:lnTo>
                    <a:pt x="1803" y="3036"/>
                  </a:lnTo>
                  <a:lnTo>
                    <a:pt x="1801" y="3045"/>
                  </a:lnTo>
                  <a:lnTo>
                    <a:pt x="1801" y="3055"/>
                  </a:lnTo>
                  <a:lnTo>
                    <a:pt x="1800" y="3079"/>
                  </a:lnTo>
                  <a:lnTo>
                    <a:pt x="1800" y="3104"/>
                  </a:lnTo>
                  <a:lnTo>
                    <a:pt x="1798" y="3130"/>
                  </a:lnTo>
                  <a:lnTo>
                    <a:pt x="1800" y="3156"/>
                  </a:lnTo>
                  <a:lnTo>
                    <a:pt x="1800" y="3180"/>
                  </a:lnTo>
                  <a:lnTo>
                    <a:pt x="1800" y="3205"/>
                  </a:lnTo>
                  <a:lnTo>
                    <a:pt x="1801" y="3229"/>
                  </a:lnTo>
                  <a:lnTo>
                    <a:pt x="1801" y="3253"/>
                  </a:lnTo>
                  <a:lnTo>
                    <a:pt x="1800" y="3276"/>
                  </a:lnTo>
                  <a:lnTo>
                    <a:pt x="1800" y="3298"/>
                  </a:lnTo>
                  <a:lnTo>
                    <a:pt x="1798" y="3301"/>
                  </a:lnTo>
                  <a:lnTo>
                    <a:pt x="1800" y="3303"/>
                  </a:lnTo>
                  <a:lnTo>
                    <a:pt x="1800" y="3314"/>
                  </a:lnTo>
                  <a:lnTo>
                    <a:pt x="1800" y="3327"/>
                  </a:lnTo>
                  <a:lnTo>
                    <a:pt x="1800" y="3338"/>
                  </a:lnTo>
                  <a:lnTo>
                    <a:pt x="1800" y="3349"/>
                  </a:lnTo>
                  <a:lnTo>
                    <a:pt x="1800" y="3362"/>
                  </a:lnTo>
                  <a:lnTo>
                    <a:pt x="1800" y="3373"/>
                  </a:lnTo>
                  <a:lnTo>
                    <a:pt x="1798" y="3386"/>
                  </a:lnTo>
                  <a:lnTo>
                    <a:pt x="1798" y="3397"/>
                  </a:lnTo>
                  <a:lnTo>
                    <a:pt x="1797" y="3410"/>
                  </a:lnTo>
                  <a:lnTo>
                    <a:pt x="1793" y="3421"/>
                  </a:lnTo>
                  <a:lnTo>
                    <a:pt x="1795" y="3434"/>
                  </a:lnTo>
                  <a:lnTo>
                    <a:pt x="1797" y="3445"/>
                  </a:lnTo>
                  <a:lnTo>
                    <a:pt x="1797" y="3456"/>
                  </a:lnTo>
                  <a:lnTo>
                    <a:pt x="1797" y="3469"/>
                  </a:lnTo>
                  <a:lnTo>
                    <a:pt x="1795" y="3479"/>
                  </a:lnTo>
                  <a:lnTo>
                    <a:pt x="1795" y="3490"/>
                  </a:lnTo>
                  <a:lnTo>
                    <a:pt x="1793" y="3503"/>
                  </a:lnTo>
                  <a:lnTo>
                    <a:pt x="1793" y="3514"/>
                  </a:lnTo>
                  <a:lnTo>
                    <a:pt x="1792" y="3527"/>
                  </a:lnTo>
                  <a:lnTo>
                    <a:pt x="1792" y="3540"/>
                  </a:lnTo>
                  <a:lnTo>
                    <a:pt x="1790" y="3541"/>
                  </a:lnTo>
                  <a:lnTo>
                    <a:pt x="1789" y="3541"/>
                  </a:lnTo>
                  <a:lnTo>
                    <a:pt x="1789" y="3543"/>
                  </a:lnTo>
                  <a:lnTo>
                    <a:pt x="1789" y="3543"/>
                  </a:lnTo>
                  <a:lnTo>
                    <a:pt x="1789" y="3544"/>
                  </a:lnTo>
                  <a:lnTo>
                    <a:pt x="1790" y="3544"/>
                  </a:lnTo>
                  <a:lnTo>
                    <a:pt x="1790" y="3546"/>
                  </a:lnTo>
                  <a:lnTo>
                    <a:pt x="1790" y="3548"/>
                  </a:lnTo>
                  <a:lnTo>
                    <a:pt x="1792" y="3548"/>
                  </a:lnTo>
                  <a:lnTo>
                    <a:pt x="1792" y="3549"/>
                  </a:lnTo>
                  <a:lnTo>
                    <a:pt x="1789" y="3580"/>
                  </a:lnTo>
                  <a:lnTo>
                    <a:pt x="1787" y="3612"/>
                  </a:lnTo>
                  <a:lnTo>
                    <a:pt x="1784" y="3644"/>
                  </a:lnTo>
                  <a:lnTo>
                    <a:pt x="1782" y="3674"/>
                  </a:lnTo>
                  <a:lnTo>
                    <a:pt x="1781" y="3706"/>
                  </a:lnTo>
                  <a:lnTo>
                    <a:pt x="1781" y="3736"/>
                  </a:lnTo>
                  <a:lnTo>
                    <a:pt x="1779" y="3768"/>
                  </a:lnTo>
                  <a:lnTo>
                    <a:pt x="1779" y="3799"/>
                  </a:lnTo>
                  <a:lnTo>
                    <a:pt x="1777" y="3831"/>
                  </a:lnTo>
                  <a:lnTo>
                    <a:pt x="1777" y="3863"/>
                  </a:lnTo>
                  <a:lnTo>
                    <a:pt x="1774" y="3864"/>
                  </a:lnTo>
                  <a:lnTo>
                    <a:pt x="1776" y="3869"/>
                  </a:lnTo>
                  <a:lnTo>
                    <a:pt x="1776" y="3872"/>
                  </a:lnTo>
                  <a:lnTo>
                    <a:pt x="1776" y="3877"/>
                  </a:lnTo>
                  <a:lnTo>
                    <a:pt x="1776" y="3882"/>
                  </a:lnTo>
                  <a:lnTo>
                    <a:pt x="1776" y="3887"/>
                  </a:lnTo>
                  <a:lnTo>
                    <a:pt x="1776" y="3892"/>
                  </a:lnTo>
                  <a:lnTo>
                    <a:pt x="1776" y="3896"/>
                  </a:lnTo>
                  <a:lnTo>
                    <a:pt x="1776" y="3901"/>
                  </a:lnTo>
                  <a:lnTo>
                    <a:pt x="1776" y="3906"/>
                  </a:lnTo>
                  <a:lnTo>
                    <a:pt x="1776" y="3911"/>
                  </a:lnTo>
                  <a:lnTo>
                    <a:pt x="1776" y="3912"/>
                  </a:lnTo>
                  <a:lnTo>
                    <a:pt x="1776" y="3914"/>
                  </a:lnTo>
                  <a:lnTo>
                    <a:pt x="1776" y="3916"/>
                  </a:lnTo>
                  <a:lnTo>
                    <a:pt x="1774" y="3917"/>
                  </a:lnTo>
                  <a:lnTo>
                    <a:pt x="1774" y="3920"/>
                  </a:lnTo>
                  <a:lnTo>
                    <a:pt x="1774" y="3922"/>
                  </a:lnTo>
                  <a:lnTo>
                    <a:pt x="1774" y="3924"/>
                  </a:lnTo>
                  <a:lnTo>
                    <a:pt x="1774" y="3925"/>
                  </a:lnTo>
                  <a:lnTo>
                    <a:pt x="1774" y="3927"/>
                  </a:lnTo>
                  <a:lnTo>
                    <a:pt x="1776" y="3928"/>
                  </a:lnTo>
                  <a:lnTo>
                    <a:pt x="1773" y="3932"/>
                  </a:lnTo>
                  <a:lnTo>
                    <a:pt x="1776" y="3952"/>
                  </a:lnTo>
                  <a:lnTo>
                    <a:pt x="1777" y="3975"/>
                  </a:lnTo>
                  <a:lnTo>
                    <a:pt x="1777" y="3997"/>
                  </a:lnTo>
                  <a:lnTo>
                    <a:pt x="1777" y="4020"/>
                  </a:lnTo>
                  <a:lnTo>
                    <a:pt x="1777" y="4040"/>
                  </a:lnTo>
                  <a:lnTo>
                    <a:pt x="1777" y="4063"/>
                  </a:lnTo>
                  <a:lnTo>
                    <a:pt x="1776" y="4085"/>
                  </a:lnTo>
                  <a:lnTo>
                    <a:pt x="1776" y="4106"/>
                  </a:lnTo>
                  <a:lnTo>
                    <a:pt x="1777" y="4128"/>
                  </a:lnTo>
                  <a:lnTo>
                    <a:pt x="1779" y="4151"/>
                  </a:lnTo>
                  <a:lnTo>
                    <a:pt x="1779" y="4157"/>
                  </a:lnTo>
                  <a:lnTo>
                    <a:pt x="1779" y="4165"/>
                  </a:lnTo>
                  <a:lnTo>
                    <a:pt x="1781" y="4172"/>
                  </a:lnTo>
                  <a:lnTo>
                    <a:pt x="1781" y="4180"/>
                  </a:lnTo>
                  <a:lnTo>
                    <a:pt x="1782" y="4188"/>
                  </a:lnTo>
                  <a:lnTo>
                    <a:pt x="1782" y="4194"/>
                  </a:lnTo>
                  <a:lnTo>
                    <a:pt x="1782" y="4202"/>
                  </a:lnTo>
                  <a:lnTo>
                    <a:pt x="1782" y="4208"/>
                  </a:lnTo>
                  <a:lnTo>
                    <a:pt x="1781" y="4216"/>
                  </a:lnTo>
                  <a:lnTo>
                    <a:pt x="1779" y="4223"/>
                  </a:lnTo>
                  <a:lnTo>
                    <a:pt x="1781" y="4224"/>
                  </a:lnTo>
                  <a:lnTo>
                    <a:pt x="1781" y="4226"/>
                  </a:lnTo>
                  <a:lnTo>
                    <a:pt x="1782" y="4229"/>
                  </a:lnTo>
                  <a:lnTo>
                    <a:pt x="1782" y="4232"/>
                  </a:lnTo>
                  <a:lnTo>
                    <a:pt x="1782" y="4234"/>
                  </a:lnTo>
                  <a:lnTo>
                    <a:pt x="1782" y="4237"/>
                  </a:lnTo>
                  <a:lnTo>
                    <a:pt x="1782" y="4239"/>
                  </a:lnTo>
                  <a:lnTo>
                    <a:pt x="1782" y="4242"/>
                  </a:lnTo>
                  <a:lnTo>
                    <a:pt x="1782" y="4244"/>
                  </a:lnTo>
                  <a:lnTo>
                    <a:pt x="1782" y="4245"/>
                  </a:lnTo>
                  <a:lnTo>
                    <a:pt x="1782" y="4252"/>
                  </a:lnTo>
                  <a:lnTo>
                    <a:pt x="1782" y="4256"/>
                  </a:lnTo>
                  <a:lnTo>
                    <a:pt x="1782" y="4261"/>
                  </a:lnTo>
                  <a:lnTo>
                    <a:pt x="1784" y="4266"/>
                  </a:lnTo>
                  <a:lnTo>
                    <a:pt x="1785" y="4271"/>
                  </a:lnTo>
                  <a:lnTo>
                    <a:pt x="1785" y="4277"/>
                  </a:lnTo>
                  <a:lnTo>
                    <a:pt x="1787" y="4282"/>
                  </a:lnTo>
                  <a:lnTo>
                    <a:pt x="1787" y="4287"/>
                  </a:lnTo>
                  <a:lnTo>
                    <a:pt x="1787" y="4292"/>
                  </a:lnTo>
                  <a:lnTo>
                    <a:pt x="1785" y="4298"/>
                  </a:lnTo>
                  <a:lnTo>
                    <a:pt x="1787" y="4319"/>
                  </a:lnTo>
                  <a:lnTo>
                    <a:pt x="1789" y="4341"/>
                  </a:lnTo>
                  <a:lnTo>
                    <a:pt x="1792" y="4364"/>
                  </a:lnTo>
                  <a:lnTo>
                    <a:pt x="1795" y="4386"/>
                  </a:lnTo>
                  <a:lnTo>
                    <a:pt x="1798" y="4408"/>
                  </a:lnTo>
                  <a:lnTo>
                    <a:pt x="1801" y="4432"/>
                  </a:lnTo>
                  <a:lnTo>
                    <a:pt x="1805" y="4455"/>
                  </a:lnTo>
                  <a:lnTo>
                    <a:pt x="1808" y="4477"/>
                  </a:lnTo>
                  <a:lnTo>
                    <a:pt x="1809" y="4500"/>
                  </a:lnTo>
                  <a:lnTo>
                    <a:pt x="1809" y="4520"/>
                  </a:lnTo>
                  <a:lnTo>
                    <a:pt x="1811" y="4525"/>
                  </a:lnTo>
                  <a:lnTo>
                    <a:pt x="1811" y="4528"/>
                  </a:lnTo>
                  <a:lnTo>
                    <a:pt x="1813" y="4533"/>
                  </a:lnTo>
                  <a:lnTo>
                    <a:pt x="1813" y="4538"/>
                  </a:lnTo>
                  <a:lnTo>
                    <a:pt x="1814" y="4541"/>
                  </a:lnTo>
                  <a:lnTo>
                    <a:pt x="1814" y="4546"/>
                  </a:lnTo>
                  <a:lnTo>
                    <a:pt x="1816" y="4549"/>
                  </a:lnTo>
                  <a:lnTo>
                    <a:pt x="1816" y="4554"/>
                  </a:lnTo>
                  <a:lnTo>
                    <a:pt x="1816" y="4557"/>
                  </a:lnTo>
                  <a:lnTo>
                    <a:pt x="1816" y="4560"/>
                  </a:lnTo>
                  <a:lnTo>
                    <a:pt x="1817" y="4564"/>
                  </a:lnTo>
                  <a:lnTo>
                    <a:pt x="1819" y="4568"/>
                  </a:lnTo>
                  <a:lnTo>
                    <a:pt x="1821" y="4572"/>
                  </a:lnTo>
                  <a:lnTo>
                    <a:pt x="1822" y="4575"/>
                  </a:lnTo>
                  <a:lnTo>
                    <a:pt x="1822" y="4578"/>
                  </a:lnTo>
                  <a:lnTo>
                    <a:pt x="1822" y="4583"/>
                  </a:lnTo>
                  <a:lnTo>
                    <a:pt x="1824" y="4586"/>
                  </a:lnTo>
                  <a:lnTo>
                    <a:pt x="1824" y="4589"/>
                  </a:lnTo>
                  <a:lnTo>
                    <a:pt x="1825" y="4594"/>
                  </a:lnTo>
                  <a:lnTo>
                    <a:pt x="1825" y="4597"/>
                  </a:lnTo>
                  <a:lnTo>
                    <a:pt x="1829" y="4610"/>
                  </a:lnTo>
                  <a:lnTo>
                    <a:pt x="1830" y="4623"/>
                  </a:lnTo>
                  <a:lnTo>
                    <a:pt x="1832" y="4636"/>
                  </a:lnTo>
                  <a:lnTo>
                    <a:pt x="1832" y="4648"/>
                  </a:lnTo>
                  <a:lnTo>
                    <a:pt x="1832" y="4661"/>
                  </a:lnTo>
                  <a:lnTo>
                    <a:pt x="1832" y="4674"/>
                  </a:lnTo>
                  <a:lnTo>
                    <a:pt x="1832" y="4687"/>
                  </a:lnTo>
                  <a:lnTo>
                    <a:pt x="1830" y="4700"/>
                  </a:lnTo>
                  <a:lnTo>
                    <a:pt x="1829" y="4712"/>
                  </a:lnTo>
                  <a:lnTo>
                    <a:pt x="1825" y="4727"/>
                  </a:lnTo>
                  <a:lnTo>
                    <a:pt x="1824" y="4735"/>
                  </a:lnTo>
                  <a:lnTo>
                    <a:pt x="1821" y="4744"/>
                  </a:lnTo>
                  <a:lnTo>
                    <a:pt x="1819" y="4754"/>
                  </a:lnTo>
                  <a:lnTo>
                    <a:pt x="1817" y="4764"/>
                  </a:lnTo>
                  <a:lnTo>
                    <a:pt x="1816" y="4775"/>
                  </a:lnTo>
                  <a:lnTo>
                    <a:pt x="1813" y="4784"/>
                  </a:lnTo>
                  <a:lnTo>
                    <a:pt x="1811" y="4796"/>
                  </a:lnTo>
                  <a:lnTo>
                    <a:pt x="1808" y="4805"/>
                  </a:lnTo>
                  <a:lnTo>
                    <a:pt x="1806" y="4815"/>
                  </a:lnTo>
                  <a:lnTo>
                    <a:pt x="1801" y="4824"/>
                  </a:lnTo>
                  <a:lnTo>
                    <a:pt x="1801" y="4831"/>
                  </a:lnTo>
                  <a:lnTo>
                    <a:pt x="1800" y="4836"/>
                  </a:lnTo>
                  <a:lnTo>
                    <a:pt x="1798" y="4840"/>
                  </a:lnTo>
                  <a:lnTo>
                    <a:pt x="1798" y="4847"/>
                  </a:lnTo>
                  <a:lnTo>
                    <a:pt x="1797" y="4852"/>
                  </a:lnTo>
                  <a:lnTo>
                    <a:pt x="1797" y="4858"/>
                  </a:lnTo>
                  <a:lnTo>
                    <a:pt x="1795" y="4863"/>
                  </a:lnTo>
                  <a:lnTo>
                    <a:pt x="1793" y="4868"/>
                  </a:lnTo>
                  <a:lnTo>
                    <a:pt x="1793" y="4872"/>
                  </a:lnTo>
                  <a:lnTo>
                    <a:pt x="1792" y="4879"/>
                  </a:lnTo>
                  <a:lnTo>
                    <a:pt x="1784" y="4901"/>
                  </a:lnTo>
                  <a:lnTo>
                    <a:pt x="1777" y="4925"/>
                  </a:lnTo>
                  <a:lnTo>
                    <a:pt x="1773" y="4949"/>
                  </a:lnTo>
                  <a:lnTo>
                    <a:pt x="1769" y="4973"/>
                  </a:lnTo>
                  <a:lnTo>
                    <a:pt x="1766" y="4997"/>
                  </a:lnTo>
                  <a:lnTo>
                    <a:pt x="1763" y="5021"/>
                  </a:lnTo>
                  <a:lnTo>
                    <a:pt x="1760" y="5045"/>
                  </a:lnTo>
                  <a:lnTo>
                    <a:pt x="1757" y="5069"/>
                  </a:lnTo>
                  <a:lnTo>
                    <a:pt x="1753" y="5093"/>
                  </a:lnTo>
                  <a:lnTo>
                    <a:pt x="1749" y="5117"/>
                  </a:lnTo>
                  <a:lnTo>
                    <a:pt x="1747" y="5120"/>
                  </a:lnTo>
                  <a:lnTo>
                    <a:pt x="1745" y="5125"/>
                  </a:lnTo>
                  <a:lnTo>
                    <a:pt x="1745" y="5128"/>
                  </a:lnTo>
                  <a:lnTo>
                    <a:pt x="1745" y="5132"/>
                  </a:lnTo>
                  <a:lnTo>
                    <a:pt x="1745" y="5135"/>
                  </a:lnTo>
                  <a:lnTo>
                    <a:pt x="1745" y="5138"/>
                  </a:lnTo>
                  <a:lnTo>
                    <a:pt x="1747" y="5141"/>
                  </a:lnTo>
                  <a:lnTo>
                    <a:pt x="1749" y="5144"/>
                  </a:lnTo>
                  <a:lnTo>
                    <a:pt x="1749" y="5148"/>
                  </a:lnTo>
                  <a:lnTo>
                    <a:pt x="1750" y="5151"/>
                  </a:lnTo>
                  <a:lnTo>
                    <a:pt x="1755" y="5156"/>
                  </a:lnTo>
                  <a:lnTo>
                    <a:pt x="1749" y="5159"/>
                  </a:lnTo>
                  <a:lnTo>
                    <a:pt x="1749" y="5159"/>
                  </a:lnTo>
                  <a:lnTo>
                    <a:pt x="1747" y="5157"/>
                  </a:lnTo>
                  <a:lnTo>
                    <a:pt x="1747" y="5156"/>
                  </a:lnTo>
                  <a:lnTo>
                    <a:pt x="1745" y="5156"/>
                  </a:lnTo>
                  <a:lnTo>
                    <a:pt x="1745" y="5154"/>
                  </a:lnTo>
                  <a:lnTo>
                    <a:pt x="1745" y="5152"/>
                  </a:lnTo>
                  <a:lnTo>
                    <a:pt x="1745" y="5152"/>
                  </a:lnTo>
                  <a:lnTo>
                    <a:pt x="1744" y="5151"/>
                  </a:lnTo>
                  <a:lnTo>
                    <a:pt x="1744" y="5151"/>
                  </a:lnTo>
                  <a:lnTo>
                    <a:pt x="1742" y="5149"/>
                  </a:lnTo>
                  <a:lnTo>
                    <a:pt x="1742" y="5151"/>
                  </a:lnTo>
                  <a:lnTo>
                    <a:pt x="1741" y="5154"/>
                  </a:lnTo>
                  <a:lnTo>
                    <a:pt x="1741" y="5156"/>
                  </a:lnTo>
                  <a:lnTo>
                    <a:pt x="1741" y="5159"/>
                  </a:lnTo>
                  <a:lnTo>
                    <a:pt x="1739" y="5162"/>
                  </a:lnTo>
                  <a:lnTo>
                    <a:pt x="1739" y="5164"/>
                  </a:lnTo>
                  <a:lnTo>
                    <a:pt x="1739" y="5167"/>
                  </a:lnTo>
                  <a:lnTo>
                    <a:pt x="1737" y="5170"/>
                  </a:lnTo>
                  <a:lnTo>
                    <a:pt x="1737" y="5172"/>
                  </a:lnTo>
                  <a:lnTo>
                    <a:pt x="1737" y="5175"/>
                  </a:lnTo>
                  <a:lnTo>
                    <a:pt x="1737" y="5189"/>
                  </a:lnTo>
                  <a:lnTo>
                    <a:pt x="1739" y="5204"/>
                  </a:lnTo>
                  <a:lnTo>
                    <a:pt x="1742" y="5218"/>
                  </a:lnTo>
                  <a:lnTo>
                    <a:pt x="1747" y="5232"/>
                  </a:lnTo>
                  <a:lnTo>
                    <a:pt x="1750" y="5247"/>
                  </a:lnTo>
                  <a:lnTo>
                    <a:pt x="1753" y="5261"/>
                  </a:lnTo>
                  <a:lnTo>
                    <a:pt x="1755" y="5276"/>
                  </a:lnTo>
                  <a:lnTo>
                    <a:pt x="1755" y="5292"/>
                  </a:lnTo>
                  <a:lnTo>
                    <a:pt x="1752" y="5306"/>
                  </a:lnTo>
                  <a:lnTo>
                    <a:pt x="1745" y="5320"/>
                  </a:lnTo>
                  <a:lnTo>
                    <a:pt x="1744" y="5332"/>
                  </a:lnTo>
                  <a:lnTo>
                    <a:pt x="1742" y="5343"/>
                  </a:lnTo>
                  <a:lnTo>
                    <a:pt x="1741" y="5354"/>
                  </a:lnTo>
                  <a:lnTo>
                    <a:pt x="1739" y="5365"/>
                  </a:lnTo>
                  <a:lnTo>
                    <a:pt x="1737" y="5376"/>
                  </a:lnTo>
                  <a:lnTo>
                    <a:pt x="1734" y="5389"/>
                  </a:lnTo>
                  <a:lnTo>
                    <a:pt x="1733" y="5400"/>
                  </a:lnTo>
                  <a:lnTo>
                    <a:pt x="1731" y="5412"/>
                  </a:lnTo>
                  <a:lnTo>
                    <a:pt x="1729" y="5423"/>
                  </a:lnTo>
                  <a:lnTo>
                    <a:pt x="1728" y="5436"/>
                  </a:lnTo>
                  <a:lnTo>
                    <a:pt x="1726" y="5439"/>
                  </a:lnTo>
                  <a:lnTo>
                    <a:pt x="1725" y="5442"/>
                  </a:lnTo>
                  <a:lnTo>
                    <a:pt x="1721" y="5444"/>
                  </a:lnTo>
                  <a:lnTo>
                    <a:pt x="1718" y="5445"/>
                  </a:lnTo>
                  <a:lnTo>
                    <a:pt x="1715" y="5445"/>
                  </a:lnTo>
                  <a:lnTo>
                    <a:pt x="1712" y="5447"/>
                  </a:lnTo>
                  <a:lnTo>
                    <a:pt x="1709" y="5448"/>
                  </a:lnTo>
                  <a:lnTo>
                    <a:pt x="1707" y="5450"/>
                  </a:lnTo>
                  <a:lnTo>
                    <a:pt x="1704" y="5452"/>
                  </a:lnTo>
                  <a:lnTo>
                    <a:pt x="1704" y="5455"/>
                  </a:lnTo>
                  <a:lnTo>
                    <a:pt x="1701" y="5455"/>
                  </a:lnTo>
                  <a:lnTo>
                    <a:pt x="1699" y="5455"/>
                  </a:lnTo>
                  <a:lnTo>
                    <a:pt x="1696" y="5455"/>
                  </a:lnTo>
                  <a:lnTo>
                    <a:pt x="1694" y="5456"/>
                  </a:lnTo>
                  <a:lnTo>
                    <a:pt x="1691" y="5456"/>
                  </a:lnTo>
                  <a:lnTo>
                    <a:pt x="1688" y="5458"/>
                  </a:lnTo>
                  <a:lnTo>
                    <a:pt x="1686" y="5458"/>
                  </a:lnTo>
                  <a:lnTo>
                    <a:pt x="1683" y="5458"/>
                  </a:lnTo>
                  <a:lnTo>
                    <a:pt x="1681" y="5456"/>
                  </a:lnTo>
                  <a:lnTo>
                    <a:pt x="1678" y="5455"/>
                  </a:lnTo>
                  <a:lnTo>
                    <a:pt x="1680" y="5469"/>
                  </a:lnTo>
                  <a:lnTo>
                    <a:pt x="1683" y="5480"/>
                  </a:lnTo>
                  <a:lnTo>
                    <a:pt x="1688" y="5492"/>
                  </a:lnTo>
                  <a:lnTo>
                    <a:pt x="1694" y="5503"/>
                  </a:lnTo>
                  <a:lnTo>
                    <a:pt x="1702" y="5514"/>
                  </a:lnTo>
                  <a:lnTo>
                    <a:pt x="1710" y="5524"/>
                  </a:lnTo>
                  <a:lnTo>
                    <a:pt x="1718" y="5535"/>
                  </a:lnTo>
                  <a:lnTo>
                    <a:pt x="1726" y="5544"/>
                  </a:lnTo>
                  <a:lnTo>
                    <a:pt x="1734" y="5556"/>
                  </a:lnTo>
                  <a:lnTo>
                    <a:pt x="1741" y="5567"/>
                  </a:lnTo>
                  <a:lnTo>
                    <a:pt x="1747" y="5573"/>
                  </a:lnTo>
                  <a:lnTo>
                    <a:pt x="1752" y="5580"/>
                  </a:lnTo>
                  <a:lnTo>
                    <a:pt x="1755" y="5586"/>
                  </a:lnTo>
                  <a:lnTo>
                    <a:pt x="1758" y="5594"/>
                  </a:lnTo>
                  <a:lnTo>
                    <a:pt x="1760" y="5602"/>
                  </a:lnTo>
                  <a:lnTo>
                    <a:pt x="1761" y="5610"/>
                  </a:lnTo>
                  <a:lnTo>
                    <a:pt x="1763" y="5616"/>
                  </a:lnTo>
                  <a:lnTo>
                    <a:pt x="1765" y="5624"/>
                  </a:lnTo>
                  <a:lnTo>
                    <a:pt x="1768" y="5632"/>
                  </a:lnTo>
                  <a:lnTo>
                    <a:pt x="1769" y="5640"/>
                  </a:lnTo>
                  <a:lnTo>
                    <a:pt x="1769" y="5653"/>
                  </a:lnTo>
                  <a:lnTo>
                    <a:pt x="1768" y="5666"/>
                  </a:lnTo>
                  <a:lnTo>
                    <a:pt x="1768" y="5679"/>
                  </a:lnTo>
                  <a:lnTo>
                    <a:pt x="1768" y="5693"/>
                  </a:lnTo>
                  <a:lnTo>
                    <a:pt x="1769" y="5708"/>
                  </a:lnTo>
                  <a:lnTo>
                    <a:pt x="1769" y="5720"/>
                  </a:lnTo>
                  <a:lnTo>
                    <a:pt x="1769" y="5735"/>
                  </a:lnTo>
                  <a:lnTo>
                    <a:pt x="1769" y="5749"/>
                  </a:lnTo>
                  <a:lnTo>
                    <a:pt x="1768" y="5764"/>
                  </a:lnTo>
                  <a:lnTo>
                    <a:pt x="1766" y="5776"/>
                  </a:lnTo>
                  <a:lnTo>
                    <a:pt x="1758" y="5783"/>
                  </a:lnTo>
                  <a:lnTo>
                    <a:pt x="1749" y="5789"/>
                  </a:lnTo>
                  <a:lnTo>
                    <a:pt x="1739" y="5794"/>
                  </a:lnTo>
                  <a:lnTo>
                    <a:pt x="1728" y="5797"/>
                  </a:lnTo>
                  <a:lnTo>
                    <a:pt x="1718" y="5802"/>
                  </a:lnTo>
                  <a:lnTo>
                    <a:pt x="1707" y="5805"/>
                  </a:lnTo>
                  <a:lnTo>
                    <a:pt x="1696" y="5808"/>
                  </a:lnTo>
                  <a:lnTo>
                    <a:pt x="1685" y="5813"/>
                  </a:lnTo>
                  <a:lnTo>
                    <a:pt x="1675" y="5816"/>
                  </a:lnTo>
                  <a:lnTo>
                    <a:pt x="1664" y="5821"/>
                  </a:lnTo>
                  <a:lnTo>
                    <a:pt x="1653" y="5823"/>
                  </a:lnTo>
                  <a:lnTo>
                    <a:pt x="1641" y="5824"/>
                  </a:lnTo>
                  <a:lnTo>
                    <a:pt x="1630" y="5826"/>
                  </a:lnTo>
                  <a:lnTo>
                    <a:pt x="1619" y="5826"/>
                  </a:lnTo>
                  <a:lnTo>
                    <a:pt x="1608" y="5828"/>
                  </a:lnTo>
                  <a:lnTo>
                    <a:pt x="1597" y="5828"/>
                  </a:lnTo>
                  <a:lnTo>
                    <a:pt x="1585" y="5829"/>
                  </a:lnTo>
                  <a:lnTo>
                    <a:pt x="1574" y="5831"/>
                  </a:lnTo>
                  <a:lnTo>
                    <a:pt x="1563" y="5832"/>
                  </a:lnTo>
                  <a:lnTo>
                    <a:pt x="1552" y="5834"/>
                  </a:lnTo>
                  <a:lnTo>
                    <a:pt x="1531" y="5836"/>
                  </a:lnTo>
                  <a:lnTo>
                    <a:pt x="1512" y="5837"/>
                  </a:lnTo>
                  <a:lnTo>
                    <a:pt x="1493" y="5837"/>
                  </a:lnTo>
                  <a:lnTo>
                    <a:pt x="1473" y="5836"/>
                  </a:lnTo>
                  <a:lnTo>
                    <a:pt x="1456" y="5834"/>
                  </a:lnTo>
                  <a:lnTo>
                    <a:pt x="1437" y="5831"/>
                  </a:lnTo>
                  <a:lnTo>
                    <a:pt x="1417" y="5829"/>
                  </a:lnTo>
                  <a:lnTo>
                    <a:pt x="1398" y="5826"/>
                  </a:lnTo>
                  <a:lnTo>
                    <a:pt x="1377" y="5824"/>
                  </a:lnTo>
                  <a:lnTo>
                    <a:pt x="1357" y="5823"/>
                  </a:lnTo>
                  <a:lnTo>
                    <a:pt x="1352" y="5823"/>
                  </a:lnTo>
                  <a:lnTo>
                    <a:pt x="1349" y="5821"/>
                  </a:lnTo>
                  <a:lnTo>
                    <a:pt x="1345" y="5820"/>
                  </a:lnTo>
                  <a:lnTo>
                    <a:pt x="1341" y="5818"/>
                  </a:lnTo>
                  <a:lnTo>
                    <a:pt x="1337" y="5816"/>
                  </a:lnTo>
                  <a:lnTo>
                    <a:pt x="1334" y="5815"/>
                  </a:lnTo>
                  <a:lnTo>
                    <a:pt x="1329" y="5813"/>
                  </a:lnTo>
                  <a:lnTo>
                    <a:pt x="1326" y="5812"/>
                  </a:lnTo>
                  <a:lnTo>
                    <a:pt x="1321" y="5812"/>
                  </a:lnTo>
                  <a:lnTo>
                    <a:pt x="1317" y="5812"/>
                  </a:lnTo>
                  <a:lnTo>
                    <a:pt x="1312" y="5805"/>
                  </a:lnTo>
                  <a:lnTo>
                    <a:pt x="1309" y="5799"/>
                  </a:lnTo>
                  <a:lnTo>
                    <a:pt x="1305" y="5792"/>
                  </a:lnTo>
                  <a:lnTo>
                    <a:pt x="1304" y="5784"/>
                  </a:lnTo>
                  <a:lnTo>
                    <a:pt x="1302" y="5778"/>
                  </a:lnTo>
                  <a:lnTo>
                    <a:pt x="1301" y="5770"/>
                  </a:lnTo>
                  <a:lnTo>
                    <a:pt x="1299" y="5762"/>
                  </a:lnTo>
                  <a:lnTo>
                    <a:pt x="1299" y="5754"/>
                  </a:lnTo>
                  <a:lnTo>
                    <a:pt x="1299" y="5746"/>
                  </a:lnTo>
                  <a:lnTo>
                    <a:pt x="1299" y="5738"/>
                  </a:lnTo>
                  <a:lnTo>
                    <a:pt x="1301" y="5735"/>
                  </a:lnTo>
                  <a:lnTo>
                    <a:pt x="1299" y="5733"/>
                  </a:lnTo>
                  <a:lnTo>
                    <a:pt x="1299" y="5730"/>
                  </a:lnTo>
                  <a:lnTo>
                    <a:pt x="1297" y="5727"/>
                  </a:lnTo>
                  <a:lnTo>
                    <a:pt x="1296" y="5725"/>
                  </a:lnTo>
                  <a:lnTo>
                    <a:pt x="1294" y="5722"/>
                  </a:lnTo>
                  <a:lnTo>
                    <a:pt x="1293" y="5719"/>
                  </a:lnTo>
                  <a:lnTo>
                    <a:pt x="1293" y="5717"/>
                  </a:lnTo>
                  <a:lnTo>
                    <a:pt x="1293" y="5714"/>
                  </a:lnTo>
                  <a:lnTo>
                    <a:pt x="1293" y="5711"/>
                  </a:lnTo>
                  <a:lnTo>
                    <a:pt x="1293" y="5708"/>
                  </a:lnTo>
                  <a:lnTo>
                    <a:pt x="1291" y="5708"/>
                  </a:lnTo>
                  <a:lnTo>
                    <a:pt x="1289" y="5704"/>
                  </a:lnTo>
                  <a:lnTo>
                    <a:pt x="1289" y="5703"/>
                  </a:lnTo>
                  <a:lnTo>
                    <a:pt x="1289" y="5701"/>
                  </a:lnTo>
                  <a:lnTo>
                    <a:pt x="1289" y="5698"/>
                  </a:lnTo>
                  <a:lnTo>
                    <a:pt x="1288" y="5696"/>
                  </a:lnTo>
                  <a:lnTo>
                    <a:pt x="1288" y="5693"/>
                  </a:lnTo>
                  <a:lnTo>
                    <a:pt x="1288" y="5692"/>
                  </a:lnTo>
                  <a:lnTo>
                    <a:pt x="1286" y="5690"/>
                  </a:lnTo>
                  <a:lnTo>
                    <a:pt x="1285" y="5688"/>
                  </a:lnTo>
                  <a:lnTo>
                    <a:pt x="1281" y="5682"/>
                  </a:lnTo>
                  <a:lnTo>
                    <a:pt x="1280" y="5676"/>
                  </a:lnTo>
                  <a:lnTo>
                    <a:pt x="1280" y="5669"/>
                  </a:lnTo>
                  <a:lnTo>
                    <a:pt x="1278" y="5661"/>
                  </a:lnTo>
                  <a:lnTo>
                    <a:pt x="1278" y="5655"/>
                  </a:lnTo>
                  <a:lnTo>
                    <a:pt x="1278" y="5648"/>
                  </a:lnTo>
                  <a:lnTo>
                    <a:pt x="1277" y="5642"/>
                  </a:lnTo>
                  <a:lnTo>
                    <a:pt x="1277" y="5636"/>
                  </a:lnTo>
                  <a:lnTo>
                    <a:pt x="1273" y="5629"/>
                  </a:lnTo>
                  <a:lnTo>
                    <a:pt x="1270" y="5623"/>
                  </a:lnTo>
                  <a:lnTo>
                    <a:pt x="1272" y="5618"/>
                  </a:lnTo>
                  <a:lnTo>
                    <a:pt x="1272" y="5615"/>
                  </a:lnTo>
                  <a:lnTo>
                    <a:pt x="1272" y="5612"/>
                  </a:lnTo>
                  <a:lnTo>
                    <a:pt x="1270" y="5608"/>
                  </a:lnTo>
                  <a:lnTo>
                    <a:pt x="1270" y="5605"/>
                  </a:lnTo>
                  <a:lnTo>
                    <a:pt x="1269" y="5602"/>
                  </a:lnTo>
                  <a:lnTo>
                    <a:pt x="1267" y="5599"/>
                  </a:lnTo>
                  <a:lnTo>
                    <a:pt x="1265" y="5596"/>
                  </a:lnTo>
                  <a:lnTo>
                    <a:pt x="1264" y="5592"/>
                  </a:lnTo>
                  <a:lnTo>
                    <a:pt x="1264" y="5588"/>
                  </a:lnTo>
                  <a:lnTo>
                    <a:pt x="1265" y="5575"/>
                  </a:lnTo>
                  <a:lnTo>
                    <a:pt x="1267" y="5562"/>
                  </a:lnTo>
                  <a:lnTo>
                    <a:pt x="1267" y="5549"/>
                  </a:lnTo>
                  <a:lnTo>
                    <a:pt x="1267" y="5536"/>
                  </a:lnTo>
                  <a:lnTo>
                    <a:pt x="1267" y="5524"/>
                  </a:lnTo>
                  <a:lnTo>
                    <a:pt x="1267" y="5512"/>
                  </a:lnTo>
                  <a:lnTo>
                    <a:pt x="1267" y="5500"/>
                  </a:lnTo>
                  <a:lnTo>
                    <a:pt x="1267" y="5488"/>
                  </a:lnTo>
                  <a:lnTo>
                    <a:pt x="1269" y="5476"/>
                  </a:lnTo>
                  <a:lnTo>
                    <a:pt x="1272" y="5464"/>
                  </a:lnTo>
                  <a:lnTo>
                    <a:pt x="1264" y="5463"/>
                  </a:lnTo>
                  <a:lnTo>
                    <a:pt x="1256" y="5458"/>
                  </a:lnTo>
                  <a:lnTo>
                    <a:pt x="1249" y="5453"/>
                  </a:lnTo>
                  <a:lnTo>
                    <a:pt x="1245" y="5447"/>
                  </a:lnTo>
                  <a:lnTo>
                    <a:pt x="1240" y="5440"/>
                  </a:lnTo>
                  <a:lnTo>
                    <a:pt x="1237" y="5432"/>
                  </a:lnTo>
                  <a:lnTo>
                    <a:pt x="1233" y="5424"/>
                  </a:lnTo>
                  <a:lnTo>
                    <a:pt x="1230" y="5416"/>
                  </a:lnTo>
                  <a:lnTo>
                    <a:pt x="1227" y="5408"/>
                  </a:lnTo>
                  <a:lnTo>
                    <a:pt x="1224" y="5400"/>
                  </a:lnTo>
                  <a:lnTo>
                    <a:pt x="1222" y="5394"/>
                  </a:lnTo>
                  <a:lnTo>
                    <a:pt x="1219" y="5389"/>
                  </a:lnTo>
                  <a:lnTo>
                    <a:pt x="1216" y="5383"/>
                  </a:lnTo>
                  <a:lnTo>
                    <a:pt x="1211" y="5378"/>
                  </a:lnTo>
                  <a:lnTo>
                    <a:pt x="1208" y="5373"/>
                  </a:lnTo>
                  <a:lnTo>
                    <a:pt x="1206" y="5368"/>
                  </a:lnTo>
                  <a:lnTo>
                    <a:pt x="1205" y="5364"/>
                  </a:lnTo>
                  <a:lnTo>
                    <a:pt x="1205" y="5357"/>
                  </a:lnTo>
                  <a:lnTo>
                    <a:pt x="1208" y="5352"/>
                  </a:lnTo>
                  <a:lnTo>
                    <a:pt x="1213" y="5348"/>
                  </a:lnTo>
                  <a:lnTo>
                    <a:pt x="1213" y="5346"/>
                  </a:lnTo>
                  <a:lnTo>
                    <a:pt x="1214" y="5344"/>
                  </a:lnTo>
                  <a:lnTo>
                    <a:pt x="1214" y="5343"/>
                  </a:lnTo>
                  <a:lnTo>
                    <a:pt x="1216" y="5341"/>
                  </a:lnTo>
                  <a:lnTo>
                    <a:pt x="1216" y="5340"/>
                  </a:lnTo>
                  <a:lnTo>
                    <a:pt x="1217" y="5338"/>
                  </a:lnTo>
                  <a:lnTo>
                    <a:pt x="1217" y="5336"/>
                  </a:lnTo>
                  <a:lnTo>
                    <a:pt x="1219" y="5335"/>
                  </a:lnTo>
                  <a:lnTo>
                    <a:pt x="1219" y="5333"/>
                  </a:lnTo>
                  <a:lnTo>
                    <a:pt x="1217" y="5332"/>
                  </a:lnTo>
                  <a:lnTo>
                    <a:pt x="1221" y="5328"/>
                  </a:lnTo>
                  <a:lnTo>
                    <a:pt x="1221" y="5324"/>
                  </a:lnTo>
                  <a:lnTo>
                    <a:pt x="1221" y="5319"/>
                  </a:lnTo>
                  <a:lnTo>
                    <a:pt x="1221" y="5314"/>
                  </a:lnTo>
                  <a:lnTo>
                    <a:pt x="1221" y="5309"/>
                  </a:lnTo>
                  <a:lnTo>
                    <a:pt x="1219" y="5304"/>
                  </a:lnTo>
                  <a:lnTo>
                    <a:pt x="1217" y="5300"/>
                  </a:lnTo>
                  <a:lnTo>
                    <a:pt x="1216" y="5295"/>
                  </a:lnTo>
                  <a:lnTo>
                    <a:pt x="1216" y="5290"/>
                  </a:lnTo>
                  <a:lnTo>
                    <a:pt x="1214" y="5285"/>
                  </a:lnTo>
                  <a:lnTo>
                    <a:pt x="1216" y="5284"/>
                  </a:lnTo>
                  <a:lnTo>
                    <a:pt x="1216" y="5280"/>
                  </a:lnTo>
                  <a:lnTo>
                    <a:pt x="1216" y="5279"/>
                  </a:lnTo>
                  <a:lnTo>
                    <a:pt x="1214" y="5276"/>
                  </a:lnTo>
                  <a:lnTo>
                    <a:pt x="1214" y="5274"/>
                  </a:lnTo>
                  <a:lnTo>
                    <a:pt x="1213" y="5272"/>
                  </a:lnTo>
                  <a:lnTo>
                    <a:pt x="1211" y="5269"/>
                  </a:lnTo>
                  <a:lnTo>
                    <a:pt x="1209" y="5268"/>
                  </a:lnTo>
                  <a:lnTo>
                    <a:pt x="1208" y="5266"/>
                  </a:lnTo>
                  <a:lnTo>
                    <a:pt x="1206" y="5264"/>
                  </a:lnTo>
                  <a:lnTo>
                    <a:pt x="1206" y="5260"/>
                  </a:lnTo>
                  <a:lnTo>
                    <a:pt x="1208" y="5255"/>
                  </a:lnTo>
                  <a:lnTo>
                    <a:pt x="1208" y="5252"/>
                  </a:lnTo>
                  <a:lnTo>
                    <a:pt x="1208" y="5247"/>
                  </a:lnTo>
                  <a:lnTo>
                    <a:pt x="1206" y="5242"/>
                  </a:lnTo>
                  <a:lnTo>
                    <a:pt x="1206" y="5239"/>
                  </a:lnTo>
                  <a:lnTo>
                    <a:pt x="1206" y="5234"/>
                  </a:lnTo>
                  <a:lnTo>
                    <a:pt x="1205" y="5231"/>
                  </a:lnTo>
                  <a:lnTo>
                    <a:pt x="1205" y="5228"/>
                  </a:lnTo>
                  <a:lnTo>
                    <a:pt x="1203" y="5223"/>
                  </a:lnTo>
                  <a:lnTo>
                    <a:pt x="1201" y="5205"/>
                  </a:lnTo>
                  <a:lnTo>
                    <a:pt x="1200" y="5188"/>
                  </a:lnTo>
                  <a:lnTo>
                    <a:pt x="1197" y="5170"/>
                  </a:lnTo>
                  <a:lnTo>
                    <a:pt x="1195" y="5152"/>
                  </a:lnTo>
                  <a:lnTo>
                    <a:pt x="1193" y="5136"/>
                  </a:lnTo>
                  <a:lnTo>
                    <a:pt x="1190" y="5119"/>
                  </a:lnTo>
                  <a:lnTo>
                    <a:pt x="1189" y="5101"/>
                  </a:lnTo>
                  <a:lnTo>
                    <a:pt x="1187" y="5085"/>
                  </a:lnTo>
                  <a:lnTo>
                    <a:pt x="1185" y="5068"/>
                  </a:lnTo>
                  <a:lnTo>
                    <a:pt x="1185" y="5052"/>
                  </a:lnTo>
                  <a:lnTo>
                    <a:pt x="1184" y="5044"/>
                  </a:lnTo>
                  <a:lnTo>
                    <a:pt x="1182" y="5036"/>
                  </a:lnTo>
                  <a:lnTo>
                    <a:pt x="1181" y="5028"/>
                  </a:lnTo>
                  <a:lnTo>
                    <a:pt x="1179" y="5020"/>
                  </a:lnTo>
                  <a:lnTo>
                    <a:pt x="1177" y="5012"/>
                  </a:lnTo>
                  <a:lnTo>
                    <a:pt x="1176" y="5002"/>
                  </a:lnTo>
                  <a:lnTo>
                    <a:pt x="1176" y="4994"/>
                  </a:lnTo>
                  <a:lnTo>
                    <a:pt x="1174" y="4986"/>
                  </a:lnTo>
                  <a:lnTo>
                    <a:pt x="1174" y="4978"/>
                  </a:lnTo>
                  <a:lnTo>
                    <a:pt x="1176" y="4972"/>
                  </a:lnTo>
                  <a:lnTo>
                    <a:pt x="1174" y="4972"/>
                  </a:lnTo>
                  <a:lnTo>
                    <a:pt x="1171" y="4951"/>
                  </a:lnTo>
                  <a:lnTo>
                    <a:pt x="1169" y="4932"/>
                  </a:lnTo>
                  <a:lnTo>
                    <a:pt x="1168" y="4911"/>
                  </a:lnTo>
                  <a:lnTo>
                    <a:pt x="1168" y="4892"/>
                  </a:lnTo>
                  <a:lnTo>
                    <a:pt x="1169" y="4871"/>
                  </a:lnTo>
                  <a:lnTo>
                    <a:pt x="1173" y="4852"/>
                  </a:lnTo>
                  <a:lnTo>
                    <a:pt x="1176" y="4832"/>
                  </a:lnTo>
                  <a:lnTo>
                    <a:pt x="1181" y="4813"/>
                  </a:lnTo>
                  <a:lnTo>
                    <a:pt x="1187" y="4794"/>
                  </a:lnTo>
                  <a:lnTo>
                    <a:pt x="1193" y="4775"/>
                  </a:lnTo>
                  <a:lnTo>
                    <a:pt x="1193" y="4772"/>
                  </a:lnTo>
                  <a:lnTo>
                    <a:pt x="1193" y="4770"/>
                  </a:lnTo>
                  <a:lnTo>
                    <a:pt x="1193" y="4767"/>
                  </a:lnTo>
                  <a:lnTo>
                    <a:pt x="1195" y="4764"/>
                  </a:lnTo>
                  <a:lnTo>
                    <a:pt x="1195" y="4760"/>
                  </a:lnTo>
                  <a:lnTo>
                    <a:pt x="1197" y="4759"/>
                  </a:lnTo>
                  <a:lnTo>
                    <a:pt x="1197" y="4756"/>
                  </a:lnTo>
                  <a:lnTo>
                    <a:pt x="1198" y="4752"/>
                  </a:lnTo>
                  <a:lnTo>
                    <a:pt x="1200" y="4749"/>
                  </a:lnTo>
                  <a:lnTo>
                    <a:pt x="1201" y="4746"/>
                  </a:lnTo>
                  <a:lnTo>
                    <a:pt x="1198" y="4741"/>
                  </a:lnTo>
                  <a:lnTo>
                    <a:pt x="1198" y="4738"/>
                  </a:lnTo>
                  <a:lnTo>
                    <a:pt x="1198" y="4733"/>
                  </a:lnTo>
                  <a:lnTo>
                    <a:pt x="1198" y="4728"/>
                  </a:lnTo>
                  <a:lnTo>
                    <a:pt x="1200" y="4725"/>
                  </a:lnTo>
                  <a:lnTo>
                    <a:pt x="1201" y="4720"/>
                  </a:lnTo>
                  <a:lnTo>
                    <a:pt x="1203" y="4716"/>
                  </a:lnTo>
                  <a:lnTo>
                    <a:pt x="1203" y="4712"/>
                  </a:lnTo>
                  <a:lnTo>
                    <a:pt x="1203" y="4708"/>
                  </a:lnTo>
                  <a:lnTo>
                    <a:pt x="1203" y="4703"/>
                  </a:lnTo>
                  <a:lnTo>
                    <a:pt x="1205" y="4698"/>
                  </a:lnTo>
                  <a:lnTo>
                    <a:pt x="1206" y="4693"/>
                  </a:lnTo>
                  <a:lnTo>
                    <a:pt x="1208" y="4688"/>
                  </a:lnTo>
                  <a:lnTo>
                    <a:pt x="1208" y="4682"/>
                  </a:lnTo>
                  <a:lnTo>
                    <a:pt x="1209" y="4677"/>
                  </a:lnTo>
                  <a:lnTo>
                    <a:pt x="1211" y="4672"/>
                  </a:lnTo>
                  <a:lnTo>
                    <a:pt x="1211" y="4666"/>
                  </a:lnTo>
                  <a:lnTo>
                    <a:pt x="1211" y="4661"/>
                  </a:lnTo>
                  <a:lnTo>
                    <a:pt x="1213" y="4655"/>
                  </a:lnTo>
                  <a:lnTo>
                    <a:pt x="1213" y="4650"/>
                  </a:lnTo>
                  <a:lnTo>
                    <a:pt x="1208" y="4647"/>
                  </a:lnTo>
                  <a:lnTo>
                    <a:pt x="1205" y="4642"/>
                  </a:lnTo>
                  <a:lnTo>
                    <a:pt x="1203" y="4637"/>
                  </a:lnTo>
                  <a:lnTo>
                    <a:pt x="1203" y="4632"/>
                  </a:lnTo>
                  <a:lnTo>
                    <a:pt x="1205" y="4628"/>
                  </a:lnTo>
                  <a:lnTo>
                    <a:pt x="1206" y="4623"/>
                  </a:lnTo>
                  <a:lnTo>
                    <a:pt x="1208" y="4616"/>
                  </a:lnTo>
                  <a:lnTo>
                    <a:pt x="1209" y="4612"/>
                  </a:lnTo>
                  <a:lnTo>
                    <a:pt x="1211" y="4607"/>
                  </a:lnTo>
                  <a:lnTo>
                    <a:pt x="1211" y="4602"/>
                  </a:lnTo>
                  <a:lnTo>
                    <a:pt x="1216" y="4573"/>
                  </a:lnTo>
                  <a:lnTo>
                    <a:pt x="1219" y="4543"/>
                  </a:lnTo>
                  <a:lnTo>
                    <a:pt x="1221" y="4512"/>
                  </a:lnTo>
                  <a:lnTo>
                    <a:pt x="1221" y="4482"/>
                  </a:lnTo>
                  <a:lnTo>
                    <a:pt x="1221" y="4452"/>
                  </a:lnTo>
                  <a:lnTo>
                    <a:pt x="1221" y="4423"/>
                  </a:lnTo>
                  <a:lnTo>
                    <a:pt x="1219" y="4392"/>
                  </a:lnTo>
                  <a:lnTo>
                    <a:pt x="1219" y="4364"/>
                  </a:lnTo>
                  <a:lnTo>
                    <a:pt x="1217" y="4336"/>
                  </a:lnTo>
                  <a:lnTo>
                    <a:pt x="1217" y="4309"/>
                  </a:lnTo>
                  <a:lnTo>
                    <a:pt x="1214" y="4306"/>
                  </a:lnTo>
                  <a:lnTo>
                    <a:pt x="1214" y="4295"/>
                  </a:lnTo>
                  <a:lnTo>
                    <a:pt x="1214" y="4282"/>
                  </a:lnTo>
                  <a:lnTo>
                    <a:pt x="1214" y="4271"/>
                  </a:lnTo>
                  <a:lnTo>
                    <a:pt x="1214" y="4260"/>
                  </a:lnTo>
                  <a:lnTo>
                    <a:pt x="1214" y="4247"/>
                  </a:lnTo>
                  <a:lnTo>
                    <a:pt x="1214" y="4236"/>
                  </a:lnTo>
                  <a:lnTo>
                    <a:pt x="1214" y="4224"/>
                  </a:lnTo>
                  <a:lnTo>
                    <a:pt x="1214" y="4212"/>
                  </a:lnTo>
                  <a:lnTo>
                    <a:pt x="1214" y="4200"/>
                  </a:lnTo>
                  <a:lnTo>
                    <a:pt x="1214" y="4189"/>
                  </a:lnTo>
                  <a:lnTo>
                    <a:pt x="1213" y="4184"/>
                  </a:lnTo>
                  <a:lnTo>
                    <a:pt x="1213" y="4180"/>
                  </a:lnTo>
                  <a:lnTo>
                    <a:pt x="1213" y="4175"/>
                  </a:lnTo>
                  <a:lnTo>
                    <a:pt x="1213" y="4172"/>
                  </a:lnTo>
                  <a:lnTo>
                    <a:pt x="1213" y="4167"/>
                  </a:lnTo>
                  <a:lnTo>
                    <a:pt x="1213" y="4164"/>
                  </a:lnTo>
                  <a:lnTo>
                    <a:pt x="1213" y="4160"/>
                  </a:lnTo>
                  <a:lnTo>
                    <a:pt x="1214" y="4156"/>
                  </a:lnTo>
                  <a:lnTo>
                    <a:pt x="1214" y="4152"/>
                  </a:lnTo>
                  <a:lnTo>
                    <a:pt x="1214" y="4149"/>
                  </a:lnTo>
                  <a:lnTo>
                    <a:pt x="1211" y="4146"/>
                  </a:lnTo>
                  <a:lnTo>
                    <a:pt x="1213" y="4136"/>
                  </a:lnTo>
                  <a:lnTo>
                    <a:pt x="1213" y="4127"/>
                  </a:lnTo>
                  <a:lnTo>
                    <a:pt x="1213" y="4119"/>
                  </a:lnTo>
                  <a:lnTo>
                    <a:pt x="1213" y="4111"/>
                  </a:lnTo>
                  <a:lnTo>
                    <a:pt x="1211" y="4103"/>
                  </a:lnTo>
                  <a:lnTo>
                    <a:pt x="1211" y="4095"/>
                  </a:lnTo>
                  <a:lnTo>
                    <a:pt x="1209" y="4087"/>
                  </a:lnTo>
                  <a:lnTo>
                    <a:pt x="1209" y="4077"/>
                  </a:lnTo>
                  <a:lnTo>
                    <a:pt x="1208" y="4069"/>
                  </a:lnTo>
                  <a:lnTo>
                    <a:pt x="1209" y="4061"/>
                  </a:lnTo>
                  <a:lnTo>
                    <a:pt x="1208" y="4058"/>
                  </a:lnTo>
                  <a:lnTo>
                    <a:pt x="1206" y="4056"/>
                  </a:lnTo>
                  <a:lnTo>
                    <a:pt x="1206" y="4053"/>
                  </a:lnTo>
                  <a:lnTo>
                    <a:pt x="1206" y="4052"/>
                  </a:lnTo>
                  <a:lnTo>
                    <a:pt x="1205" y="4048"/>
                  </a:lnTo>
                  <a:lnTo>
                    <a:pt x="1205" y="4045"/>
                  </a:lnTo>
                  <a:lnTo>
                    <a:pt x="1205" y="4044"/>
                  </a:lnTo>
                  <a:lnTo>
                    <a:pt x="1205" y="4040"/>
                  </a:lnTo>
                  <a:lnTo>
                    <a:pt x="1205" y="4039"/>
                  </a:lnTo>
                  <a:lnTo>
                    <a:pt x="1205" y="4036"/>
                  </a:lnTo>
                  <a:lnTo>
                    <a:pt x="1203" y="4016"/>
                  </a:lnTo>
                  <a:lnTo>
                    <a:pt x="1201" y="3997"/>
                  </a:lnTo>
                  <a:lnTo>
                    <a:pt x="1200" y="3978"/>
                  </a:lnTo>
                  <a:lnTo>
                    <a:pt x="1198" y="3959"/>
                  </a:lnTo>
                  <a:lnTo>
                    <a:pt x="1198" y="3940"/>
                  </a:lnTo>
                  <a:lnTo>
                    <a:pt x="1197" y="3922"/>
                  </a:lnTo>
                  <a:lnTo>
                    <a:pt x="1195" y="3903"/>
                  </a:lnTo>
                  <a:lnTo>
                    <a:pt x="1193" y="3885"/>
                  </a:lnTo>
                  <a:lnTo>
                    <a:pt x="1192" y="3866"/>
                  </a:lnTo>
                  <a:lnTo>
                    <a:pt x="1192" y="3848"/>
                  </a:lnTo>
                  <a:lnTo>
                    <a:pt x="1190" y="3847"/>
                  </a:lnTo>
                  <a:lnTo>
                    <a:pt x="1190" y="3844"/>
                  </a:lnTo>
                  <a:lnTo>
                    <a:pt x="1189" y="3840"/>
                  </a:lnTo>
                  <a:lnTo>
                    <a:pt x="1189" y="3837"/>
                  </a:lnTo>
                  <a:lnTo>
                    <a:pt x="1189" y="3834"/>
                  </a:lnTo>
                  <a:lnTo>
                    <a:pt x="1189" y="3831"/>
                  </a:lnTo>
                  <a:lnTo>
                    <a:pt x="1187" y="3828"/>
                  </a:lnTo>
                  <a:lnTo>
                    <a:pt x="1187" y="3826"/>
                  </a:lnTo>
                  <a:lnTo>
                    <a:pt x="1185" y="3823"/>
                  </a:lnTo>
                  <a:lnTo>
                    <a:pt x="1185" y="3820"/>
                  </a:lnTo>
                  <a:lnTo>
                    <a:pt x="1179" y="3839"/>
                  </a:lnTo>
                  <a:lnTo>
                    <a:pt x="1173" y="3860"/>
                  </a:lnTo>
                  <a:lnTo>
                    <a:pt x="1168" y="3882"/>
                  </a:lnTo>
                  <a:lnTo>
                    <a:pt x="1165" y="3903"/>
                  </a:lnTo>
                  <a:lnTo>
                    <a:pt x="1161" y="3925"/>
                  </a:lnTo>
                  <a:lnTo>
                    <a:pt x="1158" y="3948"/>
                  </a:lnTo>
                  <a:lnTo>
                    <a:pt x="1155" y="3970"/>
                  </a:lnTo>
                  <a:lnTo>
                    <a:pt x="1150" y="3992"/>
                  </a:lnTo>
                  <a:lnTo>
                    <a:pt x="1145" y="4013"/>
                  </a:lnTo>
                  <a:lnTo>
                    <a:pt x="1139" y="4032"/>
                  </a:lnTo>
                  <a:lnTo>
                    <a:pt x="1139" y="4044"/>
                  </a:lnTo>
                  <a:lnTo>
                    <a:pt x="1137" y="4053"/>
                  </a:lnTo>
                  <a:lnTo>
                    <a:pt x="1136" y="4064"/>
                  </a:lnTo>
                  <a:lnTo>
                    <a:pt x="1134" y="4076"/>
                  </a:lnTo>
                  <a:lnTo>
                    <a:pt x="1133" y="4085"/>
                  </a:lnTo>
                  <a:lnTo>
                    <a:pt x="1131" y="4096"/>
                  </a:lnTo>
                  <a:lnTo>
                    <a:pt x="1128" y="4106"/>
                  </a:lnTo>
                  <a:lnTo>
                    <a:pt x="1126" y="4117"/>
                  </a:lnTo>
                  <a:lnTo>
                    <a:pt x="1126" y="4127"/>
                  </a:lnTo>
                  <a:lnTo>
                    <a:pt x="1126" y="4138"/>
                  </a:lnTo>
                  <a:lnTo>
                    <a:pt x="1125" y="4140"/>
                  </a:lnTo>
                  <a:lnTo>
                    <a:pt x="1125" y="4143"/>
                  </a:lnTo>
                  <a:lnTo>
                    <a:pt x="1123" y="4144"/>
                  </a:lnTo>
                  <a:lnTo>
                    <a:pt x="1123" y="4146"/>
                  </a:lnTo>
                  <a:lnTo>
                    <a:pt x="1123" y="4149"/>
                  </a:lnTo>
                  <a:lnTo>
                    <a:pt x="1123" y="4151"/>
                  </a:lnTo>
                  <a:lnTo>
                    <a:pt x="1123" y="4152"/>
                  </a:lnTo>
                  <a:lnTo>
                    <a:pt x="1125" y="4154"/>
                  </a:lnTo>
                  <a:lnTo>
                    <a:pt x="1125" y="4157"/>
                  </a:lnTo>
                  <a:lnTo>
                    <a:pt x="1126" y="4159"/>
                  </a:lnTo>
                  <a:lnTo>
                    <a:pt x="1125" y="4162"/>
                  </a:lnTo>
                  <a:lnTo>
                    <a:pt x="1123" y="4167"/>
                  </a:lnTo>
                  <a:lnTo>
                    <a:pt x="1123" y="4170"/>
                  </a:lnTo>
                  <a:lnTo>
                    <a:pt x="1121" y="4175"/>
                  </a:lnTo>
                  <a:lnTo>
                    <a:pt x="1121" y="4178"/>
                  </a:lnTo>
                  <a:lnTo>
                    <a:pt x="1121" y="4183"/>
                  </a:lnTo>
                  <a:lnTo>
                    <a:pt x="1120" y="4186"/>
                  </a:lnTo>
                  <a:lnTo>
                    <a:pt x="1120" y="4189"/>
                  </a:lnTo>
                  <a:lnTo>
                    <a:pt x="1118" y="4192"/>
                  </a:lnTo>
                  <a:lnTo>
                    <a:pt x="1117" y="4196"/>
                  </a:lnTo>
                  <a:lnTo>
                    <a:pt x="1113" y="4205"/>
                  </a:lnTo>
                  <a:lnTo>
                    <a:pt x="1110" y="4215"/>
                  </a:lnTo>
                  <a:lnTo>
                    <a:pt x="1109" y="4224"/>
                  </a:lnTo>
                  <a:lnTo>
                    <a:pt x="1107" y="4236"/>
                  </a:lnTo>
                  <a:lnTo>
                    <a:pt x="1107" y="4247"/>
                  </a:lnTo>
                  <a:lnTo>
                    <a:pt x="1105" y="4258"/>
                  </a:lnTo>
                  <a:lnTo>
                    <a:pt x="1104" y="4269"/>
                  </a:lnTo>
                  <a:lnTo>
                    <a:pt x="1102" y="4279"/>
                  </a:lnTo>
                  <a:lnTo>
                    <a:pt x="1097" y="4290"/>
                  </a:lnTo>
                  <a:lnTo>
                    <a:pt x="1093" y="4300"/>
                  </a:lnTo>
                  <a:lnTo>
                    <a:pt x="1093" y="4316"/>
                  </a:lnTo>
                  <a:lnTo>
                    <a:pt x="1091" y="4332"/>
                  </a:lnTo>
                  <a:lnTo>
                    <a:pt x="1089" y="4346"/>
                  </a:lnTo>
                  <a:lnTo>
                    <a:pt x="1088" y="4360"/>
                  </a:lnTo>
                  <a:lnTo>
                    <a:pt x="1086" y="4375"/>
                  </a:lnTo>
                  <a:lnTo>
                    <a:pt x="1085" y="4391"/>
                  </a:lnTo>
                  <a:lnTo>
                    <a:pt x="1085" y="4405"/>
                  </a:lnTo>
                  <a:lnTo>
                    <a:pt x="1083" y="4420"/>
                  </a:lnTo>
                  <a:lnTo>
                    <a:pt x="1083" y="4436"/>
                  </a:lnTo>
                  <a:lnTo>
                    <a:pt x="1083" y="4450"/>
                  </a:lnTo>
                  <a:lnTo>
                    <a:pt x="1081" y="4464"/>
                  </a:lnTo>
                  <a:lnTo>
                    <a:pt x="1080" y="4479"/>
                  </a:lnTo>
                  <a:lnTo>
                    <a:pt x="1078" y="4493"/>
                  </a:lnTo>
                  <a:lnTo>
                    <a:pt x="1077" y="4508"/>
                  </a:lnTo>
                  <a:lnTo>
                    <a:pt x="1075" y="4524"/>
                  </a:lnTo>
                  <a:lnTo>
                    <a:pt x="1073" y="4538"/>
                  </a:lnTo>
                  <a:lnTo>
                    <a:pt x="1070" y="4552"/>
                  </a:lnTo>
                  <a:lnTo>
                    <a:pt x="1069" y="4567"/>
                  </a:lnTo>
                  <a:lnTo>
                    <a:pt x="1065" y="4581"/>
                  </a:lnTo>
                  <a:lnTo>
                    <a:pt x="1061" y="4596"/>
                  </a:lnTo>
                  <a:lnTo>
                    <a:pt x="1056" y="4628"/>
                  </a:lnTo>
                  <a:lnTo>
                    <a:pt x="1051" y="4660"/>
                  </a:lnTo>
                  <a:lnTo>
                    <a:pt x="1046" y="4688"/>
                  </a:lnTo>
                  <a:lnTo>
                    <a:pt x="1041" y="4719"/>
                  </a:lnTo>
                  <a:lnTo>
                    <a:pt x="1037" y="4748"/>
                  </a:lnTo>
                  <a:lnTo>
                    <a:pt x="1033" y="4778"/>
                  </a:lnTo>
                  <a:lnTo>
                    <a:pt x="1029" y="4807"/>
                  </a:lnTo>
                  <a:lnTo>
                    <a:pt x="1024" y="4837"/>
                  </a:lnTo>
                  <a:lnTo>
                    <a:pt x="1017" y="4868"/>
                  </a:lnTo>
                  <a:lnTo>
                    <a:pt x="1013" y="4900"/>
                  </a:lnTo>
                  <a:lnTo>
                    <a:pt x="1009" y="4914"/>
                  </a:lnTo>
                  <a:lnTo>
                    <a:pt x="1006" y="4928"/>
                  </a:lnTo>
                  <a:lnTo>
                    <a:pt x="1003" y="4944"/>
                  </a:lnTo>
                  <a:lnTo>
                    <a:pt x="1001" y="4960"/>
                  </a:lnTo>
                  <a:lnTo>
                    <a:pt x="998" y="4976"/>
                  </a:lnTo>
                  <a:lnTo>
                    <a:pt x="995" y="4992"/>
                  </a:lnTo>
                  <a:lnTo>
                    <a:pt x="990" y="5008"/>
                  </a:lnTo>
                  <a:lnTo>
                    <a:pt x="987" y="5024"/>
                  </a:lnTo>
                  <a:lnTo>
                    <a:pt x="984" y="5040"/>
                  </a:lnTo>
                  <a:lnTo>
                    <a:pt x="981" y="5056"/>
                  </a:lnTo>
                  <a:lnTo>
                    <a:pt x="979" y="5068"/>
                  </a:lnTo>
                  <a:lnTo>
                    <a:pt x="977" y="5080"/>
                  </a:lnTo>
                  <a:lnTo>
                    <a:pt x="976" y="5092"/>
                  </a:lnTo>
                  <a:lnTo>
                    <a:pt x="973" y="5103"/>
                  </a:lnTo>
                  <a:lnTo>
                    <a:pt x="971" y="5114"/>
                  </a:lnTo>
                  <a:lnTo>
                    <a:pt x="968" y="5125"/>
                  </a:lnTo>
                  <a:lnTo>
                    <a:pt x="966" y="5138"/>
                  </a:lnTo>
                  <a:lnTo>
                    <a:pt x="963" y="5149"/>
                  </a:lnTo>
                  <a:lnTo>
                    <a:pt x="961" y="5160"/>
                  </a:lnTo>
                  <a:lnTo>
                    <a:pt x="961" y="5172"/>
                  </a:lnTo>
                  <a:lnTo>
                    <a:pt x="961" y="5175"/>
                  </a:lnTo>
                  <a:lnTo>
                    <a:pt x="960" y="5176"/>
                  </a:lnTo>
                  <a:lnTo>
                    <a:pt x="957" y="5180"/>
                  </a:lnTo>
                  <a:lnTo>
                    <a:pt x="955" y="5181"/>
                  </a:lnTo>
                  <a:lnTo>
                    <a:pt x="953" y="5183"/>
                  </a:lnTo>
                  <a:lnTo>
                    <a:pt x="950" y="5184"/>
                  </a:lnTo>
                  <a:lnTo>
                    <a:pt x="949" y="5186"/>
                  </a:lnTo>
                  <a:lnTo>
                    <a:pt x="949" y="5189"/>
                  </a:lnTo>
                  <a:lnTo>
                    <a:pt x="949" y="5191"/>
                  </a:lnTo>
                  <a:lnTo>
                    <a:pt x="950" y="5196"/>
                  </a:lnTo>
                  <a:lnTo>
                    <a:pt x="952" y="5200"/>
                  </a:lnTo>
                  <a:lnTo>
                    <a:pt x="953" y="5205"/>
                  </a:lnTo>
                  <a:lnTo>
                    <a:pt x="955" y="5210"/>
                  </a:lnTo>
                  <a:lnTo>
                    <a:pt x="957" y="5215"/>
                  </a:lnTo>
                  <a:lnTo>
                    <a:pt x="958" y="5220"/>
                  </a:lnTo>
                  <a:lnTo>
                    <a:pt x="960" y="5224"/>
                  </a:lnTo>
                  <a:lnTo>
                    <a:pt x="961" y="5229"/>
                  </a:lnTo>
                  <a:lnTo>
                    <a:pt x="965" y="5232"/>
                  </a:lnTo>
                  <a:lnTo>
                    <a:pt x="968" y="5237"/>
                  </a:lnTo>
                  <a:lnTo>
                    <a:pt x="971" y="5240"/>
                  </a:lnTo>
                  <a:lnTo>
                    <a:pt x="966" y="5256"/>
                  </a:lnTo>
                  <a:lnTo>
                    <a:pt x="961" y="5272"/>
                  </a:lnTo>
                  <a:lnTo>
                    <a:pt x="957" y="5290"/>
                  </a:lnTo>
                  <a:lnTo>
                    <a:pt x="953" y="5306"/>
                  </a:lnTo>
                  <a:lnTo>
                    <a:pt x="949" y="5322"/>
                  </a:lnTo>
                  <a:lnTo>
                    <a:pt x="944" y="5338"/>
                  </a:lnTo>
                  <a:lnTo>
                    <a:pt x="937" y="5354"/>
                  </a:lnTo>
                  <a:lnTo>
                    <a:pt x="931" y="5370"/>
                  </a:lnTo>
                  <a:lnTo>
                    <a:pt x="923" y="5384"/>
                  </a:lnTo>
                  <a:lnTo>
                    <a:pt x="915" y="5397"/>
                  </a:lnTo>
                  <a:lnTo>
                    <a:pt x="915" y="5402"/>
                  </a:lnTo>
                  <a:lnTo>
                    <a:pt x="913" y="5407"/>
                  </a:lnTo>
                  <a:lnTo>
                    <a:pt x="913" y="5410"/>
                  </a:lnTo>
                  <a:lnTo>
                    <a:pt x="910" y="5413"/>
                  </a:lnTo>
                  <a:lnTo>
                    <a:pt x="909" y="5416"/>
                  </a:lnTo>
                  <a:lnTo>
                    <a:pt x="907" y="5421"/>
                  </a:lnTo>
                  <a:lnTo>
                    <a:pt x="905" y="5424"/>
                  </a:lnTo>
                  <a:lnTo>
                    <a:pt x="904" y="5428"/>
                  </a:lnTo>
                  <a:lnTo>
                    <a:pt x="902" y="5431"/>
                  </a:lnTo>
                  <a:lnTo>
                    <a:pt x="902" y="5436"/>
                  </a:lnTo>
                  <a:lnTo>
                    <a:pt x="901" y="5436"/>
                  </a:lnTo>
                  <a:lnTo>
                    <a:pt x="899" y="5436"/>
                  </a:lnTo>
                  <a:lnTo>
                    <a:pt x="897" y="5436"/>
                  </a:lnTo>
                  <a:lnTo>
                    <a:pt x="896" y="5434"/>
                  </a:lnTo>
                  <a:lnTo>
                    <a:pt x="893" y="5434"/>
                  </a:lnTo>
                  <a:lnTo>
                    <a:pt x="891" y="5432"/>
                  </a:lnTo>
                  <a:lnTo>
                    <a:pt x="889" y="5431"/>
                  </a:lnTo>
                  <a:lnTo>
                    <a:pt x="888" y="5431"/>
                  </a:lnTo>
                  <a:lnTo>
                    <a:pt x="885" y="5431"/>
                  </a:lnTo>
                  <a:lnTo>
                    <a:pt x="883" y="5431"/>
                  </a:lnTo>
                  <a:lnTo>
                    <a:pt x="885" y="5434"/>
                  </a:lnTo>
                  <a:lnTo>
                    <a:pt x="886" y="5439"/>
                  </a:lnTo>
                  <a:lnTo>
                    <a:pt x="886" y="5442"/>
                  </a:lnTo>
                  <a:lnTo>
                    <a:pt x="888" y="5447"/>
                  </a:lnTo>
                  <a:lnTo>
                    <a:pt x="886" y="5450"/>
                  </a:lnTo>
                  <a:lnTo>
                    <a:pt x="886" y="5455"/>
                  </a:lnTo>
                  <a:lnTo>
                    <a:pt x="886" y="5458"/>
                  </a:lnTo>
                  <a:lnTo>
                    <a:pt x="886" y="5463"/>
                  </a:lnTo>
                  <a:lnTo>
                    <a:pt x="886" y="5466"/>
                  </a:lnTo>
                  <a:lnTo>
                    <a:pt x="888" y="5471"/>
                  </a:lnTo>
                  <a:lnTo>
                    <a:pt x="888" y="5480"/>
                  </a:lnTo>
                  <a:lnTo>
                    <a:pt x="888" y="5493"/>
                  </a:lnTo>
                  <a:lnTo>
                    <a:pt x="889" y="5504"/>
                  </a:lnTo>
                  <a:lnTo>
                    <a:pt x="891" y="5517"/>
                  </a:lnTo>
                  <a:lnTo>
                    <a:pt x="891" y="5530"/>
                  </a:lnTo>
                  <a:lnTo>
                    <a:pt x="891" y="5543"/>
                  </a:lnTo>
                  <a:lnTo>
                    <a:pt x="891" y="5556"/>
                  </a:lnTo>
                  <a:lnTo>
                    <a:pt x="891" y="5568"/>
                  </a:lnTo>
                  <a:lnTo>
                    <a:pt x="888" y="5583"/>
                  </a:lnTo>
                  <a:lnTo>
                    <a:pt x="885" y="5596"/>
                  </a:lnTo>
                  <a:lnTo>
                    <a:pt x="886" y="5597"/>
                  </a:lnTo>
                  <a:lnTo>
                    <a:pt x="888" y="5599"/>
                  </a:lnTo>
                  <a:lnTo>
                    <a:pt x="888" y="5602"/>
                  </a:lnTo>
                  <a:lnTo>
                    <a:pt x="888" y="5605"/>
                  </a:lnTo>
                  <a:lnTo>
                    <a:pt x="888" y="5608"/>
                  </a:lnTo>
                  <a:lnTo>
                    <a:pt x="886" y="5612"/>
                  </a:lnTo>
                  <a:lnTo>
                    <a:pt x="886" y="5615"/>
                  </a:lnTo>
                  <a:lnTo>
                    <a:pt x="885" y="5618"/>
                  </a:lnTo>
                  <a:lnTo>
                    <a:pt x="883" y="5621"/>
                  </a:lnTo>
                  <a:lnTo>
                    <a:pt x="883" y="5624"/>
                  </a:lnTo>
                  <a:lnTo>
                    <a:pt x="883" y="5626"/>
                  </a:lnTo>
                  <a:lnTo>
                    <a:pt x="883" y="5629"/>
                  </a:lnTo>
                  <a:lnTo>
                    <a:pt x="883" y="5632"/>
                  </a:lnTo>
                  <a:lnTo>
                    <a:pt x="883" y="5636"/>
                  </a:lnTo>
                  <a:lnTo>
                    <a:pt x="881" y="5637"/>
                  </a:lnTo>
                  <a:lnTo>
                    <a:pt x="881" y="5640"/>
                  </a:lnTo>
                  <a:lnTo>
                    <a:pt x="880" y="5644"/>
                  </a:lnTo>
                  <a:lnTo>
                    <a:pt x="878" y="5645"/>
                  </a:lnTo>
                  <a:lnTo>
                    <a:pt x="877" y="5647"/>
                  </a:lnTo>
                  <a:lnTo>
                    <a:pt x="875" y="5650"/>
                  </a:lnTo>
                  <a:lnTo>
                    <a:pt x="873" y="5653"/>
                  </a:lnTo>
                  <a:lnTo>
                    <a:pt x="872" y="5658"/>
                  </a:lnTo>
                  <a:lnTo>
                    <a:pt x="869" y="5660"/>
                  </a:lnTo>
                  <a:lnTo>
                    <a:pt x="865" y="5661"/>
                  </a:lnTo>
                  <a:lnTo>
                    <a:pt x="862" y="5663"/>
                  </a:lnTo>
                  <a:lnTo>
                    <a:pt x="857" y="5664"/>
                  </a:lnTo>
                  <a:lnTo>
                    <a:pt x="854" y="5666"/>
                  </a:lnTo>
                  <a:lnTo>
                    <a:pt x="849" y="5668"/>
                  </a:lnTo>
                  <a:lnTo>
                    <a:pt x="846" y="5669"/>
                  </a:lnTo>
                  <a:lnTo>
                    <a:pt x="843" y="5672"/>
                  </a:lnTo>
                  <a:lnTo>
                    <a:pt x="840" y="5674"/>
                  </a:lnTo>
                  <a:lnTo>
                    <a:pt x="837" y="5674"/>
                  </a:lnTo>
                  <a:lnTo>
                    <a:pt x="833" y="5676"/>
                  </a:lnTo>
                  <a:lnTo>
                    <a:pt x="830" y="5676"/>
                  </a:lnTo>
                  <a:lnTo>
                    <a:pt x="827" y="5676"/>
                  </a:lnTo>
                  <a:lnTo>
                    <a:pt x="824" y="5676"/>
                  </a:lnTo>
                  <a:lnTo>
                    <a:pt x="822" y="5676"/>
                  </a:lnTo>
                  <a:lnTo>
                    <a:pt x="819" y="5677"/>
                  </a:lnTo>
                  <a:lnTo>
                    <a:pt x="816" y="5679"/>
                  </a:lnTo>
                  <a:lnTo>
                    <a:pt x="813" y="5682"/>
                  </a:lnTo>
                  <a:lnTo>
                    <a:pt x="806" y="5682"/>
                  </a:lnTo>
                  <a:lnTo>
                    <a:pt x="801" y="5684"/>
                  </a:lnTo>
                  <a:lnTo>
                    <a:pt x="797" y="5685"/>
                  </a:lnTo>
                  <a:lnTo>
                    <a:pt x="792" y="5685"/>
                  </a:lnTo>
                  <a:lnTo>
                    <a:pt x="787" y="5687"/>
                  </a:lnTo>
                  <a:lnTo>
                    <a:pt x="781" y="5688"/>
                  </a:lnTo>
                  <a:lnTo>
                    <a:pt x="776" y="5688"/>
                  </a:lnTo>
                  <a:lnTo>
                    <a:pt x="771" y="5690"/>
                  </a:lnTo>
                  <a:lnTo>
                    <a:pt x="765" y="5692"/>
                  </a:lnTo>
                  <a:lnTo>
                    <a:pt x="760" y="5692"/>
                  </a:lnTo>
                  <a:lnTo>
                    <a:pt x="741" y="5698"/>
                  </a:lnTo>
                  <a:lnTo>
                    <a:pt x="723" y="5703"/>
                  </a:lnTo>
                  <a:lnTo>
                    <a:pt x="704" y="5706"/>
                  </a:lnTo>
                  <a:lnTo>
                    <a:pt x="685" y="5711"/>
                  </a:lnTo>
                  <a:lnTo>
                    <a:pt x="667" y="5716"/>
                  </a:lnTo>
                  <a:lnTo>
                    <a:pt x="648" y="5720"/>
                  </a:lnTo>
                  <a:lnTo>
                    <a:pt x="630" y="5728"/>
                  </a:lnTo>
                  <a:lnTo>
                    <a:pt x="613" y="5736"/>
                  </a:lnTo>
                  <a:lnTo>
                    <a:pt x="597" y="5748"/>
                  </a:lnTo>
                  <a:lnTo>
                    <a:pt x="582" y="5762"/>
                  </a:lnTo>
                  <a:lnTo>
                    <a:pt x="576" y="5767"/>
                  </a:lnTo>
                  <a:lnTo>
                    <a:pt x="571" y="5773"/>
                  </a:lnTo>
                  <a:lnTo>
                    <a:pt x="565" y="5778"/>
                  </a:lnTo>
                  <a:lnTo>
                    <a:pt x="558" y="5784"/>
                  </a:lnTo>
                  <a:lnTo>
                    <a:pt x="553" y="5789"/>
                  </a:lnTo>
                  <a:lnTo>
                    <a:pt x="547" y="5796"/>
                  </a:lnTo>
                  <a:lnTo>
                    <a:pt x="542" y="5802"/>
                  </a:lnTo>
                  <a:lnTo>
                    <a:pt x="539" y="5807"/>
                  </a:lnTo>
                  <a:lnTo>
                    <a:pt x="534" y="5813"/>
                  </a:lnTo>
                  <a:lnTo>
                    <a:pt x="533" y="5818"/>
                  </a:lnTo>
                  <a:lnTo>
                    <a:pt x="525" y="5824"/>
                  </a:lnTo>
                  <a:lnTo>
                    <a:pt x="517" y="5831"/>
                  </a:lnTo>
                  <a:lnTo>
                    <a:pt x="509" y="5839"/>
                  </a:lnTo>
                  <a:lnTo>
                    <a:pt x="502" y="5845"/>
                  </a:lnTo>
                  <a:lnTo>
                    <a:pt x="494" y="5853"/>
                  </a:lnTo>
                  <a:lnTo>
                    <a:pt x="486" y="5861"/>
                  </a:lnTo>
                  <a:lnTo>
                    <a:pt x="478" y="5869"/>
                  </a:lnTo>
                  <a:lnTo>
                    <a:pt x="470" y="5876"/>
                  </a:lnTo>
                  <a:lnTo>
                    <a:pt x="461" y="5882"/>
                  </a:lnTo>
                  <a:lnTo>
                    <a:pt x="451" y="5887"/>
                  </a:lnTo>
                  <a:lnTo>
                    <a:pt x="445" y="5890"/>
                  </a:lnTo>
                  <a:lnTo>
                    <a:pt x="440" y="5892"/>
                  </a:lnTo>
                  <a:lnTo>
                    <a:pt x="433" y="5895"/>
                  </a:lnTo>
                  <a:lnTo>
                    <a:pt x="427" y="5896"/>
                  </a:lnTo>
                  <a:lnTo>
                    <a:pt x="421" y="5900"/>
                  </a:lnTo>
                  <a:lnTo>
                    <a:pt x="416" y="5903"/>
                  </a:lnTo>
                  <a:lnTo>
                    <a:pt x="409" y="5904"/>
                  </a:lnTo>
                  <a:lnTo>
                    <a:pt x="403" y="5908"/>
                  </a:lnTo>
                  <a:lnTo>
                    <a:pt x="397" y="5911"/>
                  </a:lnTo>
                  <a:lnTo>
                    <a:pt x="392" y="5912"/>
                  </a:lnTo>
                  <a:lnTo>
                    <a:pt x="389" y="5912"/>
                  </a:lnTo>
                  <a:lnTo>
                    <a:pt x="387" y="5914"/>
                  </a:lnTo>
                  <a:lnTo>
                    <a:pt x="384" y="5914"/>
                  </a:lnTo>
                  <a:lnTo>
                    <a:pt x="382" y="5916"/>
                  </a:lnTo>
                  <a:lnTo>
                    <a:pt x="379" y="5917"/>
                  </a:lnTo>
                  <a:lnTo>
                    <a:pt x="376" y="5919"/>
                  </a:lnTo>
                  <a:lnTo>
                    <a:pt x="374" y="5920"/>
                  </a:lnTo>
                  <a:lnTo>
                    <a:pt x="371" y="5920"/>
                  </a:lnTo>
                  <a:lnTo>
                    <a:pt x="369" y="5922"/>
                  </a:lnTo>
                  <a:lnTo>
                    <a:pt x="366" y="5924"/>
                  </a:lnTo>
                  <a:lnTo>
                    <a:pt x="363" y="5925"/>
                  </a:lnTo>
                  <a:lnTo>
                    <a:pt x="360" y="5925"/>
                  </a:lnTo>
                  <a:lnTo>
                    <a:pt x="357" y="5925"/>
                  </a:lnTo>
                  <a:lnTo>
                    <a:pt x="352" y="5927"/>
                  </a:lnTo>
                  <a:lnTo>
                    <a:pt x="349" y="5928"/>
                  </a:lnTo>
                  <a:lnTo>
                    <a:pt x="344" y="5928"/>
                  </a:lnTo>
                  <a:lnTo>
                    <a:pt x="341" y="5930"/>
                  </a:lnTo>
                  <a:lnTo>
                    <a:pt x="336" y="5930"/>
                  </a:lnTo>
                  <a:lnTo>
                    <a:pt x="333" y="5932"/>
                  </a:lnTo>
                  <a:lnTo>
                    <a:pt x="328" y="5933"/>
                  </a:lnTo>
                  <a:lnTo>
                    <a:pt x="328" y="5930"/>
                  </a:lnTo>
                  <a:lnTo>
                    <a:pt x="320" y="5935"/>
                  </a:lnTo>
                  <a:lnTo>
                    <a:pt x="304" y="5936"/>
                  </a:lnTo>
                  <a:lnTo>
                    <a:pt x="286" y="5940"/>
                  </a:lnTo>
                  <a:lnTo>
                    <a:pt x="270" y="5941"/>
                  </a:lnTo>
                  <a:lnTo>
                    <a:pt x="254" y="5944"/>
                  </a:lnTo>
                  <a:lnTo>
                    <a:pt x="238" y="5946"/>
                  </a:lnTo>
                  <a:lnTo>
                    <a:pt x="221" y="5948"/>
                  </a:lnTo>
                  <a:lnTo>
                    <a:pt x="205" y="5949"/>
                  </a:lnTo>
                  <a:lnTo>
                    <a:pt x="187" y="5949"/>
                  </a:lnTo>
                  <a:lnTo>
                    <a:pt x="169" y="5948"/>
                  </a:lnTo>
                  <a:lnTo>
                    <a:pt x="153" y="5946"/>
                  </a:lnTo>
                  <a:lnTo>
                    <a:pt x="152" y="5944"/>
                  </a:lnTo>
                  <a:lnTo>
                    <a:pt x="150" y="5944"/>
                  </a:lnTo>
                  <a:lnTo>
                    <a:pt x="150" y="5944"/>
                  </a:lnTo>
                  <a:lnTo>
                    <a:pt x="149" y="5944"/>
                  </a:lnTo>
                  <a:lnTo>
                    <a:pt x="147" y="5943"/>
                  </a:lnTo>
                  <a:lnTo>
                    <a:pt x="145" y="5943"/>
                  </a:lnTo>
                  <a:lnTo>
                    <a:pt x="144" y="5943"/>
                  </a:lnTo>
                  <a:lnTo>
                    <a:pt x="144" y="5943"/>
                  </a:lnTo>
                  <a:lnTo>
                    <a:pt x="142" y="5943"/>
                  </a:lnTo>
                  <a:lnTo>
                    <a:pt x="141" y="5943"/>
                  </a:lnTo>
                  <a:lnTo>
                    <a:pt x="141" y="5941"/>
                  </a:lnTo>
                  <a:lnTo>
                    <a:pt x="131" y="5940"/>
                  </a:lnTo>
                  <a:lnTo>
                    <a:pt x="121" y="5938"/>
                  </a:lnTo>
                  <a:lnTo>
                    <a:pt x="112" y="5936"/>
                  </a:lnTo>
                  <a:lnTo>
                    <a:pt x="102" y="5935"/>
                  </a:lnTo>
                  <a:lnTo>
                    <a:pt x="91" y="5933"/>
                  </a:lnTo>
                  <a:lnTo>
                    <a:pt x="81" y="5932"/>
                  </a:lnTo>
                  <a:lnTo>
                    <a:pt x="72" y="5928"/>
                  </a:lnTo>
                  <a:lnTo>
                    <a:pt x="61" y="5927"/>
                  </a:lnTo>
                  <a:lnTo>
                    <a:pt x="51" y="5924"/>
                  </a:lnTo>
                  <a:lnTo>
                    <a:pt x="41" y="5919"/>
                  </a:lnTo>
                  <a:lnTo>
                    <a:pt x="40" y="5920"/>
                  </a:lnTo>
                  <a:lnTo>
                    <a:pt x="38" y="5919"/>
                  </a:lnTo>
                  <a:lnTo>
                    <a:pt x="37" y="5919"/>
                  </a:lnTo>
                  <a:lnTo>
                    <a:pt x="35" y="5917"/>
                  </a:lnTo>
                  <a:lnTo>
                    <a:pt x="33" y="5914"/>
                  </a:lnTo>
                  <a:lnTo>
                    <a:pt x="32" y="5912"/>
                  </a:lnTo>
                  <a:lnTo>
                    <a:pt x="29" y="5911"/>
                  </a:lnTo>
                  <a:lnTo>
                    <a:pt x="27" y="5909"/>
                  </a:lnTo>
                  <a:lnTo>
                    <a:pt x="25" y="5909"/>
                  </a:lnTo>
                  <a:lnTo>
                    <a:pt x="22" y="5909"/>
                  </a:lnTo>
                  <a:lnTo>
                    <a:pt x="19" y="5903"/>
                  </a:lnTo>
                  <a:lnTo>
                    <a:pt x="16" y="5898"/>
                  </a:lnTo>
                  <a:lnTo>
                    <a:pt x="13" y="5892"/>
                  </a:lnTo>
                  <a:lnTo>
                    <a:pt x="9" y="5887"/>
                  </a:lnTo>
                  <a:lnTo>
                    <a:pt x="5" y="5882"/>
                  </a:lnTo>
                  <a:lnTo>
                    <a:pt x="3" y="5877"/>
                  </a:lnTo>
                  <a:lnTo>
                    <a:pt x="0" y="5871"/>
                  </a:lnTo>
                  <a:lnTo>
                    <a:pt x="0" y="5864"/>
                  </a:lnTo>
                  <a:lnTo>
                    <a:pt x="0" y="5858"/>
                  </a:lnTo>
                  <a:lnTo>
                    <a:pt x="3" y="5850"/>
                  </a:lnTo>
                  <a:lnTo>
                    <a:pt x="3" y="5848"/>
                  </a:lnTo>
                  <a:lnTo>
                    <a:pt x="3" y="5847"/>
                  </a:lnTo>
                  <a:lnTo>
                    <a:pt x="5" y="5845"/>
                  </a:lnTo>
                  <a:lnTo>
                    <a:pt x="5" y="5844"/>
                  </a:lnTo>
                  <a:lnTo>
                    <a:pt x="6" y="5842"/>
                  </a:lnTo>
                  <a:lnTo>
                    <a:pt x="6" y="5840"/>
                  </a:lnTo>
                  <a:lnTo>
                    <a:pt x="8" y="5839"/>
                  </a:lnTo>
                  <a:lnTo>
                    <a:pt x="9" y="5837"/>
                  </a:lnTo>
                  <a:lnTo>
                    <a:pt x="11" y="5837"/>
                  </a:lnTo>
                  <a:lnTo>
                    <a:pt x="13" y="5836"/>
                  </a:lnTo>
                  <a:lnTo>
                    <a:pt x="14" y="5824"/>
                  </a:lnTo>
                  <a:lnTo>
                    <a:pt x="16" y="5813"/>
                  </a:lnTo>
                  <a:lnTo>
                    <a:pt x="17" y="5804"/>
                  </a:lnTo>
                  <a:lnTo>
                    <a:pt x="19" y="5792"/>
                  </a:lnTo>
                  <a:lnTo>
                    <a:pt x="22" y="5783"/>
                  </a:lnTo>
                  <a:lnTo>
                    <a:pt x="25" y="5772"/>
                  </a:lnTo>
                  <a:lnTo>
                    <a:pt x="30" y="5764"/>
                  </a:lnTo>
                  <a:lnTo>
                    <a:pt x="37" y="5754"/>
                  </a:lnTo>
                  <a:lnTo>
                    <a:pt x="45" y="5746"/>
                  </a:lnTo>
                  <a:lnTo>
                    <a:pt x="54" y="5738"/>
                  </a:lnTo>
                  <a:lnTo>
                    <a:pt x="67" y="5727"/>
                  </a:lnTo>
                  <a:lnTo>
                    <a:pt x="81" y="5716"/>
                  </a:lnTo>
                  <a:lnTo>
                    <a:pt x="96" y="5703"/>
                  </a:lnTo>
                  <a:lnTo>
                    <a:pt x="110" y="5692"/>
                  </a:lnTo>
                  <a:lnTo>
                    <a:pt x="125" y="5680"/>
                  </a:lnTo>
                  <a:lnTo>
                    <a:pt x="141" y="5668"/>
                  </a:lnTo>
                  <a:lnTo>
                    <a:pt x="155" y="5656"/>
                  </a:lnTo>
                  <a:lnTo>
                    <a:pt x="171" y="5645"/>
                  </a:lnTo>
                  <a:lnTo>
                    <a:pt x="187" y="5634"/>
                  </a:lnTo>
                  <a:lnTo>
                    <a:pt x="203" y="5624"/>
                  </a:lnTo>
                  <a:lnTo>
                    <a:pt x="208" y="5623"/>
                  </a:lnTo>
                  <a:lnTo>
                    <a:pt x="211" y="5621"/>
                  </a:lnTo>
                  <a:lnTo>
                    <a:pt x="216" y="5620"/>
                  </a:lnTo>
                  <a:lnTo>
                    <a:pt x="221" y="5616"/>
                  </a:lnTo>
                  <a:lnTo>
                    <a:pt x="224" y="5613"/>
                  </a:lnTo>
                  <a:lnTo>
                    <a:pt x="227" y="5610"/>
                  </a:lnTo>
                  <a:lnTo>
                    <a:pt x="230" y="5607"/>
                  </a:lnTo>
                  <a:lnTo>
                    <a:pt x="233" y="5604"/>
                  </a:lnTo>
                  <a:lnTo>
                    <a:pt x="237" y="5600"/>
                  </a:lnTo>
                  <a:lnTo>
                    <a:pt x="240" y="5599"/>
                  </a:lnTo>
                  <a:lnTo>
                    <a:pt x="245" y="5594"/>
                  </a:lnTo>
                  <a:lnTo>
                    <a:pt x="248" y="5589"/>
                  </a:lnTo>
                  <a:lnTo>
                    <a:pt x="253" y="5584"/>
                  </a:lnTo>
                  <a:lnTo>
                    <a:pt x="256" y="5580"/>
                  </a:lnTo>
                  <a:lnTo>
                    <a:pt x="259" y="5575"/>
                  </a:lnTo>
                  <a:lnTo>
                    <a:pt x="262" y="5572"/>
                  </a:lnTo>
                  <a:lnTo>
                    <a:pt x="265" y="5567"/>
                  </a:lnTo>
                  <a:lnTo>
                    <a:pt x="269" y="5562"/>
                  </a:lnTo>
                  <a:lnTo>
                    <a:pt x="273" y="5557"/>
                  </a:lnTo>
                  <a:lnTo>
                    <a:pt x="278" y="5554"/>
                  </a:lnTo>
                  <a:lnTo>
                    <a:pt x="280" y="5554"/>
                  </a:lnTo>
                  <a:lnTo>
                    <a:pt x="281" y="5554"/>
                  </a:lnTo>
                  <a:lnTo>
                    <a:pt x="283" y="5554"/>
                  </a:lnTo>
                  <a:lnTo>
                    <a:pt x="285" y="5552"/>
                  </a:lnTo>
                  <a:lnTo>
                    <a:pt x="286" y="5552"/>
                  </a:lnTo>
                  <a:lnTo>
                    <a:pt x="288" y="5551"/>
                  </a:lnTo>
                  <a:lnTo>
                    <a:pt x="289" y="5549"/>
                  </a:lnTo>
                  <a:lnTo>
                    <a:pt x="291" y="5549"/>
                  </a:lnTo>
                  <a:lnTo>
                    <a:pt x="293" y="5548"/>
                  </a:lnTo>
                  <a:lnTo>
                    <a:pt x="296" y="5548"/>
                  </a:lnTo>
                  <a:lnTo>
                    <a:pt x="294" y="5546"/>
                  </a:lnTo>
                  <a:lnTo>
                    <a:pt x="293" y="5544"/>
                  </a:lnTo>
                  <a:lnTo>
                    <a:pt x="291" y="5543"/>
                  </a:lnTo>
                  <a:lnTo>
                    <a:pt x="289" y="5541"/>
                  </a:lnTo>
                  <a:lnTo>
                    <a:pt x="289" y="5541"/>
                  </a:lnTo>
                  <a:lnTo>
                    <a:pt x="288" y="5540"/>
                  </a:lnTo>
                  <a:lnTo>
                    <a:pt x="288" y="5538"/>
                  </a:lnTo>
                  <a:lnTo>
                    <a:pt x="288" y="5536"/>
                  </a:lnTo>
                  <a:lnTo>
                    <a:pt x="288" y="5535"/>
                  </a:lnTo>
                  <a:lnTo>
                    <a:pt x="288" y="5533"/>
                  </a:lnTo>
                  <a:lnTo>
                    <a:pt x="289" y="5533"/>
                  </a:lnTo>
                  <a:lnTo>
                    <a:pt x="289" y="5532"/>
                  </a:lnTo>
                  <a:lnTo>
                    <a:pt x="291" y="5532"/>
                  </a:lnTo>
                  <a:lnTo>
                    <a:pt x="293" y="5532"/>
                  </a:lnTo>
                  <a:lnTo>
                    <a:pt x="293" y="5532"/>
                  </a:lnTo>
                  <a:lnTo>
                    <a:pt x="294" y="5530"/>
                  </a:lnTo>
                  <a:lnTo>
                    <a:pt x="296" y="5530"/>
                  </a:lnTo>
                  <a:lnTo>
                    <a:pt x="296" y="5530"/>
                  </a:lnTo>
                  <a:lnTo>
                    <a:pt x="297" y="5528"/>
                  </a:lnTo>
                  <a:lnTo>
                    <a:pt x="297" y="5528"/>
                  </a:lnTo>
                  <a:lnTo>
                    <a:pt x="296" y="5527"/>
                  </a:lnTo>
                  <a:lnTo>
                    <a:pt x="293" y="5527"/>
                  </a:lnTo>
                  <a:lnTo>
                    <a:pt x="291" y="5528"/>
                  </a:lnTo>
                  <a:lnTo>
                    <a:pt x="288" y="5528"/>
                  </a:lnTo>
                  <a:lnTo>
                    <a:pt x="286" y="5528"/>
                  </a:lnTo>
                  <a:lnTo>
                    <a:pt x="283" y="5528"/>
                  </a:lnTo>
                  <a:lnTo>
                    <a:pt x="280" y="5528"/>
                  </a:lnTo>
                  <a:lnTo>
                    <a:pt x="278" y="5528"/>
                  </a:lnTo>
                  <a:lnTo>
                    <a:pt x="275" y="5527"/>
                  </a:lnTo>
                  <a:lnTo>
                    <a:pt x="273" y="5525"/>
                  </a:lnTo>
                  <a:lnTo>
                    <a:pt x="273" y="5522"/>
                  </a:lnTo>
                  <a:lnTo>
                    <a:pt x="275" y="5520"/>
                  </a:lnTo>
                  <a:lnTo>
                    <a:pt x="277" y="5517"/>
                  </a:lnTo>
                  <a:lnTo>
                    <a:pt x="278" y="5516"/>
                  </a:lnTo>
                  <a:lnTo>
                    <a:pt x="280" y="5514"/>
                  </a:lnTo>
                  <a:lnTo>
                    <a:pt x="283" y="5512"/>
                  </a:lnTo>
                  <a:lnTo>
                    <a:pt x="285" y="5511"/>
                  </a:lnTo>
                  <a:lnTo>
                    <a:pt x="286" y="5509"/>
                  </a:lnTo>
                  <a:lnTo>
                    <a:pt x="288" y="5508"/>
                  </a:lnTo>
                  <a:lnTo>
                    <a:pt x="289" y="5506"/>
                  </a:lnTo>
                  <a:lnTo>
                    <a:pt x="293" y="5503"/>
                  </a:lnTo>
                  <a:lnTo>
                    <a:pt x="296" y="5501"/>
                  </a:lnTo>
                  <a:lnTo>
                    <a:pt x="299" y="5498"/>
                  </a:lnTo>
                  <a:lnTo>
                    <a:pt x="302" y="5496"/>
                  </a:lnTo>
                  <a:lnTo>
                    <a:pt x="305" y="5493"/>
                  </a:lnTo>
                  <a:lnTo>
                    <a:pt x="307" y="5492"/>
                  </a:lnTo>
                  <a:lnTo>
                    <a:pt x="310" y="5488"/>
                  </a:lnTo>
                  <a:lnTo>
                    <a:pt x="313" y="5487"/>
                  </a:lnTo>
                  <a:lnTo>
                    <a:pt x="317" y="5484"/>
                  </a:lnTo>
                  <a:lnTo>
                    <a:pt x="318" y="5480"/>
                  </a:lnTo>
                  <a:lnTo>
                    <a:pt x="317" y="5480"/>
                  </a:lnTo>
                  <a:lnTo>
                    <a:pt x="313" y="5480"/>
                  </a:lnTo>
                  <a:lnTo>
                    <a:pt x="310" y="5480"/>
                  </a:lnTo>
                  <a:lnTo>
                    <a:pt x="307" y="5480"/>
                  </a:lnTo>
                  <a:lnTo>
                    <a:pt x="304" y="5480"/>
                  </a:lnTo>
                  <a:lnTo>
                    <a:pt x="301" y="5480"/>
                  </a:lnTo>
                  <a:lnTo>
                    <a:pt x="299" y="5480"/>
                  </a:lnTo>
                  <a:lnTo>
                    <a:pt x="296" y="5479"/>
                  </a:lnTo>
                  <a:lnTo>
                    <a:pt x="294" y="5477"/>
                  </a:lnTo>
                  <a:lnTo>
                    <a:pt x="291" y="5474"/>
                  </a:lnTo>
                  <a:lnTo>
                    <a:pt x="281" y="5453"/>
                  </a:lnTo>
                  <a:lnTo>
                    <a:pt x="285" y="5444"/>
                  </a:lnTo>
                  <a:lnTo>
                    <a:pt x="289" y="5436"/>
                  </a:lnTo>
                  <a:lnTo>
                    <a:pt x="296" y="5429"/>
                  </a:lnTo>
                  <a:lnTo>
                    <a:pt x="302" y="5423"/>
                  </a:lnTo>
                  <a:lnTo>
                    <a:pt x="310" y="5416"/>
                  </a:lnTo>
                  <a:lnTo>
                    <a:pt x="318" y="5412"/>
                  </a:lnTo>
                  <a:lnTo>
                    <a:pt x="326" y="5407"/>
                  </a:lnTo>
                  <a:lnTo>
                    <a:pt x="336" y="5404"/>
                  </a:lnTo>
                  <a:lnTo>
                    <a:pt x="344" y="5399"/>
                  </a:lnTo>
                  <a:lnTo>
                    <a:pt x="353" y="5396"/>
                  </a:lnTo>
                  <a:lnTo>
                    <a:pt x="350" y="5384"/>
                  </a:lnTo>
                  <a:lnTo>
                    <a:pt x="349" y="5372"/>
                  </a:lnTo>
                  <a:lnTo>
                    <a:pt x="347" y="5360"/>
                  </a:lnTo>
                  <a:lnTo>
                    <a:pt x="347" y="5348"/>
                  </a:lnTo>
                  <a:lnTo>
                    <a:pt x="345" y="5336"/>
                  </a:lnTo>
                  <a:lnTo>
                    <a:pt x="344" y="5325"/>
                  </a:lnTo>
                  <a:lnTo>
                    <a:pt x="344" y="5314"/>
                  </a:lnTo>
                  <a:lnTo>
                    <a:pt x="342" y="5303"/>
                  </a:lnTo>
                  <a:lnTo>
                    <a:pt x="341" y="5292"/>
                  </a:lnTo>
                  <a:lnTo>
                    <a:pt x="337" y="5280"/>
                  </a:lnTo>
                  <a:lnTo>
                    <a:pt x="337" y="5276"/>
                  </a:lnTo>
                  <a:lnTo>
                    <a:pt x="337" y="5271"/>
                  </a:lnTo>
                  <a:lnTo>
                    <a:pt x="337" y="5264"/>
                  </a:lnTo>
                  <a:lnTo>
                    <a:pt x="337" y="5258"/>
                  </a:lnTo>
                  <a:lnTo>
                    <a:pt x="337" y="5253"/>
                  </a:lnTo>
                  <a:lnTo>
                    <a:pt x="339" y="5247"/>
                  </a:lnTo>
                  <a:lnTo>
                    <a:pt x="339" y="5242"/>
                  </a:lnTo>
                  <a:lnTo>
                    <a:pt x="339" y="5236"/>
                  </a:lnTo>
                  <a:lnTo>
                    <a:pt x="341" y="5231"/>
                  </a:lnTo>
                  <a:lnTo>
                    <a:pt x="341" y="5226"/>
                  </a:lnTo>
                  <a:lnTo>
                    <a:pt x="344" y="5220"/>
                  </a:lnTo>
                  <a:lnTo>
                    <a:pt x="347" y="5215"/>
                  </a:lnTo>
                  <a:lnTo>
                    <a:pt x="350" y="5208"/>
                  </a:lnTo>
                  <a:lnTo>
                    <a:pt x="353" y="5202"/>
                  </a:lnTo>
                  <a:lnTo>
                    <a:pt x="355" y="5196"/>
                  </a:lnTo>
                  <a:lnTo>
                    <a:pt x="358" y="5191"/>
                  </a:lnTo>
                  <a:lnTo>
                    <a:pt x="361" y="5184"/>
                  </a:lnTo>
                  <a:lnTo>
                    <a:pt x="365" y="5180"/>
                  </a:lnTo>
                  <a:lnTo>
                    <a:pt x="369" y="5173"/>
                  </a:lnTo>
                  <a:lnTo>
                    <a:pt x="374" y="5168"/>
                  </a:lnTo>
                  <a:lnTo>
                    <a:pt x="379" y="5164"/>
                  </a:lnTo>
                  <a:lnTo>
                    <a:pt x="384" y="5157"/>
                  </a:lnTo>
                  <a:lnTo>
                    <a:pt x="389" y="5151"/>
                  </a:lnTo>
                  <a:lnTo>
                    <a:pt x="393" y="5144"/>
                  </a:lnTo>
                  <a:lnTo>
                    <a:pt x="397" y="5138"/>
                  </a:lnTo>
                  <a:lnTo>
                    <a:pt x="401" y="5132"/>
                  </a:lnTo>
                  <a:lnTo>
                    <a:pt x="406" y="5125"/>
                  </a:lnTo>
                  <a:lnTo>
                    <a:pt x="411" y="5119"/>
                  </a:lnTo>
                  <a:lnTo>
                    <a:pt x="414" y="5112"/>
                  </a:lnTo>
                  <a:lnTo>
                    <a:pt x="419" y="5108"/>
                  </a:lnTo>
                  <a:lnTo>
                    <a:pt x="417" y="5101"/>
                  </a:lnTo>
                  <a:lnTo>
                    <a:pt x="419" y="5100"/>
                  </a:lnTo>
                  <a:lnTo>
                    <a:pt x="419" y="5096"/>
                  </a:lnTo>
                  <a:lnTo>
                    <a:pt x="421" y="5095"/>
                  </a:lnTo>
                  <a:lnTo>
                    <a:pt x="421" y="5093"/>
                  </a:lnTo>
                  <a:lnTo>
                    <a:pt x="422" y="5092"/>
                  </a:lnTo>
                  <a:lnTo>
                    <a:pt x="422" y="5088"/>
                  </a:lnTo>
                  <a:lnTo>
                    <a:pt x="422" y="5087"/>
                  </a:lnTo>
                  <a:lnTo>
                    <a:pt x="424" y="5084"/>
                  </a:lnTo>
                  <a:lnTo>
                    <a:pt x="424" y="5082"/>
                  </a:lnTo>
                  <a:lnTo>
                    <a:pt x="425" y="5079"/>
                  </a:lnTo>
                  <a:lnTo>
                    <a:pt x="425" y="5066"/>
                  </a:lnTo>
                  <a:lnTo>
                    <a:pt x="425" y="5053"/>
                  </a:lnTo>
                  <a:lnTo>
                    <a:pt x="425" y="5042"/>
                  </a:lnTo>
                  <a:lnTo>
                    <a:pt x="425" y="5029"/>
                  </a:lnTo>
                  <a:lnTo>
                    <a:pt x="424" y="5016"/>
                  </a:lnTo>
                  <a:lnTo>
                    <a:pt x="424" y="5004"/>
                  </a:lnTo>
                  <a:lnTo>
                    <a:pt x="422" y="4991"/>
                  </a:lnTo>
                  <a:lnTo>
                    <a:pt x="424" y="4978"/>
                  </a:lnTo>
                  <a:lnTo>
                    <a:pt x="424" y="4965"/>
                  </a:lnTo>
                  <a:lnTo>
                    <a:pt x="425" y="4952"/>
                  </a:lnTo>
                  <a:lnTo>
                    <a:pt x="424" y="4948"/>
                  </a:lnTo>
                  <a:lnTo>
                    <a:pt x="422" y="4941"/>
                  </a:lnTo>
                  <a:lnTo>
                    <a:pt x="422" y="4936"/>
                  </a:lnTo>
                  <a:lnTo>
                    <a:pt x="422" y="4932"/>
                  </a:lnTo>
                  <a:lnTo>
                    <a:pt x="422" y="4925"/>
                  </a:lnTo>
                  <a:lnTo>
                    <a:pt x="422" y="4920"/>
                  </a:lnTo>
                  <a:lnTo>
                    <a:pt x="422" y="4916"/>
                  </a:lnTo>
                  <a:lnTo>
                    <a:pt x="422" y="4909"/>
                  </a:lnTo>
                  <a:lnTo>
                    <a:pt x="421" y="4904"/>
                  </a:lnTo>
                  <a:lnTo>
                    <a:pt x="419" y="4900"/>
                  </a:lnTo>
                  <a:lnTo>
                    <a:pt x="419" y="4890"/>
                  </a:lnTo>
                  <a:lnTo>
                    <a:pt x="419" y="4880"/>
                  </a:lnTo>
                  <a:lnTo>
                    <a:pt x="419" y="4871"/>
                  </a:lnTo>
                  <a:lnTo>
                    <a:pt x="417" y="4863"/>
                  </a:lnTo>
                  <a:lnTo>
                    <a:pt x="416" y="4855"/>
                  </a:lnTo>
                  <a:lnTo>
                    <a:pt x="416" y="4845"/>
                  </a:lnTo>
                  <a:lnTo>
                    <a:pt x="414" y="4837"/>
                  </a:lnTo>
                  <a:lnTo>
                    <a:pt x="414" y="4829"/>
                  </a:lnTo>
                  <a:lnTo>
                    <a:pt x="414" y="4820"/>
                  </a:lnTo>
                  <a:lnTo>
                    <a:pt x="414" y="4812"/>
                  </a:lnTo>
                  <a:lnTo>
                    <a:pt x="413" y="4794"/>
                  </a:lnTo>
                  <a:lnTo>
                    <a:pt x="411" y="4776"/>
                  </a:lnTo>
                  <a:lnTo>
                    <a:pt x="409" y="4759"/>
                  </a:lnTo>
                  <a:lnTo>
                    <a:pt x="408" y="4740"/>
                  </a:lnTo>
                  <a:lnTo>
                    <a:pt x="408" y="4720"/>
                  </a:lnTo>
                  <a:lnTo>
                    <a:pt x="406" y="4703"/>
                  </a:lnTo>
                  <a:lnTo>
                    <a:pt x="405" y="4684"/>
                  </a:lnTo>
                  <a:lnTo>
                    <a:pt x="403" y="4664"/>
                  </a:lnTo>
                  <a:lnTo>
                    <a:pt x="400" y="4647"/>
                  </a:lnTo>
                  <a:lnTo>
                    <a:pt x="398" y="4629"/>
                  </a:lnTo>
                  <a:lnTo>
                    <a:pt x="397" y="4626"/>
                  </a:lnTo>
                  <a:lnTo>
                    <a:pt x="395" y="4621"/>
                  </a:lnTo>
                  <a:lnTo>
                    <a:pt x="393" y="4618"/>
                  </a:lnTo>
                  <a:lnTo>
                    <a:pt x="393" y="4615"/>
                  </a:lnTo>
                  <a:lnTo>
                    <a:pt x="392" y="4610"/>
                  </a:lnTo>
                  <a:lnTo>
                    <a:pt x="392" y="4607"/>
                  </a:lnTo>
                  <a:lnTo>
                    <a:pt x="392" y="4602"/>
                  </a:lnTo>
                  <a:lnTo>
                    <a:pt x="392" y="4599"/>
                  </a:lnTo>
                  <a:lnTo>
                    <a:pt x="390" y="4594"/>
                  </a:lnTo>
                  <a:lnTo>
                    <a:pt x="390" y="4591"/>
                  </a:lnTo>
                  <a:lnTo>
                    <a:pt x="390" y="4584"/>
                  </a:lnTo>
                  <a:lnTo>
                    <a:pt x="389" y="4580"/>
                  </a:lnTo>
                  <a:lnTo>
                    <a:pt x="389" y="4573"/>
                  </a:lnTo>
                  <a:lnTo>
                    <a:pt x="389" y="4567"/>
                  </a:lnTo>
                  <a:lnTo>
                    <a:pt x="389" y="4562"/>
                  </a:lnTo>
                  <a:lnTo>
                    <a:pt x="389" y="4556"/>
                  </a:lnTo>
                  <a:lnTo>
                    <a:pt x="389" y="4549"/>
                  </a:lnTo>
                  <a:lnTo>
                    <a:pt x="387" y="4544"/>
                  </a:lnTo>
                  <a:lnTo>
                    <a:pt x="385" y="4538"/>
                  </a:lnTo>
                  <a:lnTo>
                    <a:pt x="384" y="4533"/>
                  </a:lnTo>
                  <a:lnTo>
                    <a:pt x="384" y="4519"/>
                  </a:lnTo>
                  <a:lnTo>
                    <a:pt x="384" y="4506"/>
                  </a:lnTo>
                  <a:lnTo>
                    <a:pt x="385" y="4492"/>
                  </a:lnTo>
                  <a:lnTo>
                    <a:pt x="387" y="4477"/>
                  </a:lnTo>
                  <a:lnTo>
                    <a:pt x="389" y="4463"/>
                  </a:lnTo>
                  <a:lnTo>
                    <a:pt x="392" y="4450"/>
                  </a:lnTo>
                  <a:lnTo>
                    <a:pt x="393" y="4436"/>
                  </a:lnTo>
                  <a:lnTo>
                    <a:pt x="397" y="4421"/>
                  </a:lnTo>
                  <a:lnTo>
                    <a:pt x="400" y="4407"/>
                  </a:lnTo>
                  <a:lnTo>
                    <a:pt x="401" y="4394"/>
                  </a:lnTo>
                  <a:lnTo>
                    <a:pt x="411" y="4375"/>
                  </a:lnTo>
                  <a:lnTo>
                    <a:pt x="419" y="4356"/>
                  </a:lnTo>
                  <a:lnTo>
                    <a:pt x="424" y="4336"/>
                  </a:lnTo>
                  <a:lnTo>
                    <a:pt x="429" y="4316"/>
                  </a:lnTo>
                  <a:lnTo>
                    <a:pt x="432" y="4295"/>
                  </a:lnTo>
                  <a:lnTo>
                    <a:pt x="435" y="4274"/>
                  </a:lnTo>
                  <a:lnTo>
                    <a:pt x="437" y="4252"/>
                  </a:lnTo>
                  <a:lnTo>
                    <a:pt x="440" y="4231"/>
                  </a:lnTo>
                  <a:lnTo>
                    <a:pt x="443" y="4212"/>
                  </a:lnTo>
                  <a:lnTo>
                    <a:pt x="446" y="4191"/>
                  </a:lnTo>
                  <a:lnTo>
                    <a:pt x="449" y="4172"/>
                  </a:lnTo>
                  <a:lnTo>
                    <a:pt x="453" y="4151"/>
                  </a:lnTo>
                  <a:lnTo>
                    <a:pt x="456" y="4132"/>
                  </a:lnTo>
                  <a:lnTo>
                    <a:pt x="459" y="4111"/>
                  </a:lnTo>
                  <a:lnTo>
                    <a:pt x="462" y="4090"/>
                  </a:lnTo>
                  <a:lnTo>
                    <a:pt x="464" y="4071"/>
                  </a:lnTo>
                  <a:lnTo>
                    <a:pt x="467" y="4050"/>
                  </a:lnTo>
                  <a:lnTo>
                    <a:pt x="469" y="4029"/>
                  </a:lnTo>
                  <a:lnTo>
                    <a:pt x="470" y="4010"/>
                  </a:lnTo>
                  <a:lnTo>
                    <a:pt x="472" y="3989"/>
                  </a:lnTo>
                  <a:lnTo>
                    <a:pt x="475" y="3976"/>
                  </a:lnTo>
                  <a:lnTo>
                    <a:pt x="477" y="3964"/>
                  </a:lnTo>
                  <a:lnTo>
                    <a:pt x="478" y="3951"/>
                  </a:lnTo>
                  <a:lnTo>
                    <a:pt x="478" y="3936"/>
                  </a:lnTo>
                  <a:lnTo>
                    <a:pt x="478" y="3922"/>
                  </a:lnTo>
                  <a:lnTo>
                    <a:pt x="478" y="3908"/>
                  </a:lnTo>
                  <a:lnTo>
                    <a:pt x="480" y="3893"/>
                  </a:lnTo>
                  <a:lnTo>
                    <a:pt x="481" y="3880"/>
                  </a:lnTo>
                  <a:lnTo>
                    <a:pt x="483" y="3868"/>
                  </a:lnTo>
                  <a:lnTo>
                    <a:pt x="486" y="3855"/>
                  </a:lnTo>
                  <a:lnTo>
                    <a:pt x="488" y="3837"/>
                  </a:lnTo>
                  <a:lnTo>
                    <a:pt x="489" y="3818"/>
                  </a:lnTo>
                  <a:lnTo>
                    <a:pt x="491" y="3800"/>
                  </a:lnTo>
                  <a:lnTo>
                    <a:pt x="493" y="3781"/>
                  </a:lnTo>
                  <a:lnTo>
                    <a:pt x="494" y="3762"/>
                  </a:lnTo>
                  <a:lnTo>
                    <a:pt x="496" y="3743"/>
                  </a:lnTo>
                  <a:lnTo>
                    <a:pt x="497" y="3725"/>
                  </a:lnTo>
                  <a:lnTo>
                    <a:pt x="497" y="3706"/>
                  </a:lnTo>
                  <a:lnTo>
                    <a:pt x="499" y="3688"/>
                  </a:lnTo>
                  <a:lnTo>
                    <a:pt x="501" y="3671"/>
                  </a:lnTo>
                  <a:lnTo>
                    <a:pt x="491" y="3669"/>
                  </a:lnTo>
                  <a:lnTo>
                    <a:pt x="483" y="3668"/>
                  </a:lnTo>
                  <a:lnTo>
                    <a:pt x="473" y="3666"/>
                  </a:lnTo>
                  <a:lnTo>
                    <a:pt x="465" y="3664"/>
                  </a:lnTo>
                  <a:lnTo>
                    <a:pt x="457" y="3663"/>
                  </a:lnTo>
                  <a:lnTo>
                    <a:pt x="449" y="3660"/>
                  </a:lnTo>
                  <a:lnTo>
                    <a:pt x="441" y="3658"/>
                  </a:lnTo>
                  <a:lnTo>
                    <a:pt x="433" y="3656"/>
                  </a:lnTo>
                  <a:lnTo>
                    <a:pt x="427" y="3653"/>
                  </a:lnTo>
                  <a:lnTo>
                    <a:pt x="419" y="3652"/>
                  </a:lnTo>
                  <a:lnTo>
                    <a:pt x="397" y="3624"/>
                  </a:lnTo>
                  <a:lnTo>
                    <a:pt x="392" y="3626"/>
                  </a:lnTo>
                  <a:lnTo>
                    <a:pt x="389" y="3628"/>
                  </a:lnTo>
                  <a:lnTo>
                    <a:pt x="385" y="3628"/>
                  </a:lnTo>
                  <a:lnTo>
                    <a:pt x="382" y="3626"/>
                  </a:lnTo>
                  <a:lnTo>
                    <a:pt x="379" y="3626"/>
                  </a:lnTo>
                  <a:lnTo>
                    <a:pt x="374" y="3624"/>
                  </a:lnTo>
                  <a:lnTo>
                    <a:pt x="371" y="3623"/>
                  </a:lnTo>
                  <a:lnTo>
                    <a:pt x="368" y="3621"/>
                  </a:lnTo>
                  <a:lnTo>
                    <a:pt x="363" y="3620"/>
                  </a:lnTo>
                  <a:lnTo>
                    <a:pt x="360" y="3620"/>
                  </a:lnTo>
                  <a:lnTo>
                    <a:pt x="347" y="3607"/>
                  </a:lnTo>
                  <a:lnTo>
                    <a:pt x="336" y="3591"/>
                  </a:lnTo>
                  <a:lnTo>
                    <a:pt x="326" y="3576"/>
                  </a:lnTo>
                  <a:lnTo>
                    <a:pt x="318" y="3560"/>
                  </a:lnTo>
                  <a:lnTo>
                    <a:pt x="310" y="3544"/>
                  </a:lnTo>
                  <a:lnTo>
                    <a:pt x="302" y="3528"/>
                  </a:lnTo>
                  <a:lnTo>
                    <a:pt x="294" y="3512"/>
                  </a:lnTo>
                  <a:lnTo>
                    <a:pt x="285" y="3496"/>
                  </a:lnTo>
                  <a:lnTo>
                    <a:pt x="277" y="3480"/>
                  </a:lnTo>
                  <a:lnTo>
                    <a:pt x="265" y="3466"/>
                  </a:lnTo>
                  <a:lnTo>
                    <a:pt x="262" y="3458"/>
                  </a:lnTo>
                  <a:lnTo>
                    <a:pt x="259" y="3452"/>
                  </a:lnTo>
                  <a:lnTo>
                    <a:pt x="256" y="3444"/>
                  </a:lnTo>
                  <a:lnTo>
                    <a:pt x="253" y="3437"/>
                  </a:lnTo>
                  <a:lnTo>
                    <a:pt x="249" y="3429"/>
                  </a:lnTo>
                  <a:lnTo>
                    <a:pt x="248" y="3421"/>
                  </a:lnTo>
                  <a:lnTo>
                    <a:pt x="246" y="3415"/>
                  </a:lnTo>
                  <a:lnTo>
                    <a:pt x="245" y="3407"/>
                  </a:lnTo>
                  <a:lnTo>
                    <a:pt x="246" y="3400"/>
                  </a:lnTo>
                  <a:lnTo>
                    <a:pt x="248" y="3392"/>
                  </a:lnTo>
                  <a:lnTo>
                    <a:pt x="248" y="3391"/>
                  </a:lnTo>
                  <a:lnTo>
                    <a:pt x="249" y="3391"/>
                  </a:lnTo>
                  <a:lnTo>
                    <a:pt x="249" y="3389"/>
                  </a:lnTo>
                  <a:lnTo>
                    <a:pt x="249" y="3389"/>
                  </a:lnTo>
                  <a:lnTo>
                    <a:pt x="249" y="3388"/>
                  </a:lnTo>
                  <a:lnTo>
                    <a:pt x="249" y="3388"/>
                  </a:lnTo>
                  <a:lnTo>
                    <a:pt x="249" y="3386"/>
                  </a:lnTo>
                  <a:lnTo>
                    <a:pt x="249" y="3386"/>
                  </a:lnTo>
                  <a:lnTo>
                    <a:pt x="249" y="3384"/>
                  </a:lnTo>
                  <a:lnTo>
                    <a:pt x="248" y="3383"/>
                  </a:lnTo>
                  <a:lnTo>
                    <a:pt x="251" y="3373"/>
                  </a:lnTo>
                  <a:lnTo>
                    <a:pt x="253" y="3362"/>
                  </a:lnTo>
                  <a:lnTo>
                    <a:pt x="254" y="3352"/>
                  </a:lnTo>
                  <a:lnTo>
                    <a:pt x="256" y="3341"/>
                  </a:lnTo>
                  <a:lnTo>
                    <a:pt x="256" y="3330"/>
                  </a:lnTo>
                  <a:lnTo>
                    <a:pt x="256" y="3319"/>
                  </a:lnTo>
                  <a:lnTo>
                    <a:pt x="256" y="3308"/>
                  </a:lnTo>
                  <a:lnTo>
                    <a:pt x="257" y="3298"/>
                  </a:lnTo>
                  <a:lnTo>
                    <a:pt x="257" y="3287"/>
                  </a:lnTo>
                  <a:lnTo>
                    <a:pt x="259" y="3277"/>
                  </a:lnTo>
                  <a:lnTo>
                    <a:pt x="261" y="3276"/>
                  </a:lnTo>
                  <a:lnTo>
                    <a:pt x="259" y="3274"/>
                  </a:lnTo>
                  <a:lnTo>
                    <a:pt x="259" y="3272"/>
                  </a:lnTo>
                  <a:lnTo>
                    <a:pt x="257" y="3269"/>
                  </a:lnTo>
                  <a:lnTo>
                    <a:pt x="257" y="3268"/>
                  </a:lnTo>
                  <a:lnTo>
                    <a:pt x="257" y="3266"/>
                  </a:lnTo>
                  <a:lnTo>
                    <a:pt x="257" y="3263"/>
                  </a:lnTo>
                  <a:lnTo>
                    <a:pt x="257" y="3261"/>
                  </a:lnTo>
                  <a:lnTo>
                    <a:pt x="257" y="3258"/>
                  </a:lnTo>
                  <a:lnTo>
                    <a:pt x="259" y="3256"/>
                  </a:lnTo>
                  <a:lnTo>
                    <a:pt x="259" y="3255"/>
                  </a:lnTo>
                  <a:lnTo>
                    <a:pt x="259" y="3248"/>
                  </a:lnTo>
                  <a:lnTo>
                    <a:pt x="261" y="3242"/>
                  </a:lnTo>
                  <a:lnTo>
                    <a:pt x="261" y="3234"/>
                  </a:lnTo>
                  <a:lnTo>
                    <a:pt x="262" y="3228"/>
                  </a:lnTo>
                  <a:lnTo>
                    <a:pt x="264" y="3220"/>
                  </a:lnTo>
                  <a:lnTo>
                    <a:pt x="264" y="3212"/>
                  </a:lnTo>
                  <a:lnTo>
                    <a:pt x="265" y="3204"/>
                  </a:lnTo>
                  <a:lnTo>
                    <a:pt x="267" y="3197"/>
                  </a:lnTo>
                  <a:lnTo>
                    <a:pt x="269" y="3189"/>
                  </a:lnTo>
                  <a:lnTo>
                    <a:pt x="270" y="3183"/>
                  </a:lnTo>
                  <a:lnTo>
                    <a:pt x="269" y="3181"/>
                  </a:lnTo>
                  <a:lnTo>
                    <a:pt x="265" y="3180"/>
                  </a:lnTo>
                  <a:lnTo>
                    <a:pt x="262" y="3180"/>
                  </a:lnTo>
                  <a:lnTo>
                    <a:pt x="261" y="3178"/>
                  </a:lnTo>
                  <a:lnTo>
                    <a:pt x="257" y="3176"/>
                  </a:lnTo>
                  <a:lnTo>
                    <a:pt x="254" y="3176"/>
                  </a:lnTo>
                  <a:lnTo>
                    <a:pt x="253" y="3175"/>
                  </a:lnTo>
                  <a:lnTo>
                    <a:pt x="249" y="3173"/>
                  </a:lnTo>
                  <a:lnTo>
                    <a:pt x="248" y="3172"/>
                  </a:lnTo>
                  <a:lnTo>
                    <a:pt x="245" y="3168"/>
                  </a:lnTo>
                  <a:lnTo>
                    <a:pt x="251" y="3096"/>
                  </a:lnTo>
                  <a:lnTo>
                    <a:pt x="249" y="3088"/>
                  </a:lnTo>
                  <a:lnTo>
                    <a:pt x="249" y="3080"/>
                  </a:lnTo>
                  <a:lnTo>
                    <a:pt x="249" y="3074"/>
                  </a:lnTo>
                  <a:lnTo>
                    <a:pt x="249" y="3066"/>
                  </a:lnTo>
                  <a:lnTo>
                    <a:pt x="249" y="3058"/>
                  </a:lnTo>
                  <a:lnTo>
                    <a:pt x="251" y="3050"/>
                  </a:lnTo>
                  <a:lnTo>
                    <a:pt x="251" y="3044"/>
                  </a:lnTo>
                  <a:lnTo>
                    <a:pt x="253" y="3036"/>
                  </a:lnTo>
                  <a:lnTo>
                    <a:pt x="253" y="3028"/>
                  </a:lnTo>
                  <a:lnTo>
                    <a:pt x="254" y="3020"/>
                  </a:lnTo>
                  <a:lnTo>
                    <a:pt x="256" y="3012"/>
                  </a:lnTo>
                  <a:lnTo>
                    <a:pt x="257" y="3005"/>
                  </a:lnTo>
                  <a:lnTo>
                    <a:pt x="257" y="2997"/>
                  </a:lnTo>
                  <a:lnTo>
                    <a:pt x="257" y="2989"/>
                  </a:lnTo>
                  <a:lnTo>
                    <a:pt x="257" y="2981"/>
                  </a:lnTo>
                  <a:lnTo>
                    <a:pt x="257" y="2973"/>
                  </a:lnTo>
                  <a:lnTo>
                    <a:pt x="257" y="2965"/>
                  </a:lnTo>
                  <a:lnTo>
                    <a:pt x="257" y="2959"/>
                  </a:lnTo>
                  <a:lnTo>
                    <a:pt x="257" y="2951"/>
                  </a:lnTo>
                  <a:lnTo>
                    <a:pt x="259" y="2944"/>
                  </a:lnTo>
                  <a:lnTo>
                    <a:pt x="259" y="2943"/>
                  </a:lnTo>
                  <a:lnTo>
                    <a:pt x="259" y="2940"/>
                  </a:lnTo>
                  <a:lnTo>
                    <a:pt x="257" y="2938"/>
                  </a:lnTo>
                  <a:lnTo>
                    <a:pt x="257" y="2935"/>
                  </a:lnTo>
                  <a:lnTo>
                    <a:pt x="257" y="2933"/>
                  </a:lnTo>
                  <a:lnTo>
                    <a:pt x="257" y="2930"/>
                  </a:lnTo>
                  <a:lnTo>
                    <a:pt x="257" y="2928"/>
                  </a:lnTo>
                  <a:lnTo>
                    <a:pt x="257" y="2927"/>
                  </a:lnTo>
                  <a:lnTo>
                    <a:pt x="259" y="2924"/>
                  </a:lnTo>
                  <a:lnTo>
                    <a:pt x="259" y="2922"/>
                  </a:lnTo>
                  <a:lnTo>
                    <a:pt x="257" y="2920"/>
                  </a:lnTo>
                  <a:lnTo>
                    <a:pt x="256" y="2917"/>
                  </a:lnTo>
                  <a:lnTo>
                    <a:pt x="254" y="2914"/>
                  </a:lnTo>
                  <a:lnTo>
                    <a:pt x="254" y="2912"/>
                  </a:lnTo>
                  <a:lnTo>
                    <a:pt x="254" y="2909"/>
                  </a:lnTo>
                  <a:lnTo>
                    <a:pt x="254" y="2906"/>
                  </a:lnTo>
                  <a:lnTo>
                    <a:pt x="254" y="2903"/>
                  </a:lnTo>
                  <a:lnTo>
                    <a:pt x="254" y="2900"/>
                  </a:lnTo>
                  <a:lnTo>
                    <a:pt x="254" y="2896"/>
                  </a:lnTo>
                  <a:lnTo>
                    <a:pt x="254" y="2895"/>
                  </a:lnTo>
                  <a:lnTo>
                    <a:pt x="254" y="2890"/>
                  </a:lnTo>
                  <a:lnTo>
                    <a:pt x="254" y="2885"/>
                  </a:lnTo>
                  <a:lnTo>
                    <a:pt x="254" y="2880"/>
                  </a:lnTo>
                  <a:lnTo>
                    <a:pt x="254" y="2877"/>
                  </a:lnTo>
                  <a:lnTo>
                    <a:pt x="254" y="2872"/>
                  </a:lnTo>
                  <a:lnTo>
                    <a:pt x="254" y="2868"/>
                  </a:lnTo>
                  <a:lnTo>
                    <a:pt x="253" y="2863"/>
                  </a:lnTo>
                  <a:lnTo>
                    <a:pt x="253" y="2858"/>
                  </a:lnTo>
                  <a:lnTo>
                    <a:pt x="249" y="2853"/>
                  </a:lnTo>
                  <a:lnTo>
                    <a:pt x="248" y="2850"/>
                  </a:lnTo>
                  <a:lnTo>
                    <a:pt x="248" y="2828"/>
                  </a:lnTo>
                  <a:lnTo>
                    <a:pt x="248" y="2807"/>
                  </a:lnTo>
                  <a:lnTo>
                    <a:pt x="248" y="2788"/>
                  </a:lnTo>
                  <a:lnTo>
                    <a:pt x="246" y="2767"/>
                  </a:lnTo>
                  <a:lnTo>
                    <a:pt x="246" y="2748"/>
                  </a:lnTo>
                  <a:lnTo>
                    <a:pt x="246" y="2727"/>
                  </a:lnTo>
                  <a:lnTo>
                    <a:pt x="246" y="2708"/>
                  </a:lnTo>
                  <a:lnTo>
                    <a:pt x="246" y="2687"/>
                  </a:lnTo>
                  <a:lnTo>
                    <a:pt x="248" y="2666"/>
                  </a:lnTo>
                  <a:lnTo>
                    <a:pt x="248" y="2645"/>
                  </a:lnTo>
                  <a:lnTo>
                    <a:pt x="248" y="2637"/>
                  </a:lnTo>
                  <a:lnTo>
                    <a:pt x="246" y="2629"/>
                  </a:lnTo>
                  <a:lnTo>
                    <a:pt x="246" y="2621"/>
                  </a:lnTo>
                  <a:lnTo>
                    <a:pt x="246" y="2613"/>
                  </a:lnTo>
                  <a:lnTo>
                    <a:pt x="246" y="2604"/>
                  </a:lnTo>
                  <a:lnTo>
                    <a:pt x="246" y="2596"/>
                  </a:lnTo>
                  <a:lnTo>
                    <a:pt x="246" y="2588"/>
                  </a:lnTo>
                  <a:lnTo>
                    <a:pt x="248" y="2578"/>
                  </a:lnTo>
                  <a:lnTo>
                    <a:pt x="249" y="2570"/>
                  </a:lnTo>
                  <a:lnTo>
                    <a:pt x="249" y="2560"/>
                  </a:lnTo>
                  <a:lnTo>
                    <a:pt x="249" y="2548"/>
                  </a:lnTo>
                  <a:lnTo>
                    <a:pt x="249" y="2533"/>
                  </a:lnTo>
                  <a:lnTo>
                    <a:pt x="251" y="2520"/>
                  </a:lnTo>
                  <a:lnTo>
                    <a:pt x="253" y="2506"/>
                  </a:lnTo>
                  <a:lnTo>
                    <a:pt x="253" y="2492"/>
                  </a:lnTo>
                  <a:lnTo>
                    <a:pt x="254" y="2477"/>
                  </a:lnTo>
                  <a:lnTo>
                    <a:pt x="256" y="2463"/>
                  </a:lnTo>
                  <a:lnTo>
                    <a:pt x="256" y="2447"/>
                  </a:lnTo>
                  <a:lnTo>
                    <a:pt x="256" y="2432"/>
                  </a:lnTo>
                  <a:lnTo>
                    <a:pt x="256" y="2416"/>
                  </a:lnTo>
                  <a:lnTo>
                    <a:pt x="256" y="2410"/>
                  </a:lnTo>
                  <a:lnTo>
                    <a:pt x="256" y="2405"/>
                  </a:lnTo>
                  <a:lnTo>
                    <a:pt x="256" y="2399"/>
                  </a:lnTo>
                  <a:lnTo>
                    <a:pt x="256" y="2394"/>
                  </a:lnTo>
                  <a:lnTo>
                    <a:pt x="256" y="2388"/>
                  </a:lnTo>
                  <a:lnTo>
                    <a:pt x="256" y="2381"/>
                  </a:lnTo>
                  <a:lnTo>
                    <a:pt x="256" y="2375"/>
                  </a:lnTo>
                  <a:lnTo>
                    <a:pt x="256" y="2368"/>
                  </a:lnTo>
                  <a:lnTo>
                    <a:pt x="256" y="2364"/>
                  </a:lnTo>
                  <a:lnTo>
                    <a:pt x="256" y="2357"/>
                  </a:lnTo>
                  <a:lnTo>
                    <a:pt x="269" y="2148"/>
                  </a:lnTo>
                  <a:lnTo>
                    <a:pt x="269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0" y="2148"/>
                  </a:lnTo>
                  <a:lnTo>
                    <a:pt x="272" y="2148"/>
                  </a:lnTo>
                  <a:lnTo>
                    <a:pt x="272" y="2148"/>
                  </a:lnTo>
                  <a:lnTo>
                    <a:pt x="272" y="2146"/>
                  </a:lnTo>
                  <a:lnTo>
                    <a:pt x="272" y="2146"/>
                  </a:lnTo>
                  <a:lnTo>
                    <a:pt x="272" y="2146"/>
                  </a:lnTo>
                  <a:lnTo>
                    <a:pt x="270" y="2143"/>
                  </a:lnTo>
                  <a:lnTo>
                    <a:pt x="270" y="2141"/>
                  </a:lnTo>
                  <a:lnTo>
                    <a:pt x="270" y="2136"/>
                  </a:lnTo>
                  <a:lnTo>
                    <a:pt x="270" y="2133"/>
                  </a:lnTo>
                  <a:lnTo>
                    <a:pt x="270" y="2130"/>
                  </a:lnTo>
                  <a:lnTo>
                    <a:pt x="272" y="2125"/>
                  </a:lnTo>
                  <a:lnTo>
                    <a:pt x="272" y="2122"/>
                  </a:lnTo>
                  <a:lnTo>
                    <a:pt x="273" y="2119"/>
                  </a:lnTo>
                  <a:lnTo>
                    <a:pt x="273" y="2114"/>
                  </a:lnTo>
                  <a:lnTo>
                    <a:pt x="273" y="2111"/>
                  </a:lnTo>
                  <a:lnTo>
                    <a:pt x="273" y="2104"/>
                  </a:lnTo>
                  <a:lnTo>
                    <a:pt x="275" y="2100"/>
                  </a:lnTo>
                  <a:lnTo>
                    <a:pt x="275" y="2093"/>
                  </a:lnTo>
                  <a:lnTo>
                    <a:pt x="275" y="2087"/>
                  </a:lnTo>
                  <a:lnTo>
                    <a:pt x="275" y="2082"/>
                  </a:lnTo>
                  <a:lnTo>
                    <a:pt x="277" y="2076"/>
                  </a:lnTo>
                  <a:lnTo>
                    <a:pt x="277" y="2071"/>
                  </a:lnTo>
                  <a:lnTo>
                    <a:pt x="278" y="2064"/>
                  </a:lnTo>
                  <a:lnTo>
                    <a:pt x="280" y="2060"/>
                  </a:lnTo>
                  <a:lnTo>
                    <a:pt x="281" y="2053"/>
                  </a:lnTo>
                  <a:lnTo>
                    <a:pt x="283" y="2044"/>
                  </a:lnTo>
                  <a:lnTo>
                    <a:pt x="285" y="2034"/>
                  </a:lnTo>
                  <a:lnTo>
                    <a:pt x="286" y="2024"/>
                  </a:lnTo>
                  <a:lnTo>
                    <a:pt x="288" y="2013"/>
                  </a:lnTo>
                  <a:lnTo>
                    <a:pt x="289" y="2004"/>
                  </a:lnTo>
                  <a:lnTo>
                    <a:pt x="291" y="1994"/>
                  </a:lnTo>
                  <a:lnTo>
                    <a:pt x="293" y="1984"/>
                  </a:lnTo>
                  <a:lnTo>
                    <a:pt x="294" y="1975"/>
                  </a:lnTo>
                  <a:lnTo>
                    <a:pt x="296" y="1965"/>
                  </a:lnTo>
                  <a:lnTo>
                    <a:pt x="297" y="1957"/>
                  </a:lnTo>
                  <a:lnTo>
                    <a:pt x="301" y="1956"/>
                  </a:lnTo>
                  <a:lnTo>
                    <a:pt x="301" y="1956"/>
                  </a:lnTo>
                  <a:lnTo>
                    <a:pt x="301" y="1954"/>
                  </a:lnTo>
                  <a:lnTo>
                    <a:pt x="302" y="1954"/>
                  </a:lnTo>
                  <a:lnTo>
                    <a:pt x="301" y="1952"/>
                  </a:lnTo>
                  <a:lnTo>
                    <a:pt x="301" y="1951"/>
                  </a:lnTo>
                  <a:lnTo>
                    <a:pt x="301" y="1949"/>
                  </a:lnTo>
                  <a:lnTo>
                    <a:pt x="301" y="1949"/>
                  </a:lnTo>
                  <a:lnTo>
                    <a:pt x="301" y="1948"/>
                  </a:lnTo>
                  <a:lnTo>
                    <a:pt x="302" y="1946"/>
                  </a:lnTo>
                  <a:lnTo>
                    <a:pt x="304" y="1944"/>
                  </a:lnTo>
                  <a:lnTo>
                    <a:pt x="304" y="1941"/>
                  </a:lnTo>
                  <a:lnTo>
                    <a:pt x="304" y="1938"/>
                  </a:lnTo>
                  <a:lnTo>
                    <a:pt x="304" y="1935"/>
                  </a:lnTo>
                  <a:lnTo>
                    <a:pt x="304" y="1932"/>
                  </a:lnTo>
                  <a:lnTo>
                    <a:pt x="305" y="1930"/>
                  </a:lnTo>
                  <a:lnTo>
                    <a:pt x="305" y="1927"/>
                  </a:lnTo>
                  <a:lnTo>
                    <a:pt x="305" y="1924"/>
                  </a:lnTo>
                  <a:lnTo>
                    <a:pt x="305" y="1922"/>
                  </a:lnTo>
                  <a:lnTo>
                    <a:pt x="307" y="1919"/>
                  </a:lnTo>
                  <a:lnTo>
                    <a:pt x="309" y="1917"/>
                  </a:lnTo>
                  <a:lnTo>
                    <a:pt x="309" y="1916"/>
                  </a:lnTo>
                  <a:lnTo>
                    <a:pt x="310" y="1912"/>
                  </a:lnTo>
                  <a:lnTo>
                    <a:pt x="310" y="1911"/>
                  </a:lnTo>
                  <a:lnTo>
                    <a:pt x="310" y="1908"/>
                  </a:lnTo>
                  <a:lnTo>
                    <a:pt x="312" y="1904"/>
                  </a:lnTo>
                  <a:lnTo>
                    <a:pt x="312" y="1901"/>
                  </a:lnTo>
                  <a:lnTo>
                    <a:pt x="313" y="1900"/>
                  </a:lnTo>
                  <a:lnTo>
                    <a:pt x="313" y="1896"/>
                  </a:lnTo>
                  <a:lnTo>
                    <a:pt x="313" y="1893"/>
                  </a:lnTo>
                  <a:lnTo>
                    <a:pt x="315" y="1879"/>
                  </a:lnTo>
                  <a:lnTo>
                    <a:pt x="317" y="1866"/>
                  </a:lnTo>
                  <a:lnTo>
                    <a:pt x="318" y="1853"/>
                  </a:lnTo>
                  <a:lnTo>
                    <a:pt x="321" y="1840"/>
                  </a:lnTo>
                  <a:lnTo>
                    <a:pt x="323" y="1828"/>
                  </a:lnTo>
                  <a:lnTo>
                    <a:pt x="325" y="1816"/>
                  </a:lnTo>
                  <a:lnTo>
                    <a:pt x="328" y="1804"/>
                  </a:lnTo>
                  <a:lnTo>
                    <a:pt x="331" y="1791"/>
                  </a:lnTo>
                  <a:lnTo>
                    <a:pt x="334" y="1776"/>
                  </a:lnTo>
                  <a:lnTo>
                    <a:pt x="339" y="1762"/>
                  </a:lnTo>
                  <a:lnTo>
                    <a:pt x="337" y="1760"/>
                  </a:lnTo>
                  <a:lnTo>
                    <a:pt x="337" y="1760"/>
                  </a:lnTo>
                  <a:lnTo>
                    <a:pt x="337" y="1759"/>
                  </a:lnTo>
                  <a:lnTo>
                    <a:pt x="337" y="1757"/>
                  </a:lnTo>
                  <a:lnTo>
                    <a:pt x="337" y="1756"/>
                  </a:lnTo>
                  <a:lnTo>
                    <a:pt x="339" y="1754"/>
                  </a:lnTo>
                  <a:lnTo>
                    <a:pt x="339" y="1752"/>
                  </a:lnTo>
                  <a:lnTo>
                    <a:pt x="341" y="1751"/>
                  </a:lnTo>
                  <a:lnTo>
                    <a:pt x="341" y="1749"/>
                  </a:lnTo>
                  <a:lnTo>
                    <a:pt x="341" y="1748"/>
                  </a:lnTo>
                  <a:lnTo>
                    <a:pt x="341" y="1741"/>
                  </a:lnTo>
                  <a:lnTo>
                    <a:pt x="342" y="1735"/>
                  </a:lnTo>
                  <a:lnTo>
                    <a:pt x="342" y="1730"/>
                  </a:lnTo>
                  <a:lnTo>
                    <a:pt x="344" y="1724"/>
                  </a:lnTo>
                  <a:lnTo>
                    <a:pt x="345" y="1719"/>
                  </a:lnTo>
                  <a:lnTo>
                    <a:pt x="347" y="1714"/>
                  </a:lnTo>
                  <a:lnTo>
                    <a:pt x="349" y="1709"/>
                  </a:lnTo>
                  <a:lnTo>
                    <a:pt x="350" y="1704"/>
                  </a:lnTo>
                  <a:lnTo>
                    <a:pt x="352" y="1698"/>
                  </a:lnTo>
                  <a:lnTo>
                    <a:pt x="355" y="1693"/>
                  </a:lnTo>
                  <a:lnTo>
                    <a:pt x="355" y="1690"/>
                  </a:lnTo>
                  <a:lnTo>
                    <a:pt x="355" y="1687"/>
                  </a:lnTo>
                  <a:lnTo>
                    <a:pt x="355" y="1682"/>
                  </a:lnTo>
                  <a:lnTo>
                    <a:pt x="357" y="1679"/>
                  </a:lnTo>
                  <a:lnTo>
                    <a:pt x="357" y="1676"/>
                  </a:lnTo>
                  <a:lnTo>
                    <a:pt x="358" y="1671"/>
                  </a:lnTo>
                  <a:lnTo>
                    <a:pt x="360" y="1668"/>
                  </a:lnTo>
                  <a:lnTo>
                    <a:pt x="360" y="1664"/>
                  </a:lnTo>
                  <a:lnTo>
                    <a:pt x="361" y="1661"/>
                  </a:lnTo>
                  <a:lnTo>
                    <a:pt x="361" y="1658"/>
                  </a:lnTo>
                  <a:lnTo>
                    <a:pt x="363" y="1650"/>
                  </a:lnTo>
                  <a:lnTo>
                    <a:pt x="365" y="1644"/>
                  </a:lnTo>
                  <a:lnTo>
                    <a:pt x="365" y="1636"/>
                  </a:lnTo>
                  <a:lnTo>
                    <a:pt x="366" y="1628"/>
                  </a:lnTo>
                  <a:lnTo>
                    <a:pt x="366" y="1620"/>
                  </a:lnTo>
                  <a:lnTo>
                    <a:pt x="368" y="1612"/>
                  </a:lnTo>
                  <a:lnTo>
                    <a:pt x="369" y="1605"/>
                  </a:lnTo>
                  <a:lnTo>
                    <a:pt x="371" y="1597"/>
                  </a:lnTo>
                  <a:lnTo>
                    <a:pt x="373" y="1589"/>
                  </a:lnTo>
                  <a:lnTo>
                    <a:pt x="376" y="1581"/>
                  </a:lnTo>
                  <a:lnTo>
                    <a:pt x="379" y="1573"/>
                  </a:lnTo>
                  <a:lnTo>
                    <a:pt x="379" y="1567"/>
                  </a:lnTo>
                  <a:lnTo>
                    <a:pt x="381" y="1557"/>
                  </a:lnTo>
                  <a:lnTo>
                    <a:pt x="381" y="1549"/>
                  </a:lnTo>
                  <a:lnTo>
                    <a:pt x="381" y="1541"/>
                  </a:lnTo>
                  <a:lnTo>
                    <a:pt x="382" y="1533"/>
                  </a:lnTo>
                  <a:lnTo>
                    <a:pt x="382" y="1525"/>
                  </a:lnTo>
                  <a:lnTo>
                    <a:pt x="384" y="1516"/>
                  </a:lnTo>
                  <a:lnTo>
                    <a:pt x="385" y="1508"/>
                  </a:lnTo>
                  <a:lnTo>
                    <a:pt x="389" y="1500"/>
                  </a:lnTo>
                  <a:lnTo>
                    <a:pt x="390" y="1482"/>
                  </a:lnTo>
                  <a:lnTo>
                    <a:pt x="392" y="1466"/>
                  </a:lnTo>
                  <a:lnTo>
                    <a:pt x="395" y="1448"/>
                  </a:lnTo>
                  <a:lnTo>
                    <a:pt x="398" y="1432"/>
                  </a:lnTo>
                  <a:lnTo>
                    <a:pt x="400" y="1416"/>
                  </a:lnTo>
                  <a:lnTo>
                    <a:pt x="403" y="1399"/>
                  </a:lnTo>
                  <a:lnTo>
                    <a:pt x="406" y="1383"/>
                  </a:lnTo>
                  <a:lnTo>
                    <a:pt x="409" y="1365"/>
                  </a:lnTo>
                  <a:lnTo>
                    <a:pt x="411" y="1349"/>
                  </a:lnTo>
                  <a:lnTo>
                    <a:pt x="414" y="1332"/>
                  </a:lnTo>
                  <a:lnTo>
                    <a:pt x="414" y="1330"/>
                  </a:lnTo>
                  <a:lnTo>
                    <a:pt x="416" y="1330"/>
                  </a:lnTo>
                  <a:lnTo>
                    <a:pt x="416" y="1328"/>
                  </a:lnTo>
                  <a:lnTo>
                    <a:pt x="416" y="1328"/>
                  </a:lnTo>
                  <a:lnTo>
                    <a:pt x="417" y="1327"/>
                  </a:lnTo>
                  <a:lnTo>
                    <a:pt x="417" y="1325"/>
                  </a:lnTo>
                  <a:lnTo>
                    <a:pt x="417" y="1324"/>
                  </a:lnTo>
                  <a:lnTo>
                    <a:pt x="417" y="1324"/>
                  </a:lnTo>
                  <a:lnTo>
                    <a:pt x="417" y="1322"/>
                  </a:lnTo>
                  <a:lnTo>
                    <a:pt x="417" y="1320"/>
                  </a:lnTo>
                  <a:lnTo>
                    <a:pt x="417" y="1320"/>
                  </a:lnTo>
                  <a:lnTo>
                    <a:pt x="416" y="1319"/>
                  </a:lnTo>
                  <a:lnTo>
                    <a:pt x="416" y="1319"/>
                  </a:lnTo>
                  <a:lnTo>
                    <a:pt x="416" y="1319"/>
                  </a:lnTo>
                  <a:lnTo>
                    <a:pt x="414" y="1319"/>
                  </a:lnTo>
                  <a:lnTo>
                    <a:pt x="414" y="1319"/>
                  </a:lnTo>
                  <a:lnTo>
                    <a:pt x="413" y="1319"/>
                  </a:lnTo>
                  <a:lnTo>
                    <a:pt x="413" y="1319"/>
                  </a:lnTo>
                  <a:lnTo>
                    <a:pt x="411" y="1319"/>
                  </a:lnTo>
                  <a:lnTo>
                    <a:pt x="411" y="1319"/>
                  </a:lnTo>
                  <a:lnTo>
                    <a:pt x="416" y="1319"/>
                  </a:lnTo>
                  <a:lnTo>
                    <a:pt x="417" y="1317"/>
                  </a:lnTo>
                  <a:lnTo>
                    <a:pt x="417" y="1314"/>
                  </a:lnTo>
                  <a:lnTo>
                    <a:pt x="417" y="1312"/>
                  </a:lnTo>
                  <a:lnTo>
                    <a:pt x="417" y="1311"/>
                  </a:lnTo>
                  <a:lnTo>
                    <a:pt x="417" y="1308"/>
                  </a:lnTo>
                  <a:lnTo>
                    <a:pt x="417" y="1306"/>
                  </a:lnTo>
                  <a:lnTo>
                    <a:pt x="417" y="1303"/>
                  </a:lnTo>
                  <a:lnTo>
                    <a:pt x="416" y="1301"/>
                  </a:lnTo>
                  <a:lnTo>
                    <a:pt x="416" y="1300"/>
                  </a:lnTo>
                  <a:lnTo>
                    <a:pt x="417" y="1298"/>
                  </a:lnTo>
                  <a:lnTo>
                    <a:pt x="421" y="1292"/>
                  </a:lnTo>
                  <a:lnTo>
                    <a:pt x="425" y="1285"/>
                  </a:lnTo>
                  <a:lnTo>
                    <a:pt x="430" y="1280"/>
                  </a:lnTo>
                  <a:lnTo>
                    <a:pt x="435" y="1276"/>
                  </a:lnTo>
                  <a:lnTo>
                    <a:pt x="440" y="1271"/>
                  </a:lnTo>
                  <a:lnTo>
                    <a:pt x="445" y="1266"/>
                  </a:lnTo>
                  <a:lnTo>
                    <a:pt x="449" y="1261"/>
                  </a:lnTo>
                  <a:lnTo>
                    <a:pt x="456" y="1258"/>
                  </a:lnTo>
                  <a:lnTo>
                    <a:pt x="461" y="1253"/>
                  </a:lnTo>
                  <a:lnTo>
                    <a:pt x="465" y="1248"/>
                  </a:lnTo>
                  <a:lnTo>
                    <a:pt x="472" y="1242"/>
                  </a:lnTo>
                  <a:lnTo>
                    <a:pt x="478" y="1237"/>
                  </a:lnTo>
                  <a:lnTo>
                    <a:pt x="486" y="1231"/>
                  </a:lnTo>
                  <a:lnTo>
                    <a:pt x="493" y="1226"/>
                  </a:lnTo>
                  <a:lnTo>
                    <a:pt x="501" y="1221"/>
                  </a:lnTo>
                  <a:lnTo>
                    <a:pt x="509" y="1216"/>
                  </a:lnTo>
                  <a:lnTo>
                    <a:pt x="517" y="1213"/>
                  </a:lnTo>
                  <a:lnTo>
                    <a:pt x="525" y="1208"/>
                  </a:lnTo>
                  <a:lnTo>
                    <a:pt x="533" y="1205"/>
                  </a:lnTo>
                  <a:lnTo>
                    <a:pt x="541" y="1200"/>
                  </a:lnTo>
                  <a:lnTo>
                    <a:pt x="542" y="1200"/>
                  </a:lnTo>
                  <a:lnTo>
                    <a:pt x="545" y="1199"/>
                  </a:lnTo>
                  <a:lnTo>
                    <a:pt x="547" y="1197"/>
                  </a:lnTo>
                  <a:lnTo>
                    <a:pt x="549" y="1196"/>
                  </a:lnTo>
                  <a:lnTo>
                    <a:pt x="550" y="1194"/>
                  </a:lnTo>
                  <a:lnTo>
                    <a:pt x="552" y="1192"/>
                  </a:lnTo>
                  <a:lnTo>
                    <a:pt x="553" y="1191"/>
                  </a:lnTo>
                  <a:lnTo>
                    <a:pt x="557" y="1189"/>
                  </a:lnTo>
                  <a:lnTo>
                    <a:pt x="558" y="1188"/>
                  </a:lnTo>
                  <a:lnTo>
                    <a:pt x="560" y="1188"/>
                  </a:lnTo>
                  <a:lnTo>
                    <a:pt x="571" y="1181"/>
                  </a:lnTo>
                  <a:lnTo>
                    <a:pt x="582" y="1176"/>
                  </a:lnTo>
                  <a:lnTo>
                    <a:pt x="593" y="1172"/>
                  </a:lnTo>
                  <a:lnTo>
                    <a:pt x="605" y="1165"/>
                  </a:lnTo>
                  <a:lnTo>
                    <a:pt x="616" y="1160"/>
                  </a:lnTo>
                  <a:lnTo>
                    <a:pt x="627" y="1156"/>
                  </a:lnTo>
                  <a:lnTo>
                    <a:pt x="638" y="1151"/>
                  </a:lnTo>
                  <a:lnTo>
                    <a:pt x="649" y="1148"/>
                  </a:lnTo>
                  <a:lnTo>
                    <a:pt x="662" y="1144"/>
                  </a:lnTo>
                  <a:lnTo>
                    <a:pt x="673" y="1141"/>
                  </a:lnTo>
                  <a:lnTo>
                    <a:pt x="675" y="1140"/>
                  </a:lnTo>
                  <a:lnTo>
                    <a:pt x="678" y="1138"/>
                  </a:lnTo>
                  <a:lnTo>
                    <a:pt x="680" y="1138"/>
                  </a:lnTo>
                  <a:lnTo>
                    <a:pt x="681" y="1136"/>
                  </a:lnTo>
                  <a:lnTo>
                    <a:pt x="683" y="1135"/>
                  </a:lnTo>
                  <a:lnTo>
                    <a:pt x="686" y="1133"/>
                  </a:lnTo>
                  <a:lnTo>
                    <a:pt x="688" y="1132"/>
                  </a:lnTo>
                  <a:lnTo>
                    <a:pt x="689" y="1132"/>
                  </a:lnTo>
                  <a:lnTo>
                    <a:pt x="691" y="1130"/>
                  </a:lnTo>
                  <a:lnTo>
                    <a:pt x="693" y="1128"/>
                  </a:lnTo>
                  <a:lnTo>
                    <a:pt x="702" y="1125"/>
                  </a:lnTo>
                  <a:lnTo>
                    <a:pt x="713" y="1120"/>
                  </a:lnTo>
                  <a:lnTo>
                    <a:pt x="723" y="1116"/>
                  </a:lnTo>
                  <a:lnTo>
                    <a:pt x="733" y="1111"/>
                  </a:lnTo>
                  <a:lnTo>
                    <a:pt x="742" y="1106"/>
                  </a:lnTo>
                  <a:lnTo>
                    <a:pt x="752" y="1101"/>
                  </a:lnTo>
                  <a:lnTo>
                    <a:pt x="761" y="1096"/>
                  </a:lnTo>
                  <a:lnTo>
                    <a:pt x="773" y="1092"/>
                  </a:lnTo>
                  <a:lnTo>
                    <a:pt x="782" y="1087"/>
                  </a:lnTo>
                  <a:lnTo>
                    <a:pt x="792" y="1084"/>
                  </a:lnTo>
                  <a:lnTo>
                    <a:pt x="797" y="1079"/>
                  </a:lnTo>
                  <a:lnTo>
                    <a:pt x="803" y="1074"/>
                  </a:lnTo>
                  <a:lnTo>
                    <a:pt x="809" y="1071"/>
                  </a:lnTo>
                  <a:lnTo>
                    <a:pt x="816" y="1068"/>
                  </a:lnTo>
                  <a:lnTo>
                    <a:pt x="822" y="1064"/>
                  </a:lnTo>
                  <a:lnTo>
                    <a:pt x="830" y="1061"/>
                  </a:lnTo>
                  <a:lnTo>
                    <a:pt x="837" y="1060"/>
                  </a:lnTo>
                  <a:lnTo>
                    <a:pt x="843" y="1056"/>
                  </a:lnTo>
                  <a:lnTo>
                    <a:pt x="849" y="1055"/>
                  </a:lnTo>
                  <a:lnTo>
                    <a:pt x="856" y="1052"/>
                  </a:lnTo>
                  <a:lnTo>
                    <a:pt x="856" y="1050"/>
                  </a:lnTo>
                  <a:lnTo>
                    <a:pt x="856" y="1048"/>
                  </a:lnTo>
                  <a:lnTo>
                    <a:pt x="857" y="1047"/>
                  </a:lnTo>
                  <a:lnTo>
                    <a:pt x="859" y="1047"/>
                  </a:lnTo>
                  <a:lnTo>
                    <a:pt x="859" y="1047"/>
                  </a:lnTo>
                  <a:lnTo>
                    <a:pt x="861" y="1045"/>
                  </a:lnTo>
                  <a:lnTo>
                    <a:pt x="862" y="1045"/>
                  </a:lnTo>
                  <a:lnTo>
                    <a:pt x="864" y="1045"/>
                  </a:lnTo>
                  <a:lnTo>
                    <a:pt x="865" y="1044"/>
                  </a:lnTo>
                  <a:lnTo>
                    <a:pt x="867" y="1042"/>
                  </a:lnTo>
                  <a:lnTo>
                    <a:pt x="869" y="1029"/>
                  </a:lnTo>
                  <a:lnTo>
                    <a:pt x="872" y="1016"/>
                  </a:lnTo>
                  <a:lnTo>
                    <a:pt x="875" y="1005"/>
                  </a:lnTo>
                  <a:lnTo>
                    <a:pt x="880" y="992"/>
                  </a:lnTo>
                  <a:lnTo>
                    <a:pt x="886" y="981"/>
                  </a:lnTo>
                  <a:lnTo>
                    <a:pt x="891" y="972"/>
                  </a:lnTo>
                  <a:lnTo>
                    <a:pt x="899" y="960"/>
                  </a:lnTo>
                  <a:lnTo>
                    <a:pt x="907" y="951"/>
                  </a:lnTo>
                  <a:lnTo>
                    <a:pt x="915" y="941"/>
                  </a:lnTo>
                  <a:lnTo>
                    <a:pt x="925" y="933"/>
                  </a:lnTo>
                  <a:lnTo>
                    <a:pt x="925" y="928"/>
                  </a:lnTo>
                  <a:lnTo>
                    <a:pt x="925" y="925"/>
                  </a:lnTo>
                  <a:lnTo>
                    <a:pt x="925" y="920"/>
                  </a:lnTo>
                  <a:lnTo>
                    <a:pt x="925" y="917"/>
                  </a:lnTo>
                  <a:lnTo>
                    <a:pt x="923" y="914"/>
                  </a:lnTo>
                  <a:lnTo>
                    <a:pt x="923" y="909"/>
                  </a:lnTo>
                  <a:lnTo>
                    <a:pt x="923" y="906"/>
                  </a:lnTo>
                  <a:lnTo>
                    <a:pt x="923" y="903"/>
                  </a:lnTo>
                  <a:lnTo>
                    <a:pt x="923" y="898"/>
                  </a:lnTo>
                  <a:lnTo>
                    <a:pt x="925" y="895"/>
                  </a:lnTo>
                  <a:lnTo>
                    <a:pt x="921" y="892"/>
                  </a:lnTo>
                  <a:lnTo>
                    <a:pt x="917" y="887"/>
                  </a:lnTo>
                  <a:lnTo>
                    <a:pt x="912" y="882"/>
                  </a:lnTo>
                  <a:lnTo>
                    <a:pt x="909" y="877"/>
                  </a:lnTo>
                  <a:lnTo>
                    <a:pt x="904" y="874"/>
                  </a:lnTo>
                  <a:lnTo>
                    <a:pt x="899" y="869"/>
                  </a:lnTo>
                  <a:lnTo>
                    <a:pt x="894" y="864"/>
                  </a:lnTo>
                  <a:lnTo>
                    <a:pt x="889" y="860"/>
                  </a:lnTo>
                  <a:lnTo>
                    <a:pt x="886" y="855"/>
                  </a:lnTo>
                  <a:lnTo>
                    <a:pt x="883" y="850"/>
                  </a:lnTo>
                  <a:lnTo>
                    <a:pt x="881" y="845"/>
                  </a:lnTo>
                  <a:lnTo>
                    <a:pt x="878" y="842"/>
                  </a:lnTo>
                  <a:lnTo>
                    <a:pt x="877" y="837"/>
                  </a:lnTo>
                  <a:lnTo>
                    <a:pt x="875" y="834"/>
                  </a:lnTo>
                  <a:lnTo>
                    <a:pt x="872" y="829"/>
                  </a:lnTo>
                  <a:lnTo>
                    <a:pt x="870" y="824"/>
                  </a:lnTo>
                  <a:lnTo>
                    <a:pt x="869" y="821"/>
                  </a:lnTo>
                  <a:lnTo>
                    <a:pt x="867" y="816"/>
                  </a:lnTo>
                  <a:lnTo>
                    <a:pt x="865" y="812"/>
                  </a:lnTo>
                  <a:lnTo>
                    <a:pt x="864" y="807"/>
                  </a:lnTo>
                  <a:lnTo>
                    <a:pt x="861" y="800"/>
                  </a:lnTo>
                  <a:lnTo>
                    <a:pt x="857" y="796"/>
                  </a:lnTo>
                  <a:lnTo>
                    <a:pt x="856" y="789"/>
                  </a:lnTo>
                  <a:lnTo>
                    <a:pt x="853" y="783"/>
                  </a:lnTo>
                  <a:lnTo>
                    <a:pt x="851" y="776"/>
                  </a:lnTo>
                  <a:lnTo>
                    <a:pt x="849" y="770"/>
                  </a:lnTo>
                  <a:lnTo>
                    <a:pt x="848" y="764"/>
                  </a:lnTo>
                  <a:lnTo>
                    <a:pt x="846" y="757"/>
                  </a:lnTo>
                  <a:lnTo>
                    <a:pt x="845" y="751"/>
                  </a:lnTo>
                  <a:lnTo>
                    <a:pt x="843" y="744"/>
                  </a:lnTo>
                  <a:lnTo>
                    <a:pt x="838" y="746"/>
                  </a:lnTo>
                  <a:lnTo>
                    <a:pt x="833" y="746"/>
                  </a:lnTo>
                  <a:lnTo>
                    <a:pt x="829" y="746"/>
                  </a:lnTo>
                  <a:lnTo>
                    <a:pt x="824" y="744"/>
                  </a:lnTo>
                  <a:lnTo>
                    <a:pt x="819" y="743"/>
                  </a:lnTo>
                  <a:lnTo>
                    <a:pt x="814" y="741"/>
                  </a:lnTo>
                  <a:lnTo>
                    <a:pt x="811" y="738"/>
                  </a:lnTo>
                  <a:lnTo>
                    <a:pt x="806" y="735"/>
                  </a:lnTo>
                  <a:lnTo>
                    <a:pt x="803" y="733"/>
                  </a:lnTo>
                  <a:lnTo>
                    <a:pt x="798" y="730"/>
                  </a:lnTo>
                  <a:lnTo>
                    <a:pt x="793" y="724"/>
                  </a:lnTo>
                  <a:lnTo>
                    <a:pt x="787" y="716"/>
                  </a:lnTo>
                  <a:lnTo>
                    <a:pt x="782" y="709"/>
                  </a:lnTo>
                  <a:lnTo>
                    <a:pt x="776" y="703"/>
                  </a:lnTo>
                  <a:lnTo>
                    <a:pt x="769" y="696"/>
                  </a:lnTo>
                  <a:lnTo>
                    <a:pt x="763" y="690"/>
                  </a:lnTo>
                  <a:lnTo>
                    <a:pt x="758" y="682"/>
                  </a:lnTo>
                  <a:lnTo>
                    <a:pt x="753" y="676"/>
                  </a:lnTo>
                  <a:lnTo>
                    <a:pt x="749" y="668"/>
                  </a:lnTo>
                  <a:lnTo>
                    <a:pt x="747" y="660"/>
                  </a:lnTo>
                  <a:lnTo>
                    <a:pt x="745" y="650"/>
                  </a:lnTo>
                  <a:lnTo>
                    <a:pt x="744" y="642"/>
                  </a:lnTo>
                  <a:lnTo>
                    <a:pt x="742" y="632"/>
                  </a:lnTo>
                  <a:lnTo>
                    <a:pt x="742" y="621"/>
                  </a:lnTo>
                  <a:lnTo>
                    <a:pt x="742" y="612"/>
                  </a:lnTo>
                  <a:lnTo>
                    <a:pt x="744" y="600"/>
                  </a:lnTo>
                  <a:lnTo>
                    <a:pt x="745" y="591"/>
                  </a:lnTo>
                  <a:lnTo>
                    <a:pt x="747" y="580"/>
                  </a:lnTo>
                  <a:lnTo>
                    <a:pt x="749" y="570"/>
                  </a:lnTo>
                  <a:lnTo>
                    <a:pt x="750" y="560"/>
                  </a:lnTo>
                  <a:lnTo>
                    <a:pt x="752" y="560"/>
                  </a:lnTo>
                  <a:lnTo>
                    <a:pt x="752" y="559"/>
                  </a:lnTo>
                  <a:lnTo>
                    <a:pt x="752" y="559"/>
                  </a:lnTo>
                  <a:lnTo>
                    <a:pt x="752" y="557"/>
                  </a:lnTo>
                  <a:lnTo>
                    <a:pt x="752" y="557"/>
                  </a:lnTo>
                  <a:lnTo>
                    <a:pt x="752" y="556"/>
                  </a:lnTo>
                  <a:lnTo>
                    <a:pt x="752" y="554"/>
                  </a:lnTo>
                  <a:lnTo>
                    <a:pt x="752" y="554"/>
                  </a:lnTo>
                  <a:lnTo>
                    <a:pt x="752" y="552"/>
                  </a:lnTo>
                  <a:lnTo>
                    <a:pt x="753" y="552"/>
                  </a:lnTo>
                  <a:lnTo>
                    <a:pt x="753" y="549"/>
                  </a:lnTo>
                  <a:lnTo>
                    <a:pt x="753" y="548"/>
                  </a:lnTo>
                  <a:lnTo>
                    <a:pt x="755" y="546"/>
                  </a:lnTo>
                  <a:lnTo>
                    <a:pt x="757" y="544"/>
                  </a:lnTo>
                  <a:lnTo>
                    <a:pt x="757" y="543"/>
                  </a:lnTo>
                  <a:lnTo>
                    <a:pt x="758" y="541"/>
                  </a:lnTo>
                  <a:lnTo>
                    <a:pt x="760" y="541"/>
                  </a:lnTo>
                  <a:lnTo>
                    <a:pt x="761" y="540"/>
                  </a:lnTo>
                  <a:lnTo>
                    <a:pt x="763" y="538"/>
                  </a:lnTo>
                  <a:lnTo>
                    <a:pt x="765" y="536"/>
                  </a:lnTo>
                  <a:lnTo>
                    <a:pt x="769" y="536"/>
                  </a:lnTo>
                  <a:lnTo>
                    <a:pt x="774" y="536"/>
                  </a:lnTo>
                  <a:lnTo>
                    <a:pt x="779" y="536"/>
                  </a:lnTo>
                  <a:lnTo>
                    <a:pt x="782" y="536"/>
                  </a:lnTo>
                  <a:lnTo>
                    <a:pt x="787" y="538"/>
                  </a:lnTo>
                  <a:lnTo>
                    <a:pt x="792" y="538"/>
                  </a:lnTo>
                  <a:lnTo>
                    <a:pt x="795" y="540"/>
                  </a:lnTo>
                  <a:lnTo>
                    <a:pt x="800" y="541"/>
                  </a:lnTo>
                  <a:lnTo>
                    <a:pt x="805" y="543"/>
                  </a:lnTo>
                  <a:lnTo>
                    <a:pt x="809" y="546"/>
                  </a:lnTo>
                  <a:lnTo>
                    <a:pt x="811" y="544"/>
                  </a:lnTo>
                  <a:lnTo>
                    <a:pt x="811" y="543"/>
                  </a:lnTo>
                  <a:lnTo>
                    <a:pt x="813" y="541"/>
                  </a:lnTo>
                  <a:lnTo>
                    <a:pt x="811" y="541"/>
                  </a:lnTo>
                  <a:lnTo>
                    <a:pt x="811" y="540"/>
                  </a:lnTo>
                  <a:lnTo>
                    <a:pt x="809" y="538"/>
                  </a:lnTo>
                  <a:lnTo>
                    <a:pt x="808" y="536"/>
                  </a:lnTo>
                  <a:lnTo>
                    <a:pt x="806" y="536"/>
                  </a:lnTo>
                  <a:lnTo>
                    <a:pt x="806" y="535"/>
                  </a:lnTo>
                  <a:lnTo>
                    <a:pt x="805" y="533"/>
                  </a:lnTo>
                  <a:lnTo>
                    <a:pt x="801" y="533"/>
                  </a:lnTo>
                  <a:lnTo>
                    <a:pt x="801" y="520"/>
                  </a:lnTo>
                  <a:lnTo>
                    <a:pt x="800" y="522"/>
                  </a:lnTo>
                  <a:lnTo>
                    <a:pt x="798" y="522"/>
                  </a:lnTo>
                  <a:lnTo>
                    <a:pt x="797" y="522"/>
                  </a:lnTo>
                  <a:lnTo>
                    <a:pt x="795" y="522"/>
                  </a:lnTo>
                  <a:lnTo>
                    <a:pt x="793" y="520"/>
                  </a:lnTo>
                  <a:lnTo>
                    <a:pt x="792" y="519"/>
                  </a:lnTo>
                  <a:lnTo>
                    <a:pt x="790" y="517"/>
                  </a:lnTo>
                  <a:lnTo>
                    <a:pt x="790" y="517"/>
                  </a:lnTo>
                  <a:lnTo>
                    <a:pt x="789" y="516"/>
                  </a:lnTo>
                  <a:lnTo>
                    <a:pt x="787" y="516"/>
                  </a:lnTo>
                  <a:lnTo>
                    <a:pt x="787" y="514"/>
                  </a:lnTo>
                  <a:lnTo>
                    <a:pt x="787" y="511"/>
                  </a:lnTo>
                  <a:lnTo>
                    <a:pt x="787" y="509"/>
                  </a:lnTo>
                  <a:lnTo>
                    <a:pt x="785" y="506"/>
                  </a:lnTo>
                  <a:lnTo>
                    <a:pt x="785" y="504"/>
                  </a:lnTo>
                  <a:lnTo>
                    <a:pt x="785" y="501"/>
                  </a:lnTo>
                  <a:lnTo>
                    <a:pt x="785" y="500"/>
                  </a:lnTo>
                  <a:lnTo>
                    <a:pt x="784" y="498"/>
                  </a:lnTo>
                  <a:lnTo>
                    <a:pt x="782" y="496"/>
                  </a:lnTo>
                  <a:lnTo>
                    <a:pt x="781" y="495"/>
                  </a:lnTo>
                  <a:lnTo>
                    <a:pt x="779" y="496"/>
                  </a:lnTo>
                  <a:lnTo>
                    <a:pt x="779" y="495"/>
                  </a:lnTo>
                  <a:lnTo>
                    <a:pt x="779" y="493"/>
                  </a:lnTo>
                  <a:lnTo>
                    <a:pt x="777" y="492"/>
                  </a:lnTo>
                  <a:lnTo>
                    <a:pt x="777" y="490"/>
                  </a:lnTo>
                  <a:lnTo>
                    <a:pt x="777" y="488"/>
                  </a:lnTo>
                  <a:lnTo>
                    <a:pt x="776" y="487"/>
                  </a:lnTo>
                  <a:lnTo>
                    <a:pt x="776" y="485"/>
                  </a:lnTo>
                  <a:lnTo>
                    <a:pt x="776" y="484"/>
                  </a:lnTo>
                  <a:lnTo>
                    <a:pt x="774" y="482"/>
                  </a:lnTo>
                  <a:lnTo>
                    <a:pt x="774" y="480"/>
                  </a:lnTo>
                  <a:lnTo>
                    <a:pt x="769" y="474"/>
                  </a:lnTo>
                  <a:lnTo>
                    <a:pt x="760" y="453"/>
                  </a:lnTo>
                  <a:lnTo>
                    <a:pt x="750" y="421"/>
                  </a:lnTo>
                  <a:lnTo>
                    <a:pt x="741" y="378"/>
                  </a:lnTo>
                  <a:lnTo>
                    <a:pt x="737" y="328"/>
                  </a:lnTo>
                  <a:lnTo>
                    <a:pt x="744" y="271"/>
                  </a:lnTo>
                  <a:lnTo>
                    <a:pt x="763" y="210"/>
                  </a:lnTo>
                  <a:lnTo>
                    <a:pt x="801" y="146"/>
                  </a:lnTo>
                  <a:lnTo>
                    <a:pt x="859" y="80"/>
                  </a:lnTo>
                  <a:lnTo>
                    <a:pt x="941" y="15"/>
                  </a:lnTo>
                  <a:lnTo>
                    <a:pt x="944" y="15"/>
                  </a:lnTo>
                  <a:lnTo>
                    <a:pt x="949" y="12"/>
                  </a:lnTo>
                  <a:lnTo>
                    <a:pt x="957" y="8"/>
                  </a:lnTo>
                  <a:lnTo>
                    <a:pt x="968" y="5"/>
                  </a:lnTo>
                  <a:lnTo>
                    <a:pt x="981" y="2"/>
                  </a:lnTo>
                  <a:lnTo>
                    <a:pt x="997" y="0"/>
                  </a:lnTo>
                  <a:lnTo>
                    <a:pt x="1014" y="0"/>
                  </a:lnTo>
                  <a:lnTo>
                    <a:pt x="1033" y="2"/>
                  </a:lnTo>
                  <a:lnTo>
                    <a:pt x="1054" y="8"/>
                  </a:lnTo>
                  <a:lnTo>
                    <a:pt x="1075" y="18"/>
                  </a:lnTo>
                  <a:lnTo>
                    <a:pt x="1083" y="16"/>
                  </a:lnTo>
                  <a:lnTo>
                    <a:pt x="1102" y="12"/>
                  </a:lnTo>
                  <a:lnTo>
                    <a:pt x="1133" y="7"/>
                  </a:lnTo>
                  <a:lnTo>
                    <a:pt x="1171" y="4"/>
                  </a:lnTo>
                  <a:lnTo>
                    <a:pt x="1216" y="7"/>
                  </a:lnTo>
                  <a:lnTo>
                    <a:pt x="1262" y="18"/>
                  </a:lnTo>
                  <a:lnTo>
                    <a:pt x="1310" y="40"/>
                  </a:lnTo>
                  <a:lnTo>
                    <a:pt x="1357" y="76"/>
                  </a:lnTo>
                  <a:lnTo>
                    <a:pt x="1400" y="127"/>
                  </a:lnTo>
                  <a:lnTo>
                    <a:pt x="1437" y="197"/>
                  </a:lnTo>
                  <a:lnTo>
                    <a:pt x="1438" y="202"/>
                  </a:lnTo>
                  <a:lnTo>
                    <a:pt x="1443" y="216"/>
                  </a:lnTo>
                  <a:lnTo>
                    <a:pt x="1449" y="239"/>
                  </a:lnTo>
                  <a:lnTo>
                    <a:pt x="1456" y="268"/>
                  </a:lnTo>
                  <a:lnTo>
                    <a:pt x="1461" y="301"/>
                  </a:lnTo>
                  <a:lnTo>
                    <a:pt x="1464" y="340"/>
                  </a:lnTo>
                  <a:lnTo>
                    <a:pt x="1464" y="381"/>
                  </a:lnTo>
                  <a:lnTo>
                    <a:pt x="1459" y="423"/>
                  </a:lnTo>
                  <a:lnTo>
                    <a:pt x="1448" y="464"/>
                  </a:lnTo>
                  <a:lnTo>
                    <a:pt x="1429" y="506"/>
                  </a:lnTo>
                  <a:lnTo>
                    <a:pt x="1424" y="516"/>
                  </a:lnTo>
                  <a:lnTo>
                    <a:pt x="1456" y="509"/>
                  </a:lnTo>
                  <a:lnTo>
                    <a:pt x="1456" y="509"/>
                  </a:lnTo>
                  <a:lnTo>
                    <a:pt x="1456" y="50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08" name="Freeform 1272"/>
            <p:cNvSpPr>
              <a:spLocks/>
            </p:cNvSpPr>
            <p:nvPr/>
          </p:nvSpPr>
          <p:spPr bwMode="auto">
            <a:xfrm>
              <a:off x="4140" y="729"/>
              <a:ext cx="270" cy="371"/>
            </a:xfrm>
            <a:custGeom>
              <a:avLst/>
              <a:gdLst/>
              <a:ahLst/>
              <a:cxnLst>
                <a:cxn ang="0">
                  <a:pos x="406" y="61"/>
                </a:cxn>
                <a:cxn ang="0">
                  <a:pos x="457" y="88"/>
                </a:cxn>
                <a:cxn ang="0">
                  <a:pos x="444" y="44"/>
                </a:cxn>
                <a:cxn ang="0">
                  <a:pos x="462" y="48"/>
                </a:cxn>
                <a:cxn ang="0">
                  <a:pos x="497" y="98"/>
                </a:cxn>
                <a:cxn ang="0">
                  <a:pos x="515" y="151"/>
                </a:cxn>
                <a:cxn ang="0">
                  <a:pos x="529" y="205"/>
                </a:cxn>
                <a:cxn ang="0">
                  <a:pos x="545" y="247"/>
                </a:cxn>
                <a:cxn ang="0">
                  <a:pos x="550" y="277"/>
                </a:cxn>
                <a:cxn ang="0">
                  <a:pos x="563" y="300"/>
                </a:cxn>
                <a:cxn ang="0">
                  <a:pos x="571" y="303"/>
                </a:cxn>
                <a:cxn ang="0">
                  <a:pos x="566" y="354"/>
                </a:cxn>
                <a:cxn ang="0">
                  <a:pos x="568" y="437"/>
                </a:cxn>
                <a:cxn ang="0">
                  <a:pos x="563" y="512"/>
                </a:cxn>
                <a:cxn ang="0">
                  <a:pos x="526" y="621"/>
                </a:cxn>
                <a:cxn ang="0">
                  <a:pos x="516" y="634"/>
                </a:cxn>
                <a:cxn ang="0">
                  <a:pos x="443" y="700"/>
                </a:cxn>
                <a:cxn ang="0">
                  <a:pos x="379" y="749"/>
                </a:cxn>
                <a:cxn ang="0">
                  <a:pos x="337" y="768"/>
                </a:cxn>
                <a:cxn ang="0">
                  <a:pos x="260" y="768"/>
                </a:cxn>
                <a:cxn ang="0">
                  <a:pos x="219" y="757"/>
                </a:cxn>
                <a:cxn ang="0">
                  <a:pos x="195" y="748"/>
                </a:cxn>
                <a:cxn ang="0">
                  <a:pos x="176" y="736"/>
                </a:cxn>
                <a:cxn ang="0">
                  <a:pos x="72" y="644"/>
                </a:cxn>
                <a:cxn ang="0">
                  <a:pos x="9" y="456"/>
                </a:cxn>
                <a:cxn ang="0">
                  <a:pos x="1" y="418"/>
                </a:cxn>
                <a:cxn ang="0">
                  <a:pos x="0" y="364"/>
                </a:cxn>
                <a:cxn ang="0">
                  <a:pos x="8" y="269"/>
                </a:cxn>
                <a:cxn ang="0">
                  <a:pos x="22" y="236"/>
                </a:cxn>
                <a:cxn ang="0">
                  <a:pos x="27" y="151"/>
                </a:cxn>
                <a:cxn ang="0">
                  <a:pos x="51" y="136"/>
                </a:cxn>
                <a:cxn ang="0">
                  <a:pos x="56" y="130"/>
                </a:cxn>
                <a:cxn ang="0">
                  <a:pos x="65" y="119"/>
                </a:cxn>
                <a:cxn ang="0">
                  <a:pos x="131" y="79"/>
                </a:cxn>
                <a:cxn ang="0">
                  <a:pos x="148" y="64"/>
                </a:cxn>
                <a:cxn ang="0">
                  <a:pos x="160" y="48"/>
                </a:cxn>
                <a:cxn ang="0">
                  <a:pos x="174" y="37"/>
                </a:cxn>
                <a:cxn ang="0">
                  <a:pos x="190" y="64"/>
                </a:cxn>
                <a:cxn ang="0">
                  <a:pos x="206" y="85"/>
                </a:cxn>
                <a:cxn ang="0">
                  <a:pos x="184" y="31"/>
                </a:cxn>
                <a:cxn ang="0">
                  <a:pos x="214" y="85"/>
                </a:cxn>
                <a:cxn ang="0">
                  <a:pos x="192" y="37"/>
                </a:cxn>
                <a:cxn ang="0">
                  <a:pos x="196" y="29"/>
                </a:cxn>
                <a:cxn ang="0">
                  <a:pos x="204" y="29"/>
                </a:cxn>
                <a:cxn ang="0">
                  <a:pos x="240" y="72"/>
                </a:cxn>
                <a:cxn ang="0">
                  <a:pos x="233" y="64"/>
                </a:cxn>
                <a:cxn ang="0">
                  <a:pos x="243" y="61"/>
                </a:cxn>
                <a:cxn ang="0">
                  <a:pos x="262" y="66"/>
                </a:cxn>
                <a:cxn ang="0">
                  <a:pos x="233" y="40"/>
                </a:cxn>
                <a:cxn ang="0">
                  <a:pos x="225" y="24"/>
                </a:cxn>
                <a:cxn ang="0">
                  <a:pos x="222" y="15"/>
                </a:cxn>
                <a:cxn ang="0">
                  <a:pos x="244" y="36"/>
                </a:cxn>
                <a:cxn ang="0">
                  <a:pos x="307" y="84"/>
                </a:cxn>
                <a:cxn ang="0">
                  <a:pos x="332" y="93"/>
                </a:cxn>
                <a:cxn ang="0">
                  <a:pos x="336" y="88"/>
                </a:cxn>
                <a:cxn ang="0">
                  <a:pos x="310" y="61"/>
                </a:cxn>
                <a:cxn ang="0">
                  <a:pos x="377" y="77"/>
                </a:cxn>
                <a:cxn ang="0">
                  <a:pos x="385" y="84"/>
                </a:cxn>
                <a:cxn ang="0">
                  <a:pos x="380" y="55"/>
                </a:cxn>
                <a:cxn ang="0">
                  <a:pos x="364" y="36"/>
                </a:cxn>
                <a:cxn ang="0">
                  <a:pos x="355" y="24"/>
                </a:cxn>
                <a:cxn ang="0">
                  <a:pos x="337" y="0"/>
                </a:cxn>
              </a:cxnLst>
              <a:rect l="0" t="0" r="r" b="b"/>
              <a:pathLst>
                <a:path w="571" h="772">
                  <a:moveTo>
                    <a:pt x="374" y="29"/>
                  </a:moveTo>
                  <a:lnTo>
                    <a:pt x="374" y="31"/>
                  </a:lnTo>
                  <a:lnTo>
                    <a:pt x="376" y="32"/>
                  </a:lnTo>
                  <a:lnTo>
                    <a:pt x="379" y="36"/>
                  </a:lnTo>
                  <a:lnTo>
                    <a:pt x="382" y="37"/>
                  </a:lnTo>
                  <a:lnTo>
                    <a:pt x="385" y="40"/>
                  </a:lnTo>
                  <a:lnTo>
                    <a:pt x="387" y="44"/>
                  </a:lnTo>
                  <a:lnTo>
                    <a:pt x="390" y="47"/>
                  </a:lnTo>
                  <a:lnTo>
                    <a:pt x="393" y="50"/>
                  </a:lnTo>
                  <a:lnTo>
                    <a:pt x="395" y="53"/>
                  </a:lnTo>
                  <a:lnTo>
                    <a:pt x="398" y="55"/>
                  </a:lnTo>
                  <a:lnTo>
                    <a:pt x="401" y="58"/>
                  </a:lnTo>
                  <a:lnTo>
                    <a:pt x="406" y="61"/>
                  </a:lnTo>
                  <a:lnTo>
                    <a:pt x="411" y="64"/>
                  </a:lnTo>
                  <a:lnTo>
                    <a:pt x="416" y="68"/>
                  </a:lnTo>
                  <a:lnTo>
                    <a:pt x="422" y="69"/>
                  </a:lnTo>
                  <a:lnTo>
                    <a:pt x="427" y="72"/>
                  </a:lnTo>
                  <a:lnTo>
                    <a:pt x="433" y="74"/>
                  </a:lnTo>
                  <a:lnTo>
                    <a:pt x="438" y="77"/>
                  </a:lnTo>
                  <a:lnTo>
                    <a:pt x="443" y="80"/>
                  </a:lnTo>
                  <a:lnTo>
                    <a:pt x="446" y="85"/>
                  </a:lnTo>
                  <a:lnTo>
                    <a:pt x="449" y="92"/>
                  </a:lnTo>
                  <a:lnTo>
                    <a:pt x="452" y="92"/>
                  </a:lnTo>
                  <a:lnTo>
                    <a:pt x="456" y="90"/>
                  </a:lnTo>
                  <a:lnTo>
                    <a:pt x="457" y="90"/>
                  </a:lnTo>
                  <a:lnTo>
                    <a:pt x="457" y="88"/>
                  </a:lnTo>
                  <a:lnTo>
                    <a:pt x="457" y="87"/>
                  </a:lnTo>
                  <a:lnTo>
                    <a:pt x="457" y="85"/>
                  </a:lnTo>
                  <a:lnTo>
                    <a:pt x="459" y="82"/>
                  </a:lnTo>
                  <a:lnTo>
                    <a:pt x="459" y="80"/>
                  </a:lnTo>
                  <a:lnTo>
                    <a:pt x="460" y="80"/>
                  </a:lnTo>
                  <a:lnTo>
                    <a:pt x="464" y="79"/>
                  </a:lnTo>
                  <a:lnTo>
                    <a:pt x="460" y="76"/>
                  </a:lnTo>
                  <a:lnTo>
                    <a:pt x="457" y="71"/>
                  </a:lnTo>
                  <a:lnTo>
                    <a:pt x="454" y="66"/>
                  </a:lnTo>
                  <a:lnTo>
                    <a:pt x="451" y="60"/>
                  </a:lnTo>
                  <a:lnTo>
                    <a:pt x="449" y="55"/>
                  </a:lnTo>
                  <a:lnTo>
                    <a:pt x="446" y="48"/>
                  </a:lnTo>
                  <a:lnTo>
                    <a:pt x="444" y="44"/>
                  </a:lnTo>
                  <a:lnTo>
                    <a:pt x="441" y="39"/>
                  </a:lnTo>
                  <a:lnTo>
                    <a:pt x="438" y="34"/>
                  </a:lnTo>
                  <a:lnTo>
                    <a:pt x="436" y="29"/>
                  </a:lnTo>
                  <a:lnTo>
                    <a:pt x="440" y="31"/>
                  </a:lnTo>
                  <a:lnTo>
                    <a:pt x="441" y="32"/>
                  </a:lnTo>
                  <a:lnTo>
                    <a:pt x="444" y="34"/>
                  </a:lnTo>
                  <a:lnTo>
                    <a:pt x="446" y="36"/>
                  </a:lnTo>
                  <a:lnTo>
                    <a:pt x="449" y="39"/>
                  </a:lnTo>
                  <a:lnTo>
                    <a:pt x="451" y="40"/>
                  </a:lnTo>
                  <a:lnTo>
                    <a:pt x="454" y="44"/>
                  </a:lnTo>
                  <a:lnTo>
                    <a:pt x="456" y="45"/>
                  </a:lnTo>
                  <a:lnTo>
                    <a:pt x="459" y="47"/>
                  </a:lnTo>
                  <a:lnTo>
                    <a:pt x="462" y="48"/>
                  </a:lnTo>
                  <a:lnTo>
                    <a:pt x="464" y="53"/>
                  </a:lnTo>
                  <a:lnTo>
                    <a:pt x="465" y="58"/>
                  </a:lnTo>
                  <a:lnTo>
                    <a:pt x="468" y="61"/>
                  </a:lnTo>
                  <a:lnTo>
                    <a:pt x="472" y="64"/>
                  </a:lnTo>
                  <a:lnTo>
                    <a:pt x="476" y="69"/>
                  </a:lnTo>
                  <a:lnTo>
                    <a:pt x="480" y="72"/>
                  </a:lnTo>
                  <a:lnTo>
                    <a:pt x="483" y="76"/>
                  </a:lnTo>
                  <a:lnTo>
                    <a:pt x="486" y="80"/>
                  </a:lnTo>
                  <a:lnTo>
                    <a:pt x="488" y="84"/>
                  </a:lnTo>
                  <a:lnTo>
                    <a:pt x="489" y="88"/>
                  </a:lnTo>
                  <a:lnTo>
                    <a:pt x="492" y="92"/>
                  </a:lnTo>
                  <a:lnTo>
                    <a:pt x="496" y="95"/>
                  </a:lnTo>
                  <a:lnTo>
                    <a:pt x="497" y="98"/>
                  </a:lnTo>
                  <a:lnTo>
                    <a:pt x="500" y="103"/>
                  </a:lnTo>
                  <a:lnTo>
                    <a:pt x="502" y="106"/>
                  </a:lnTo>
                  <a:lnTo>
                    <a:pt x="504" y="111"/>
                  </a:lnTo>
                  <a:lnTo>
                    <a:pt x="505" y="116"/>
                  </a:lnTo>
                  <a:lnTo>
                    <a:pt x="505" y="120"/>
                  </a:lnTo>
                  <a:lnTo>
                    <a:pt x="505" y="124"/>
                  </a:lnTo>
                  <a:lnTo>
                    <a:pt x="507" y="130"/>
                  </a:lnTo>
                  <a:lnTo>
                    <a:pt x="508" y="133"/>
                  </a:lnTo>
                  <a:lnTo>
                    <a:pt x="510" y="136"/>
                  </a:lnTo>
                  <a:lnTo>
                    <a:pt x="512" y="140"/>
                  </a:lnTo>
                  <a:lnTo>
                    <a:pt x="513" y="143"/>
                  </a:lnTo>
                  <a:lnTo>
                    <a:pt x="513" y="146"/>
                  </a:lnTo>
                  <a:lnTo>
                    <a:pt x="515" y="151"/>
                  </a:lnTo>
                  <a:lnTo>
                    <a:pt x="516" y="154"/>
                  </a:lnTo>
                  <a:lnTo>
                    <a:pt x="516" y="157"/>
                  </a:lnTo>
                  <a:lnTo>
                    <a:pt x="518" y="162"/>
                  </a:lnTo>
                  <a:lnTo>
                    <a:pt x="518" y="165"/>
                  </a:lnTo>
                  <a:lnTo>
                    <a:pt x="520" y="170"/>
                  </a:lnTo>
                  <a:lnTo>
                    <a:pt x="520" y="175"/>
                  </a:lnTo>
                  <a:lnTo>
                    <a:pt x="521" y="180"/>
                  </a:lnTo>
                  <a:lnTo>
                    <a:pt x="521" y="184"/>
                  </a:lnTo>
                  <a:lnTo>
                    <a:pt x="523" y="189"/>
                  </a:lnTo>
                  <a:lnTo>
                    <a:pt x="524" y="192"/>
                  </a:lnTo>
                  <a:lnTo>
                    <a:pt x="526" y="197"/>
                  </a:lnTo>
                  <a:lnTo>
                    <a:pt x="528" y="202"/>
                  </a:lnTo>
                  <a:lnTo>
                    <a:pt x="529" y="205"/>
                  </a:lnTo>
                  <a:lnTo>
                    <a:pt x="532" y="208"/>
                  </a:lnTo>
                  <a:lnTo>
                    <a:pt x="532" y="213"/>
                  </a:lnTo>
                  <a:lnTo>
                    <a:pt x="532" y="216"/>
                  </a:lnTo>
                  <a:lnTo>
                    <a:pt x="534" y="220"/>
                  </a:lnTo>
                  <a:lnTo>
                    <a:pt x="536" y="224"/>
                  </a:lnTo>
                  <a:lnTo>
                    <a:pt x="537" y="226"/>
                  </a:lnTo>
                  <a:lnTo>
                    <a:pt x="539" y="229"/>
                  </a:lnTo>
                  <a:lnTo>
                    <a:pt x="540" y="232"/>
                  </a:lnTo>
                  <a:lnTo>
                    <a:pt x="542" y="236"/>
                  </a:lnTo>
                  <a:lnTo>
                    <a:pt x="544" y="240"/>
                  </a:lnTo>
                  <a:lnTo>
                    <a:pt x="545" y="244"/>
                  </a:lnTo>
                  <a:lnTo>
                    <a:pt x="545" y="245"/>
                  </a:lnTo>
                  <a:lnTo>
                    <a:pt x="545" y="247"/>
                  </a:lnTo>
                  <a:lnTo>
                    <a:pt x="545" y="250"/>
                  </a:lnTo>
                  <a:lnTo>
                    <a:pt x="545" y="252"/>
                  </a:lnTo>
                  <a:lnTo>
                    <a:pt x="545" y="255"/>
                  </a:lnTo>
                  <a:lnTo>
                    <a:pt x="545" y="256"/>
                  </a:lnTo>
                  <a:lnTo>
                    <a:pt x="545" y="260"/>
                  </a:lnTo>
                  <a:lnTo>
                    <a:pt x="547" y="261"/>
                  </a:lnTo>
                  <a:lnTo>
                    <a:pt x="548" y="263"/>
                  </a:lnTo>
                  <a:lnTo>
                    <a:pt x="552" y="263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0" y="271"/>
                  </a:lnTo>
                  <a:lnTo>
                    <a:pt x="550" y="274"/>
                  </a:lnTo>
                  <a:lnTo>
                    <a:pt x="550" y="277"/>
                  </a:lnTo>
                  <a:lnTo>
                    <a:pt x="550" y="280"/>
                  </a:lnTo>
                  <a:lnTo>
                    <a:pt x="550" y="282"/>
                  </a:lnTo>
                  <a:lnTo>
                    <a:pt x="552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61" y="287"/>
                  </a:lnTo>
                  <a:lnTo>
                    <a:pt x="561" y="290"/>
                  </a:lnTo>
                  <a:lnTo>
                    <a:pt x="561" y="292"/>
                  </a:lnTo>
                  <a:lnTo>
                    <a:pt x="561" y="293"/>
                  </a:lnTo>
                  <a:lnTo>
                    <a:pt x="561" y="295"/>
                  </a:lnTo>
                  <a:lnTo>
                    <a:pt x="563" y="296"/>
                  </a:lnTo>
                  <a:lnTo>
                    <a:pt x="563" y="298"/>
                  </a:lnTo>
                  <a:lnTo>
                    <a:pt x="563" y="300"/>
                  </a:lnTo>
                  <a:lnTo>
                    <a:pt x="564" y="301"/>
                  </a:lnTo>
                  <a:lnTo>
                    <a:pt x="566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1" y="303"/>
                  </a:lnTo>
                  <a:lnTo>
                    <a:pt x="569" y="309"/>
                  </a:lnTo>
                  <a:lnTo>
                    <a:pt x="568" y="312"/>
                  </a:lnTo>
                  <a:lnTo>
                    <a:pt x="566" y="314"/>
                  </a:lnTo>
                  <a:lnTo>
                    <a:pt x="564" y="317"/>
                  </a:lnTo>
                  <a:lnTo>
                    <a:pt x="564" y="320"/>
                  </a:lnTo>
                  <a:lnTo>
                    <a:pt x="564" y="325"/>
                  </a:lnTo>
                  <a:lnTo>
                    <a:pt x="564" y="328"/>
                  </a:lnTo>
                  <a:lnTo>
                    <a:pt x="566" y="333"/>
                  </a:lnTo>
                  <a:lnTo>
                    <a:pt x="566" y="338"/>
                  </a:lnTo>
                  <a:lnTo>
                    <a:pt x="566" y="341"/>
                  </a:lnTo>
                  <a:lnTo>
                    <a:pt x="566" y="344"/>
                  </a:lnTo>
                  <a:lnTo>
                    <a:pt x="566" y="349"/>
                  </a:lnTo>
                  <a:lnTo>
                    <a:pt x="566" y="354"/>
                  </a:lnTo>
                  <a:lnTo>
                    <a:pt x="566" y="359"/>
                  </a:lnTo>
                  <a:lnTo>
                    <a:pt x="566" y="364"/>
                  </a:lnTo>
                  <a:lnTo>
                    <a:pt x="566" y="368"/>
                  </a:lnTo>
                  <a:lnTo>
                    <a:pt x="566" y="373"/>
                  </a:lnTo>
                  <a:lnTo>
                    <a:pt x="566" y="378"/>
                  </a:lnTo>
                  <a:lnTo>
                    <a:pt x="568" y="383"/>
                  </a:lnTo>
                  <a:lnTo>
                    <a:pt x="568" y="388"/>
                  </a:lnTo>
                  <a:lnTo>
                    <a:pt x="569" y="392"/>
                  </a:lnTo>
                  <a:lnTo>
                    <a:pt x="569" y="402"/>
                  </a:lnTo>
                  <a:lnTo>
                    <a:pt x="569" y="410"/>
                  </a:lnTo>
                  <a:lnTo>
                    <a:pt x="569" y="420"/>
                  </a:lnTo>
                  <a:lnTo>
                    <a:pt x="569" y="428"/>
                  </a:lnTo>
                  <a:lnTo>
                    <a:pt x="568" y="437"/>
                  </a:lnTo>
                  <a:lnTo>
                    <a:pt x="566" y="447"/>
                  </a:lnTo>
                  <a:lnTo>
                    <a:pt x="566" y="455"/>
                  </a:lnTo>
                  <a:lnTo>
                    <a:pt x="566" y="464"/>
                  </a:lnTo>
                  <a:lnTo>
                    <a:pt x="566" y="472"/>
                  </a:lnTo>
                  <a:lnTo>
                    <a:pt x="568" y="480"/>
                  </a:lnTo>
                  <a:lnTo>
                    <a:pt x="566" y="484"/>
                  </a:lnTo>
                  <a:lnTo>
                    <a:pt x="564" y="488"/>
                  </a:lnTo>
                  <a:lnTo>
                    <a:pt x="564" y="492"/>
                  </a:lnTo>
                  <a:lnTo>
                    <a:pt x="564" y="495"/>
                  </a:lnTo>
                  <a:lnTo>
                    <a:pt x="564" y="500"/>
                  </a:lnTo>
                  <a:lnTo>
                    <a:pt x="563" y="504"/>
                  </a:lnTo>
                  <a:lnTo>
                    <a:pt x="563" y="508"/>
                  </a:lnTo>
                  <a:lnTo>
                    <a:pt x="563" y="512"/>
                  </a:lnTo>
                  <a:lnTo>
                    <a:pt x="561" y="516"/>
                  </a:lnTo>
                  <a:lnTo>
                    <a:pt x="560" y="520"/>
                  </a:lnTo>
                  <a:lnTo>
                    <a:pt x="556" y="532"/>
                  </a:lnTo>
                  <a:lnTo>
                    <a:pt x="555" y="541"/>
                  </a:lnTo>
                  <a:lnTo>
                    <a:pt x="553" y="552"/>
                  </a:lnTo>
                  <a:lnTo>
                    <a:pt x="550" y="562"/>
                  </a:lnTo>
                  <a:lnTo>
                    <a:pt x="548" y="573"/>
                  </a:lnTo>
                  <a:lnTo>
                    <a:pt x="545" y="583"/>
                  </a:lnTo>
                  <a:lnTo>
                    <a:pt x="542" y="592"/>
                  </a:lnTo>
                  <a:lnTo>
                    <a:pt x="537" y="602"/>
                  </a:lnTo>
                  <a:lnTo>
                    <a:pt x="532" y="612"/>
                  </a:lnTo>
                  <a:lnTo>
                    <a:pt x="526" y="621"/>
                  </a:lnTo>
                  <a:lnTo>
                    <a:pt x="526" y="621"/>
                  </a:lnTo>
                  <a:lnTo>
                    <a:pt x="524" y="621"/>
                  </a:lnTo>
                  <a:lnTo>
                    <a:pt x="524" y="621"/>
                  </a:lnTo>
                  <a:lnTo>
                    <a:pt x="524" y="621"/>
                  </a:lnTo>
                  <a:lnTo>
                    <a:pt x="523" y="621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523" y="624"/>
                  </a:lnTo>
                  <a:lnTo>
                    <a:pt x="521" y="626"/>
                  </a:lnTo>
                  <a:lnTo>
                    <a:pt x="520" y="629"/>
                  </a:lnTo>
                  <a:lnTo>
                    <a:pt x="518" y="632"/>
                  </a:lnTo>
                  <a:lnTo>
                    <a:pt x="516" y="634"/>
                  </a:lnTo>
                  <a:lnTo>
                    <a:pt x="513" y="637"/>
                  </a:lnTo>
                  <a:lnTo>
                    <a:pt x="512" y="640"/>
                  </a:lnTo>
                  <a:lnTo>
                    <a:pt x="508" y="642"/>
                  </a:lnTo>
                  <a:lnTo>
                    <a:pt x="507" y="645"/>
                  </a:lnTo>
                  <a:lnTo>
                    <a:pt x="504" y="648"/>
                  </a:lnTo>
                  <a:lnTo>
                    <a:pt x="500" y="650"/>
                  </a:lnTo>
                  <a:lnTo>
                    <a:pt x="494" y="658"/>
                  </a:lnTo>
                  <a:lnTo>
                    <a:pt x="486" y="666"/>
                  </a:lnTo>
                  <a:lnTo>
                    <a:pt x="478" y="674"/>
                  </a:lnTo>
                  <a:lnTo>
                    <a:pt x="470" y="680"/>
                  </a:lnTo>
                  <a:lnTo>
                    <a:pt x="460" y="687"/>
                  </a:lnTo>
                  <a:lnTo>
                    <a:pt x="452" y="693"/>
                  </a:lnTo>
                  <a:lnTo>
                    <a:pt x="443" y="700"/>
                  </a:lnTo>
                  <a:lnTo>
                    <a:pt x="435" y="708"/>
                  </a:lnTo>
                  <a:lnTo>
                    <a:pt x="425" y="714"/>
                  </a:lnTo>
                  <a:lnTo>
                    <a:pt x="416" y="720"/>
                  </a:lnTo>
                  <a:lnTo>
                    <a:pt x="412" y="724"/>
                  </a:lnTo>
                  <a:lnTo>
                    <a:pt x="409" y="727"/>
                  </a:lnTo>
                  <a:lnTo>
                    <a:pt x="404" y="730"/>
                  </a:lnTo>
                  <a:lnTo>
                    <a:pt x="401" y="735"/>
                  </a:lnTo>
                  <a:lnTo>
                    <a:pt x="398" y="738"/>
                  </a:lnTo>
                  <a:lnTo>
                    <a:pt x="395" y="740"/>
                  </a:lnTo>
                  <a:lnTo>
                    <a:pt x="390" y="743"/>
                  </a:lnTo>
                  <a:lnTo>
                    <a:pt x="387" y="746"/>
                  </a:lnTo>
                  <a:lnTo>
                    <a:pt x="382" y="748"/>
                  </a:lnTo>
                  <a:lnTo>
                    <a:pt x="379" y="749"/>
                  </a:lnTo>
                  <a:lnTo>
                    <a:pt x="377" y="752"/>
                  </a:lnTo>
                  <a:lnTo>
                    <a:pt x="376" y="754"/>
                  </a:lnTo>
                  <a:lnTo>
                    <a:pt x="372" y="757"/>
                  </a:lnTo>
                  <a:lnTo>
                    <a:pt x="371" y="759"/>
                  </a:lnTo>
                  <a:lnTo>
                    <a:pt x="368" y="760"/>
                  </a:lnTo>
                  <a:lnTo>
                    <a:pt x="364" y="762"/>
                  </a:lnTo>
                  <a:lnTo>
                    <a:pt x="361" y="764"/>
                  </a:lnTo>
                  <a:lnTo>
                    <a:pt x="358" y="764"/>
                  </a:lnTo>
                  <a:lnTo>
                    <a:pt x="355" y="765"/>
                  </a:lnTo>
                  <a:lnTo>
                    <a:pt x="352" y="765"/>
                  </a:lnTo>
                  <a:lnTo>
                    <a:pt x="347" y="767"/>
                  </a:lnTo>
                  <a:lnTo>
                    <a:pt x="342" y="768"/>
                  </a:lnTo>
                  <a:lnTo>
                    <a:pt x="337" y="768"/>
                  </a:lnTo>
                  <a:lnTo>
                    <a:pt x="331" y="768"/>
                  </a:lnTo>
                  <a:lnTo>
                    <a:pt x="326" y="768"/>
                  </a:lnTo>
                  <a:lnTo>
                    <a:pt x="320" y="768"/>
                  </a:lnTo>
                  <a:lnTo>
                    <a:pt x="315" y="770"/>
                  </a:lnTo>
                  <a:lnTo>
                    <a:pt x="308" y="770"/>
                  </a:lnTo>
                  <a:lnTo>
                    <a:pt x="304" y="770"/>
                  </a:lnTo>
                  <a:lnTo>
                    <a:pt x="297" y="772"/>
                  </a:lnTo>
                  <a:lnTo>
                    <a:pt x="291" y="770"/>
                  </a:lnTo>
                  <a:lnTo>
                    <a:pt x="286" y="770"/>
                  </a:lnTo>
                  <a:lnTo>
                    <a:pt x="280" y="768"/>
                  </a:lnTo>
                  <a:lnTo>
                    <a:pt x="273" y="768"/>
                  </a:lnTo>
                  <a:lnTo>
                    <a:pt x="267" y="768"/>
                  </a:lnTo>
                  <a:lnTo>
                    <a:pt x="260" y="768"/>
                  </a:lnTo>
                  <a:lnTo>
                    <a:pt x="254" y="767"/>
                  </a:lnTo>
                  <a:lnTo>
                    <a:pt x="249" y="767"/>
                  </a:lnTo>
                  <a:lnTo>
                    <a:pt x="243" y="765"/>
                  </a:lnTo>
                  <a:lnTo>
                    <a:pt x="238" y="764"/>
                  </a:lnTo>
                  <a:lnTo>
                    <a:pt x="236" y="762"/>
                  </a:lnTo>
                  <a:lnTo>
                    <a:pt x="235" y="760"/>
                  </a:lnTo>
                  <a:lnTo>
                    <a:pt x="233" y="760"/>
                  </a:lnTo>
                  <a:lnTo>
                    <a:pt x="230" y="759"/>
                  </a:lnTo>
                  <a:lnTo>
                    <a:pt x="228" y="759"/>
                  </a:lnTo>
                  <a:lnTo>
                    <a:pt x="225" y="759"/>
                  </a:lnTo>
                  <a:lnTo>
                    <a:pt x="224" y="757"/>
                  </a:lnTo>
                  <a:lnTo>
                    <a:pt x="222" y="757"/>
                  </a:lnTo>
                  <a:lnTo>
                    <a:pt x="219" y="757"/>
                  </a:lnTo>
                  <a:lnTo>
                    <a:pt x="217" y="756"/>
                  </a:lnTo>
                  <a:lnTo>
                    <a:pt x="217" y="754"/>
                  </a:lnTo>
                  <a:lnTo>
                    <a:pt x="214" y="756"/>
                  </a:lnTo>
                  <a:lnTo>
                    <a:pt x="212" y="756"/>
                  </a:lnTo>
                  <a:lnTo>
                    <a:pt x="211" y="756"/>
                  </a:lnTo>
                  <a:lnTo>
                    <a:pt x="209" y="754"/>
                  </a:lnTo>
                  <a:lnTo>
                    <a:pt x="206" y="754"/>
                  </a:lnTo>
                  <a:lnTo>
                    <a:pt x="204" y="752"/>
                  </a:lnTo>
                  <a:lnTo>
                    <a:pt x="203" y="752"/>
                  </a:lnTo>
                  <a:lnTo>
                    <a:pt x="200" y="751"/>
                  </a:lnTo>
                  <a:lnTo>
                    <a:pt x="198" y="749"/>
                  </a:lnTo>
                  <a:lnTo>
                    <a:pt x="195" y="749"/>
                  </a:lnTo>
                  <a:lnTo>
                    <a:pt x="195" y="748"/>
                  </a:lnTo>
                  <a:lnTo>
                    <a:pt x="193" y="746"/>
                  </a:lnTo>
                  <a:lnTo>
                    <a:pt x="193" y="746"/>
                  </a:lnTo>
                  <a:lnTo>
                    <a:pt x="192" y="744"/>
                  </a:lnTo>
                  <a:lnTo>
                    <a:pt x="190" y="743"/>
                  </a:lnTo>
                  <a:lnTo>
                    <a:pt x="190" y="743"/>
                  </a:lnTo>
                  <a:lnTo>
                    <a:pt x="188" y="743"/>
                  </a:lnTo>
                  <a:lnTo>
                    <a:pt x="187" y="741"/>
                  </a:lnTo>
                  <a:lnTo>
                    <a:pt x="185" y="741"/>
                  </a:lnTo>
                  <a:lnTo>
                    <a:pt x="184" y="741"/>
                  </a:lnTo>
                  <a:lnTo>
                    <a:pt x="182" y="740"/>
                  </a:lnTo>
                  <a:lnTo>
                    <a:pt x="180" y="738"/>
                  </a:lnTo>
                  <a:lnTo>
                    <a:pt x="177" y="738"/>
                  </a:lnTo>
                  <a:lnTo>
                    <a:pt x="176" y="736"/>
                  </a:lnTo>
                  <a:lnTo>
                    <a:pt x="174" y="735"/>
                  </a:lnTo>
                  <a:lnTo>
                    <a:pt x="171" y="733"/>
                  </a:lnTo>
                  <a:lnTo>
                    <a:pt x="169" y="732"/>
                  </a:lnTo>
                  <a:lnTo>
                    <a:pt x="166" y="730"/>
                  </a:lnTo>
                  <a:lnTo>
                    <a:pt x="164" y="728"/>
                  </a:lnTo>
                  <a:lnTo>
                    <a:pt x="161" y="727"/>
                  </a:lnTo>
                  <a:lnTo>
                    <a:pt x="163" y="725"/>
                  </a:lnTo>
                  <a:lnTo>
                    <a:pt x="147" y="714"/>
                  </a:lnTo>
                  <a:lnTo>
                    <a:pt x="131" y="703"/>
                  </a:lnTo>
                  <a:lnTo>
                    <a:pt x="115" y="688"/>
                  </a:lnTo>
                  <a:lnTo>
                    <a:pt x="99" y="676"/>
                  </a:lnTo>
                  <a:lnTo>
                    <a:pt x="84" y="660"/>
                  </a:lnTo>
                  <a:lnTo>
                    <a:pt x="72" y="644"/>
                  </a:lnTo>
                  <a:lnTo>
                    <a:pt x="59" y="626"/>
                  </a:lnTo>
                  <a:lnTo>
                    <a:pt x="49" y="608"/>
                  </a:lnTo>
                  <a:lnTo>
                    <a:pt x="40" y="591"/>
                  </a:lnTo>
                  <a:lnTo>
                    <a:pt x="33" y="570"/>
                  </a:lnTo>
                  <a:lnTo>
                    <a:pt x="28" y="559"/>
                  </a:lnTo>
                  <a:lnTo>
                    <a:pt x="25" y="546"/>
                  </a:lnTo>
                  <a:lnTo>
                    <a:pt x="22" y="533"/>
                  </a:lnTo>
                  <a:lnTo>
                    <a:pt x="19" y="522"/>
                  </a:lnTo>
                  <a:lnTo>
                    <a:pt x="17" y="509"/>
                  </a:lnTo>
                  <a:lnTo>
                    <a:pt x="14" y="495"/>
                  </a:lnTo>
                  <a:lnTo>
                    <a:pt x="12" y="482"/>
                  </a:lnTo>
                  <a:lnTo>
                    <a:pt x="11" y="469"/>
                  </a:lnTo>
                  <a:lnTo>
                    <a:pt x="9" y="456"/>
                  </a:lnTo>
                  <a:lnTo>
                    <a:pt x="8" y="444"/>
                  </a:lnTo>
                  <a:lnTo>
                    <a:pt x="6" y="442"/>
                  </a:lnTo>
                  <a:lnTo>
                    <a:pt x="6" y="440"/>
                  </a:lnTo>
                  <a:lnTo>
                    <a:pt x="6" y="439"/>
                  </a:lnTo>
                  <a:lnTo>
                    <a:pt x="4" y="436"/>
                  </a:lnTo>
                  <a:lnTo>
                    <a:pt x="4" y="434"/>
                  </a:lnTo>
                  <a:lnTo>
                    <a:pt x="4" y="432"/>
                  </a:lnTo>
                  <a:lnTo>
                    <a:pt x="4" y="431"/>
                  </a:lnTo>
                  <a:lnTo>
                    <a:pt x="4" y="429"/>
                  </a:lnTo>
                  <a:lnTo>
                    <a:pt x="4" y="428"/>
                  </a:lnTo>
                  <a:lnTo>
                    <a:pt x="4" y="426"/>
                  </a:lnTo>
                  <a:lnTo>
                    <a:pt x="3" y="423"/>
                  </a:lnTo>
                  <a:lnTo>
                    <a:pt x="1" y="418"/>
                  </a:lnTo>
                  <a:lnTo>
                    <a:pt x="1" y="415"/>
                  </a:lnTo>
                  <a:lnTo>
                    <a:pt x="1" y="410"/>
                  </a:lnTo>
                  <a:lnTo>
                    <a:pt x="1" y="405"/>
                  </a:lnTo>
                  <a:lnTo>
                    <a:pt x="1" y="400"/>
                  </a:lnTo>
                  <a:lnTo>
                    <a:pt x="1" y="396"/>
                  </a:lnTo>
                  <a:lnTo>
                    <a:pt x="1" y="391"/>
                  </a:lnTo>
                  <a:lnTo>
                    <a:pt x="1" y="386"/>
                  </a:lnTo>
                  <a:lnTo>
                    <a:pt x="1" y="383"/>
                  </a:lnTo>
                  <a:lnTo>
                    <a:pt x="1" y="378"/>
                  </a:lnTo>
                  <a:lnTo>
                    <a:pt x="0" y="375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0" y="364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0" y="351"/>
                  </a:lnTo>
                  <a:lnTo>
                    <a:pt x="1" y="340"/>
                  </a:lnTo>
                  <a:lnTo>
                    <a:pt x="3" y="330"/>
                  </a:lnTo>
                  <a:lnTo>
                    <a:pt x="3" y="320"/>
                  </a:lnTo>
                  <a:lnTo>
                    <a:pt x="4" y="309"/>
                  </a:lnTo>
                  <a:lnTo>
                    <a:pt x="4" y="300"/>
                  </a:lnTo>
                  <a:lnTo>
                    <a:pt x="4" y="288"/>
                  </a:lnTo>
                  <a:lnTo>
                    <a:pt x="6" y="279"/>
                  </a:lnTo>
                  <a:lnTo>
                    <a:pt x="8" y="269"/>
                  </a:lnTo>
                  <a:lnTo>
                    <a:pt x="9" y="260"/>
                  </a:lnTo>
                  <a:lnTo>
                    <a:pt x="11" y="250"/>
                  </a:lnTo>
                  <a:lnTo>
                    <a:pt x="12" y="250"/>
                  </a:lnTo>
                  <a:lnTo>
                    <a:pt x="14" y="248"/>
                  </a:lnTo>
                  <a:lnTo>
                    <a:pt x="16" y="247"/>
                  </a:lnTo>
                  <a:lnTo>
                    <a:pt x="17" y="247"/>
                  </a:lnTo>
                  <a:lnTo>
                    <a:pt x="19" y="245"/>
                  </a:lnTo>
                  <a:lnTo>
                    <a:pt x="19" y="244"/>
                  </a:lnTo>
                  <a:lnTo>
                    <a:pt x="20" y="242"/>
                  </a:lnTo>
                  <a:lnTo>
                    <a:pt x="20" y="240"/>
                  </a:lnTo>
                  <a:lnTo>
                    <a:pt x="20" y="239"/>
                  </a:lnTo>
                  <a:lnTo>
                    <a:pt x="20" y="236"/>
                  </a:lnTo>
                  <a:lnTo>
                    <a:pt x="22" y="236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5" y="164"/>
                  </a:lnTo>
                  <a:lnTo>
                    <a:pt x="24" y="164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2" y="156"/>
                  </a:lnTo>
                  <a:lnTo>
                    <a:pt x="24" y="152"/>
                  </a:lnTo>
                  <a:lnTo>
                    <a:pt x="27" y="151"/>
                  </a:lnTo>
                  <a:lnTo>
                    <a:pt x="30" y="149"/>
                  </a:lnTo>
                  <a:lnTo>
                    <a:pt x="33" y="148"/>
                  </a:lnTo>
                  <a:lnTo>
                    <a:pt x="36" y="148"/>
                  </a:lnTo>
                  <a:lnTo>
                    <a:pt x="38" y="146"/>
                  </a:lnTo>
                  <a:lnTo>
                    <a:pt x="41" y="144"/>
                  </a:lnTo>
                  <a:lnTo>
                    <a:pt x="44" y="141"/>
                  </a:lnTo>
                  <a:lnTo>
                    <a:pt x="46" y="140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49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2" y="136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60" y="122"/>
                  </a:lnTo>
                  <a:lnTo>
                    <a:pt x="62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19"/>
                  </a:lnTo>
                  <a:lnTo>
                    <a:pt x="75" y="120"/>
                  </a:lnTo>
                  <a:lnTo>
                    <a:pt x="81" y="119"/>
                  </a:lnTo>
                  <a:lnTo>
                    <a:pt x="89" y="117"/>
                  </a:lnTo>
                  <a:lnTo>
                    <a:pt x="96" y="114"/>
                  </a:lnTo>
                  <a:lnTo>
                    <a:pt x="100" y="111"/>
                  </a:lnTo>
                  <a:lnTo>
                    <a:pt x="105" y="106"/>
                  </a:lnTo>
                  <a:lnTo>
                    <a:pt x="110" y="101"/>
                  </a:lnTo>
                  <a:lnTo>
                    <a:pt x="115" y="95"/>
                  </a:lnTo>
                  <a:lnTo>
                    <a:pt x="120" y="90"/>
                  </a:lnTo>
                  <a:lnTo>
                    <a:pt x="124" y="85"/>
                  </a:lnTo>
                  <a:lnTo>
                    <a:pt x="126" y="82"/>
                  </a:lnTo>
                  <a:lnTo>
                    <a:pt x="129" y="80"/>
                  </a:lnTo>
                  <a:lnTo>
                    <a:pt x="131" y="79"/>
                  </a:lnTo>
                  <a:lnTo>
                    <a:pt x="134" y="77"/>
                  </a:lnTo>
                  <a:lnTo>
                    <a:pt x="137" y="76"/>
                  </a:lnTo>
                  <a:lnTo>
                    <a:pt x="139" y="74"/>
                  </a:lnTo>
                  <a:lnTo>
                    <a:pt x="142" y="72"/>
                  </a:lnTo>
                  <a:lnTo>
                    <a:pt x="144" y="71"/>
                  </a:lnTo>
                  <a:lnTo>
                    <a:pt x="145" y="68"/>
                  </a:lnTo>
                  <a:lnTo>
                    <a:pt x="147" y="64"/>
                  </a:lnTo>
                  <a:lnTo>
                    <a:pt x="147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0" y="63"/>
                  </a:lnTo>
                  <a:lnTo>
                    <a:pt x="150" y="63"/>
                  </a:lnTo>
                  <a:lnTo>
                    <a:pt x="150" y="61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3" y="56"/>
                  </a:lnTo>
                  <a:lnTo>
                    <a:pt x="155" y="55"/>
                  </a:lnTo>
                  <a:lnTo>
                    <a:pt x="156" y="53"/>
                  </a:lnTo>
                  <a:lnTo>
                    <a:pt x="158" y="52"/>
                  </a:lnTo>
                  <a:lnTo>
                    <a:pt x="158" y="50"/>
                  </a:lnTo>
                  <a:lnTo>
                    <a:pt x="160" y="48"/>
                  </a:lnTo>
                  <a:lnTo>
                    <a:pt x="160" y="47"/>
                  </a:lnTo>
                  <a:lnTo>
                    <a:pt x="161" y="47"/>
                  </a:lnTo>
                  <a:lnTo>
                    <a:pt x="163" y="45"/>
                  </a:lnTo>
                  <a:lnTo>
                    <a:pt x="164" y="44"/>
                  </a:lnTo>
                  <a:lnTo>
                    <a:pt x="166" y="44"/>
                  </a:lnTo>
                  <a:lnTo>
                    <a:pt x="168" y="42"/>
                  </a:lnTo>
                  <a:lnTo>
                    <a:pt x="169" y="40"/>
                  </a:lnTo>
                  <a:lnTo>
                    <a:pt x="171" y="39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4" y="36"/>
                  </a:lnTo>
                  <a:lnTo>
                    <a:pt x="174" y="37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6" y="42"/>
                  </a:lnTo>
                  <a:lnTo>
                    <a:pt x="177" y="44"/>
                  </a:lnTo>
                  <a:lnTo>
                    <a:pt x="177" y="44"/>
                  </a:lnTo>
                  <a:lnTo>
                    <a:pt x="179" y="45"/>
                  </a:lnTo>
                  <a:lnTo>
                    <a:pt x="180" y="45"/>
                  </a:lnTo>
                  <a:lnTo>
                    <a:pt x="182" y="47"/>
                  </a:lnTo>
                  <a:lnTo>
                    <a:pt x="182" y="50"/>
                  </a:lnTo>
                  <a:lnTo>
                    <a:pt x="184" y="53"/>
                  </a:lnTo>
                  <a:lnTo>
                    <a:pt x="185" y="56"/>
                  </a:lnTo>
                  <a:lnTo>
                    <a:pt x="187" y="60"/>
                  </a:lnTo>
                  <a:lnTo>
                    <a:pt x="190" y="64"/>
                  </a:lnTo>
                  <a:lnTo>
                    <a:pt x="192" y="68"/>
                  </a:lnTo>
                  <a:lnTo>
                    <a:pt x="193" y="71"/>
                  </a:lnTo>
                  <a:lnTo>
                    <a:pt x="196" y="74"/>
                  </a:lnTo>
                  <a:lnTo>
                    <a:pt x="198" y="77"/>
                  </a:lnTo>
                  <a:lnTo>
                    <a:pt x="200" y="80"/>
                  </a:lnTo>
                  <a:lnTo>
                    <a:pt x="201" y="82"/>
                  </a:lnTo>
                  <a:lnTo>
                    <a:pt x="201" y="82"/>
                  </a:lnTo>
                  <a:lnTo>
                    <a:pt x="201" y="84"/>
                  </a:lnTo>
                  <a:lnTo>
                    <a:pt x="203" y="84"/>
                  </a:lnTo>
                  <a:lnTo>
                    <a:pt x="203" y="85"/>
                  </a:lnTo>
                  <a:lnTo>
                    <a:pt x="204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8" y="85"/>
                  </a:lnTo>
                  <a:lnTo>
                    <a:pt x="204" y="79"/>
                  </a:lnTo>
                  <a:lnTo>
                    <a:pt x="201" y="74"/>
                  </a:lnTo>
                  <a:lnTo>
                    <a:pt x="198" y="69"/>
                  </a:lnTo>
                  <a:lnTo>
                    <a:pt x="195" y="63"/>
                  </a:lnTo>
                  <a:lnTo>
                    <a:pt x="192" y="56"/>
                  </a:lnTo>
                  <a:lnTo>
                    <a:pt x="188" y="50"/>
                  </a:lnTo>
                  <a:lnTo>
                    <a:pt x="185" y="44"/>
                  </a:lnTo>
                  <a:lnTo>
                    <a:pt x="184" y="37"/>
                  </a:lnTo>
                  <a:lnTo>
                    <a:pt x="182" y="31"/>
                  </a:lnTo>
                  <a:lnTo>
                    <a:pt x="180" y="24"/>
                  </a:lnTo>
                  <a:lnTo>
                    <a:pt x="184" y="31"/>
                  </a:lnTo>
                  <a:lnTo>
                    <a:pt x="185" y="37"/>
                  </a:lnTo>
                  <a:lnTo>
                    <a:pt x="188" y="44"/>
                  </a:lnTo>
                  <a:lnTo>
                    <a:pt x="192" y="50"/>
                  </a:lnTo>
                  <a:lnTo>
                    <a:pt x="193" y="55"/>
                  </a:lnTo>
                  <a:lnTo>
                    <a:pt x="196" y="61"/>
                  </a:lnTo>
                  <a:lnTo>
                    <a:pt x="200" y="68"/>
                  </a:lnTo>
                  <a:lnTo>
                    <a:pt x="203" y="74"/>
                  </a:lnTo>
                  <a:lnTo>
                    <a:pt x="206" y="79"/>
                  </a:lnTo>
                  <a:lnTo>
                    <a:pt x="209" y="85"/>
                  </a:lnTo>
                  <a:lnTo>
                    <a:pt x="211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4"/>
                  </a:lnTo>
                  <a:lnTo>
                    <a:pt x="217" y="84"/>
                  </a:lnTo>
                  <a:lnTo>
                    <a:pt x="217" y="84"/>
                  </a:lnTo>
                  <a:lnTo>
                    <a:pt x="217" y="82"/>
                  </a:lnTo>
                  <a:lnTo>
                    <a:pt x="214" y="77"/>
                  </a:lnTo>
                  <a:lnTo>
                    <a:pt x="209" y="72"/>
                  </a:lnTo>
                  <a:lnTo>
                    <a:pt x="206" y="66"/>
                  </a:lnTo>
                  <a:lnTo>
                    <a:pt x="201" y="60"/>
                  </a:lnTo>
                  <a:lnTo>
                    <a:pt x="198" y="52"/>
                  </a:lnTo>
                  <a:lnTo>
                    <a:pt x="195" y="45"/>
                  </a:lnTo>
                  <a:lnTo>
                    <a:pt x="192" y="37"/>
                  </a:lnTo>
                  <a:lnTo>
                    <a:pt x="190" y="31"/>
                  </a:lnTo>
                  <a:lnTo>
                    <a:pt x="188" y="24"/>
                  </a:lnTo>
                  <a:lnTo>
                    <a:pt x="188" y="18"/>
                  </a:lnTo>
                  <a:lnTo>
                    <a:pt x="188" y="20"/>
                  </a:lnTo>
                  <a:lnTo>
                    <a:pt x="188" y="21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5" y="26"/>
                  </a:lnTo>
                  <a:lnTo>
                    <a:pt x="196" y="28"/>
                  </a:lnTo>
                  <a:lnTo>
                    <a:pt x="196" y="29"/>
                  </a:lnTo>
                  <a:lnTo>
                    <a:pt x="196" y="28"/>
                  </a:lnTo>
                  <a:lnTo>
                    <a:pt x="198" y="26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20"/>
                  </a:lnTo>
                  <a:lnTo>
                    <a:pt x="195" y="18"/>
                  </a:lnTo>
                  <a:lnTo>
                    <a:pt x="195" y="16"/>
                  </a:lnTo>
                  <a:lnTo>
                    <a:pt x="193" y="15"/>
                  </a:lnTo>
                  <a:lnTo>
                    <a:pt x="192" y="13"/>
                  </a:lnTo>
                  <a:lnTo>
                    <a:pt x="192" y="12"/>
                  </a:lnTo>
                  <a:lnTo>
                    <a:pt x="196" y="16"/>
                  </a:lnTo>
                  <a:lnTo>
                    <a:pt x="200" y="23"/>
                  </a:lnTo>
                  <a:lnTo>
                    <a:pt x="204" y="29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4" y="50"/>
                  </a:lnTo>
                  <a:lnTo>
                    <a:pt x="217" y="56"/>
                  </a:lnTo>
                  <a:lnTo>
                    <a:pt x="222" y="63"/>
                  </a:lnTo>
                  <a:lnTo>
                    <a:pt x="227" y="69"/>
                  </a:lnTo>
                  <a:lnTo>
                    <a:pt x="232" y="74"/>
                  </a:lnTo>
                  <a:lnTo>
                    <a:pt x="233" y="74"/>
                  </a:lnTo>
                  <a:lnTo>
                    <a:pt x="235" y="74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40" y="72"/>
                  </a:lnTo>
                  <a:lnTo>
                    <a:pt x="241" y="71"/>
                  </a:lnTo>
                  <a:lnTo>
                    <a:pt x="241" y="69"/>
                  </a:lnTo>
                  <a:lnTo>
                    <a:pt x="240" y="68"/>
                  </a:lnTo>
                  <a:lnTo>
                    <a:pt x="240" y="66"/>
                  </a:lnTo>
                  <a:lnTo>
                    <a:pt x="238" y="66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35" y="63"/>
                  </a:lnTo>
                  <a:lnTo>
                    <a:pt x="235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2" y="64"/>
                  </a:lnTo>
                  <a:lnTo>
                    <a:pt x="228" y="61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4" y="53"/>
                  </a:lnTo>
                  <a:lnTo>
                    <a:pt x="222" y="50"/>
                  </a:lnTo>
                  <a:lnTo>
                    <a:pt x="220" y="47"/>
                  </a:lnTo>
                  <a:lnTo>
                    <a:pt x="219" y="44"/>
                  </a:lnTo>
                  <a:lnTo>
                    <a:pt x="217" y="39"/>
                  </a:lnTo>
                  <a:lnTo>
                    <a:pt x="214" y="36"/>
                  </a:lnTo>
                  <a:lnTo>
                    <a:pt x="212" y="32"/>
                  </a:lnTo>
                  <a:lnTo>
                    <a:pt x="241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3"/>
                  </a:lnTo>
                  <a:lnTo>
                    <a:pt x="246" y="64"/>
                  </a:lnTo>
                  <a:lnTo>
                    <a:pt x="248" y="64"/>
                  </a:lnTo>
                  <a:lnTo>
                    <a:pt x="249" y="66"/>
                  </a:lnTo>
                  <a:lnTo>
                    <a:pt x="251" y="66"/>
                  </a:lnTo>
                  <a:lnTo>
                    <a:pt x="254" y="68"/>
                  </a:lnTo>
                  <a:lnTo>
                    <a:pt x="256" y="69"/>
                  </a:lnTo>
                  <a:lnTo>
                    <a:pt x="257" y="69"/>
                  </a:lnTo>
                  <a:lnTo>
                    <a:pt x="259" y="71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2" y="66"/>
                  </a:lnTo>
                  <a:lnTo>
                    <a:pt x="260" y="66"/>
                  </a:lnTo>
                  <a:lnTo>
                    <a:pt x="259" y="64"/>
                  </a:lnTo>
                  <a:lnTo>
                    <a:pt x="257" y="64"/>
                  </a:lnTo>
                  <a:lnTo>
                    <a:pt x="254" y="64"/>
                  </a:lnTo>
                  <a:lnTo>
                    <a:pt x="252" y="63"/>
                  </a:lnTo>
                  <a:lnTo>
                    <a:pt x="251" y="63"/>
                  </a:lnTo>
                  <a:lnTo>
                    <a:pt x="249" y="61"/>
                  </a:lnTo>
                  <a:lnTo>
                    <a:pt x="248" y="56"/>
                  </a:lnTo>
                  <a:lnTo>
                    <a:pt x="244" y="53"/>
                  </a:lnTo>
                  <a:lnTo>
                    <a:pt x="243" y="48"/>
                  </a:lnTo>
                  <a:lnTo>
                    <a:pt x="240" y="45"/>
                  </a:lnTo>
                  <a:lnTo>
                    <a:pt x="236" y="44"/>
                  </a:lnTo>
                  <a:lnTo>
                    <a:pt x="233" y="40"/>
                  </a:lnTo>
                  <a:lnTo>
                    <a:pt x="230" y="37"/>
                  </a:lnTo>
                  <a:lnTo>
                    <a:pt x="228" y="34"/>
                  </a:lnTo>
                  <a:lnTo>
                    <a:pt x="225" y="29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5" y="26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7" y="24"/>
                  </a:lnTo>
                  <a:lnTo>
                    <a:pt x="227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6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0" y="13"/>
                  </a:lnTo>
                  <a:lnTo>
                    <a:pt x="220" y="12"/>
                  </a:lnTo>
                  <a:lnTo>
                    <a:pt x="219" y="10"/>
                  </a:lnTo>
                  <a:lnTo>
                    <a:pt x="219" y="10"/>
                  </a:lnTo>
                  <a:lnTo>
                    <a:pt x="217" y="8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4" y="2"/>
                  </a:lnTo>
                  <a:lnTo>
                    <a:pt x="222" y="12"/>
                  </a:lnTo>
                  <a:lnTo>
                    <a:pt x="228" y="20"/>
                  </a:lnTo>
                  <a:lnTo>
                    <a:pt x="236" y="29"/>
                  </a:lnTo>
                  <a:lnTo>
                    <a:pt x="244" y="36"/>
                  </a:lnTo>
                  <a:lnTo>
                    <a:pt x="252" y="44"/>
                  </a:lnTo>
                  <a:lnTo>
                    <a:pt x="260" y="52"/>
                  </a:lnTo>
                  <a:lnTo>
                    <a:pt x="268" y="58"/>
                  </a:lnTo>
                  <a:lnTo>
                    <a:pt x="276" y="66"/>
                  </a:lnTo>
                  <a:lnTo>
                    <a:pt x="284" y="72"/>
                  </a:lnTo>
                  <a:lnTo>
                    <a:pt x="294" y="80"/>
                  </a:lnTo>
                  <a:lnTo>
                    <a:pt x="296" y="79"/>
                  </a:lnTo>
                  <a:lnTo>
                    <a:pt x="297" y="79"/>
                  </a:lnTo>
                  <a:lnTo>
                    <a:pt x="299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2"/>
                  </a:lnTo>
                  <a:lnTo>
                    <a:pt x="307" y="84"/>
                  </a:lnTo>
                  <a:lnTo>
                    <a:pt x="308" y="84"/>
                  </a:lnTo>
                  <a:lnTo>
                    <a:pt x="310" y="85"/>
                  </a:lnTo>
                  <a:lnTo>
                    <a:pt x="312" y="87"/>
                  </a:lnTo>
                  <a:lnTo>
                    <a:pt x="315" y="87"/>
                  </a:lnTo>
                  <a:lnTo>
                    <a:pt x="318" y="88"/>
                  </a:lnTo>
                  <a:lnTo>
                    <a:pt x="320" y="88"/>
                  </a:lnTo>
                  <a:lnTo>
                    <a:pt x="321" y="88"/>
                  </a:lnTo>
                  <a:lnTo>
                    <a:pt x="324" y="88"/>
                  </a:lnTo>
                  <a:lnTo>
                    <a:pt x="326" y="88"/>
                  </a:lnTo>
                  <a:lnTo>
                    <a:pt x="328" y="88"/>
                  </a:lnTo>
                  <a:lnTo>
                    <a:pt x="329" y="88"/>
                  </a:lnTo>
                  <a:lnTo>
                    <a:pt x="331" y="90"/>
                  </a:lnTo>
                  <a:lnTo>
                    <a:pt x="332" y="93"/>
                  </a:lnTo>
                  <a:lnTo>
                    <a:pt x="334" y="92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3"/>
                  </a:lnTo>
                  <a:lnTo>
                    <a:pt x="334" y="95"/>
                  </a:lnTo>
                  <a:lnTo>
                    <a:pt x="334" y="95"/>
                  </a:lnTo>
                  <a:lnTo>
                    <a:pt x="334" y="95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40" y="92"/>
                  </a:lnTo>
                  <a:lnTo>
                    <a:pt x="336" y="88"/>
                  </a:lnTo>
                  <a:lnTo>
                    <a:pt x="329" y="85"/>
                  </a:lnTo>
                  <a:lnTo>
                    <a:pt x="324" y="82"/>
                  </a:lnTo>
                  <a:lnTo>
                    <a:pt x="318" y="79"/>
                  </a:lnTo>
                  <a:lnTo>
                    <a:pt x="313" y="74"/>
                  </a:lnTo>
                  <a:lnTo>
                    <a:pt x="307" y="71"/>
                  </a:lnTo>
                  <a:lnTo>
                    <a:pt x="302" y="68"/>
                  </a:lnTo>
                  <a:lnTo>
                    <a:pt x="297" y="63"/>
                  </a:lnTo>
                  <a:lnTo>
                    <a:pt x="292" y="58"/>
                  </a:lnTo>
                  <a:lnTo>
                    <a:pt x="289" y="52"/>
                  </a:lnTo>
                  <a:lnTo>
                    <a:pt x="284" y="47"/>
                  </a:lnTo>
                  <a:lnTo>
                    <a:pt x="292" y="53"/>
                  </a:lnTo>
                  <a:lnTo>
                    <a:pt x="300" y="58"/>
                  </a:lnTo>
                  <a:lnTo>
                    <a:pt x="310" y="61"/>
                  </a:lnTo>
                  <a:lnTo>
                    <a:pt x="318" y="64"/>
                  </a:lnTo>
                  <a:lnTo>
                    <a:pt x="328" y="68"/>
                  </a:lnTo>
                  <a:lnTo>
                    <a:pt x="337" y="71"/>
                  </a:lnTo>
                  <a:lnTo>
                    <a:pt x="347" y="72"/>
                  </a:lnTo>
                  <a:lnTo>
                    <a:pt x="356" y="76"/>
                  </a:lnTo>
                  <a:lnTo>
                    <a:pt x="366" y="77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79"/>
                  </a:lnTo>
                  <a:lnTo>
                    <a:pt x="377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7" y="77"/>
                  </a:lnTo>
                  <a:lnTo>
                    <a:pt x="377" y="77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77" y="74"/>
                  </a:lnTo>
                  <a:lnTo>
                    <a:pt x="379" y="76"/>
                  </a:lnTo>
                  <a:lnTo>
                    <a:pt x="379" y="76"/>
                  </a:lnTo>
                  <a:lnTo>
                    <a:pt x="380" y="77"/>
                  </a:lnTo>
                  <a:lnTo>
                    <a:pt x="380" y="79"/>
                  </a:lnTo>
                  <a:lnTo>
                    <a:pt x="380" y="80"/>
                  </a:lnTo>
                  <a:lnTo>
                    <a:pt x="382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5" y="84"/>
                  </a:lnTo>
                  <a:lnTo>
                    <a:pt x="387" y="82"/>
                  </a:lnTo>
                  <a:lnTo>
                    <a:pt x="388" y="80"/>
                  </a:lnTo>
                  <a:lnTo>
                    <a:pt x="388" y="77"/>
                  </a:lnTo>
                  <a:lnTo>
                    <a:pt x="388" y="74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6"/>
                  </a:lnTo>
                  <a:lnTo>
                    <a:pt x="384" y="63"/>
                  </a:lnTo>
                  <a:lnTo>
                    <a:pt x="384" y="61"/>
                  </a:lnTo>
                  <a:lnTo>
                    <a:pt x="380" y="60"/>
                  </a:lnTo>
                  <a:lnTo>
                    <a:pt x="379" y="60"/>
                  </a:lnTo>
                  <a:lnTo>
                    <a:pt x="382" y="56"/>
                  </a:lnTo>
                  <a:lnTo>
                    <a:pt x="380" y="55"/>
                  </a:lnTo>
                  <a:lnTo>
                    <a:pt x="377" y="53"/>
                  </a:lnTo>
                  <a:lnTo>
                    <a:pt x="376" y="52"/>
                  </a:lnTo>
                  <a:lnTo>
                    <a:pt x="372" y="48"/>
                  </a:lnTo>
                  <a:lnTo>
                    <a:pt x="371" y="47"/>
                  </a:lnTo>
                  <a:lnTo>
                    <a:pt x="368" y="45"/>
                  </a:lnTo>
                  <a:lnTo>
                    <a:pt x="366" y="42"/>
                  </a:lnTo>
                  <a:lnTo>
                    <a:pt x="364" y="40"/>
                  </a:lnTo>
                  <a:lnTo>
                    <a:pt x="363" y="37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3" y="36"/>
                  </a:lnTo>
                  <a:lnTo>
                    <a:pt x="364" y="36"/>
                  </a:lnTo>
                  <a:lnTo>
                    <a:pt x="364" y="36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66" y="34"/>
                  </a:lnTo>
                  <a:lnTo>
                    <a:pt x="366" y="31"/>
                  </a:lnTo>
                  <a:lnTo>
                    <a:pt x="364" y="29"/>
                  </a:lnTo>
                  <a:lnTo>
                    <a:pt x="363" y="28"/>
                  </a:lnTo>
                  <a:lnTo>
                    <a:pt x="361" y="26"/>
                  </a:lnTo>
                  <a:lnTo>
                    <a:pt x="360" y="26"/>
                  </a:lnTo>
                  <a:lnTo>
                    <a:pt x="358" y="26"/>
                  </a:lnTo>
                  <a:lnTo>
                    <a:pt x="355" y="24"/>
                  </a:lnTo>
                  <a:lnTo>
                    <a:pt x="353" y="24"/>
                  </a:lnTo>
                  <a:lnTo>
                    <a:pt x="352" y="23"/>
                  </a:lnTo>
                  <a:lnTo>
                    <a:pt x="350" y="21"/>
                  </a:lnTo>
                  <a:lnTo>
                    <a:pt x="350" y="20"/>
                  </a:lnTo>
                  <a:lnTo>
                    <a:pt x="348" y="16"/>
                  </a:lnTo>
                  <a:lnTo>
                    <a:pt x="347" y="15"/>
                  </a:lnTo>
                  <a:lnTo>
                    <a:pt x="345" y="13"/>
                  </a:lnTo>
                  <a:lnTo>
                    <a:pt x="344" y="12"/>
                  </a:lnTo>
                  <a:lnTo>
                    <a:pt x="342" y="10"/>
                  </a:lnTo>
                  <a:lnTo>
                    <a:pt x="340" y="8"/>
                  </a:lnTo>
                  <a:lnTo>
                    <a:pt x="339" y="5"/>
                  </a:lnTo>
                  <a:lnTo>
                    <a:pt x="339" y="4"/>
                  </a:lnTo>
                  <a:lnTo>
                    <a:pt x="337" y="0"/>
                  </a:lnTo>
                  <a:lnTo>
                    <a:pt x="340" y="4"/>
                  </a:lnTo>
                  <a:lnTo>
                    <a:pt x="345" y="7"/>
                  </a:lnTo>
                  <a:lnTo>
                    <a:pt x="348" y="8"/>
                  </a:lnTo>
                  <a:lnTo>
                    <a:pt x="353" y="12"/>
                  </a:lnTo>
                  <a:lnTo>
                    <a:pt x="356" y="13"/>
                  </a:lnTo>
                  <a:lnTo>
                    <a:pt x="361" y="16"/>
                  </a:lnTo>
                  <a:lnTo>
                    <a:pt x="364" y="20"/>
                  </a:lnTo>
                  <a:lnTo>
                    <a:pt x="368" y="23"/>
                  </a:lnTo>
                  <a:lnTo>
                    <a:pt x="371" y="26"/>
                  </a:lnTo>
                  <a:lnTo>
                    <a:pt x="374" y="29"/>
                  </a:lnTo>
                  <a:lnTo>
                    <a:pt x="374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09" name="Freeform 1273"/>
            <p:cNvSpPr>
              <a:spLocks/>
            </p:cNvSpPr>
            <p:nvPr/>
          </p:nvSpPr>
          <p:spPr bwMode="auto">
            <a:xfrm>
              <a:off x="4299" y="836"/>
              <a:ext cx="92" cy="30"/>
            </a:xfrm>
            <a:custGeom>
              <a:avLst/>
              <a:gdLst/>
              <a:ahLst/>
              <a:cxnLst>
                <a:cxn ang="0">
                  <a:pos x="152" y="10"/>
                </a:cxn>
                <a:cxn ang="0">
                  <a:pos x="155" y="12"/>
                </a:cxn>
                <a:cxn ang="0">
                  <a:pos x="160" y="13"/>
                </a:cxn>
                <a:cxn ang="0">
                  <a:pos x="166" y="15"/>
                </a:cxn>
                <a:cxn ang="0">
                  <a:pos x="176" y="21"/>
                </a:cxn>
                <a:cxn ang="0">
                  <a:pos x="182" y="29"/>
                </a:cxn>
                <a:cxn ang="0">
                  <a:pos x="190" y="36"/>
                </a:cxn>
                <a:cxn ang="0">
                  <a:pos x="193" y="39"/>
                </a:cxn>
                <a:cxn ang="0">
                  <a:pos x="196" y="42"/>
                </a:cxn>
                <a:cxn ang="0">
                  <a:pos x="196" y="45"/>
                </a:cxn>
                <a:cxn ang="0">
                  <a:pos x="195" y="48"/>
                </a:cxn>
                <a:cxn ang="0">
                  <a:pos x="193" y="48"/>
                </a:cxn>
                <a:cxn ang="0">
                  <a:pos x="190" y="48"/>
                </a:cxn>
                <a:cxn ang="0">
                  <a:pos x="187" y="47"/>
                </a:cxn>
                <a:cxn ang="0">
                  <a:pos x="180" y="44"/>
                </a:cxn>
                <a:cxn ang="0">
                  <a:pos x="174" y="42"/>
                </a:cxn>
                <a:cxn ang="0">
                  <a:pos x="169" y="40"/>
                </a:cxn>
                <a:cxn ang="0">
                  <a:pos x="163" y="40"/>
                </a:cxn>
                <a:cxn ang="0">
                  <a:pos x="164" y="47"/>
                </a:cxn>
                <a:cxn ang="0">
                  <a:pos x="161" y="52"/>
                </a:cxn>
                <a:cxn ang="0">
                  <a:pos x="153" y="47"/>
                </a:cxn>
                <a:cxn ang="0">
                  <a:pos x="140" y="40"/>
                </a:cxn>
                <a:cxn ang="0">
                  <a:pos x="128" y="36"/>
                </a:cxn>
                <a:cxn ang="0">
                  <a:pos x="113" y="32"/>
                </a:cxn>
                <a:cxn ang="0">
                  <a:pos x="110" y="37"/>
                </a:cxn>
                <a:cxn ang="0">
                  <a:pos x="105" y="37"/>
                </a:cxn>
                <a:cxn ang="0">
                  <a:pos x="100" y="39"/>
                </a:cxn>
                <a:cxn ang="0">
                  <a:pos x="96" y="40"/>
                </a:cxn>
                <a:cxn ang="0">
                  <a:pos x="91" y="42"/>
                </a:cxn>
                <a:cxn ang="0">
                  <a:pos x="86" y="42"/>
                </a:cxn>
                <a:cxn ang="0">
                  <a:pos x="81" y="44"/>
                </a:cxn>
                <a:cxn ang="0">
                  <a:pos x="68" y="47"/>
                </a:cxn>
                <a:cxn ang="0">
                  <a:pos x="57" y="53"/>
                </a:cxn>
                <a:cxn ang="0">
                  <a:pos x="43" y="58"/>
                </a:cxn>
                <a:cxn ang="0">
                  <a:pos x="32" y="55"/>
                </a:cxn>
                <a:cxn ang="0">
                  <a:pos x="22" y="58"/>
                </a:cxn>
                <a:cxn ang="0">
                  <a:pos x="14" y="55"/>
                </a:cxn>
                <a:cxn ang="0">
                  <a:pos x="4" y="61"/>
                </a:cxn>
                <a:cxn ang="0">
                  <a:pos x="3" y="61"/>
                </a:cxn>
                <a:cxn ang="0">
                  <a:pos x="1" y="61"/>
                </a:cxn>
                <a:cxn ang="0">
                  <a:pos x="0" y="60"/>
                </a:cxn>
                <a:cxn ang="0">
                  <a:pos x="1" y="55"/>
                </a:cxn>
                <a:cxn ang="0">
                  <a:pos x="4" y="48"/>
                </a:cxn>
                <a:cxn ang="0">
                  <a:pos x="9" y="42"/>
                </a:cxn>
                <a:cxn ang="0">
                  <a:pos x="12" y="37"/>
                </a:cxn>
                <a:cxn ang="0">
                  <a:pos x="22" y="29"/>
                </a:cxn>
                <a:cxn ang="0">
                  <a:pos x="33" y="24"/>
                </a:cxn>
                <a:cxn ang="0">
                  <a:pos x="44" y="16"/>
                </a:cxn>
                <a:cxn ang="0">
                  <a:pos x="49" y="15"/>
                </a:cxn>
                <a:cxn ang="0">
                  <a:pos x="49" y="16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6" y="16"/>
                </a:cxn>
                <a:cxn ang="0">
                  <a:pos x="60" y="13"/>
                </a:cxn>
                <a:cxn ang="0">
                  <a:pos x="67" y="5"/>
                </a:cxn>
                <a:cxn ang="0">
                  <a:pos x="83" y="4"/>
                </a:cxn>
                <a:cxn ang="0">
                  <a:pos x="100" y="4"/>
                </a:cxn>
                <a:cxn ang="0">
                  <a:pos x="115" y="0"/>
                </a:cxn>
                <a:cxn ang="0">
                  <a:pos x="126" y="2"/>
                </a:cxn>
                <a:cxn ang="0">
                  <a:pos x="137" y="5"/>
                </a:cxn>
                <a:cxn ang="0">
                  <a:pos x="148" y="7"/>
                </a:cxn>
              </a:cxnLst>
              <a:rect l="0" t="0" r="r" b="b"/>
              <a:pathLst>
                <a:path w="196" h="63">
                  <a:moveTo>
                    <a:pt x="148" y="7"/>
                  </a:moveTo>
                  <a:lnTo>
                    <a:pt x="150" y="8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1" y="13"/>
                  </a:lnTo>
                  <a:lnTo>
                    <a:pt x="163" y="13"/>
                  </a:lnTo>
                  <a:lnTo>
                    <a:pt x="166" y="15"/>
                  </a:lnTo>
                  <a:lnTo>
                    <a:pt x="169" y="16"/>
                  </a:lnTo>
                  <a:lnTo>
                    <a:pt x="172" y="18"/>
                  </a:lnTo>
                  <a:lnTo>
                    <a:pt x="176" y="21"/>
                  </a:lnTo>
                  <a:lnTo>
                    <a:pt x="177" y="24"/>
                  </a:lnTo>
                  <a:lnTo>
                    <a:pt x="180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87" y="34"/>
                  </a:lnTo>
                  <a:lnTo>
                    <a:pt x="190" y="36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95" y="40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196" y="47"/>
                  </a:lnTo>
                  <a:lnTo>
                    <a:pt x="195" y="47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92" y="48"/>
                  </a:lnTo>
                  <a:lnTo>
                    <a:pt x="190" y="48"/>
                  </a:lnTo>
                  <a:lnTo>
                    <a:pt x="190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7" y="47"/>
                  </a:lnTo>
                  <a:lnTo>
                    <a:pt x="185" y="45"/>
                  </a:lnTo>
                  <a:lnTo>
                    <a:pt x="184" y="45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4" y="42"/>
                  </a:lnTo>
                  <a:lnTo>
                    <a:pt x="172" y="42"/>
                  </a:lnTo>
                  <a:lnTo>
                    <a:pt x="171" y="42"/>
                  </a:lnTo>
                  <a:lnTo>
                    <a:pt x="169" y="40"/>
                  </a:lnTo>
                  <a:lnTo>
                    <a:pt x="166" y="39"/>
                  </a:lnTo>
                  <a:lnTo>
                    <a:pt x="164" y="40"/>
                  </a:lnTo>
                  <a:lnTo>
                    <a:pt x="163" y="40"/>
                  </a:lnTo>
                  <a:lnTo>
                    <a:pt x="163" y="42"/>
                  </a:lnTo>
                  <a:lnTo>
                    <a:pt x="163" y="45"/>
                  </a:lnTo>
                  <a:lnTo>
                    <a:pt x="164" y="47"/>
                  </a:lnTo>
                  <a:lnTo>
                    <a:pt x="164" y="48"/>
                  </a:lnTo>
                  <a:lnTo>
                    <a:pt x="163" y="50"/>
                  </a:lnTo>
                  <a:lnTo>
                    <a:pt x="161" y="52"/>
                  </a:lnTo>
                  <a:lnTo>
                    <a:pt x="158" y="50"/>
                  </a:lnTo>
                  <a:lnTo>
                    <a:pt x="158" y="47"/>
                  </a:lnTo>
                  <a:lnTo>
                    <a:pt x="153" y="47"/>
                  </a:lnTo>
                  <a:lnTo>
                    <a:pt x="150" y="45"/>
                  </a:lnTo>
                  <a:lnTo>
                    <a:pt x="145" y="44"/>
                  </a:lnTo>
                  <a:lnTo>
                    <a:pt x="140" y="40"/>
                  </a:lnTo>
                  <a:lnTo>
                    <a:pt x="137" y="39"/>
                  </a:lnTo>
                  <a:lnTo>
                    <a:pt x="132" y="37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8" y="34"/>
                  </a:lnTo>
                  <a:lnTo>
                    <a:pt x="113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7"/>
                  </a:lnTo>
                  <a:lnTo>
                    <a:pt x="108" y="37"/>
                  </a:lnTo>
                  <a:lnTo>
                    <a:pt x="107" y="37"/>
                  </a:lnTo>
                  <a:lnTo>
                    <a:pt x="105" y="37"/>
                  </a:lnTo>
                  <a:lnTo>
                    <a:pt x="104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7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1" y="44"/>
                  </a:lnTo>
                  <a:lnTo>
                    <a:pt x="76" y="44"/>
                  </a:lnTo>
                  <a:lnTo>
                    <a:pt x="73" y="45"/>
                  </a:lnTo>
                  <a:lnTo>
                    <a:pt x="68" y="47"/>
                  </a:lnTo>
                  <a:lnTo>
                    <a:pt x="65" y="50"/>
                  </a:lnTo>
                  <a:lnTo>
                    <a:pt x="60" y="52"/>
                  </a:lnTo>
                  <a:lnTo>
                    <a:pt x="57" y="53"/>
                  </a:lnTo>
                  <a:lnTo>
                    <a:pt x="52" y="56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8" y="58"/>
                  </a:lnTo>
                  <a:lnTo>
                    <a:pt x="35" y="50"/>
                  </a:lnTo>
                  <a:lnTo>
                    <a:pt x="32" y="55"/>
                  </a:lnTo>
                  <a:lnTo>
                    <a:pt x="28" y="58"/>
                  </a:lnTo>
                  <a:lnTo>
                    <a:pt x="25" y="58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8" y="58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4" y="39"/>
                  </a:lnTo>
                  <a:lnTo>
                    <a:pt x="12" y="37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30" y="26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41" y="20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3" y="4"/>
                  </a:lnTo>
                  <a:lnTo>
                    <a:pt x="88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5" y="2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2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7" y="5"/>
                  </a:lnTo>
                  <a:lnTo>
                    <a:pt x="140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0" name="Freeform 1274"/>
            <p:cNvSpPr>
              <a:spLocks/>
            </p:cNvSpPr>
            <p:nvPr/>
          </p:nvSpPr>
          <p:spPr bwMode="auto">
            <a:xfrm>
              <a:off x="4161" y="840"/>
              <a:ext cx="99" cy="30"/>
            </a:xfrm>
            <a:custGeom>
              <a:avLst/>
              <a:gdLst/>
              <a:ahLst/>
              <a:cxnLst>
                <a:cxn ang="0">
                  <a:pos x="120" y="7"/>
                </a:cxn>
                <a:cxn ang="0">
                  <a:pos x="135" y="13"/>
                </a:cxn>
                <a:cxn ang="0">
                  <a:pos x="151" y="16"/>
                </a:cxn>
                <a:cxn ang="0">
                  <a:pos x="164" y="18"/>
                </a:cxn>
                <a:cxn ang="0">
                  <a:pos x="167" y="21"/>
                </a:cxn>
                <a:cxn ang="0">
                  <a:pos x="172" y="23"/>
                </a:cxn>
                <a:cxn ang="0">
                  <a:pos x="176" y="26"/>
                </a:cxn>
                <a:cxn ang="0">
                  <a:pos x="178" y="24"/>
                </a:cxn>
                <a:cxn ang="0">
                  <a:pos x="180" y="23"/>
                </a:cxn>
                <a:cxn ang="0">
                  <a:pos x="183" y="21"/>
                </a:cxn>
                <a:cxn ang="0">
                  <a:pos x="184" y="23"/>
                </a:cxn>
                <a:cxn ang="0">
                  <a:pos x="186" y="26"/>
                </a:cxn>
                <a:cxn ang="0">
                  <a:pos x="189" y="28"/>
                </a:cxn>
                <a:cxn ang="0">
                  <a:pos x="191" y="29"/>
                </a:cxn>
                <a:cxn ang="0">
                  <a:pos x="192" y="31"/>
                </a:cxn>
                <a:cxn ang="0">
                  <a:pos x="196" y="31"/>
                </a:cxn>
                <a:cxn ang="0">
                  <a:pos x="197" y="32"/>
                </a:cxn>
                <a:cxn ang="0">
                  <a:pos x="200" y="42"/>
                </a:cxn>
                <a:cxn ang="0">
                  <a:pos x="207" y="50"/>
                </a:cxn>
                <a:cxn ang="0">
                  <a:pos x="210" y="60"/>
                </a:cxn>
                <a:cxn ang="0">
                  <a:pos x="204" y="61"/>
                </a:cxn>
                <a:cxn ang="0">
                  <a:pos x="197" y="58"/>
                </a:cxn>
                <a:cxn ang="0">
                  <a:pos x="189" y="56"/>
                </a:cxn>
                <a:cxn ang="0">
                  <a:pos x="183" y="63"/>
                </a:cxn>
                <a:cxn ang="0">
                  <a:pos x="181" y="61"/>
                </a:cxn>
                <a:cxn ang="0">
                  <a:pos x="181" y="58"/>
                </a:cxn>
                <a:cxn ang="0">
                  <a:pos x="181" y="55"/>
                </a:cxn>
                <a:cxn ang="0">
                  <a:pos x="176" y="53"/>
                </a:cxn>
                <a:cxn ang="0">
                  <a:pos x="172" y="55"/>
                </a:cxn>
                <a:cxn ang="0">
                  <a:pos x="167" y="55"/>
                </a:cxn>
                <a:cxn ang="0">
                  <a:pos x="164" y="55"/>
                </a:cxn>
                <a:cxn ang="0">
                  <a:pos x="159" y="53"/>
                </a:cxn>
                <a:cxn ang="0">
                  <a:pos x="156" y="53"/>
                </a:cxn>
                <a:cxn ang="0">
                  <a:pos x="152" y="52"/>
                </a:cxn>
                <a:cxn ang="0">
                  <a:pos x="149" y="48"/>
                </a:cxn>
                <a:cxn ang="0">
                  <a:pos x="144" y="45"/>
                </a:cxn>
                <a:cxn ang="0">
                  <a:pos x="138" y="44"/>
                </a:cxn>
                <a:cxn ang="0">
                  <a:pos x="124" y="44"/>
                </a:cxn>
                <a:cxn ang="0">
                  <a:pos x="109" y="39"/>
                </a:cxn>
                <a:cxn ang="0">
                  <a:pos x="95" y="37"/>
                </a:cxn>
                <a:cxn ang="0">
                  <a:pos x="79" y="37"/>
                </a:cxn>
                <a:cxn ang="0">
                  <a:pos x="58" y="42"/>
                </a:cxn>
                <a:cxn ang="0">
                  <a:pos x="39" y="47"/>
                </a:cxn>
                <a:cxn ang="0">
                  <a:pos x="20" y="55"/>
                </a:cxn>
                <a:cxn ang="0">
                  <a:pos x="12" y="52"/>
                </a:cxn>
                <a:cxn ang="0">
                  <a:pos x="7" y="52"/>
                </a:cxn>
                <a:cxn ang="0">
                  <a:pos x="4" y="50"/>
                </a:cxn>
                <a:cxn ang="0">
                  <a:pos x="0" y="48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8" y="36"/>
                </a:cxn>
                <a:cxn ang="0">
                  <a:pos x="12" y="31"/>
                </a:cxn>
                <a:cxn ang="0">
                  <a:pos x="28" y="18"/>
                </a:cxn>
                <a:cxn ang="0">
                  <a:pos x="56" y="5"/>
                </a:cxn>
                <a:cxn ang="0">
                  <a:pos x="88" y="2"/>
                </a:cxn>
                <a:cxn ang="0">
                  <a:pos x="111" y="2"/>
                </a:cxn>
              </a:cxnLst>
              <a:rect l="0" t="0" r="r" b="b"/>
              <a:pathLst>
                <a:path w="210" h="63">
                  <a:moveTo>
                    <a:pt x="111" y="0"/>
                  </a:moveTo>
                  <a:lnTo>
                    <a:pt x="116" y="5"/>
                  </a:lnTo>
                  <a:lnTo>
                    <a:pt x="120" y="7"/>
                  </a:lnTo>
                  <a:lnTo>
                    <a:pt x="125" y="10"/>
                  </a:lnTo>
                  <a:lnTo>
                    <a:pt x="130" y="12"/>
                  </a:lnTo>
                  <a:lnTo>
                    <a:pt x="135" y="13"/>
                  </a:lnTo>
                  <a:lnTo>
                    <a:pt x="141" y="15"/>
                  </a:lnTo>
                  <a:lnTo>
                    <a:pt x="146" y="16"/>
                  </a:lnTo>
                  <a:lnTo>
                    <a:pt x="151" y="16"/>
                  </a:lnTo>
                  <a:lnTo>
                    <a:pt x="157" y="16"/>
                  </a:lnTo>
                  <a:lnTo>
                    <a:pt x="162" y="15"/>
                  </a:lnTo>
                  <a:lnTo>
                    <a:pt x="164" y="18"/>
                  </a:lnTo>
                  <a:lnTo>
                    <a:pt x="164" y="20"/>
                  </a:lnTo>
                  <a:lnTo>
                    <a:pt x="165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70" y="23"/>
                  </a:lnTo>
                  <a:lnTo>
                    <a:pt x="172" y="23"/>
                  </a:lnTo>
                  <a:lnTo>
                    <a:pt x="173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0" y="23"/>
                  </a:lnTo>
                  <a:lnTo>
                    <a:pt x="181" y="23"/>
                  </a:lnTo>
                  <a:lnTo>
                    <a:pt x="181" y="23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83" y="23"/>
                  </a:lnTo>
                  <a:lnTo>
                    <a:pt x="184" y="23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1" y="29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4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9" y="36"/>
                  </a:lnTo>
                  <a:lnTo>
                    <a:pt x="199" y="39"/>
                  </a:lnTo>
                  <a:lnTo>
                    <a:pt x="200" y="42"/>
                  </a:lnTo>
                  <a:lnTo>
                    <a:pt x="202" y="45"/>
                  </a:lnTo>
                  <a:lnTo>
                    <a:pt x="204" y="47"/>
                  </a:lnTo>
                  <a:lnTo>
                    <a:pt x="207" y="50"/>
                  </a:lnTo>
                  <a:lnTo>
                    <a:pt x="207" y="53"/>
                  </a:lnTo>
                  <a:lnTo>
                    <a:pt x="208" y="56"/>
                  </a:lnTo>
                  <a:lnTo>
                    <a:pt x="210" y="60"/>
                  </a:lnTo>
                  <a:lnTo>
                    <a:pt x="210" y="63"/>
                  </a:lnTo>
                  <a:lnTo>
                    <a:pt x="207" y="63"/>
                  </a:lnTo>
                  <a:lnTo>
                    <a:pt x="204" y="61"/>
                  </a:lnTo>
                  <a:lnTo>
                    <a:pt x="202" y="60"/>
                  </a:lnTo>
                  <a:lnTo>
                    <a:pt x="199" y="58"/>
                  </a:lnTo>
                  <a:lnTo>
                    <a:pt x="197" y="58"/>
                  </a:lnTo>
                  <a:lnTo>
                    <a:pt x="194" y="56"/>
                  </a:lnTo>
                  <a:lnTo>
                    <a:pt x="192" y="56"/>
                  </a:lnTo>
                  <a:lnTo>
                    <a:pt x="189" y="56"/>
                  </a:lnTo>
                  <a:lnTo>
                    <a:pt x="188" y="58"/>
                  </a:lnTo>
                  <a:lnTo>
                    <a:pt x="184" y="61"/>
                  </a:lnTo>
                  <a:lnTo>
                    <a:pt x="183" y="63"/>
                  </a:lnTo>
                  <a:lnTo>
                    <a:pt x="183" y="63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1" y="58"/>
                  </a:lnTo>
                  <a:lnTo>
                    <a:pt x="181" y="56"/>
                  </a:lnTo>
                  <a:lnTo>
                    <a:pt x="181" y="56"/>
                  </a:lnTo>
                  <a:lnTo>
                    <a:pt x="181" y="55"/>
                  </a:lnTo>
                  <a:lnTo>
                    <a:pt x="180" y="55"/>
                  </a:lnTo>
                  <a:lnTo>
                    <a:pt x="178" y="55"/>
                  </a:lnTo>
                  <a:lnTo>
                    <a:pt x="176" y="53"/>
                  </a:lnTo>
                  <a:lnTo>
                    <a:pt x="175" y="53"/>
                  </a:lnTo>
                  <a:lnTo>
                    <a:pt x="173" y="53"/>
                  </a:lnTo>
                  <a:lnTo>
                    <a:pt x="172" y="55"/>
                  </a:lnTo>
                  <a:lnTo>
                    <a:pt x="170" y="55"/>
                  </a:lnTo>
                  <a:lnTo>
                    <a:pt x="168" y="55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2" y="55"/>
                  </a:lnTo>
                  <a:lnTo>
                    <a:pt x="160" y="53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7" y="53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2" y="52"/>
                  </a:lnTo>
                  <a:lnTo>
                    <a:pt x="151" y="52"/>
                  </a:lnTo>
                  <a:lnTo>
                    <a:pt x="149" y="50"/>
                  </a:lnTo>
                  <a:lnTo>
                    <a:pt x="149" y="48"/>
                  </a:lnTo>
                  <a:lnTo>
                    <a:pt x="148" y="47"/>
                  </a:lnTo>
                  <a:lnTo>
                    <a:pt x="146" y="47"/>
                  </a:lnTo>
                  <a:lnTo>
                    <a:pt x="144" y="45"/>
                  </a:lnTo>
                  <a:lnTo>
                    <a:pt x="143" y="45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0" y="48"/>
                  </a:lnTo>
                  <a:lnTo>
                    <a:pt x="127" y="45"/>
                  </a:lnTo>
                  <a:lnTo>
                    <a:pt x="124" y="44"/>
                  </a:lnTo>
                  <a:lnTo>
                    <a:pt x="119" y="42"/>
                  </a:lnTo>
                  <a:lnTo>
                    <a:pt x="114" y="40"/>
                  </a:lnTo>
                  <a:lnTo>
                    <a:pt x="109" y="39"/>
                  </a:lnTo>
                  <a:lnTo>
                    <a:pt x="104" y="39"/>
                  </a:lnTo>
                  <a:lnTo>
                    <a:pt x="100" y="39"/>
                  </a:lnTo>
                  <a:lnTo>
                    <a:pt x="95" y="37"/>
                  </a:lnTo>
                  <a:lnTo>
                    <a:pt x="90" y="36"/>
                  </a:lnTo>
                  <a:lnTo>
                    <a:pt x="85" y="34"/>
                  </a:lnTo>
                  <a:lnTo>
                    <a:pt x="79" y="37"/>
                  </a:lnTo>
                  <a:lnTo>
                    <a:pt x="72" y="39"/>
                  </a:lnTo>
                  <a:lnTo>
                    <a:pt x="66" y="40"/>
                  </a:lnTo>
                  <a:lnTo>
                    <a:pt x="58" y="42"/>
                  </a:lnTo>
                  <a:lnTo>
                    <a:pt x="52" y="44"/>
                  </a:lnTo>
                  <a:lnTo>
                    <a:pt x="45" y="45"/>
                  </a:lnTo>
                  <a:lnTo>
                    <a:pt x="39" y="47"/>
                  </a:lnTo>
                  <a:lnTo>
                    <a:pt x="32" y="50"/>
                  </a:lnTo>
                  <a:lnTo>
                    <a:pt x="26" y="52"/>
                  </a:lnTo>
                  <a:lnTo>
                    <a:pt x="20" y="55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20" y="23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7" y="8"/>
                  </a:lnTo>
                  <a:lnTo>
                    <a:pt x="56" y="5"/>
                  </a:lnTo>
                  <a:lnTo>
                    <a:pt x="68" y="2"/>
                  </a:lnTo>
                  <a:lnTo>
                    <a:pt x="77" y="2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9" y="8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1" name="Freeform 1275"/>
            <p:cNvSpPr>
              <a:spLocks/>
            </p:cNvSpPr>
            <p:nvPr/>
          </p:nvSpPr>
          <p:spPr bwMode="auto">
            <a:xfrm>
              <a:off x="4414" y="877"/>
              <a:ext cx="29" cy="82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58" y="51"/>
                </a:cxn>
                <a:cxn ang="0">
                  <a:pos x="60" y="74"/>
                </a:cxn>
                <a:cxn ang="0">
                  <a:pos x="56" y="95"/>
                </a:cxn>
                <a:cxn ang="0">
                  <a:pos x="52" y="117"/>
                </a:cxn>
                <a:cxn ang="0">
                  <a:pos x="44" y="138"/>
                </a:cxn>
                <a:cxn ang="0">
                  <a:pos x="36" y="149"/>
                </a:cxn>
                <a:cxn ang="0">
                  <a:pos x="29" y="160"/>
                </a:cxn>
                <a:cxn ang="0">
                  <a:pos x="20" y="167"/>
                </a:cxn>
                <a:cxn ang="0">
                  <a:pos x="10" y="171"/>
                </a:cxn>
                <a:cxn ang="0">
                  <a:pos x="5" y="168"/>
                </a:cxn>
                <a:cxn ang="0">
                  <a:pos x="2" y="165"/>
                </a:cxn>
                <a:cxn ang="0">
                  <a:pos x="7" y="114"/>
                </a:cxn>
                <a:cxn ang="0">
                  <a:pos x="10" y="117"/>
                </a:cxn>
                <a:cxn ang="0">
                  <a:pos x="21" y="103"/>
                </a:cxn>
                <a:cxn ang="0">
                  <a:pos x="21" y="75"/>
                </a:cxn>
                <a:cxn ang="0">
                  <a:pos x="21" y="66"/>
                </a:cxn>
                <a:cxn ang="0">
                  <a:pos x="24" y="67"/>
                </a:cxn>
                <a:cxn ang="0">
                  <a:pos x="29" y="66"/>
                </a:cxn>
                <a:cxn ang="0">
                  <a:pos x="32" y="63"/>
                </a:cxn>
                <a:cxn ang="0">
                  <a:pos x="37" y="74"/>
                </a:cxn>
                <a:cxn ang="0">
                  <a:pos x="39" y="98"/>
                </a:cxn>
                <a:cxn ang="0">
                  <a:pos x="36" y="112"/>
                </a:cxn>
                <a:cxn ang="0">
                  <a:pos x="31" y="120"/>
                </a:cxn>
                <a:cxn ang="0">
                  <a:pos x="23" y="119"/>
                </a:cxn>
                <a:cxn ang="0">
                  <a:pos x="13" y="120"/>
                </a:cxn>
                <a:cxn ang="0">
                  <a:pos x="7" y="123"/>
                </a:cxn>
                <a:cxn ang="0">
                  <a:pos x="5" y="127"/>
                </a:cxn>
                <a:cxn ang="0">
                  <a:pos x="13" y="131"/>
                </a:cxn>
                <a:cxn ang="0">
                  <a:pos x="23" y="131"/>
                </a:cxn>
                <a:cxn ang="0">
                  <a:pos x="29" y="141"/>
                </a:cxn>
                <a:cxn ang="0">
                  <a:pos x="37" y="136"/>
                </a:cxn>
                <a:cxn ang="0">
                  <a:pos x="39" y="130"/>
                </a:cxn>
                <a:cxn ang="0">
                  <a:pos x="44" y="125"/>
                </a:cxn>
                <a:cxn ang="0">
                  <a:pos x="50" y="96"/>
                </a:cxn>
                <a:cxn ang="0">
                  <a:pos x="48" y="48"/>
                </a:cxn>
                <a:cxn ang="0">
                  <a:pos x="48" y="24"/>
                </a:cxn>
                <a:cxn ang="0">
                  <a:pos x="45" y="19"/>
                </a:cxn>
                <a:cxn ang="0">
                  <a:pos x="40" y="13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8" y="72"/>
                </a:cxn>
                <a:cxn ang="0">
                  <a:pos x="10" y="91"/>
                </a:cxn>
                <a:cxn ang="0">
                  <a:pos x="8" y="99"/>
                </a:cxn>
                <a:cxn ang="0">
                  <a:pos x="5" y="88"/>
                </a:cxn>
                <a:cxn ang="0">
                  <a:pos x="2" y="59"/>
                </a:cxn>
                <a:cxn ang="0">
                  <a:pos x="4" y="47"/>
                </a:cxn>
                <a:cxn ang="0">
                  <a:pos x="5" y="40"/>
                </a:cxn>
                <a:cxn ang="0">
                  <a:pos x="7" y="34"/>
                </a:cxn>
                <a:cxn ang="0">
                  <a:pos x="12" y="24"/>
                </a:cxn>
                <a:cxn ang="0">
                  <a:pos x="16" y="13"/>
                </a:cxn>
                <a:cxn ang="0">
                  <a:pos x="26" y="3"/>
                </a:cxn>
                <a:cxn ang="0">
                  <a:pos x="37" y="2"/>
                </a:cxn>
                <a:cxn ang="0">
                  <a:pos x="45" y="5"/>
                </a:cxn>
              </a:cxnLst>
              <a:rect l="0" t="0" r="r" b="b"/>
              <a:pathLst>
                <a:path w="60" h="171">
                  <a:moveTo>
                    <a:pt x="45" y="8"/>
                  </a:moveTo>
                  <a:lnTo>
                    <a:pt x="47" y="13"/>
                  </a:lnTo>
                  <a:lnTo>
                    <a:pt x="48" y="18"/>
                  </a:lnTo>
                  <a:lnTo>
                    <a:pt x="52" y="23"/>
                  </a:lnTo>
                  <a:lnTo>
                    <a:pt x="53" y="27"/>
                  </a:lnTo>
                  <a:lnTo>
                    <a:pt x="55" y="32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8" y="47"/>
                  </a:lnTo>
                  <a:lnTo>
                    <a:pt x="58" y="51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74"/>
                  </a:lnTo>
                  <a:lnTo>
                    <a:pt x="60" y="79"/>
                  </a:lnTo>
                  <a:lnTo>
                    <a:pt x="60" y="82"/>
                  </a:lnTo>
                  <a:lnTo>
                    <a:pt x="60" y="87"/>
                  </a:lnTo>
                  <a:lnTo>
                    <a:pt x="58" y="90"/>
                  </a:lnTo>
                  <a:lnTo>
                    <a:pt x="56" y="95"/>
                  </a:lnTo>
                  <a:lnTo>
                    <a:pt x="55" y="98"/>
                  </a:lnTo>
                  <a:lnTo>
                    <a:pt x="55" y="103"/>
                  </a:lnTo>
                  <a:lnTo>
                    <a:pt x="55" y="107"/>
                  </a:lnTo>
                  <a:lnTo>
                    <a:pt x="53" y="112"/>
                  </a:lnTo>
                  <a:lnTo>
                    <a:pt x="52" y="117"/>
                  </a:lnTo>
                  <a:lnTo>
                    <a:pt x="50" y="120"/>
                  </a:lnTo>
                  <a:lnTo>
                    <a:pt x="48" y="125"/>
                  </a:lnTo>
                  <a:lnTo>
                    <a:pt x="47" y="130"/>
                  </a:lnTo>
                  <a:lnTo>
                    <a:pt x="45" y="133"/>
                  </a:lnTo>
                  <a:lnTo>
                    <a:pt x="44" y="138"/>
                  </a:lnTo>
                  <a:lnTo>
                    <a:pt x="42" y="143"/>
                  </a:lnTo>
                  <a:lnTo>
                    <a:pt x="39" y="143"/>
                  </a:lnTo>
                  <a:lnTo>
                    <a:pt x="37" y="144"/>
                  </a:lnTo>
                  <a:lnTo>
                    <a:pt x="36" y="146"/>
                  </a:lnTo>
                  <a:lnTo>
                    <a:pt x="36" y="149"/>
                  </a:lnTo>
                  <a:lnTo>
                    <a:pt x="34" y="151"/>
                  </a:lnTo>
                  <a:lnTo>
                    <a:pt x="34" y="154"/>
                  </a:lnTo>
                  <a:lnTo>
                    <a:pt x="32" y="155"/>
                  </a:lnTo>
                  <a:lnTo>
                    <a:pt x="31" y="159"/>
                  </a:lnTo>
                  <a:lnTo>
                    <a:pt x="29" y="160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3" y="163"/>
                  </a:lnTo>
                  <a:lnTo>
                    <a:pt x="21" y="165"/>
                  </a:lnTo>
                  <a:lnTo>
                    <a:pt x="20" y="167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5" y="170"/>
                  </a:lnTo>
                  <a:lnTo>
                    <a:pt x="12" y="170"/>
                  </a:lnTo>
                  <a:lnTo>
                    <a:pt x="10" y="171"/>
                  </a:lnTo>
                  <a:lnTo>
                    <a:pt x="7" y="171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5" y="167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4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3" y="115"/>
                  </a:lnTo>
                  <a:lnTo>
                    <a:pt x="16" y="112"/>
                  </a:lnTo>
                  <a:lnTo>
                    <a:pt x="20" y="107"/>
                  </a:lnTo>
                  <a:lnTo>
                    <a:pt x="21" y="103"/>
                  </a:lnTo>
                  <a:lnTo>
                    <a:pt x="21" y="96"/>
                  </a:lnTo>
                  <a:lnTo>
                    <a:pt x="23" y="91"/>
                  </a:lnTo>
                  <a:lnTo>
                    <a:pt x="23" y="87"/>
                  </a:lnTo>
                  <a:lnTo>
                    <a:pt x="21" y="80"/>
                  </a:lnTo>
                  <a:lnTo>
                    <a:pt x="21" y="75"/>
                  </a:lnTo>
                  <a:lnTo>
                    <a:pt x="21" y="69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4"/>
                  </a:lnTo>
                  <a:lnTo>
                    <a:pt x="37" y="79"/>
                  </a:lnTo>
                  <a:lnTo>
                    <a:pt x="39" y="85"/>
                  </a:lnTo>
                  <a:lnTo>
                    <a:pt x="39" y="90"/>
                  </a:lnTo>
                  <a:lnTo>
                    <a:pt x="39" y="95"/>
                  </a:lnTo>
                  <a:lnTo>
                    <a:pt x="39" y="98"/>
                  </a:lnTo>
                  <a:lnTo>
                    <a:pt x="37" y="103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37" y="111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4" y="115"/>
                  </a:lnTo>
                  <a:lnTo>
                    <a:pt x="32" y="117"/>
                  </a:lnTo>
                  <a:lnTo>
                    <a:pt x="32" y="119"/>
                  </a:lnTo>
                  <a:lnTo>
                    <a:pt x="31" y="120"/>
                  </a:lnTo>
                  <a:lnTo>
                    <a:pt x="29" y="120"/>
                  </a:lnTo>
                  <a:lnTo>
                    <a:pt x="28" y="122"/>
                  </a:lnTo>
                  <a:lnTo>
                    <a:pt x="26" y="120"/>
                  </a:lnTo>
                  <a:lnTo>
                    <a:pt x="24" y="120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0" y="119"/>
                  </a:lnTo>
                  <a:lnTo>
                    <a:pt x="16" y="119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22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7" y="130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3" y="131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20" y="130"/>
                  </a:lnTo>
                  <a:lnTo>
                    <a:pt x="21" y="130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4" y="136"/>
                  </a:lnTo>
                  <a:lnTo>
                    <a:pt x="24" y="139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1" y="141"/>
                  </a:lnTo>
                  <a:lnTo>
                    <a:pt x="32" y="141"/>
                  </a:lnTo>
                  <a:lnTo>
                    <a:pt x="34" y="139"/>
                  </a:lnTo>
                  <a:lnTo>
                    <a:pt x="36" y="138"/>
                  </a:lnTo>
                  <a:lnTo>
                    <a:pt x="37" y="136"/>
                  </a:lnTo>
                  <a:lnTo>
                    <a:pt x="39" y="135"/>
                  </a:lnTo>
                  <a:lnTo>
                    <a:pt x="39" y="133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44" y="125"/>
                  </a:lnTo>
                  <a:lnTo>
                    <a:pt x="44" y="125"/>
                  </a:lnTo>
                  <a:lnTo>
                    <a:pt x="44" y="123"/>
                  </a:lnTo>
                  <a:lnTo>
                    <a:pt x="47" y="115"/>
                  </a:lnTo>
                  <a:lnTo>
                    <a:pt x="48" y="106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79"/>
                  </a:lnTo>
                  <a:lnTo>
                    <a:pt x="50" y="69"/>
                  </a:lnTo>
                  <a:lnTo>
                    <a:pt x="50" y="58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50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20" y="26"/>
                  </a:lnTo>
                  <a:lnTo>
                    <a:pt x="16" y="34"/>
                  </a:lnTo>
                  <a:lnTo>
                    <a:pt x="15" y="40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10" y="64"/>
                  </a:lnTo>
                  <a:lnTo>
                    <a:pt x="8" y="72"/>
                  </a:lnTo>
                  <a:lnTo>
                    <a:pt x="10" y="79"/>
                  </a:lnTo>
                  <a:lnTo>
                    <a:pt x="12" y="87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1"/>
                  </a:lnTo>
                  <a:lnTo>
                    <a:pt x="8" y="93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7" y="101"/>
                  </a:lnTo>
                  <a:lnTo>
                    <a:pt x="5" y="103"/>
                  </a:lnTo>
                  <a:lnTo>
                    <a:pt x="5" y="98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5" y="82"/>
                  </a:lnTo>
                  <a:lnTo>
                    <a:pt x="4" y="77"/>
                  </a:lnTo>
                  <a:lnTo>
                    <a:pt x="4" y="71"/>
                  </a:lnTo>
                  <a:lnTo>
                    <a:pt x="2" y="66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20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2" name="Freeform 1276"/>
            <p:cNvSpPr>
              <a:spLocks/>
            </p:cNvSpPr>
            <p:nvPr/>
          </p:nvSpPr>
          <p:spPr bwMode="auto">
            <a:xfrm>
              <a:off x="4309" y="877"/>
              <a:ext cx="71" cy="23"/>
            </a:xfrm>
            <a:custGeom>
              <a:avLst/>
              <a:gdLst/>
              <a:ahLst/>
              <a:cxnLst>
                <a:cxn ang="0">
                  <a:pos x="136" y="20"/>
                </a:cxn>
                <a:cxn ang="0">
                  <a:pos x="139" y="22"/>
                </a:cxn>
                <a:cxn ang="0">
                  <a:pos x="144" y="22"/>
                </a:cxn>
                <a:cxn ang="0">
                  <a:pos x="147" y="25"/>
                </a:cxn>
                <a:cxn ang="0">
                  <a:pos x="149" y="27"/>
                </a:cxn>
                <a:cxn ang="0">
                  <a:pos x="150" y="30"/>
                </a:cxn>
                <a:cxn ang="0">
                  <a:pos x="150" y="32"/>
                </a:cxn>
                <a:cxn ang="0">
                  <a:pos x="149" y="33"/>
                </a:cxn>
                <a:cxn ang="0">
                  <a:pos x="147" y="33"/>
                </a:cxn>
                <a:cxn ang="0">
                  <a:pos x="146" y="35"/>
                </a:cxn>
                <a:cxn ang="0">
                  <a:pos x="144" y="33"/>
                </a:cxn>
                <a:cxn ang="0">
                  <a:pos x="141" y="32"/>
                </a:cxn>
                <a:cxn ang="0">
                  <a:pos x="136" y="30"/>
                </a:cxn>
                <a:cxn ang="0">
                  <a:pos x="133" y="30"/>
                </a:cxn>
                <a:cxn ang="0">
                  <a:pos x="130" y="28"/>
                </a:cxn>
                <a:cxn ang="0">
                  <a:pos x="123" y="30"/>
                </a:cxn>
                <a:cxn ang="0">
                  <a:pos x="117" y="33"/>
                </a:cxn>
                <a:cxn ang="0">
                  <a:pos x="109" y="38"/>
                </a:cxn>
                <a:cxn ang="0">
                  <a:pos x="101" y="41"/>
                </a:cxn>
                <a:cxn ang="0">
                  <a:pos x="93" y="44"/>
                </a:cxn>
                <a:cxn ang="0">
                  <a:pos x="85" y="44"/>
                </a:cxn>
                <a:cxn ang="0">
                  <a:pos x="80" y="46"/>
                </a:cxn>
                <a:cxn ang="0">
                  <a:pos x="74" y="48"/>
                </a:cxn>
                <a:cxn ang="0">
                  <a:pos x="67" y="48"/>
                </a:cxn>
                <a:cxn ang="0">
                  <a:pos x="61" y="48"/>
                </a:cxn>
                <a:cxn ang="0">
                  <a:pos x="51" y="48"/>
                </a:cxn>
                <a:cxn ang="0">
                  <a:pos x="42" y="48"/>
                </a:cxn>
                <a:cxn ang="0">
                  <a:pos x="30" y="46"/>
                </a:cxn>
                <a:cxn ang="0">
                  <a:pos x="21" y="46"/>
                </a:cxn>
                <a:cxn ang="0">
                  <a:pos x="13" y="46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2" y="43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3" y="28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30" y="17"/>
                </a:cxn>
                <a:cxn ang="0">
                  <a:pos x="42" y="11"/>
                </a:cxn>
                <a:cxn ang="0">
                  <a:pos x="54" y="6"/>
                </a:cxn>
                <a:cxn ang="0">
                  <a:pos x="67" y="1"/>
                </a:cxn>
                <a:cxn ang="0">
                  <a:pos x="80" y="0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112" y="6"/>
                </a:cxn>
                <a:cxn ang="0">
                  <a:pos x="120" y="11"/>
                </a:cxn>
                <a:cxn ang="0">
                  <a:pos x="130" y="17"/>
                </a:cxn>
                <a:cxn ang="0">
                  <a:pos x="134" y="20"/>
                </a:cxn>
              </a:cxnLst>
              <a:rect l="0" t="0" r="r" b="b"/>
              <a:pathLst>
                <a:path w="150" h="48">
                  <a:moveTo>
                    <a:pt x="133" y="20"/>
                  </a:moveTo>
                  <a:lnTo>
                    <a:pt x="136" y="20"/>
                  </a:lnTo>
                  <a:lnTo>
                    <a:pt x="138" y="20"/>
                  </a:lnTo>
                  <a:lnTo>
                    <a:pt x="139" y="22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7" y="25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50" y="28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5"/>
                  </a:lnTo>
                  <a:lnTo>
                    <a:pt x="146" y="35"/>
                  </a:lnTo>
                  <a:lnTo>
                    <a:pt x="146" y="35"/>
                  </a:lnTo>
                  <a:lnTo>
                    <a:pt x="144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38" y="32"/>
                  </a:lnTo>
                  <a:lnTo>
                    <a:pt x="136" y="30"/>
                  </a:lnTo>
                  <a:lnTo>
                    <a:pt x="134" y="30"/>
                  </a:lnTo>
                  <a:lnTo>
                    <a:pt x="133" y="30"/>
                  </a:lnTo>
                  <a:lnTo>
                    <a:pt x="131" y="28"/>
                  </a:lnTo>
                  <a:lnTo>
                    <a:pt x="130" y="28"/>
                  </a:lnTo>
                  <a:lnTo>
                    <a:pt x="128" y="28"/>
                  </a:lnTo>
                  <a:lnTo>
                    <a:pt x="123" y="30"/>
                  </a:lnTo>
                  <a:lnTo>
                    <a:pt x="120" y="32"/>
                  </a:lnTo>
                  <a:lnTo>
                    <a:pt x="117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1" y="41"/>
                  </a:lnTo>
                  <a:lnTo>
                    <a:pt x="96" y="43"/>
                  </a:lnTo>
                  <a:lnTo>
                    <a:pt x="93" y="44"/>
                  </a:lnTo>
                  <a:lnTo>
                    <a:pt x="88" y="44"/>
                  </a:lnTo>
                  <a:lnTo>
                    <a:pt x="85" y="44"/>
                  </a:lnTo>
                  <a:lnTo>
                    <a:pt x="83" y="46"/>
                  </a:lnTo>
                  <a:lnTo>
                    <a:pt x="80" y="46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67" y="48"/>
                  </a:lnTo>
                  <a:lnTo>
                    <a:pt x="64" y="48"/>
                  </a:lnTo>
                  <a:lnTo>
                    <a:pt x="61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35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3" y="28"/>
                  </a:lnTo>
                  <a:lnTo>
                    <a:pt x="14" y="27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30" y="17"/>
                  </a:lnTo>
                  <a:lnTo>
                    <a:pt x="35" y="14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4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4" y="1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3"/>
                  </a:lnTo>
                  <a:lnTo>
                    <a:pt x="106" y="4"/>
                  </a:lnTo>
                  <a:lnTo>
                    <a:pt x="112" y="6"/>
                  </a:lnTo>
                  <a:lnTo>
                    <a:pt x="115" y="9"/>
                  </a:lnTo>
                  <a:lnTo>
                    <a:pt x="120" y="11"/>
                  </a:lnTo>
                  <a:lnTo>
                    <a:pt x="125" y="14"/>
                  </a:lnTo>
                  <a:lnTo>
                    <a:pt x="130" y="17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3" y="2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3" name="Freeform 1277"/>
            <p:cNvSpPr>
              <a:spLocks/>
            </p:cNvSpPr>
            <p:nvPr/>
          </p:nvSpPr>
          <p:spPr bwMode="auto">
            <a:xfrm>
              <a:off x="4285" y="877"/>
              <a:ext cx="13" cy="53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8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6" y="14"/>
                </a:cxn>
                <a:cxn ang="0">
                  <a:pos x="13" y="25"/>
                </a:cxn>
                <a:cxn ang="0">
                  <a:pos x="12" y="36"/>
                </a:cxn>
                <a:cxn ang="0">
                  <a:pos x="13" y="48"/>
                </a:cxn>
                <a:cxn ang="0">
                  <a:pos x="13" y="59"/>
                </a:cxn>
                <a:cxn ang="0">
                  <a:pos x="12" y="68"/>
                </a:cxn>
                <a:cxn ang="0">
                  <a:pos x="15" y="76"/>
                </a:cxn>
                <a:cxn ang="0">
                  <a:pos x="18" y="84"/>
                </a:cxn>
                <a:cxn ang="0">
                  <a:pos x="23" y="92"/>
                </a:cxn>
                <a:cxn ang="0">
                  <a:pos x="24" y="100"/>
                </a:cxn>
                <a:cxn ang="0">
                  <a:pos x="26" y="108"/>
                </a:cxn>
                <a:cxn ang="0">
                  <a:pos x="24" y="110"/>
                </a:cxn>
                <a:cxn ang="0">
                  <a:pos x="21" y="108"/>
                </a:cxn>
                <a:cxn ang="0">
                  <a:pos x="20" y="107"/>
                </a:cxn>
                <a:cxn ang="0">
                  <a:pos x="18" y="105"/>
                </a:cxn>
                <a:cxn ang="0">
                  <a:pos x="16" y="104"/>
                </a:cxn>
                <a:cxn ang="0">
                  <a:pos x="15" y="97"/>
                </a:cxn>
                <a:cxn ang="0">
                  <a:pos x="12" y="91"/>
                </a:cxn>
                <a:cxn ang="0">
                  <a:pos x="8" y="84"/>
                </a:cxn>
                <a:cxn ang="0">
                  <a:pos x="5" y="78"/>
                </a:cxn>
                <a:cxn ang="0">
                  <a:pos x="2" y="70"/>
                </a:cxn>
                <a:cxn ang="0">
                  <a:pos x="4" y="59"/>
                </a:cxn>
                <a:cxn ang="0">
                  <a:pos x="4" y="49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8" y="8"/>
                </a:cxn>
                <a:cxn ang="0">
                  <a:pos x="12" y="3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1"/>
                </a:cxn>
              </a:cxnLst>
              <a:rect l="0" t="0" r="r" b="b"/>
              <a:pathLst>
                <a:path w="26" h="110">
                  <a:moveTo>
                    <a:pt x="20" y="1"/>
                  </a:move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9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64"/>
                  </a:lnTo>
                  <a:lnTo>
                    <a:pt x="12" y="68"/>
                  </a:lnTo>
                  <a:lnTo>
                    <a:pt x="13" y="73"/>
                  </a:lnTo>
                  <a:lnTo>
                    <a:pt x="15" y="76"/>
                  </a:lnTo>
                  <a:lnTo>
                    <a:pt x="16" y="81"/>
                  </a:lnTo>
                  <a:lnTo>
                    <a:pt x="18" y="84"/>
                  </a:lnTo>
                  <a:lnTo>
                    <a:pt x="21" y="89"/>
                  </a:lnTo>
                  <a:lnTo>
                    <a:pt x="23" y="92"/>
                  </a:lnTo>
                  <a:lnTo>
                    <a:pt x="24" y="96"/>
                  </a:lnTo>
                  <a:lnTo>
                    <a:pt x="24" y="100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18" y="107"/>
                  </a:lnTo>
                  <a:lnTo>
                    <a:pt x="18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5" y="100"/>
                  </a:lnTo>
                  <a:lnTo>
                    <a:pt x="15" y="97"/>
                  </a:lnTo>
                  <a:lnTo>
                    <a:pt x="13" y="94"/>
                  </a:lnTo>
                  <a:lnTo>
                    <a:pt x="12" y="91"/>
                  </a:lnTo>
                  <a:lnTo>
                    <a:pt x="10" y="88"/>
                  </a:lnTo>
                  <a:lnTo>
                    <a:pt x="8" y="84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4" y="73"/>
                  </a:lnTo>
                  <a:lnTo>
                    <a:pt x="2" y="70"/>
                  </a:lnTo>
                  <a:lnTo>
                    <a:pt x="4" y="65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4" name="Freeform 1278"/>
            <p:cNvSpPr>
              <a:spLocks/>
            </p:cNvSpPr>
            <p:nvPr/>
          </p:nvSpPr>
          <p:spPr bwMode="auto">
            <a:xfrm>
              <a:off x="4336" y="885"/>
              <a:ext cx="7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4" h="12">
                  <a:moveTo>
                    <a:pt x="11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5" name="Freeform 1279"/>
            <p:cNvSpPr>
              <a:spLocks/>
            </p:cNvSpPr>
            <p:nvPr/>
          </p:nvSpPr>
          <p:spPr bwMode="auto">
            <a:xfrm>
              <a:off x="4357" y="885"/>
              <a:ext cx="8" cy="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0"/>
                </a:cxn>
                <a:cxn ang="0">
                  <a:pos x="15" y="3"/>
                </a:cxn>
                <a:cxn ang="0">
                  <a:pos x="5" y="8"/>
                </a:cxn>
                <a:cxn ang="0">
                  <a:pos x="5" y="8"/>
                </a:cxn>
              </a:cxnLst>
              <a:rect l="0" t="0" r="r" b="b"/>
              <a:pathLst>
                <a:path w="15" h="8">
                  <a:moveTo>
                    <a:pt x="5" y="8"/>
                  </a:moveTo>
                  <a:lnTo>
                    <a:pt x="0" y="0"/>
                  </a:lnTo>
                  <a:lnTo>
                    <a:pt x="15" y="3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6" name="Freeform 1280"/>
            <p:cNvSpPr>
              <a:spLocks/>
            </p:cNvSpPr>
            <p:nvPr/>
          </p:nvSpPr>
          <p:spPr bwMode="auto">
            <a:xfrm>
              <a:off x="4169" y="879"/>
              <a:ext cx="76" cy="21"/>
            </a:xfrm>
            <a:custGeom>
              <a:avLst/>
              <a:gdLst/>
              <a:ahLst/>
              <a:cxnLst>
                <a:cxn ang="0">
                  <a:pos x="118" y="7"/>
                </a:cxn>
                <a:cxn ang="0">
                  <a:pos x="128" y="12"/>
                </a:cxn>
                <a:cxn ang="0">
                  <a:pos x="136" y="16"/>
                </a:cxn>
                <a:cxn ang="0">
                  <a:pos x="146" y="21"/>
                </a:cxn>
                <a:cxn ang="0">
                  <a:pos x="154" y="26"/>
                </a:cxn>
                <a:cxn ang="0">
                  <a:pos x="158" y="29"/>
                </a:cxn>
                <a:cxn ang="0">
                  <a:pos x="160" y="31"/>
                </a:cxn>
                <a:cxn ang="0">
                  <a:pos x="160" y="34"/>
                </a:cxn>
                <a:cxn ang="0">
                  <a:pos x="160" y="36"/>
                </a:cxn>
                <a:cxn ang="0">
                  <a:pos x="160" y="37"/>
                </a:cxn>
                <a:cxn ang="0">
                  <a:pos x="157" y="40"/>
                </a:cxn>
                <a:cxn ang="0">
                  <a:pos x="152" y="42"/>
                </a:cxn>
                <a:cxn ang="0">
                  <a:pos x="146" y="40"/>
                </a:cxn>
                <a:cxn ang="0">
                  <a:pos x="141" y="40"/>
                </a:cxn>
                <a:cxn ang="0">
                  <a:pos x="134" y="42"/>
                </a:cxn>
                <a:cxn ang="0">
                  <a:pos x="128" y="42"/>
                </a:cxn>
                <a:cxn ang="0">
                  <a:pos x="118" y="44"/>
                </a:cxn>
                <a:cxn ang="0">
                  <a:pos x="107" y="44"/>
                </a:cxn>
                <a:cxn ang="0">
                  <a:pos x="94" y="44"/>
                </a:cxn>
                <a:cxn ang="0">
                  <a:pos x="85" y="42"/>
                </a:cxn>
                <a:cxn ang="0">
                  <a:pos x="77" y="44"/>
                </a:cxn>
                <a:cxn ang="0">
                  <a:pos x="67" y="44"/>
                </a:cxn>
                <a:cxn ang="0">
                  <a:pos x="59" y="42"/>
                </a:cxn>
                <a:cxn ang="0">
                  <a:pos x="50" y="42"/>
                </a:cxn>
                <a:cxn ang="0">
                  <a:pos x="42" y="40"/>
                </a:cxn>
                <a:cxn ang="0">
                  <a:pos x="32" y="39"/>
                </a:cxn>
                <a:cxn ang="0">
                  <a:pos x="27" y="32"/>
                </a:cxn>
                <a:cxn ang="0">
                  <a:pos x="22" y="32"/>
                </a:cxn>
                <a:cxn ang="0">
                  <a:pos x="18" y="36"/>
                </a:cxn>
                <a:cxn ang="0">
                  <a:pos x="13" y="39"/>
                </a:cxn>
                <a:cxn ang="0">
                  <a:pos x="8" y="40"/>
                </a:cxn>
                <a:cxn ang="0">
                  <a:pos x="2" y="44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3" y="36"/>
                </a:cxn>
                <a:cxn ang="0">
                  <a:pos x="5" y="34"/>
                </a:cxn>
                <a:cxn ang="0">
                  <a:pos x="8" y="31"/>
                </a:cxn>
                <a:cxn ang="0">
                  <a:pos x="16" y="24"/>
                </a:cxn>
                <a:cxn ang="0">
                  <a:pos x="24" y="20"/>
                </a:cxn>
                <a:cxn ang="0">
                  <a:pos x="34" y="15"/>
                </a:cxn>
                <a:cxn ang="0">
                  <a:pos x="42" y="12"/>
                </a:cxn>
                <a:cxn ang="0">
                  <a:pos x="53" y="8"/>
                </a:cxn>
                <a:cxn ang="0">
                  <a:pos x="62" y="5"/>
                </a:cxn>
                <a:cxn ang="0">
                  <a:pos x="74" y="4"/>
                </a:cxn>
                <a:cxn ang="0">
                  <a:pos x="86" y="4"/>
                </a:cxn>
                <a:cxn ang="0">
                  <a:pos x="98" y="2"/>
                </a:cxn>
                <a:cxn ang="0">
                  <a:pos x="104" y="2"/>
                </a:cxn>
                <a:cxn ang="0">
                  <a:pos x="106" y="4"/>
                </a:cxn>
                <a:cxn ang="0">
                  <a:pos x="109" y="4"/>
                </a:cxn>
                <a:cxn ang="0">
                  <a:pos x="110" y="5"/>
                </a:cxn>
                <a:cxn ang="0">
                  <a:pos x="114" y="5"/>
                </a:cxn>
                <a:cxn ang="0">
                  <a:pos x="114" y="5"/>
                </a:cxn>
              </a:cxnLst>
              <a:rect l="0" t="0" r="r" b="b"/>
              <a:pathLst>
                <a:path w="160" h="45">
                  <a:moveTo>
                    <a:pt x="114" y="4"/>
                  </a:moveTo>
                  <a:lnTo>
                    <a:pt x="118" y="7"/>
                  </a:lnTo>
                  <a:lnTo>
                    <a:pt x="123" y="8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36" y="16"/>
                  </a:lnTo>
                  <a:lnTo>
                    <a:pt x="141" y="18"/>
                  </a:lnTo>
                  <a:lnTo>
                    <a:pt x="146" y="21"/>
                  </a:lnTo>
                  <a:lnTo>
                    <a:pt x="149" y="24"/>
                  </a:lnTo>
                  <a:lnTo>
                    <a:pt x="154" y="26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7"/>
                  </a:lnTo>
                  <a:lnTo>
                    <a:pt x="160" y="39"/>
                  </a:lnTo>
                  <a:lnTo>
                    <a:pt x="157" y="40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49" y="42"/>
                  </a:lnTo>
                  <a:lnTo>
                    <a:pt x="146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4" y="42"/>
                  </a:lnTo>
                  <a:lnTo>
                    <a:pt x="133" y="42"/>
                  </a:lnTo>
                  <a:lnTo>
                    <a:pt x="128" y="42"/>
                  </a:lnTo>
                  <a:lnTo>
                    <a:pt x="123" y="42"/>
                  </a:lnTo>
                  <a:lnTo>
                    <a:pt x="118" y="44"/>
                  </a:lnTo>
                  <a:lnTo>
                    <a:pt x="112" y="44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90" y="44"/>
                  </a:lnTo>
                  <a:lnTo>
                    <a:pt x="85" y="42"/>
                  </a:lnTo>
                  <a:lnTo>
                    <a:pt x="78" y="42"/>
                  </a:lnTo>
                  <a:lnTo>
                    <a:pt x="77" y="44"/>
                  </a:lnTo>
                  <a:lnTo>
                    <a:pt x="72" y="44"/>
                  </a:lnTo>
                  <a:lnTo>
                    <a:pt x="67" y="44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7" y="39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8" y="40"/>
                  </a:lnTo>
                  <a:lnTo>
                    <a:pt x="3" y="45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8" y="31"/>
                  </a:lnTo>
                  <a:lnTo>
                    <a:pt x="13" y="28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4" y="15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3" y="8"/>
                  </a:lnTo>
                  <a:lnTo>
                    <a:pt x="58" y="7"/>
                  </a:lnTo>
                  <a:lnTo>
                    <a:pt x="62" y="5"/>
                  </a:lnTo>
                  <a:lnTo>
                    <a:pt x="69" y="5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1" y="2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7" name="Freeform 1281"/>
            <p:cNvSpPr>
              <a:spLocks/>
            </p:cNvSpPr>
            <p:nvPr/>
          </p:nvSpPr>
          <p:spPr bwMode="auto">
            <a:xfrm>
              <a:off x="4322" y="888"/>
              <a:ext cx="8" cy="5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6" y="11"/>
                </a:cxn>
              </a:cxnLst>
              <a:rect l="0" t="0" r="r" b="b"/>
              <a:pathLst>
                <a:path w="17" h="11">
                  <a:moveTo>
                    <a:pt x="16" y="11"/>
                  </a:move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8" name="Freeform 1282"/>
            <p:cNvSpPr>
              <a:spLocks/>
            </p:cNvSpPr>
            <p:nvPr/>
          </p:nvSpPr>
          <p:spPr bwMode="auto">
            <a:xfrm>
              <a:off x="4208" y="885"/>
              <a:ext cx="7" cy="6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8"/>
                </a:cxn>
              </a:cxnLst>
              <a:rect l="0" t="0" r="r" b="b"/>
              <a:pathLst>
                <a:path w="16" h="13">
                  <a:moveTo>
                    <a:pt x="14" y="8"/>
                  </a:moveTo>
                  <a:lnTo>
                    <a:pt x="14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9" name="Freeform 1283"/>
            <p:cNvSpPr>
              <a:spLocks/>
            </p:cNvSpPr>
            <p:nvPr/>
          </p:nvSpPr>
          <p:spPr bwMode="auto">
            <a:xfrm>
              <a:off x="4329" y="894"/>
              <a:ext cx="43" cy="14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3" y="13"/>
                </a:cxn>
                <a:cxn ang="0">
                  <a:pos x="77" y="16"/>
                </a:cxn>
                <a:cxn ang="0">
                  <a:pos x="70" y="20"/>
                </a:cxn>
                <a:cxn ang="0">
                  <a:pos x="64" y="23"/>
                </a:cxn>
                <a:cxn ang="0">
                  <a:pos x="58" y="26"/>
                </a:cxn>
                <a:cxn ang="0">
                  <a:pos x="51" y="28"/>
                </a:cxn>
                <a:cxn ang="0">
                  <a:pos x="45" y="31"/>
                </a:cxn>
                <a:cxn ang="0">
                  <a:pos x="38" y="31"/>
                </a:cxn>
                <a:cxn ang="0">
                  <a:pos x="32" y="31"/>
                </a:cxn>
                <a:cxn ang="0">
                  <a:pos x="26" y="29"/>
                </a:cxn>
                <a:cxn ang="0">
                  <a:pos x="22" y="29"/>
                </a:cxn>
                <a:cxn ang="0">
                  <a:pos x="21" y="29"/>
                </a:cxn>
                <a:cxn ang="0">
                  <a:pos x="18" y="29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8" y="29"/>
                </a:cxn>
                <a:cxn ang="0">
                  <a:pos x="5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6" y="26"/>
                </a:cxn>
                <a:cxn ang="0">
                  <a:pos x="13" y="26"/>
                </a:cxn>
                <a:cxn ang="0">
                  <a:pos x="18" y="26"/>
                </a:cxn>
                <a:cxn ang="0">
                  <a:pos x="24" y="26"/>
                </a:cxn>
                <a:cxn ang="0">
                  <a:pos x="29" y="26"/>
                </a:cxn>
                <a:cxn ang="0">
                  <a:pos x="34" y="26"/>
                </a:cxn>
                <a:cxn ang="0">
                  <a:pos x="40" y="26"/>
                </a:cxn>
                <a:cxn ang="0">
                  <a:pos x="45" y="24"/>
                </a:cxn>
                <a:cxn ang="0">
                  <a:pos x="50" y="21"/>
                </a:cxn>
                <a:cxn ang="0">
                  <a:pos x="56" y="18"/>
                </a:cxn>
                <a:cxn ang="0">
                  <a:pos x="58" y="21"/>
                </a:cxn>
                <a:cxn ang="0">
                  <a:pos x="59" y="18"/>
                </a:cxn>
                <a:cxn ang="0">
                  <a:pos x="62" y="15"/>
                </a:cxn>
                <a:cxn ang="0">
                  <a:pos x="66" y="13"/>
                </a:cxn>
                <a:cxn ang="0">
                  <a:pos x="69" y="12"/>
                </a:cxn>
                <a:cxn ang="0">
                  <a:pos x="72" y="10"/>
                </a:cxn>
                <a:cxn ang="0">
                  <a:pos x="75" y="8"/>
                </a:cxn>
                <a:cxn ang="0">
                  <a:pos x="78" y="7"/>
                </a:cxn>
                <a:cxn ang="0">
                  <a:pos x="82" y="5"/>
                </a:cxn>
                <a:cxn ang="0">
                  <a:pos x="85" y="4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5"/>
                </a:cxn>
                <a:cxn ang="0">
                  <a:pos x="91" y="7"/>
                </a:cxn>
                <a:cxn ang="0">
                  <a:pos x="91" y="8"/>
                </a:cxn>
                <a:cxn ang="0">
                  <a:pos x="91" y="8"/>
                </a:cxn>
                <a:cxn ang="0">
                  <a:pos x="91" y="10"/>
                </a:cxn>
                <a:cxn ang="0">
                  <a:pos x="90" y="12"/>
                </a:cxn>
                <a:cxn ang="0">
                  <a:pos x="90" y="12"/>
                </a:cxn>
                <a:cxn ang="0">
                  <a:pos x="90" y="12"/>
                </a:cxn>
                <a:cxn ang="0">
                  <a:pos x="88" y="12"/>
                </a:cxn>
              </a:cxnLst>
              <a:rect l="0" t="0" r="r" b="b"/>
              <a:pathLst>
                <a:path w="91" h="31">
                  <a:moveTo>
                    <a:pt x="88" y="12"/>
                  </a:move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4" y="23"/>
                  </a:lnTo>
                  <a:lnTo>
                    <a:pt x="58" y="26"/>
                  </a:lnTo>
                  <a:lnTo>
                    <a:pt x="51" y="28"/>
                  </a:lnTo>
                  <a:lnTo>
                    <a:pt x="45" y="31"/>
                  </a:lnTo>
                  <a:lnTo>
                    <a:pt x="38" y="31"/>
                  </a:lnTo>
                  <a:lnTo>
                    <a:pt x="32" y="31"/>
                  </a:lnTo>
                  <a:lnTo>
                    <a:pt x="26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13" y="26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29" y="26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50" y="21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59" y="18"/>
                  </a:lnTo>
                  <a:lnTo>
                    <a:pt x="62" y="15"/>
                  </a:lnTo>
                  <a:lnTo>
                    <a:pt x="66" y="13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82" y="5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10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0" name="Freeform 1284"/>
            <p:cNvSpPr>
              <a:spLocks/>
            </p:cNvSpPr>
            <p:nvPr/>
          </p:nvSpPr>
          <p:spPr bwMode="auto">
            <a:xfrm>
              <a:off x="4224" y="889"/>
              <a:ext cx="8" cy="4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6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5"/>
                </a:cxn>
              </a:cxnLst>
              <a:rect l="0" t="0" r="r" b="b"/>
              <a:pathLst>
                <a:path w="18" h="10">
                  <a:moveTo>
                    <a:pt x="18" y="5"/>
                  </a:move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1" name="Freeform 1285"/>
            <p:cNvSpPr>
              <a:spLocks/>
            </p:cNvSpPr>
            <p:nvPr/>
          </p:nvSpPr>
          <p:spPr bwMode="auto">
            <a:xfrm>
              <a:off x="4185" y="890"/>
              <a:ext cx="5" cy="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Freeform 1286"/>
            <p:cNvSpPr>
              <a:spLocks/>
            </p:cNvSpPr>
            <p:nvPr/>
          </p:nvSpPr>
          <p:spPr bwMode="auto">
            <a:xfrm>
              <a:off x="4099" y="888"/>
              <a:ext cx="43" cy="90"/>
            </a:xfrm>
            <a:custGeom>
              <a:avLst/>
              <a:gdLst/>
              <a:ahLst/>
              <a:cxnLst>
                <a:cxn ang="0">
                  <a:pos x="64" y="17"/>
                </a:cxn>
                <a:cxn ang="0">
                  <a:pos x="62" y="16"/>
                </a:cxn>
                <a:cxn ang="0">
                  <a:pos x="59" y="14"/>
                </a:cxn>
                <a:cxn ang="0">
                  <a:pos x="62" y="20"/>
                </a:cxn>
                <a:cxn ang="0">
                  <a:pos x="67" y="24"/>
                </a:cxn>
                <a:cxn ang="0">
                  <a:pos x="75" y="20"/>
                </a:cxn>
                <a:cxn ang="0">
                  <a:pos x="75" y="24"/>
                </a:cxn>
                <a:cxn ang="0">
                  <a:pos x="75" y="25"/>
                </a:cxn>
                <a:cxn ang="0">
                  <a:pos x="72" y="33"/>
                </a:cxn>
                <a:cxn ang="0">
                  <a:pos x="73" y="40"/>
                </a:cxn>
                <a:cxn ang="0">
                  <a:pos x="77" y="44"/>
                </a:cxn>
                <a:cxn ang="0">
                  <a:pos x="73" y="78"/>
                </a:cxn>
                <a:cxn ang="0">
                  <a:pos x="77" y="110"/>
                </a:cxn>
                <a:cxn ang="0">
                  <a:pos x="75" y="120"/>
                </a:cxn>
                <a:cxn ang="0">
                  <a:pos x="62" y="108"/>
                </a:cxn>
                <a:cxn ang="0">
                  <a:pos x="59" y="91"/>
                </a:cxn>
                <a:cxn ang="0">
                  <a:pos x="62" y="92"/>
                </a:cxn>
                <a:cxn ang="0">
                  <a:pos x="64" y="94"/>
                </a:cxn>
                <a:cxn ang="0">
                  <a:pos x="69" y="80"/>
                </a:cxn>
                <a:cxn ang="0">
                  <a:pos x="57" y="49"/>
                </a:cxn>
                <a:cxn ang="0">
                  <a:pos x="45" y="20"/>
                </a:cxn>
                <a:cxn ang="0">
                  <a:pos x="33" y="11"/>
                </a:cxn>
                <a:cxn ang="0">
                  <a:pos x="29" y="4"/>
                </a:cxn>
                <a:cxn ang="0">
                  <a:pos x="22" y="4"/>
                </a:cxn>
                <a:cxn ang="0">
                  <a:pos x="21" y="9"/>
                </a:cxn>
                <a:cxn ang="0">
                  <a:pos x="21" y="14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1" y="22"/>
                </a:cxn>
                <a:cxn ang="0">
                  <a:pos x="14" y="48"/>
                </a:cxn>
                <a:cxn ang="0">
                  <a:pos x="9" y="70"/>
                </a:cxn>
                <a:cxn ang="0">
                  <a:pos x="11" y="84"/>
                </a:cxn>
                <a:cxn ang="0">
                  <a:pos x="14" y="99"/>
                </a:cxn>
                <a:cxn ang="0">
                  <a:pos x="17" y="112"/>
                </a:cxn>
                <a:cxn ang="0">
                  <a:pos x="25" y="124"/>
                </a:cxn>
                <a:cxn ang="0">
                  <a:pos x="35" y="137"/>
                </a:cxn>
                <a:cxn ang="0">
                  <a:pos x="35" y="144"/>
                </a:cxn>
                <a:cxn ang="0">
                  <a:pos x="35" y="147"/>
                </a:cxn>
                <a:cxn ang="0">
                  <a:pos x="43" y="158"/>
                </a:cxn>
                <a:cxn ang="0">
                  <a:pos x="48" y="155"/>
                </a:cxn>
                <a:cxn ang="0">
                  <a:pos x="48" y="150"/>
                </a:cxn>
                <a:cxn ang="0">
                  <a:pos x="51" y="144"/>
                </a:cxn>
                <a:cxn ang="0">
                  <a:pos x="65" y="142"/>
                </a:cxn>
                <a:cxn ang="0">
                  <a:pos x="80" y="137"/>
                </a:cxn>
                <a:cxn ang="0">
                  <a:pos x="83" y="155"/>
                </a:cxn>
                <a:cxn ang="0">
                  <a:pos x="86" y="174"/>
                </a:cxn>
                <a:cxn ang="0">
                  <a:pos x="86" y="184"/>
                </a:cxn>
                <a:cxn ang="0">
                  <a:pos x="78" y="187"/>
                </a:cxn>
                <a:cxn ang="0">
                  <a:pos x="69" y="185"/>
                </a:cxn>
                <a:cxn ang="0">
                  <a:pos x="32" y="150"/>
                </a:cxn>
                <a:cxn ang="0">
                  <a:pos x="5" y="104"/>
                </a:cxn>
                <a:cxn ang="0">
                  <a:pos x="1" y="62"/>
                </a:cxn>
                <a:cxn ang="0">
                  <a:pos x="5" y="30"/>
                </a:cxn>
                <a:cxn ang="0">
                  <a:pos x="19" y="0"/>
                </a:cxn>
                <a:cxn ang="0">
                  <a:pos x="38" y="3"/>
                </a:cxn>
                <a:cxn ang="0">
                  <a:pos x="54" y="9"/>
                </a:cxn>
                <a:cxn ang="0">
                  <a:pos x="62" y="12"/>
                </a:cxn>
              </a:cxnLst>
              <a:rect l="0" t="0" r="r" b="b"/>
              <a:pathLst>
                <a:path w="89" h="187">
                  <a:moveTo>
                    <a:pt x="62" y="12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3" y="40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73" y="54"/>
                  </a:lnTo>
                  <a:lnTo>
                    <a:pt x="73" y="62"/>
                  </a:lnTo>
                  <a:lnTo>
                    <a:pt x="72" y="70"/>
                  </a:lnTo>
                  <a:lnTo>
                    <a:pt x="73" y="78"/>
                  </a:lnTo>
                  <a:lnTo>
                    <a:pt x="73" y="86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77" y="110"/>
                  </a:lnTo>
                  <a:lnTo>
                    <a:pt x="78" y="118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5"/>
                  </a:lnTo>
                  <a:lnTo>
                    <a:pt x="65" y="112"/>
                  </a:lnTo>
                  <a:lnTo>
                    <a:pt x="62" y="108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9" y="91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72" y="88"/>
                  </a:lnTo>
                  <a:lnTo>
                    <a:pt x="69" y="80"/>
                  </a:lnTo>
                  <a:lnTo>
                    <a:pt x="65" y="73"/>
                  </a:lnTo>
                  <a:lnTo>
                    <a:pt x="64" y="65"/>
                  </a:lnTo>
                  <a:lnTo>
                    <a:pt x="61" y="57"/>
                  </a:lnTo>
                  <a:lnTo>
                    <a:pt x="57" y="49"/>
                  </a:lnTo>
                  <a:lnTo>
                    <a:pt x="56" y="41"/>
                  </a:lnTo>
                  <a:lnTo>
                    <a:pt x="53" y="35"/>
                  </a:lnTo>
                  <a:lnTo>
                    <a:pt x="48" y="27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4" y="48"/>
                  </a:lnTo>
                  <a:lnTo>
                    <a:pt x="13" y="52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70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9" y="81"/>
                  </a:lnTo>
                  <a:lnTo>
                    <a:pt x="11" y="84"/>
                  </a:lnTo>
                  <a:lnTo>
                    <a:pt x="13" y="88"/>
                  </a:lnTo>
                  <a:lnTo>
                    <a:pt x="13" y="91"/>
                  </a:lnTo>
                  <a:lnTo>
                    <a:pt x="14" y="94"/>
                  </a:lnTo>
                  <a:lnTo>
                    <a:pt x="14" y="99"/>
                  </a:lnTo>
                  <a:lnTo>
                    <a:pt x="16" y="102"/>
                  </a:lnTo>
                  <a:lnTo>
                    <a:pt x="16" y="105"/>
                  </a:lnTo>
                  <a:lnTo>
                    <a:pt x="16" y="108"/>
                  </a:lnTo>
                  <a:lnTo>
                    <a:pt x="17" y="112"/>
                  </a:lnTo>
                  <a:lnTo>
                    <a:pt x="19" y="115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5" y="124"/>
                  </a:lnTo>
                  <a:lnTo>
                    <a:pt x="27" y="128"/>
                  </a:lnTo>
                  <a:lnTo>
                    <a:pt x="30" y="131"/>
                  </a:lnTo>
                  <a:lnTo>
                    <a:pt x="32" y="134"/>
                  </a:lnTo>
                  <a:lnTo>
                    <a:pt x="35" y="137"/>
                  </a:lnTo>
                  <a:lnTo>
                    <a:pt x="37" y="142"/>
                  </a:lnTo>
                  <a:lnTo>
                    <a:pt x="35" y="142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5" y="147"/>
                  </a:lnTo>
                  <a:lnTo>
                    <a:pt x="35" y="147"/>
                  </a:lnTo>
                  <a:lnTo>
                    <a:pt x="35" y="148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43" y="158"/>
                  </a:lnTo>
                  <a:lnTo>
                    <a:pt x="45" y="15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4" y="142"/>
                  </a:lnTo>
                  <a:lnTo>
                    <a:pt x="57" y="142"/>
                  </a:lnTo>
                  <a:lnTo>
                    <a:pt x="61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0"/>
                  </a:lnTo>
                  <a:lnTo>
                    <a:pt x="77" y="140"/>
                  </a:lnTo>
                  <a:lnTo>
                    <a:pt x="80" y="137"/>
                  </a:lnTo>
                  <a:lnTo>
                    <a:pt x="80" y="142"/>
                  </a:lnTo>
                  <a:lnTo>
                    <a:pt x="81" y="147"/>
                  </a:lnTo>
                  <a:lnTo>
                    <a:pt x="81" y="152"/>
                  </a:lnTo>
                  <a:lnTo>
                    <a:pt x="83" y="155"/>
                  </a:lnTo>
                  <a:lnTo>
                    <a:pt x="83" y="160"/>
                  </a:lnTo>
                  <a:lnTo>
                    <a:pt x="85" y="164"/>
                  </a:lnTo>
                  <a:lnTo>
                    <a:pt x="85" y="169"/>
                  </a:lnTo>
                  <a:lnTo>
                    <a:pt x="86" y="174"/>
                  </a:lnTo>
                  <a:lnTo>
                    <a:pt x="88" y="179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3" y="185"/>
                  </a:lnTo>
                  <a:lnTo>
                    <a:pt x="81" y="185"/>
                  </a:lnTo>
                  <a:lnTo>
                    <a:pt x="78" y="187"/>
                  </a:lnTo>
                  <a:lnTo>
                    <a:pt x="77" y="187"/>
                  </a:lnTo>
                  <a:lnTo>
                    <a:pt x="73" y="187"/>
                  </a:lnTo>
                  <a:lnTo>
                    <a:pt x="72" y="187"/>
                  </a:lnTo>
                  <a:lnTo>
                    <a:pt x="69" y="185"/>
                  </a:lnTo>
                  <a:lnTo>
                    <a:pt x="59" y="177"/>
                  </a:lnTo>
                  <a:lnTo>
                    <a:pt x="49" y="168"/>
                  </a:lnTo>
                  <a:lnTo>
                    <a:pt x="40" y="160"/>
                  </a:lnTo>
                  <a:lnTo>
                    <a:pt x="32" y="150"/>
                  </a:lnTo>
                  <a:lnTo>
                    <a:pt x="24" y="139"/>
                  </a:lnTo>
                  <a:lnTo>
                    <a:pt x="16" y="128"/>
                  </a:lnTo>
                  <a:lnTo>
                    <a:pt x="9" y="116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3" y="38"/>
                  </a:lnTo>
                  <a:lnTo>
                    <a:pt x="5" y="30"/>
                  </a:lnTo>
                  <a:lnTo>
                    <a:pt x="6" y="22"/>
                  </a:lnTo>
                  <a:lnTo>
                    <a:pt x="9" y="14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6" y="6"/>
                  </a:lnTo>
                  <a:lnTo>
                    <a:pt x="51" y="8"/>
                  </a:lnTo>
                  <a:lnTo>
                    <a:pt x="54" y="9"/>
                  </a:lnTo>
                  <a:lnTo>
                    <a:pt x="59" y="1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3" name="Freeform 1287"/>
            <p:cNvSpPr>
              <a:spLocks/>
            </p:cNvSpPr>
            <p:nvPr/>
          </p:nvSpPr>
          <p:spPr bwMode="auto">
            <a:xfrm>
              <a:off x="4181" y="902"/>
              <a:ext cx="27" cy="9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3" y="18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18"/>
                </a:cxn>
                <a:cxn ang="0">
                  <a:pos x="37" y="16"/>
                </a:cxn>
                <a:cxn ang="0">
                  <a:pos x="34" y="16"/>
                </a:cxn>
                <a:cxn ang="0">
                  <a:pos x="29" y="15"/>
                </a:cxn>
                <a:cxn ang="0">
                  <a:pos x="24" y="13"/>
                </a:cxn>
                <a:cxn ang="0">
                  <a:pos x="21" y="13"/>
                </a:cxn>
                <a:cxn ang="0">
                  <a:pos x="18" y="13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8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8" y="4"/>
                </a:cxn>
                <a:cxn ang="0">
                  <a:pos x="22" y="5"/>
                </a:cxn>
                <a:cxn ang="0">
                  <a:pos x="29" y="5"/>
                </a:cxn>
                <a:cxn ang="0">
                  <a:pos x="34" y="7"/>
                </a:cxn>
                <a:cxn ang="0">
                  <a:pos x="40" y="7"/>
                </a:cxn>
                <a:cxn ang="0">
                  <a:pos x="45" y="8"/>
                </a:cxn>
                <a:cxn ang="0">
                  <a:pos x="50" y="10"/>
                </a:cxn>
                <a:cxn ang="0">
                  <a:pos x="53" y="13"/>
                </a:cxn>
                <a:cxn ang="0">
                  <a:pos x="56" y="18"/>
                </a:cxn>
                <a:cxn ang="0">
                  <a:pos x="56" y="18"/>
                </a:cxn>
              </a:cxnLst>
              <a:rect l="0" t="0" r="r" b="b"/>
              <a:pathLst>
                <a:path w="56" h="18">
                  <a:moveTo>
                    <a:pt x="56" y="18"/>
                  </a:moveTo>
                  <a:lnTo>
                    <a:pt x="53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34" y="7"/>
                  </a:lnTo>
                  <a:lnTo>
                    <a:pt x="40" y="7"/>
                  </a:lnTo>
                  <a:lnTo>
                    <a:pt x="45" y="8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6" y="1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4" name="Freeform 1288"/>
            <p:cNvSpPr>
              <a:spLocks/>
            </p:cNvSpPr>
            <p:nvPr/>
          </p:nvSpPr>
          <p:spPr bwMode="auto">
            <a:xfrm>
              <a:off x="4210" y="904"/>
              <a:ext cx="27" cy="7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8" y="5"/>
                </a:cxn>
                <a:cxn ang="0">
                  <a:pos x="43" y="5"/>
                </a:cxn>
                <a:cxn ang="0">
                  <a:pos x="40" y="6"/>
                </a:cxn>
                <a:cxn ang="0">
                  <a:pos x="35" y="6"/>
                </a:cxn>
                <a:cxn ang="0">
                  <a:pos x="32" y="6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3" y="8"/>
                </a:cxn>
                <a:cxn ang="0">
                  <a:pos x="27" y="6"/>
                </a:cxn>
                <a:cxn ang="0">
                  <a:pos x="32" y="6"/>
                </a:cxn>
                <a:cxn ang="0">
                  <a:pos x="37" y="5"/>
                </a:cxn>
                <a:cxn ang="0">
                  <a:pos x="42" y="3"/>
                </a:cxn>
                <a:cxn ang="0">
                  <a:pos x="47" y="3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9" y="3"/>
                </a:cxn>
                <a:cxn ang="0">
                  <a:pos x="59" y="1"/>
                </a:cxn>
              </a:cxnLst>
              <a:rect l="0" t="0" r="r" b="b"/>
              <a:pathLst>
                <a:path w="59" h="13">
                  <a:moveTo>
                    <a:pt x="59" y="1"/>
                  </a:moveTo>
                  <a:lnTo>
                    <a:pt x="56" y="3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2" y="6"/>
                  </a:lnTo>
                  <a:lnTo>
                    <a:pt x="37" y="5"/>
                  </a:lnTo>
                  <a:lnTo>
                    <a:pt x="42" y="3"/>
                  </a:lnTo>
                  <a:lnTo>
                    <a:pt x="47" y="3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5" name="Freeform 1289"/>
            <p:cNvSpPr>
              <a:spLocks/>
            </p:cNvSpPr>
            <p:nvPr/>
          </p:nvSpPr>
          <p:spPr bwMode="auto">
            <a:xfrm>
              <a:off x="4133" y="90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6" name="Freeform 1290"/>
            <p:cNvSpPr>
              <a:spLocks/>
            </p:cNvSpPr>
            <p:nvPr/>
          </p:nvSpPr>
          <p:spPr bwMode="auto">
            <a:xfrm>
              <a:off x="4111" y="902"/>
              <a:ext cx="10" cy="16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1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3" y="20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1" y="16"/>
                </a:cxn>
                <a:cxn ang="0">
                  <a:pos x="3" y="13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6"/>
                </a:cxn>
                <a:cxn ang="0">
                  <a:pos x="19" y="20"/>
                </a:cxn>
                <a:cxn ang="0">
                  <a:pos x="21" y="21"/>
                </a:cxn>
                <a:cxn ang="0">
                  <a:pos x="21" y="21"/>
                </a:cxn>
              </a:cxnLst>
              <a:rect l="0" t="0" r="r" b="b"/>
              <a:pathLst>
                <a:path w="21" h="32">
                  <a:moveTo>
                    <a:pt x="21" y="21"/>
                  </a:move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Freeform 1291"/>
            <p:cNvSpPr>
              <a:spLocks/>
            </p:cNvSpPr>
            <p:nvPr/>
          </p:nvSpPr>
          <p:spPr bwMode="auto">
            <a:xfrm>
              <a:off x="4116" y="913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8" name="Freeform 1292"/>
            <p:cNvSpPr>
              <a:spLocks/>
            </p:cNvSpPr>
            <p:nvPr/>
          </p:nvSpPr>
          <p:spPr bwMode="auto">
            <a:xfrm>
              <a:off x="4111" y="918"/>
              <a:ext cx="19" cy="32"/>
            </a:xfrm>
            <a:custGeom>
              <a:avLst/>
              <a:gdLst/>
              <a:ahLst/>
              <a:cxnLst>
                <a:cxn ang="0">
                  <a:pos x="27" y="29"/>
                </a:cxn>
                <a:cxn ang="0">
                  <a:pos x="26" y="34"/>
                </a:cxn>
                <a:cxn ang="0">
                  <a:pos x="26" y="39"/>
                </a:cxn>
                <a:cxn ang="0">
                  <a:pos x="24" y="44"/>
                </a:cxn>
                <a:cxn ang="0">
                  <a:pos x="26" y="47"/>
                </a:cxn>
                <a:cxn ang="0">
                  <a:pos x="42" y="68"/>
                </a:cxn>
                <a:cxn ang="0">
                  <a:pos x="35" y="68"/>
                </a:cxn>
                <a:cxn ang="0">
                  <a:pos x="27" y="69"/>
                </a:cxn>
                <a:cxn ang="0">
                  <a:pos x="23" y="71"/>
                </a:cxn>
                <a:cxn ang="0">
                  <a:pos x="18" y="69"/>
                </a:cxn>
                <a:cxn ang="0">
                  <a:pos x="16" y="61"/>
                </a:cxn>
                <a:cxn ang="0">
                  <a:pos x="11" y="53"/>
                </a:cxn>
                <a:cxn ang="0">
                  <a:pos x="8" y="45"/>
                </a:cxn>
                <a:cxn ang="0">
                  <a:pos x="5" y="36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4"/>
                </a:cxn>
                <a:cxn ang="0">
                  <a:pos x="31" y="8"/>
                </a:cxn>
                <a:cxn ang="0">
                  <a:pos x="31" y="13"/>
                </a:cxn>
                <a:cxn ang="0">
                  <a:pos x="29" y="20"/>
                </a:cxn>
                <a:cxn ang="0">
                  <a:pos x="29" y="24"/>
                </a:cxn>
                <a:cxn ang="0">
                  <a:pos x="29" y="26"/>
                </a:cxn>
              </a:cxnLst>
              <a:rect l="0" t="0" r="r" b="b"/>
              <a:pathLst>
                <a:path w="42" h="71">
                  <a:moveTo>
                    <a:pt x="27" y="26"/>
                  </a:moveTo>
                  <a:lnTo>
                    <a:pt x="27" y="29"/>
                  </a:lnTo>
                  <a:lnTo>
                    <a:pt x="27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9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7" y="50"/>
                  </a:lnTo>
                  <a:lnTo>
                    <a:pt x="42" y="68"/>
                  </a:lnTo>
                  <a:lnTo>
                    <a:pt x="39" y="66"/>
                  </a:lnTo>
                  <a:lnTo>
                    <a:pt x="35" y="68"/>
                  </a:lnTo>
                  <a:lnTo>
                    <a:pt x="32" y="68"/>
                  </a:lnTo>
                  <a:lnTo>
                    <a:pt x="27" y="69"/>
                  </a:lnTo>
                  <a:lnTo>
                    <a:pt x="2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8" y="69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15" y="58"/>
                  </a:lnTo>
                  <a:lnTo>
                    <a:pt x="11" y="53"/>
                  </a:lnTo>
                  <a:lnTo>
                    <a:pt x="10" y="48"/>
                  </a:lnTo>
                  <a:lnTo>
                    <a:pt x="8" y="45"/>
                  </a:lnTo>
                  <a:lnTo>
                    <a:pt x="7" y="40"/>
                  </a:lnTo>
                  <a:lnTo>
                    <a:pt x="5" y="36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Freeform 1293"/>
            <p:cNvSpPr>
              <a:spLocks/>
            </p:cNvSpPr>
            <p:nvPr/>
          </p:nvSpPr>
          <p:spPr bwMode="auto">
            <a:xfrm>
              <a:off x="4253" y="964"/>
              <a:ext cx="58" cy="14"/>
            </a:xfrm>
            <a:custGeom>
              <a:avLst/>
              <a:gdLst/>
              <a:ahLst/>
              <a:cxnLst>
                <a:cxn ang="0">
                  <a:pos x="118" y="5"/>
                </a:cxn>
                <a:cxn ang="0">
                  <a:pos x="112" y="8"/>
                </a:cxn>
                <a:cxn ang="0">
                  <a:pos x="105" y="12"/>
                </a:cxn>
                <a:cxn ang="0">
                  <a:pos x="97" y="15"/>
                </a:cxn>
                <a:cxn ang="0">
                  <a:pos x="89" y="20"/>
                </a:cxn>
                <a:cxn ang="0">
                  <a:pos x="80" y="26"/>
                </a:cxn>
                <a:cxn ang="0">
                  <a:pos x="65" y="29"/>
                </a:cxn>
                <a:cxn ang="0">
                  <a:pos x="49" y="28"/>
                </a:cxn>
                <a:cxn ang="0">
                  <a:pos x="35" y="23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4" y="15"/>
                </a:cxn>
                <a:cxn ang="0">
                  <a:pos x="1" y="15"/>
                </a:cxn>
                <a:cxn ang="0">
                  <a:pos x="3" y="12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11" y="7"/>
                </a:cxn>
                <a:cxn ang="0">
                  <a:pos x="19" y="7"/>
                </a:cxn>
                <a:cxn ang="0">
                  <a:pos x="27" y="8"/>
                </a:cxn>
                <a:cxn ang="0">
                  <a:pos x="35" y="10"/>
                </a:cxn>
                <a:cxn ang="0">
                  <a:pos x="41" y="16"/>
                </a:cxn>
                <a:cxn ang="0">
                  <a:pos x="46" y="18"/>
                </a:cxn>
                <a:cxn ang="0">
                  <a:pos x="51" y="18"/>
                </a:cxn>
                <a:cxn ang="0">
                  <a:pos x="59" y="20"/>
                </a:cxn>
                <a:cxn ang="0">
                  <a:pos x="65" y="18"/>
                </a:cxn>
                <a:cxn ang="0">
                  <a:pos x="73" y="16"/>
                </a:cxn>
                <a:cxn ang="0">
                  <a:pos x="81" y="13"/>
                </a:cxn>
                <a:cxn ang="0">
                  <a:pos x="89" y="8"/>
                </a:cxn>
                <a:cxn ang="0">
                  <a:pos x="96" y="4"/>
                </a:cxn>
                <a:cxn ang="0">
                  <a:pos x="104" y="0"/>
                </a:cxn>
                <a:cxn ang="0">
                  <a:pos x="112" y="2"/>
                </a:cxn>
                <a:cxn ang="0">
                  <a:pos x="113" y="2"/>
                </a:cxn>
                <a:cxn ang="0">
                  <a:pos x="116" y="2"/>
                </a:cxn>
                <a:cxn ang="0">
                  <a:pos x="118" y="0"/>
                </a:cxn>
                <a:cxn ang="0">
                  <a:pos x="120" y="0"/>
                </a:cxn>
                <a:cxn ang="0">
                  <a:pos x="121" y="2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lnTo>
                    <a:pt x="118" y="5"/>
                  </a:lnTo>
                  <a:lnTo>
                    <a:pt x="115" y="7"/>
                  </a:lnTo>
                  <a:lnTo>
                    <a:pt x="112" y="8"/>
                  </a:lnTo>
                  <a:lnTo>
                    <a:pt x="108" y="10"/>
                  </a:lnTo>
                  <a:lnTo>
                    <a:pt x="105" y="12"/>
                  </a:lnTo>
                  <a:lnTo>
                    <a:pt x="100" y="13"/>
                  </a:lnTo>
                  <a:lnTo>
                    <a:pt x="97" y="15"/>
                  </a:lnTo>
                  <a:lnTo>
                    <a:pt x="92" y="16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0" y="26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7" y="29"/>
                  </a:lnTo>
                  <a:lnTo>
                    <a:pt x="49" y="28"/>
                  </a:lnTo>
                  <a:lnTo>
                    <a:pt x="43" y="26"/>
                  </a:lnTo>
                  <a:lnTo>
                    <a:pt x="35" y="23"/>
                  </a:lnTo>
                  <a:lnTo>
                    <a:pt x="28" y="21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62" y="20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81" y="13"/>
                  </a:lnTo>
                  <a:lnTo>
                    <a:pt x="84" y="10"/>
                  </a:lnTo>
                  <a:lnTo>
                    <a:pt x="89" y="8"/>
                  </a:lnTo>
                  <a:lnTo>
                    <a:pt x="92" y="5"/>
                  </a:lnTo>
                  <a:lnTo>
                    <a:pt x="96" y="4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0" name="Freeform 1294"/>
            <p:cNvSpPr>
              <a:spLocks/>
            </p:cNvSpPr>
            <p:nvPr/>
          </p:nvSpPr>
          <p:spPr bwMode="auto">
            <a:xfrm>
              <a:off x="4307" y="96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Freeform 1295"/>
            <p:cNvSpPr>
              <a:spLocks/>
            </p:cNvSpPr>
            <p:nvPr/>
          </p:nvSpPr>
          <p:spPr bwMode="auto">
            <a:xfrm>
              <a:off x="4215" y="982"/>
              <a:ext cx="141" cy="39"/>
            </a:xfrm>
            <a:custGeom>
              <a:avLst/>
              <a:gdLst/>
              <a:ahLst/>
              <a:cxnLst>
                <a:cxn ang="0">
                  <a:pos x="296" y="41"/>
                </a:cxn>
                <a:cxn ang="0">
                  <a:pos x="294" y="54"/>
                </a:cxn>
                <a:cxn ang="0">
                  <a:pos x="291" y="64"/>
                </a:cxn>
                <a:cxn ang="0">
                  <a:pos x="284" y="69"/>
                </a:cxn>
                <a:cxn ang="0">
                  <a:pos x="283" y="59"/>
                </a:cxn>
                <a:cxn ang="0">
                  <a:pos x="286" y="46"/>
                </a:cxn>
                <a:cxn ang="0">
                  <a:pos x="283" y="33"/>
                </a:cxn>
                <a:cxn ang="0">
                  <a:pos x="275" y="38"/>
                </a:cxn>
                <a:cxn ang="0">
                  <a:pos x="265" y="46"/>
                </a:cxn>
                <a:cxn ang="0">
                  <a:pos x="256" y="51"/>
                </a:cxn>
                <a:cxn ang="0">
                  <a:pos x="233" y="56"/>
                </a:cxn>
                <a:cxn ang="0">
                  <a:pos x="204" y="62"/>
                </a:cxn>
                <a:cxn ang="0">
                  <a:pos x="177" y="67"/>
                </a:cxn>
                <a:cxn ang="0">
                  <a:pos x="148" y="70"/>
                </a:cxn>
                <a:cxn ang="0">
                  <a:pos x="118" y="64"/>
                </a:cxn>
                <a:cxn ang="0">
                  <a:pos x="86" y="61"/>
                </a:cxn>
                <a:cxn ang="0">
                  <a:pos x="56" y="62"/>
                </a:cxn>
                <a:cxn ang="0">
                  <a:pos x="43" y="61"/>
                </a:cxn>
                <a:cxn ang="0">
                  <a:pos x="30" y="59"/>
                </a:cxn>
                <a:cxn ang="0">
                  <a:pos x="17" y="57"/>
                </a:cxn>
                <a:cxn ang="0">
                  <a:pos x="11" y="62"/>
                </a:cxn>
                <a:cxn ang="0">
                  <a:pos x="11" y="70"/>
                </a:cxn>
                <a:cxn ang="0">
                  <a:pos x="11" y="77"/>
                </a:cxn>
                <a:cxn ang="0">
                  <a:pos x="6" y="81"/>
                </a:cxn>
                <a:cxn ang="0">
                  <a:pos x="1" y="78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4" y="45"/>
                </a:cxn>
                <a:cxn ang="0">
                  <a:pos x="12" y="27"/>
                </a:cxn>
                <a:cxn ang="0">
                  <a:pos x="25" y="11"/>
                </a:cxn>
                <a:cxn ang="0">
                  <a:pos x="33" y="9"/>
                </a:cxn>
                <a:cxn ang="0">
                  <a:pos x="30" y="19"/>
                </a:cxn>
                <a:cxn ang="0">
                  <a:pos x="24" y="29"/>
                </a:cxn>
                <a:cxn ang="0">
                  <a:pos x="17" y="38"/>
                </a:cxn>
                <a:cxn ang="0">
                  <a:pos x="22" y="43"/>
                </a:cxn>
                <a:cxn ang="0">
                  <a:pos x="30" y="41"/>
                </a:cxn>
                <a:cxn ang="0">
                  <a:pos x="36" y="41"/>
                </a:cxn>
                <a:cxn ang="0">
                  <a:pos x="43" y="40"/>
                </a:cxn>
                <a:cxn ang="0">
                  <a:pos x="49" y="41"/>
                </a:cxn>
                <a:cxn ang="0">
                  <a:pos x="54" y="41"/>
                </a:cxn>
                <a:cxn ang="0">
                  <a:pos x="60" y="40"/>
                </a:cxn>
                <a:cxn ang="0">
                  <a:pos x="81" y="40"/>
                </a:cxn>
                <a:cxn ang="0">
                  <a:pos x="100" y="38"/>
                </a:cxn>
                <a:cxn ang="0">
                  <a:pos x="120" y="40"/>
                </a:cxn>
                <a:cxn ang="0">
                  <a:pos x="139" y="45"/>
                </a:cxn>
                <a:cxn ang="0">
                  <a:pos x="160" y="40"/>
                </a:cxn>
                <a:cxn ang="0">
                  <a:pos x="182" y="35"/>
                </a:cxn>
                <a:cxn ang="0">
                  <a:pos x="198" y="32"/>
                </a:cxn>
                <a:cxn ang="0">
                  <a:pos x="201" y="32"/>
                </a:cxn>
                <a:cxn ang="0">
                  <a:pos x="203" y="33"/>
                </a:cxn>
                <a:cxn ang="0">
                  <a:pos x="206" y="33"/>
                </a:cxn>
                <a:cxn ang="0">
                  <a:pos x="230" y="35"/>
                </a:cxn>
                <a:cxn ang="0">
                  <a:pos x="252" y="32"/>
                </a:cxn>
                <a:cxn ang="0">
                  <a:pos x="275" y="25"/>
                </a:cxn>
                <a:cxn ang="0">
                  <a:pos x="280" y="17"/>
                </a:cxn>
                <a:cxn ang="0">
                  <a:pos x="275" y="11"/>
                </a:cxn>
                <a:cxn ang="0">
                  <a:pos x="273" y="5"/>
                </a:cxn>
                <a:cxn ang="0">
                  <a:pos x="280" y="1"/>
                </a:cxn>
                <a:cxn ang="0">
                  <a:pos x="286" y="11"/>
                </a:cxn>
                <a:cxn ang="0">
                  <a:pos x="291" y="22"/>
                </a:cxn>
                <a:cxn ang="0">
                  <a:pos x="296" y="33"/>
                </a:cxn>
              </a:cxnLst>
              <a:rect l="0" t="0" r="r" b="b"/>
              <a:pathLst>
                <a:path w="296" h="81">
                  <a:moveTo>
                    <a:pt x="296" y="33"/>
                  </a:moveTo>
                  <a:lnTo>
                    <a:pt x="296" y="38"/>
                  </a:lnTo>
                  <a:lnTo>
                    <a:pt x="296" y="41"/>
                  </a:lnTo>
                  <a:lnTo>
                    <a:pt x="294" y="46"/>
                  </a:lnTo>
                  <a:lnTo>
                    <a:pt x="294" y="49"/>
                  </a:lnTo>
                  <a:lnTo>
                    <a:pt x="294" y="54"/>
                  </a:lnTo>
                  <a:lnTo>
                    <a:pt x="292" y="57"/>
                  </a:lnTo>
                  <a:lnTo>
                    <a:pt x="292" y="61"/>
                  </a:lnTo>
                  <a:lnTo>
                    <a:pt x="291" y="64"/>
                  </a:lnTo>
                  <a:lnTo>
                    <a:pt x="289" y="69"/>
                  </a:lnTo>
                  <a:lnTo>
                    <a:pt x="288" y="72"/>
                  </a:lnTo>
                  <a:lnTo>
                    <a:pt x="284" y="69"/>
                  </a:lnTo>
                  <a:lnTo>
                    <a:pt x="283" y="67"/>
                  </a:lnTo>
                  <a:lnTo>
                    <a:pt x="281" y="64"/>
                  </a:lnTo>
                  <a:lnTo>
                    <a:pt x="283" y="59"/>
                  </a:lnTo>
                  <a:lnTo>
                    <a:pt x="283" y="56"/>
                  </a:lnTo>
                  <a:lnTo>
                    <a:pt x="284" y="51"/>
                  </a:lnTo>
                  <a:lnTo>
                    <a:pt x="286" y="46"/>
                  </a:lnTo>
                  <a:lnTo>
                    <a:pt x="286" y="43"/>
                  </a:lnTo>
                  <a:lnTo>
                    <a:pt x="286" y="38"/>
                  </a:lnTo>
                  <a:lnTo>
                    <a:pt x="283" y="33"/>
                  </a:lnTo>
                  <a:lnTo>
                    <a:pt x="281" y="35"/>
                  </a:lnTo>
                  <a:lnTo>
                    <a:pt x="278" y="37"/>
                  </a:lnTo>
                  <a:lnTo>
                    <a:pt x="275" y="38"/>
                  </a:lnTo>
                  <a:lnTo>
                    <a:pt x="272" y="41"/>
                  </a:lnTo>
                  <a:lnTo>
                    <a:pt x="268" y="43"/>
                  </a:lnTo>
                  <a:lnTo>
                    <a:pt x="265" y="46"/>
                  </a:lnTo>
                  <a:lnTo>
                    <a:pt x="262" y="48"/>
                  </a:lnTo>
                  <a:lnTo>
                    <a:pt x="259" y="49"/>
                  </a:lnTo>
                  <a:lnTo>
                    <a:pt x="256" y="51"/>
                  </a:lnTo>
                  <a:lnTo>
                    <a:pt x="251" y="51"/>
                  </a:lnTo>
                  <a:lnTo>
                    <a:pt x="243" y="54"/>
                  </a:lnTo>
                  <a:lnTo>
                    <a:pt x="233" y="56"/>
                  </a:lnTo>
                  <a:lnTo>
                    <a:pt x="224" y="59"/>
                  </a:lnTo>
                  <a:lnTo>
                    <a:pt x="214" y="61"/>
                  </a:lnTo>
                  <a:lnTo>
                    <a:pt x="204" y="62"/>
                  </a:lnTo>
                  <a:lnTo>
                    <a:pt x="195" y="64"/>
                  </a:lnTo>
                  <a:lnTo>
                    <a:pt x="185" y="65"/>
                  </a:lnTo>
                  <a:lnTo>
                    <a:pt x="177" y="67"/>
                  </a:lnTo>
                  <a:lnTo>
                    <a:pt x="168" y="69"/>
                  </a:lnTo>
                  <a:lnTo>
                    <a:pt x="160" y="72"/>
                  </a:lnTo>
                  <a:lnTo>
                    <a:pt x="148" y="70"/>
                  </a:lnTo>
                  <a:lnTo>
                    <a:pt x="139" y="69"/>
                  </a:lnTo>
                  <a:lnTo>
                    <a:pt x="128" y="65"/>
                  </a:lnTo>
                  <a:lnTo>
                    <a:pt x="118" y="64"/>
                  </a:lnTo>
                  <a:lnTo>
                    <a:pt x="107" y="62"/>
                  </a:lnTo>
                  <a:lnTo>
                    <a:pt x="97" y="62"/>
                  </a:lnTo>
                  <a:lnTo>
                    <a:pt x="86" y="61"/>
                  </a:lnTo>
                  <a:lnTo>
                    <a:pt x="76" y="61"/>
                  </a:lnTo>
                  <a:lnTo>
                    <a:pt x="65" y="62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6" y="61"/>
                  </a:lnTo>
                  <a:lnTo>
                    <a:pt x="43" y="61"/>
                  </a:lnTo>
                  <a:lnTo>
                    <a:pt x="38" y="59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17" y="57"/>
                  </a:lnTo>
                  <a:lnTo>
                    <a:pt x="12" y="56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11" y="80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2" y="27"/>
                  </a:lnTo>
                  <a:lnTo>
                    <a:pt x="17" y="22"/>
                  </a:lnTo>
                  <a:lnTo>
                    <a:pt x="22" y="17"/>
                  </a:lnTo>
                  <a:lnTo>
                    <a:pt x="25" y="11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0" y="19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4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41" y="38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8" y="40"/>
                  </a:lnTo>
                  <a:lnTo>
                    <a:pt x="75" y="40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107" y="38"/>
                  </a:lnTo>
                  <a:lnTo>
                    <a:pt x="113" y="38"/>
                  </a:lnTo>
                  <a:lnTo>
                    <a:pt x="120" y="40"/>
                  </a:lnTo>
                  <a:lnTo>
                    <a:pt x="126" y="43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7" y="45"/>
                  </a:lnTo>
                  <a:lnTo>
                    <a:pt x="153" y="43"/>
                  </a:lnTo>
                  <a:lnTo>
                    <a:pt x="160" y="40"/>
                  </a:lnTo>
                  <a:lnTo>
                    <a:pt x="168" y="38"/>
                  </a:lnTo>
                  <a:lnTo>
                    <a:pt x="174" y="37"/>
                  </a:lnTo>
                  <a:lnTo>
                    <a:pt x="182" y="35"/>
                  </a:lnTo>
                  <a:lnTo>
                    <a:pt x="190" y="33"/>
                  </a:lnTo>
                  <a:lnTo>
                    <a:pt x="198" y="33"/>
                  </a:lnTo>
                  <a:lnTo>
                    <a:pt x="198" y="32"/>
                  </a:lnTo>
                  <a:lnTo>
                    <a:pt x="200" y="32"/>
                  </a:lnTo>
                  <a:lnTo>
                    <a:pt x="200" y="32"/>
                  </a:lnTo>
                  <a:lnTo>
                    <a:pt x="201" y="32"/>
                  </a:lnTo>
                  <a:lnTo>
                    <a:pt x="201" y="32"/>
                  </a:lnTo>
                  <a:lnTo>
                    <a:pt x="203" y="32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14" y="35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8" y="33"/>
                  </a:lnTo>
                  <a:lnTo>
                    <a:pt x="244" y="33"/>
                  </a:lnTo>
                  <a:lnTo>
                    <a:pt x="252" y="32"/>
                  </a:lnTo>
                  <a:lnTo>
                    <a:pt x="260" y="30"/>
                  </a:lnTo>
                  <a:lnTo>
                    <a:pt x="267" y="27"/>
                  </a:lnTo>
                  <a:lnTo>
                    <a:pt x="275" y="25"/>
                  </a:lnTo>
                  <a:lnTo>
                    <a:pt x="281" y="22"/>
                  </a:lnTo>
                  <a:lnTo>
                    <a:pt x="280" y="19"/>
                  </a:lnTo>
                  <a:lnTo>
                    <a:pt x="280" y="17"/>
                  </a:lnTo>
                  <a:lnTo>
                    <a:pt x="278" y="14"/>
                  </a:lnTo>
                  <a:lnTo>
                    <a:pt x="276" y="13"/>
                  </a:lnTo>
                  <a:lnTo>
                    <a:pt x="275" y="11"/>
                  </a:lnTo>
                  <a:lnTo>
                    <a:pt x="273" y="9"/>
                  </a:lnTo>
                  <a:lnTo>
                    <a:pt x="273" y="6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6" y="0"/>
                  </a:lnTo>
                  <a:lnTo>
                    <a:pt x="280" y="1"/>
                  </a:lnTo>
                  <a:lnTo>
                    <a:pt x="283" y="5"/>
                  </a:lnTo>
                  <a:lnTo>
                    <a:pt x="284" y="8"/>
                  </a:lnTo>
                  <a:lnTo>
                    <a:pt x="286" y="11"/>
                  </a:lnTo>
                  <a:lnTo>
                    <a:pt x="288" y="14"/>
                  </a:lnTo>
                  <a:lnTo>
                    <a:pt x="289" y="19"/>
                  </a:lnTo>
                  <a:lnTo>
                    <a:pt x="291" y="22"/>
                  </a:lnTo>
                  <a:lnTo>
                    <a:pt x="292" y="25"/>
                  </a:lnTo>
                  <a:lnTo>
                    <a:pt x="294" y="30"/>
                  </a:lnTo>
                  <a:lnTo>
                    <a:pt x="296" y="33"/>
                  </a:lnTo>
                  <a:lnTo>
                    <a:pt x="296" y="3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2" name="Freeform 1296"/>
            <p:cNvSpPr>
              <a:spLocks/>
            </p:cNvSpPr>
            <p:nvPr/>
          </p:nvSpPr>
          <p:spPr bwMode="auto">
            <a:xfrm>
              <a:off x="4141" y="978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Freeform 1297"/>
            <p:cNvSpPr>
              <a:spLocks/>
            </p:cNvSpPr>
            <p:nvPr/>
          </p:nvSpPr>
          <p:spPr bwMode="auto">
            <a:xfrm>
              <a:off x="4285" y="1004"/>
              <a:ext cx="33" cy="6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67" y="4"/>
                </a:cxn>
                <a:cxn ang="0">
                  <a:pos x="63" y="6"/>
                </a:cxn>
                <a:cxn ang="0">
                  <a:pos x="59" y="6"/>
                </a:cxn>
                <a:cxn ang="0">
                  <a:pos x="55" y="6"/>
                </a:cxn>
                <a:cxn ang="0">
                  <a:pos x="51" y="6"/>
                </a:cxn>
                <a:cxn ang="0">
                  <a:pos x="47" y="6"/>
                </a:cxn>
                <a:cxn ang="0">
                  <a:pos x="43" y="8"/>
                </a:cxn>
                <a:cxn ang="0">
                  <a:pos x="39" y="8"/>
                </a:cxn>
                <a:cxn ang="0">
                  <a:pos x="35" y="9"/>
                </a:cxn>
                <a:cxn ang="0">
                  <a:pos x="31" y="11"/>
                </a:cxn>
                <a:cxn ang="0">
                  <a:pos x="29" y="9"/>
                </a:cxn>
                <a:cxn ang="0">
                  <a:pos x="27" y="11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4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5" y="9"/>
                </a:cxn>
                <a:cxn ang="0">
                  <a:pos x="19" y="8"/>
                </a:cxn>
                <a:cxn ang="0">
                  <a:pos x="26" y="6"/>
                </a:cxn>
                <a:cxn ang="0">
                  <a:pos x="31" y="4"/>
                </a:cxn>
                <a:cxn ang="0">
                  <a:pos x="35" y="3"/>
                </a:cxn>
                <a:cxn ang="0">
                  <a:pos x="40" y="1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1" y="1"/>
                </a:cxn>
              </a:cxnLst>
              <a:rect l="0" t="0" r="r" b="b"/>
              <a:pathLst>
                <a:path w="72" h="14">
                  <a:moveTo>
                    <a:pt x="71" y="1"/>
                  </a:moveTo>
                  <a:lnTo>
                    <a:pt x="67" y="4"/>
                  </a:lnTo>
                  <a:lnTo>
                    <a:pt x="63" y="6"/>
                  </a:lnTo>
                  <a:lnTo>
                    <a:pt x="59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4" name="Freeform 1298"/>
            <p:cNvSpPr>
              <a:spLocks/>
            </p:cNvSpPr>
            <p:nvPr/>
          </p:nvSpPr>
          <p:spPr bwMode="auto">
            <a:xfrm>
              <a:off x="4320" y="1004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Freeform 1299"/>
            <p:cNvSpPr>
              <a:spLocks/>
            </p:cNvSpPr>
            <p:nvPr/>
          </p:nvSpPr>
          <p:spPr bwMode="auto">
            <a:xfrm>
              <a:off x="4259" y="1005"/>
              <a:ext cx="22" cy="3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43" y="6"/>
                </a:cxn>
                <a:cxn ang="0">
                  <a:pos x="38" y="6"/>
                </a:cxn>
                <a:cxn ang="0">
                  <a:pos x="33" y="5"/>
                </a:cxn>
                <a:cxn ang="0">
                  <a:pos x="29" y="5"/>
                </a:cxn>
                <a:cxn ang="0">
                  <a:pos x="22" y="5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3" y="3"/>
                </a:cxn>
                <a:cxn ang="0">
                  <a:pos x="38" y="5"/>
                </a:cxn>
                <a:cxn ang="0">
                  <a:pos x="41" y="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6" y="6"/>
                </a:cxn>
              </a:cxnLst>
              <a:rect l="0" t="0" r="r" b="b"/>
              <a:pathLst>
                <a:path w="46" h="8">
                  <a:moveTo>
                    <a:pt x="46" y="6"/>
                  </a:moveTo>
                  <a:lnTo>
                    <a:pt x="43" y="6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3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6" name="Freeform 1300"/>
            <p:cNvSpPr>
              <a:spLocks/>
            </p:cNvSpPr>
            <p:nvPr/>
          </p:nvSpPr>
          <p:spPr bwMode="auto">
            <a:xfrm>
              <a:off x="4255" y="1005"/>
              <a:ext cx="0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Freeform 1301"/>
            <p:cNvSpPr>
              <a:spLocks/>
            </p:cNvSpPr>
            <p:nvPr/>
          </p:nvSpPr>
          <p:spPr bwMode="auto">
            <a:xfrm>
              <a:off x="4259" y="1018"/>
              <a:ext cx="66" cy="14"/>
            </a:xfrm>
            <a:custGeom>
              <a:avLst/>
              <a:gdLst/>
              <a:ahLst/>
              <a:cxnLst>
                <a:cxn ang="0">
                  <a:pos x="143" y="5"/>
                </a:cxn>
                <a:cxn ang="0">
                  <a:pos x="143" y="7"/>
                </a:cxn>
                <a:cxn ang="0">
                  <a:pos x="141" y="8"/>
                </a:cxn>
                <a:cxn ang="0">
                  <a:pos x="139" y="10"/>
                </a:cxn>
                <a:cxn ang="0">
                  <a:pos x="138" y="12"/>
                </a:cxn>
                <a:cxn ang="0">
                  <a:pos x="133" y="12"/>
                </a:cxn>
                <a:cxn ang="0">
                  <a:pos x="128" y="16"/>
                </a:cxn>
                <a:cxn ang="0">
                  <a:pos x="125" y="21"/>
                </a:cxn>
                <a:cxn ang="0">
                  <a:pos x="120" y="26"/>
                </a:cxn>
                <a:cxn ang="0">
                  <a:pos x="114" y="28"/>
                </a:cxn>
                <a:cxn ang="0">
                  <a:pos x="103" y="29"/>
                </a:cxn>
                <a:cxn ang="0">
                  <a:pos x="87" y="29"/>
                </a:cxn>
                <a:cxn ang="0">
                  <a:pos x="71" y="28"/>
                </a:cxn>
                <a:cxn ang="0">
                  <a:pos x="53" y="28"/>
                </a:cxn>
                <a:cxn ang="0">
                  <a:pos x="37" y="28"/>
                </a:cxn>
                <a:cxn ang="0">
                  <a:pos x="24" y="28"/>
                </a:cxn>
                <a:cxn ang="0">
                  <a:pos x="18" y="26"/>
                </a:cxn>
                <a:cxn ang="0">
                  <a:pos x="11" y="23"/>
                </a:cxn>
                <a:cxn ang="0">
                  <a:pos x="5" y="20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1" y="12"/>
                </a:cxn>
                <a:cxn ang="0">
                  <a:pos x="16" y="13"/>
                </a:cxn>
                <a:cxn ang="0">
                  <a:pos x="21" y="15"/>
                </a:cxn>
                <a:cxn ang="0">
                  <a:pos x="26" y="15"/>
                </a:cxn>
                <a:cxn ang="0">
                  <a:pos x="29" y="18"/>
                </a:cxn>
                <a:cxn ang="0">
                  <a:pos x="45" y="15"/>
                </a:cxn>
                <a:cxn ang="0">
                  <a:pos x="61" y="16"/>
                </a:cxn>
                <a:cxn ang="0">
                  <a:pos x="79" y="20"/>
                </a:cxn>
                <a:cxn ang="0">
                  <a:pos x="95" y="20"/>
                </a:cxn>
                <a:cxn ang="0">
                  <a:pos x="107" y="12"/>
                </a:cxn>
                <a:cxn ang="0">
                  <a:pos x="115" y="10"/>
                </a:cxn>
                <a:cxn ang="0">
                  <a:pos x="120" y="7"/>
                </a:cxn>
                <a:cxn ang="0">
                  <a:pos x="127" y="2"/>
                </a:cxn>
                <a:cxn ang="0">
                  <a:pos x="133" y="0"/>
                </a:cxn>
                <a:cxn ang="0">
                  <a:pos x="141" y="4"/>
                </a:cxn>
              </a:cxnLst>
              <a:rect l="0" t="0" r="r" b="b"/>
              <a:pathLst>
                <a:path w="143" h="29">
                  <a:moveTo>
                    <a:pt x="141" y="4"/>
                  </a:moveTo>
                  <a:lnTo>
                    <a:pt x="143" y="5"/>
                  </a:lnTo>
                  <a:lnTo>
                    <a:pt x="143" y="5"/>
                  </a:lnTo>
                  <a:lnTo>
                    <a:pt x="143" y="7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39" y="10"/>
                  </a:lnTo>
                  <a:lnTo>
                    <a:pt x="139" y="12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3" y="12"/>
                  </a:lnTo>
                  <a:lnTo>
                    <a:pt x="130" y="13"/>
                  </a:lnTo>
                  <a:lnTo>
                    <a:pt x="128" y="16"/>
                  </a:lnTo>
                  <a:lnTo>
                    <a:pt x="127" y="18"/>
                  </a:lnTo>
                  <a:lnTo>
                    <a:pt x="125" y="21"/>
                  </a:lnTo>
                  <a:lnTo>
                    <a:pt x="122" y="23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4" y="28"/>
                  </a:lnTo>
                  <a:lnTo>
                    <a:pt x="111" y="28"/>
                  </a:lnTo>
                  <a:lnTo>
                    <a:pt x="103" y="29"/>
                  </a:lnTo>
                  <a:lnTo>
                    <a:pt x="95" y="29"/>
                  </a:lnTo>
                  <a:lnTo>
                    <a:pt x="87" y="29"/>
                  </a:lnTo>
                  <a:lnTo>
                    <a:pt x="79" y="29"/>
                  </a:lnTo>
                  <a:lnTo>
                    <a:pt x="71" y="28"/>
                  </a:lnTo>
                  <a:lnTo>
                    <a:pt x="63" y="28"/>
                  </a:lnTo>
                  <a:lnTo>
                    <a:pt x="53" y="28"/>
                  </a:lnTo>
                  <a:lnTo>
                    <a:pt x="45" y="28"/>
                  </a:lnTo>
                  <a:lnTo>
                    <a:pt x="37" y="28"/>
                  </a:lnTo>
                  <a:lnTo>
                    <a:pt x="27" y="29"/>
                  </a:lnTo>
                  <a:lnTo>
                    <a:pt x="24" y="28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8" y="21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7" y="16"/>
                  </a:lnTo>
                  <a:lnTo>
                    <a:pt x="45" y="15"/>
                  </a:lnTo>
                  <a:lnTo>
                    <a:pt x="53" y="16"/>
                  </a:lnTo>
                  <a:lnTo>
                    <a:pt x="61" y="16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0"/>
                  </a:lnTo>
                  <a:lnTo>
                    <a:pt x="95" y="20"/>
                  </a:lnTo>
                  <a:lnTo>
                    <a:pt x="101" y="16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5" y="10"/>
                  </a:lnTo>
                  <a:lnTo>
                    <a:pt x="117" y="8"/>
                  </a:lnTo>
                  <a:lnTo>
                    <a:pt x="120" y="7"/>
                  </a:lnTo>
                  <a:lnTo>
                    <a:pt x="123" y="5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1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8" name="Freeform 1302"/>
            <p:cNvSpPr>
              <a:spLocks/>
            </p:cNvSpPr>
            <p:nvPr/>
          </p:nvSpPr>
          <p:spPr bwMode="auto">
            <a:xfrm>
              <a:off x="4185" y="1063"/>
              <a:ext cx="181" cy="228"/>
            </a:xfrm>
            <a:custGeom>
              <a:avLst/>
              <a:gdLst/>
              <a:ahLst/>
              <a:cxnLst>
                <a:cxn ang="0">
                  <a:pos x="379" y="72"/>
                </a:cxn>
                <a:cxn ang="0">
                  <a:pos x="376" y="160"/>
                </a:cxn>
                <a:cxn ang="0">
                  <a:pos x="363" y="232"/>
                </a:cxn>
                <a:cxn ang="0">
                  <a:pos x="350" y="253"/>
                </a:cxn>
                <a:cxn ang="0">
                  <a:pos x="336" y="273"/>
                </a:cxn>
                <a:cxn ang="0">
                  <a:pos x="305" y="302"/>
                </a:cxn>
                <a:cxn ang="0">
                  <a:pos x="270" y="331"/>
                </a:cxn>
                <a:cxn ang="0">
                  <a:pos x="238" y="353"/>
                </a:cxn>
                <a:cxn ang="0">
                  <a:pos x="225" y="366"/>
                </a:cxn>
                <a:cxn ang="0">
                  <a:pos x="211" y="381"/>
                </a:cxn>
                <a:cxn ang="0">
                  <a:pos x="203" y="400"/>
                </a:cxn>
                <a:cxn ang="0">
                  <a:pos x="192" y="421"/>
                </a:cxn>
                <a:cxn ang="0">
                  <a:pos x="184" y="438"/>
                </a:cxn>
                <a:cxn ang="0">
                  <a:pos x="176" y="446"/>
                </a:cxn>
                <a:cxn ang="0">
                  <a:pos x="171" y="456"/>
                </a:cxn>
                <a:cxn ang="0">
                  <a:pos x="158" y="472"/>
                </a:cxn>
                <a:cxn ang="0">
                  <a:pos x="156" y="462"/>
                </a:cxn>
                <a:cxn ang="0">
                  <a:pos x="152" y="453"/>
                </a:cxn>
                <a:cxn ang="0">
                  <a:pos x="145" y="440"/>
                </a:cxn>
                <a:cxn ang="0">
                  <a:pos x="137" y="425"/>
                </a:cxn>
                <a:cxn ang="0">
                  <a:pos x="131" y="408"/>
                </a:cxn>
                <a:cxn ang="0">
                  <a:pos x="115" y="384"/>
                </a:cxn>
                <a:cxn ang="0">
                  <a:pos x="97" y="360"/>
                </a:cxn>
                <a:cxn ang="0">
                  <a:pos x="83" y="333"/>
                </a:cxn>
                <a:cxn ang="0">
                  <a:pos x="59" y="293"/>
                </a:cxn>
                <a:cxn ang="0">
                  <a:pos x="40" y="251"/>
                </a:cxn>
                <a:cxn ang="0">
                  <a:pos x="38" y="248"/>
                </a:cxn>
                <a:cxn ang="0">
                  <a:pos x="36" y="243"/>
                </a:cxn>
                <a:cxn ang="0">
                  <a:pos x="28" y="227"/>
                </a:cxn>
                <a:cxn ang="0">
                  <a:pos x="9" y="171"/>
                </a:cxn>
                <a:cxn ang="0">
                  <a:pos x="1" y="110"/>
                </a:cxn>
                <a:cxn ang="0">
                  <a:pos x="8" y="69"/>
                </a:cxn>
                <a:cxn ang="0">
                  <a:pos x="8" y="59"/>
                </a:cxn>
                <a:cxn ang="0">
                  <a:pos x="6" y="48"/>
                </a:cxn>
                <a:cxn ang="0">
                  <a:pos x="4" y="29"/>
                </a:cxn>
                <a:cxn ang="0">
                  <a:pos x="4" y="11"/>
                </a:cxn>
                <a:cxn ang="0">
                  <a:pos x="12" y="8"/>
                </a:cxn>
                <a:cxn ang="0">
                  <a:pos x="28" y="19"/>
                </a:cxn>
                <a:cxn ang="0">
                  <a:pos x="43" y="33"/>
                </a:cxn>
                <a:cxn ang="0">
                  <a:pos x="62" y="48"/>
                </a:cxn>
                <a:cxn ang="0">
                  <a:pos x="86" y="57"/>
                </a:cxn>
                <a:cxn ang="0">
                  <a:pos x="99" y="69"/>
                </a:cxn>
                <a:cxn ang="0">
                  <a:pos x="108" y="72"/>
                </a:cxn>
                <a:cxn ang="0">
                  <a:pos x="115" y="78"/>
                </a:cxn>
                <a:cxn ang="0">
                  <a:pos x="123" y="78"/>
                </a:cxn>
                <a:cxn ang="0">
                  <a:pos x="131" y="83"/>
                </a:cxn>
                <a:cxn ang="0">
                  <a:pos x="147" y="88"/>
                </a:cxn>
                <a:cxn ang="0">
                  <a:pos x="196" y="93"/>
                </a:cxn>
                <a:cxn ang="0">
                  <a:pos x="246" y="89"/>
                </a:cxn>
                <a:cxn ang="0">
                  <a:pos x="270" y="80"/>
                </a:cxn>
                <a:cxn ang="0">
                  <a:pos x="286" y="72"/>
                </a:cxn>
                <a:cxn ang="0">
                  <a:pos x="305" y="59"/>
                </a:cxn>
                <a:cxn ang="0">
                  <a:pos x="336" y="29"/>
                </a:cxn>
                <a:cxn ang="0">
                  <a:pos x="372" y="5"/>
                </a:cxn>
              </a:cxnLst>
              <a:rect l="0" t="0" r="r" b="b"/>
              <a:pathLst>
                <a:path w="382" h="473">
                  <a:moveTo>
                    <a:pt x="380" y="1"/>
                  </a:moveTo>
                  <a:lnTo>
                    <a:pt x="380" y="25"/>
                  </a:lnTo>
                  <a:lnTo>
                    <a:pt x="379" y="49"/>
                  </a:lnTo>
                  <a:lnTo>
                    <a:pt x="379" y="72"/>
                  </a:lnTo>
                  <a:lnTo>
                    <a:pt x="377" y="94"/>
                  </a:lnTo>
                  <a:lnTo>
                    <a:pt x="377" y="117"/>
                  </a:lnTo>
                  <a:lnTo>
                    <a:pt x="376" y="137"/>
                  </a:lnTo>
                  <a:lnTo>
                    <a:pt x="376" y="160"/>
                  </a:lnTo>
                  <a:lnTo>
                    <a:pt x="372" y="182"/>
                  </a:lnTo>
                  <a:lnTo>
                    <a:pt x="371" y="205"/>
                  </a:lnTo>
                  <a:lnTo>
                    <a:pt x="366" y="227"/>
                  </a:lnTo>
                  <a:lnTo>
                    <a:pt x="363" y="232"/>
                  </a:lnTo>
                  <a:lnTo>
                    <a:pt x="360" y="238"/>
                  </a:lnTo>
                  <a:lnTo>
                    <a:pt x="356" y="243"/>
                  </a:lnTo>
                  <a:lnTo>
                    <a:pt x="353" y="248"/>
                  </a:lnTo>
                  <a:lnTo>
                    <a:pt x="350" y="253"/>
                  </a:lnTo>
                  <a:lnTo>
                    <a:pt x="347" y="259"/>
                  </a:lnTo>
                  <a:lnTo>
                    <a:pt x="344" y="264"/>
                  </a:lnTo>
                  <a:lnTo>
                    <a:pt x="339" y="269"/>
                  </a:lnTo>
                  <a:lnTo>
                    <a:pt x="336" y="273"/>
                  </a:lnTo>
                  <a:lnTo>
                    <a:pt x="331" y="280"/>
                  </a:lnTo>
                  <a:lnTo>
                    <a:pt x="321" y="286"/>
                  </a:lnTo>
                  <a:lnTo>
                    <a:pt x="313" y="294"/>
                  </a:lnTo>
                  <a:lnTo>
                    <a:pt x="305" y="302"/>
                  </a:lnTo>
                  <a:lnTo>
                    <a:pt x="296" y="310"/>
                  </a:lnTo>
                  <a:lnTo>
                    <a:pt x="288" y="317"/>
                  </a:lnTo>
                  <a:lnTo>
                    <a:pt x="278" y="325"/>
                  </a:lnTo>
                  <a:lnTo>
                    <a:pt x="270" y="331"/>
                  </a:lnTo>
                  <a:lnTo>
                    <a:pt x="260" y="337"/>
                  </a:lnTo>
                  <a:lnTo>
                    <a:pt x="251" y="344"/>
                  </a:lnTo>
                  <a:lnTo>
                    <a:pt x="241" y="349"/>
                  </a:lnTo>
                  <a:lnTo>
                    <a:pt x="238" y="353"/>
                  </a:lnTo>
                  <a:lnTo>
                    <a:pt x="235" y="357"/>
                  </a:lnTo>
                  <a:lnTo>
                    <a:pt x="232" y="360"/>
                  </a:lnTo>
                  <a:lnTo>
                    <a:pt x="228" y="363"/>
                  </a:lnTo>
                  <a:lnTo>
                    <a:pt x="225" y="366"/>
                  </a:lnTo>
                  <a:lnTo>
                    <a:pt x="220" y="369"/>
                  </a:lnTo>
                  <a:lnTo>
                    <a:pt x="217" y="373"/>
                  </a:lnTo>
                  <a:lnTo>
                    <a:pt x="214" y="376"/>
                  </a:lnTo>
                  <a:lnTo>
                    <a:pt x="211" y="381"/>
                  </a:lnTo>
                  <a:lnTo>
                    <a:pt x="209" y="384"/>
                  </a:lnTo>
                  <a:lnTo>
                    <a:pt x="208" y="390"/>
                  </a:lnTo>
                  <a:lnTo>
                    <a:pt x="206" y="395"/>
                  </a:lnTo>
                  <a:lnTo>
                    <a:pt x="203" y="400"/>
                  </a:lnTo>
                  <a:lnTo>
                    <a:pt x="200" y="406"/>
                  </a:lnTo>
                  <a:lnTo>
                    <a:pt x="198" y="411"/>
                  </a:lnTo>
                  <a:lnTo>
                    <a:pt x="195" y="416"/>
                  </a:lnTo>
                  <a:lnTo>
                    <a:pt x="192" y="421"/>
                  </a:lnTo>
                  <a:lnTo>
                    <a:pt x="188" y="427"/>
                  </a:lnTo>
                  <a:lnTo>
                    <a:pt x="184" y="432"/>
                  </a:lnTo>
                  <a:lnTo>
                    <a:pt x="180" y="437"/>
                  </a:lnTo>
                  <a:lnTo>
                    <a:pt x="184" y="438"/>
                  </a:lnTo>
                  <a:lnTo>
                    <a:pt x="180" y="440"/>
                  </a:lnTo>
                  <a:lnTo>
                    <a:pt x="179" y="441"/>
                  </a:lnTo>
                  <a:lnTo>
                    <a:pt x="177" y="443"/>
                  </a:lnTo>
                  <a:lnTo>
                    <a:pt x="176" y="446"/>
                  </a:lnTo>
                  <a:lnTo>
                    <a:pt x="174" y="448"/>
                  </a:lnTo>
                  <a:lnTo>
                    <a:pt x="172" y="451"/>
                  </a:lnTo>
                  <a:lnTo>
                    <a:pt x="171" y="453"/>
                  </a:lnTo>
                  <a:lnTo>
                    <a:pt x="171" y="456"/>
                  </a:lnTo>
                  <a:lnTo>
                    <a:pt x="169" y="457"/>
                  </a:lnTo>
                  <a:lnTo>
                    <a:pt x="168" y="461"/>
                  </a:lnTo>
                  <a:lnTo>
                    <a:pt x="160" y="473"/>
                  </a:lnTo>
                  <a:lnTo>
                    <a:pt x="158" y="472"/>
                  </a:lnTo>
                  <a:lnTo>
                    <a:pt x="156" y="469"/>
                  </a:lnTo>
                  <a:lnTo>
                    <a:pt x="156" y="467"/>
                  </a:lnTo>
                  <a:lnTo>
                    <a:pt x="156" y="464"/>
                  </a:lnTo>
                  <a:lnTo>
                    <a:pt x="156" y="462"/>
                  </a:lnTo>
                  <a:lnTo>
                    <a:pt x="155" y="459"/>
                  </a:lnTo>
                  <a:lnTo>
                    <a:pt x="155" y="457"/>
                  </a:lnTo>
                  <a:lnTo>
                    <a:pt x="153" y="454"/>
                  </a:lnTo>
                  <a:lnTo>
                    <a:pt x="152" y="453"/>
                  </a:lnTo>
                  <a:lnTo>
                    <a:pt x="150" y="451"/>
                  </a:lnTo>
                  <a:lnTo>
                    <a:pt x="148" y="446"/>
                  </a:lnTo>
                  <a:lnTo>
                    <a:pt x="147" y="443"/>
                  </a:lnTo>
                  <a:lnTo>
                    <a:pt x="145" y="440"/>
                  </a:lnTo>
                  <a:lnTo>
                    <a:pt x="144" y="435"/>
                  </a:lnTo>
                  <a:lnTo>
                    <a:pt x="140" y="432"/>
                  </a:lnTo>
                  <a:lnTo>
                    <a:pt x="139" y="429"/>
                  </a:lnTo>
                  <a:lnTo>
                    <a:pt x="137" y="425"/>
                  </a:lnTo>
                  <a:lnTo>
                    <a:pt x="136" y="422"/>
                  </a:lnTo>
                  <a:lnTo>
                    <a:pt x="136" y="417"/>
                  </a:lnTo>
                  <a:lnTo>
                    <a:pt x="136" y="414"/>
                  </a:lnTo>
                  <a:lnTo>
                    <a:pt x="131" y="408"/>
                  </a:lnTo>
                  <a:lnTo>
                    <a:pt x="128" y="401"/>
                  </a:lnTo>
                  <a:lnTo>
                    <a:pt x="124" y="395"/>
                  </a:lnTo>
                  <a:lnTo>
                    <a:pt x="120" y="390"/>
                  </a:lnTo>
                  <a:lnTo>
                    <a:pt x="115" y="384"/>
                  </a:lnTo>
                  <a:lnTo>
                    <a:pt x="110" y="377"/>
                  </a:lnTo>
                  <a:lnTo>
                    <a:pt x="107" y="371"/>
                  </a:lnTo>
                  <a:lnTo>
                    <a:pt x="102" y="365"/>
                  </a:lnTo>
                  <a:lnTo>
                    <a:pt x="97" y="360"/>
                  </a:lnTo>
                  <a:lnTo>
                    <a:pt x="94" y="353"/>
                  </a:lnTo>
                  <a:lnTo>
                    <a:pt x="96" y="352"/>
                  </a:lnTo>
                  <a:lnTo>
                    <a:pt x="89" y="342"/>
                  </a:lnTo>
                  <a:lnTo>
                    <a:pt x="83" y="333"/>
                  </a:lnTo>
                  <a:lnTo>
                    <a:pt x="76" y="323"/>
                  </a:lnTo>
                  <a:lnTo>
                    <a:pt x="70" y="313"/>
                  </a:lnTo>
                  <a:lnTo>
                    <a:pt x="65" y="304"/>
                  </a:lnTo>
                  <a:lnTo>
                    <a:pt x="59" y="293"/>
                  </a:lnTo>
                  <a:lnTo>
                    <a:pt x="54" y="283"/>
                  </a:lnTo>
                  <a:lnTo>
                    <a:pt x="49" y="272"/>
                  </a:lnTo>
                  <a:lnTo>
                    <a:pt x="44" y="262"/>
                  </a:lnTo>
                  <a:lnTo>
                    <a:pt x="40" y="251"/>
                  </a:lnTo>
                  <a:lnTo>
                    <a:pt x="41" y="251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6" y="241"/>
                  </a:lnTo>
                  <a:lnTo>
                    <a:pt x="36" y="241"/>
                  </a:lnTo>
                  <a:lnTo>
                    <a:pt x="36" y="240"/>
                  </a:lnTo>
                  <a:lnTo>
                    <a:pt x="28" y="227"/>
                  </a:lnTo>
                  <a:lnTo>
                    <a:pt x="22" y="213"/>
                  </a:lnTo>
                  <a:lnTo>
                    <a:pt x="17" y="200"/>
                  </a:lnTo>
                  <a:lnTo>
                    <a:pt x="12" y="185"/>
                  </a:lnTo>
                  <a:lnTo>
                    <a:pt x="9" y="171"/>
                  </a:lnTo>
                  <a:lnTo>
                    <a:pt x="8" y="157"/>
                  </a:lnTo>
                  <a:lnTo>
                    <a:pt x="4" y="141"/>
                  </a:lnTo>
                  <a:lnTo>
                    <a:pt x="3" y="126"/>
                  </a:lnTo>
                  <a:lnTo>
                    <a:pt x="1" y="11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6" y="54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0"/>
                  </a:lnTo>
                  <a:lnTo>
                    <a:pt x="8" y="5"/>
                  </a:lnTo>
                  <a:lnTo>
                    <a:pt x="12" y="8"/>
                  </a:lnTo>
                  <a:lnTo>
                    <a:pt x="17" y="9"/>
                  </a:lnTo>
                  <a:lnTo>
                    <a:pt x="20" y="13"/>
                  </a:lnTo>
                  <a:lnTo>
                    <a:pt x="25" y="16"/>
                  </a:lnTo>
                  <a:lnTo>
                    <a:pt x="28" y="19"/>
                  </a:lnTo>
                  <a:lnTo>
                    <a:pt x="33" y="22"/>
                  </a:lnTo>
                  <a:lnTo>
                    <a:pt x="36" y="25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6" y="38"/>
                  </a:lnTo>
                  <a:lnTo>
                    <a:pt x="51" y="43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8" y="51"/>
                  </a:lnTo>
                  <a:lnTo>
                    <a:pt x="75" y="53"/>
                  </a:lnTo>
                  <a:lnTo>
                    <a:pt x="80" y="56"/>
                  </a:lnTo>
                  <a:lnTo>
                    <a:pt x="86" y="57"/>
                  </a:lnTo>
                  <a:lnTo>
                    <a:pt x="91" y="61"/>
                  </a:lnTo>
                  <a:lnTo>
                    <a:pt x="94" y="65"/>
                  </a:lnTo>
                  <a:lnTo>
                    <a:pt x="97" y="67"/>
                  </a:lnTo>
                  <a:lnTo>
                    <a:pt x="99" y="69"/>
                  </a:lnTo>
                  <a:lnTo>
                    <a:pt x="102" y="69"/>
                  </a:lnTo>
                  <a:lnTo>
                    <a:pt x="104" y="70"/>
                  </a:lnTo>
                  <a:lnTo>
                    <a:pt x="107" y="72"/>
                  </a:lnTo>
                  <a:lnTo>
                    <a:pt x="108" y="72"/>
                  </a:lnTo>
                  <a:lnTo>
                    <a:pt x="110" y="73"/>
                  </a:lnTo>
                  <a:lnTo>
                    <a:pt x="112" y="75"/>
                  </a:lnTo>
                  <a:lnTo>
                    <a:pt x="113" y="77"/>
                  </a:lnTo>
                  <a:lnTo>
                    <a:pt x="115" y="78"/>
                  </a:lnTo>
                  <a:lnTo>
                    <a:pt x="118" y="78"/>
                  </a:lnTo>
                  <a:lnTo>
                    <a:pt x="120" y="78"/>
                  </a:lnTo>
                  <a:lnTo>
                    <a:pt x="121" y="78"/>
                  </a:lnTo>
                  <a:lnTo>
                    <a:pt x="123" y="78"/>
                  </a:lnTo>
                  <a:lnTo>
                    <a:pt x="124" y="80"/>
                  </a:lnTo>
                  <a:lnTo>
                    <a:pt x="128" y="81"/>
                  </a:lnTo>
                  <a:lnTo>
                    <a:pt x="129" y="81"/>
                  </a:lnTo>
                  <a:lnTo>
                    <a:pt x="131" y="83"/>
                  </a:lnTo>
                  <a:lnTo>
                    <a:pt x="132" y="83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47" y="88"/>
                  </a:lnTo>
                  <a:lnTo>
                    <a:pt x="158" y="91"/>
                  </a:lnTo>
                  <a:lnTo>
                    <a:pt x="171" y="93"/>
                  </a:lnTo>
                  <a:lnTo>
                    <a:pt x="184" y="93"/>
                  </a:lnTo>
                  <a:lnTo>
                    <a:pt x="196" y="93"/>
                  </a:lnTo>
                  <a:lnTo>
                    <a:pt x="208" y="93"/>
                  </a:lnTo>
                  <a:lnTo>
                    <a:pt x="220" y="93"/>
                  </a:lnTo>
                  <a:lnTo>
                    <a:pt x="233" y="91"/>
                  </a:lnTo>
                  <a:lnTo>
                    <a:pt x="246" y="89"/>
                  </a:lnTo>
                  <a:lnTo>
                    <a:pt x="257" y="88"/>
                  </a:lnTo>
                  <a:lnTo>
                    <a:pt x="262" y="85"/>
                  </a:lnTo>
                  <a:lnTo>
                    <a:pt x="265" y="81"/>
                  </a:lnTo>
                  <a:lnTo>
                    <a:pt x="270" y="80"/>
                  </a:lnTo>
                  <a:lnTo>
                    <a:pt x="273" y="78"/>
                  </a:lnTo>
                  <a:lnTo>
                    <a:pt x="276" y="75"/>
                  </a:lnTo>
                  <a:lnTo>
                    <a:pt x="281" y="73"/>
                  </a:lnTo>
                  <a:lnTo>
                    <a:pt x="286" y="72"/>
                  </a:lnTo>
                  <a:lnTo>
                    <a:pt x="289" y="70"/>
                  </a:lnTo>
                  <a:lnTo>
                    <a:pt x="294" y="69"/>
                  </a:lnTo>
                  <a:lnTo>
                    <a:pt x="299" y="67"/>
                  </a:lnTo>
                  <a:lnTo>
                    <a:pt x="305" y="59"/>
                  </a:lnTo>
                  <a:lnTo>
                    <a:pt x="312" y="51"/>
                  </a:lnTo>
                  <a:lnTo>
                    <a:pt x="320" y="45"/>
                  </a:lnTo>
                  <a:lnTo>
                    <a:pt x="328" y="37"/>
                  </a:lnTo>
                  <a:lnTo>
                    <a:pt x="336" y="29"/>
                  </a:lnTo>
                  <a:lnTo>
                    <a:pt x="345" y="22"/>
                  </a:lnTo>
                  <a:lnTo>
                    <a:pt x="353" y="16"/>
                  </a:lnTo>
                  <a:lnTo>
                    <a:pt x="363" y="9"/>
                  </a:lnTo>
                  <a:lnTo>
                    <a:pt x="372" y="5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Freeform 1303"/>
            <p:cNvSpPr>
              <a:spLocks/>
            </p:cNvSpPr>
            <p:nvPr/>
          </p:nvSpPr>
          <p:spPr bwMode="auto">
            <a:xfrm>
              <a:off x="4359" y="1067"/>
              <a:ext cx="64" cy="165"/>
            </a:xfrm>
            <a:custGeom>
              <a:avLst/>
              <a:gdLst/>
              <a:ahLst/>
              <a:cxnLst>
                <a:cxn ang="0">
                  <a:pos x="56" y="30"/>
                </a:cxn>
                <a:cxn ang="0">
                  <a:pos x="69" y="53"/>
                </a:cxn>
                <a:cxn ang="0">
                  <a:pos x="80" y="77"/>
                </a:cxn>
                <a:cxn ang="0">
                  <a:pos x="90" y="101"/>
                </a:cxn>
                <a:cxn ang="0">
                  <a:pos x="99" y="125"/>
                </a:cxn>
                <a:cxn ang="0">
                  <a:pos x="109" y="155"/>
                </a:cxn>
                <a:cxn ang="0">
                  <a:pos x="117" y="193"/>
                </a:cxn>
                <a:cxn ang="0">
                  <a:pos x="123" y="232"/>
                </a:cxn>
                <a:cxn ang="0">
                  <a:pos x="128" y="270"/>
                </a:cxn>
                <a:cxn ang="0">
                  <a:pos x="134" y="309"/>
                </a:cxn>
                <a:cxn ang="0">
                  <a:pos x="134" y="341"/>
                </a:cxn>
                <a:cxn ang="0">
                  <a:pos x="115" y="320"/>
                </a:cxn>
                <a:cxn ang="0">
                  <a:pos x="101" y="296"/>
                </a:cxn>
                <a:cxn ang="0">
                  <a:pos x="86" y="272"/>
                </a:cxn>
                <a:cxn ang="0">
                  <a:pos x="74" y="248"/>
                </a:cxn>
                <a:cxn ang="0">
                  <a:pos x="58" y="224"/>
                </a:cxn>
                <a:cxn ang="0">
                  <a:pos x="53" y="221"/>
                </a:cxn>
                <a:cxn ang="0">
                  <a:pos x="50" y="217"/>
                </a:cxn>
                <a:cxn ang="0">
                  <a:pos x="45" y="216"/>
                </a:cxn>
                <a:cxn ang="0">
                  <a:pos x="40" y="214"/>
                </a:cxn>
                <a:cxn ang="0">
                  <a:pos x="35" y="214"/>
                </a:cxn>
                <a:cxn ang="0">
                  <a:pos x="26" y="217"/>
                </a:cxn>
                <a:cxn ang="0">
                  <a:pos x="19" y="224"/>
                </a:cxn>
                <a:cxn ang="0">
                  <a:pos x="13" y="229"/>
                </a:cxn>
                <a:cxn ang="0">
                  <a:pos x="8" y="235"/>
                </a:cxn>
                <a:cxn ang="0">
                  <a:pos x="0" y="240"/>
                </a:cxn>
                <a:cxn ang="0">
                  <a:pos x="6" y="230"/>
                </a:cxn>
                <a:cxn ang="0">
                  <a:pos x="11" y="221"/>
                </a:cxn>
                <a:cxn ang="0">
                  <a:pos x="14" y="211"/>
                </a:cxn>
                <a:cxn ang="0">
                  <a:pos x="18" y="200"/>
                </a:cxn>
                <a:cxn ang="0">
                  <a:pos x="21" y="187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8" y="9"/>
                </a:cxn>
                <a:cxn ang="0">
                  <a:pos x="42" y="14"/>
                </a:cxn>
                <a:cxn ang="0">
                  <a:pos x="46" y="17"/>
                </a:cxn>
                <a:cxn ang="0">
                  <a:pos x="50" y="19"/>
                </a:cxn>
              </a:cxnLst>
              <a:rect l="0" t="0" r="r" b="b"/>
              <a:pathLst>
                <a:path w="136" h="341">
                  <a:moveTo>
                    <a:pt x="48" y="19"/>
                  </a:moveTo>
                  <a:lnTo>
                    <a:pt x="56" y="30"/>
                  </a:lnTo>
                  <a:lnTo>
                    <a:pt x="62" y="41"/>
                  </a:lnTo>
                  <a:lnTo>
                    <a:pt x="69" y="53"/>
                  </a:lnTo>
                  <a:lnTo>
                    <a:pt x="75" y="64"/>
                  </a:lnTo>
                  <a:lnTo>
                    <a:pt x="80" y="77"/>
                  </a:lnTo>
                  <a:lnTo>
                    <a:pt x="85" y="88"/>
                  </a:lnTo>
                  <a:lnTo>
                    <a:pt x="90" y="101"/>
                  </a:lnTo>
                  <a:lnTo>
                    <a:pt x="94" y="112"/>
                  </a:lnTo>
                  <a:lnTo>
                    <a:pt x="99" y="125"/>
                  </a:lnTo>
                  <a:lnTo>
                    <a:pt x="104" y="136"/>
                  </a:lnTo>
                  <a:lnTo>
                    <a:pt x="109" y="155"/>
                  </a:lnTo>
                  <a:lnTo>
                    <a:pt x="112" y="174"/>
                  </a:lnTo>
                  <a:lnTo>
                    <a:pt x="117" y="193"/>
                  </a:lnTo>
                  <a:lnTo>
                    <a:pt x="120" y="213"/>
                  </a:lnTo>
                  <a:lnTo>
                    <a:pt x="123" y="232"/>
                  </a:lnTo>
                  <a:lnTo>
                    <a:pt x="126" y="251"/>
                  </a:lnTo>
                  <a:lnTo>
                    <a:pt x="128" y="270"/>
                  </a:lnTo>
                  <a:lnTo>
                    <a:pt x="131" y="289"/>
                  </a:lnTo>
                  <a:lnTo>
                    <a:pt x="134" y="309"/>
                  </a:lnTo>
                  <a:lnTo>
                    <a:pt x="136" y="328"/>
                  </a:lnTo>
                  <a:lnTo>
                    <a:pt x="134" y="341"/>
                  </a:lnTo>
                  <a:lnTo>
                    <a:pt x="125" y="329"/>
                  </a:lnTo>
                  <a:lnTo>
                    <a:pt x="115" y="320"/>
                  </a:lnTo>
                  <a:lnTo>
                    <a:pt x="107" y="309"/>
                  </a:lnTo>
                  <a:lnTo>
                    <a:pt x="101" y="296"/>
                  </a:lnTo>
                  <a:lnTo>
                    <a:pt x="94" y="285"/>
                  </a:lnTo>
                  <a:lnTo>
                    <a:pt x="86" y="272"/>
                  </a:lnTo>
                  <a:lnTo>
                    <a:pt x="80" y="259"/>
                  </a:lnTo>
                  <a:lnTo>
                    <a:pt x="74" y="248"/>
                  </a:lnTo>
                  <a:lnTo>
                    <a:pt x="66" y="235"/>
                  </a:lnTo>
                  <a:lnTo>
                    <a:pt x="58" y="224"/>
                  </a:lnTo>
                  <a:lnTo>
                    <a:pt x="56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7"/>
                  </a:lnTo>
                  <a:lnTo>
                    <a:pt x="46" y="217"/>
                  </a:lnTo>
                  <a:lnTo>
                    <a:pt x="45" y="216"/>
                  </a:lnTo>
                  <a:lnTo>
                    <a:pt x="43" y="216"/>
                  </a:lnTo>
                  <a:lnTo>
                    <a:pt x="40" y="214"/>
                  </a:lnTo>
                  <a:lnTo>
                    <a:pt x="37" y="214"/>
                  </a:lnTo>
                  <a:lnTo>
                    <a:pt x="35" y="214"/>
                  </a:lnTo>
                  <a:lnTo>
                    <a:pt x="30" y="216"/>
                  </a:lnTo>
                  <a:lnTo>
                    <a:pt x="26" y="217"/>
                  </a:lnTo>
                  <a:lnTo>
                    <a:pt x="22" y="221"/>
                  </a:lnTo>
                  <a:lnTo>
                    <a:pt x="19" y="224"/>
                  </a:lnTo>
                  <a:lnTo>
                    <a:pt x="16" y="225"/>
                  </a:lnTo>
                  <a:lnTo>
                    <a:pt x="13" y="229"/>
                  </a:lnTo>
                  <a:lnTo>
                    <a:pt x="11" y="232"/>
                  </a:lnTo>
                  <a:lnTo>
                    <a:pt x="8" y="235"/>
                  </a:lnTo>
                  <a:lnTo>
                    <a:pt x="3" y="238"/>
                  </a:lnTo>
                  <a:lnTo>
                    <a:pt x="0" y="240"/>
                  </a:lnTo>
                  <a:lnTo>
                    <a:pt x="3" y="235"/>
                  </a:lnTo>
                  <a:lnTo>
                    <a:pt x="6" y="230"/>
                  </a:lnTo>
                  <a:lnTo>
                    <a:pt x="10" y="225"/>
                  </a:lnTo>
                  <a:lnTo>
                    <a:pt x="11" y="221"/>
                  </a:lnTo>
                  <a:lnTo>
                    <a:pt x="13" y="216"/>
                  </a:lnTo>
                  <a:lnTo>
                    <a:pt x="14" y="211"/>
                  </a:lnTo>
                  <a:lnTo>
                    <a:pt x="16" y="205"/>
                  </a:lnTo>
                  <a:lnTo>
                    <a:pt x="18" y="200"/>
                  </a:lnTo>
                  <a:lnTo>
                    <a:pt x="19" y="193"/>
                  </a:lnTo>
                  <a:lnTo>
                    <a:pt x="21" y="187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4" y="3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6" y="1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0" name="Freeform 1304"/>
            <p:cNvSpPr>
              <a:spLocks/>
            </p:cNvSpPr>
            <p:nvPr/>
          </p:nvSpPr>
          <p:spPr bwMode="auto">
            <a:xfrm>
              <a:off x="4139" y="1081"/>
              <a:ext cx="63" cy="153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90" y="94"/>
                </a:cxn>
                <a:cxn ang="0">
                  <a:pos x="93" y="124"/>
                </a:cxn>
                <a:cxn ang="0">
                  <a:pos x="99" y="153"/>
                </a:cxn>
                <a:cxn ang="0">
                  <a:pos x="110" y="184"/>
                </a:cxn>
                <a:cxn ang="0">
                  <a:pos x="120" y="203"/>
                </a:cxn>
                <a:cxn ang="0">
                  <a:pos x="123" y="211"/>
                </a:cxn>
                <a:cxn ang="0">
                  <a:pos x="125" y="220"/>
                </a:cxn>
                <a:cxn ang="0">
                  <a:pos x="128" y="228"/>
                </a:cxn>
                <a:cxn ang="0">
                  <a:pos x="131" y="236"/>
                </a:cxn>
                <a:cxn ang="0">
                  <a:pos x="130" y="236"/>
                </a:cxn>
                <a:cxn ang="0">
                  <a:pos x="120" y="225"/>
                </a:cxn>
                <a:cxn ang="0">
                  <a:pos x="110" y="212"/>
                </a:cxn>
                <a:cxn ang="0">
                  <a:pos x="98" y="203"/>
                </a:cxn>
                <a:cxn ang="0">
                  <a:pos x="83" y="198"/>
                </a:cxn>
                <a:cxn ang="0">
                  <a:pos x="66" y="209"/>
                </a:cxn>
                <a:cxn ang="0">
                  <a:pos x="48" y="232"/>
                </a:cxn>
                <a:cxn ang="0">
                  <a:pos x="34" y="256"/>
                </a:cxn>
                <a:cxn ang="0">
                  <a:pos x="19" y="280"/>
                </a:cxn>
                <a:cxn ang="0">
                  <a:pos x="8" y="305"/>
                </a:cxn>
                <a:cxn ang="0">
                  <a:pos x="2" y="316"/>
                </a:cxn>
                <a:cxn ang="0">
                  <a:pos x="3" y="312"/>
                </a:cxn>
                <a:cxn ang="0">
                  <a:pos x="3" y="307"/>
                </a:cxn>
                <a:cxn ang="0">
                  <a:pos x="3" y="302"/>
                </a:cxn>
                <a:cxn ang="0">
                  <a:pos x="5" y="297"/>
                </a:cxn>
                <a:cxn ang="0">
                  <a:pos x="0" y="296"/>
                </a:cxn>
                <a:cxn ang="0">
                  <a:pos x="5" y="289"/>
                </a:cxn>
                <a:cxn ang="0">
                  <a:pos x="6" y="283"/>
                </a:cxn>
                <a:cxn ang="0">
                  <a:pos x="8" y="276"/>
                </a:cxn>
                <a:cxn ang="0">
                  <a:pos x="8" y="268"/>
                </a:cxn>
                <a:cxn ang="0">
                  <a:pos x="10" y="262"/>
                </a:cxn>
                <a:cxn ang="0">
                  <a:pos x="16" y="230"/>
                </a:cxn>
                <a:cxn ang="0">
                  <a:pos x="21" y="201"/>
                </a:cxn>
                <a:cxn ang="0">
                  <a:pos x="26" y="172"/>
                </a:cxn>
                <a:cxn ang="0">
                  <a:pos x="32" y="142"/>
                </a:cxn>
                <a:cxn ang="0">
                  <a:pos x="40" y="113"/>
                </a:cxn>
                <a:cxn ang="0">
                  <a:pos x="43" y="99"/>
                </a:cxn>
                <a:cxn ang="0">
                  <a:pos x="45" y="84"/>
                </a:cxn>
                <a:cxn ang="0">
                  <a:pos x="50" y="70"/>
                </a:cxn>
                <a:cxn ang="0">
                  <a:pos x="54" y="56"/>
                </a:cxn>
                <a:cxn ang="0">
                  <a:pos x="59" y="43"/>
                </a:cxn>
                <a:cxn ang="0">
                  <a:pos x="64" y="33"/>
                </a:cxn>
                <a:cxn ang="0">
                  <a:pos x="69" y="25"/>
                </a:cxn>
                <a:cxn ang="0">
                  <a:pos x="75" y="16"/>
                </a:cxn>
                <a:cxn ang="0">
                  <a:pos x="82" y="8"/>
                </a:cxn>
                <a:cxn ang="0">
                  <a:pos x="88" y="0"/>
                </a:cxn>
                <a:cxn ang="0">
                  <a:pos x="88" y="9"/>
                </a:cxn>
                <a:cxn ang="0">
                  <a:pos x="88" y="19"/>
                </a:cxn>
                <a:cxn ang="0">
                  <a:pos x="88" y="28"/>
                </a:cxn>
                <a:cxn ang="0">
                  <a:pos x="88" y="36"/>
                </a:cxn>
                <a:cxn ang="0">
                  <a:pos x="85" y="48"/>
                </a:cxn>
                <a:cxn ang="0">
                  <a:pos x="85" y="46"/>
                </a:cxn>
              </a:cxnLst>
              <a:rect l="0" t="0" r="r" b="b"/>
              <a:pathLst>
                <a:path w="134" h="318">
                  <a:moveTo>
                    <a:pt x="85" y="46"/>
                  </a:moveTo>
                  <a:lnTo>
                    <a:pt x="86" y="62"/>
                  </a:lnTo>
                  <a:lnTo>
                    <a:pt x="88" y="78"/>
                  </a:lnTo>
                  <a:lnTo>
                    <a:pt x="90" y="94"/>
                  </a:lnTo>
                  <a:lnTo>
                    <a:pt x="91" y="108"/>
                  </a:lnTo>
                  <a:lnTo>
                    <a:pt x="93" y="124"/>
                  </a:lnTo>
                  <a:lnTo>
                    <a:pt x="96" y="139"/>
                  </a:lnTo>
                  <a:lnTo>
                    <a:pt x="99" y="153"/>
                  </a:lnTo>
                  <a:lnTo>
                    <a:pt x="104" y="169"/>
                  </a:lnTo>
                  <a:lnTo>
                    <a:pt x="110" y="184"/>
                  </a:lnTo>
                  <a:lnTo>
                    <a:pt x="118" y="198"/>
                  </a:lnTo>
                  <a:lnTo>
                    <a:pt x="120" y="203"/>
                  </a:lnTo>
                  <a:lnTo>
                    <a:pt x="122" y="208"/>
                  </a:lnTo>
                  <a:lnTo>
                    <a:pt x="123" y="211"/>
                  </a:lnTo>
                  <a:lnTo>
                    <a:pt x="125" y="216"/>
                  </a:lnTo>
                  <a:lnTo>
                    <a:pt x="125" y="220"/>
                  </a:lnTo>
                  <a:lnTo>
                    <a:pt x="126" y="224"/>
                  </a:lnTo>
                  <a:lnTo>
                    <a:pt x="128" y="228"/>
                  </a:lnTo>
                  <a:lnTo>
                    <a:pt x="130" y="233"/>
                  </a:lnTo>
                  <a:lnTo>
                    <a:pt x="131" y="236"/>
                  </a:lnTo>
                  <a:lnTo>
                    <a:pt x="134" y="241"/>
                  </a:lnTo>
                  <a:lnTo>
                    <a:pt x="130" y="236"/>
                  </a:lnTo>
                  <a:lnTo>
                    <a:pt x="125" y="232"/>
                  </a:lnTo>
                  <a:lnTo>
                    <a:pt x="120" y="225"/>
                  </a:lnTo>
                  <a:lnTo>
                    <a:pt x="115" y="219"/>
                  </a:lnTo>
                  <a:lnTo>
                    <a:pt x="110" y="212"/>
                  </a:lnTo>
                  <a:lnTo>
                    <a:pt x="104" y="208"/>
                  </a:lnTo>
                  <a:lnTo>
                    <a:pt x="98" y="203"/>
                  </a:lnTo>
                  <a:lnTo>
                    <a:pt x="91" y="200"/>
                  </a:lnTo>
                  <a:lnTo>
                    <a:pt x="83" y="198"/>
                  </a:lnTo>
                  <a:lnTo>
                    <a:pt x="75" y="200"/>
                  </a:lnTo>
                  <a:lnTo>
                    <a:pt x="66" y="209"/>
                  </a:lnTo>
                  <a:lnTo>
                    <a:pt x="56" y="220"/>
                  </a:lnTo>
                  <a:lnTo>
                    <a:pt x="48" y="232"/>
                  </a:lnTo>
                  <a:lnTo>
                    <a:pt x="40" y="243"/>
                  </a:lnTo>
                  <a:lnTo>
                    <a:pt x="34" y="256"/>
                  </a:lnTo>
                  <a:lnTo>
                    <a:pt x="26" y="267"/>
                  </a:lnTo>
                  <a:lnTo>
                    <a:pt x="19" y="280"/>
                  </a:lnTo>
                  <a:lnTo>
                    <a:pt x="13" y="292"/>
                  </a:lnTo>
                  <a:lnTo>
                    <a:pt x="8" y="305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2" y="315"/>
                  </a:lnTo>
                  <a:lnTo>
                    <a:pt x="3" y="312"/>
                  </a:lnTo>
                  <a:lnTo>
                    <a:pt x="3" y="310"/>
                  </a:lnTo>
                  <a:lnTo>
                    <a:pt x="3" y="307"/>
                  </a:lnTo>
                  <a:lnTo>
                    <a:pt x="3" y="305"/>
                  </a:lnTo>
                  <a:lnTo>
                    <a:pt x="3" y="302"/>
                  </a:lnTo>
                  <a:lnTo>
                    <a:pt x="5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0" y="296"/>
                  </a:lnTo>
                  <a:lnTo>
                    <a:pt x="3" y="292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6" y="283"/>
                  </a:lnTo>
                  <a:lnTo>
                    <a:pt x="6" y="280"/>
                  </a:lnTo>
                  <a:lnTo>
                    <a:pt x="8" y="276"/>
                  </a:lnTo>
                  <a:lnTo>
                    <a:pt x="8" y="272"/>
                  </a:lnTo>
                  <a:lnTo>
                    <a:pt x="8" y="268"/>
                  </a:lnTo>
                  <a:lnTo>
                    <a:pt x="10" y="265"/>
                  </a:lnTo>
                  <a:lnTo>
                    <a:pt x="10" y="262"/>
                  </a:lnTo>
                  <a:lnTo>
                    <a:pt x="13" y="246"/>
                  </a:lnTo>
                  <a:lnTo>
                    <a:pt x="16" y="230"/>
                  </a:lnTo>
                  <a:lnTo>
                    <a:pt x="19" y="216"/>
                  </a:lnTo>
                  <a:lnTo>
                    <a:pt x="21" y="201"/>
                  </a:lnTo>
                  <a:lnTo>
                    <a:pt x="24" y="187"/>
                  </a:lnTo>
                  <a:lnTo>
                    <a:pt x="26" y="172"/>
                  </a:lnTo>
                  <a:lnTo>
                    <a:pt x="29" y="158"/>
                  </a:lnTo>
                  <a:lnTo>
                    <a:pt x="32" y="142"/>
                  </a:lnTo>
                  <a:lnTo>
                    <a:pt x="35" y="128"/>
                  </a:lnTo>
                  <a:lnTo>
                    <a:pt x="40" y="113"/>
                  </a:lnTo>
                  <a:lnTo>
                    <a:pt x="42" y="105"/>
                  </a:lnTo>
                  <a:lnTo>
                    <a:pt x="43" y="99"/>
                  </a:lnTo>
                  <a:lnTo>
                    <a:pt x="43" y="91"/>
                  </a:lnTo>
                  <a:lnTo>
                    <a:pt x="45" y="84"/>
                  </a:lnTo>
                  <a:lnTo>
                    <a:pt x="46" y="76"/>
                  </a:lnTo>
                  <a:lnTo>
                    <a:pt x="50" y="70"/>
                  </a:lnTo>
                  <a:lnTo>
                    <a:pt x="51" y="62"/>
                  </a:lnTo>
                  <a:lnTo>
                    <a:pt x="54" y="56"/>
                  </a:lnTo>
                  <a:lnTo>
                    <a:pt x="56" y="49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8"/>
                  </a:lnTo>
                  <a:lnTo>
                    <a:pt x="69" y="25"/>
                  </a:lnTo>
                  <a:lnTo>
                    <a:pt x="72" y="20"/>
                  </a:lnTo>
                  <a:lnTo>
                    <a:pt x="75" y="16"/>
                  </a:lnTo>
                  <a:lnTo>
                    <a:pt x="78" y="12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9"/>
                  </a:lnTo>
                  <a:lnTo>
                    <a:pt x="88" y="14"/>
                  </a:lnTo>
                  <a:lnTo>
                    <a:pt x="88" y="19"/>
                  </a:lnTo>
                  <a:lnTo>
                    <a:pt x="88" y="24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41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4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Freeform 1305"/>
            <p:cNvSpPr>
              <a:spLocks/>
            </p:cNvSpPr>
            <p:nvPr/>
          </p:nvSpPr>
          <p:spPr bwMode="auto">
            <a:xfrm>
              <a:off x="4202" y="1145"/>
              <a:ext cx="593" cy="797"/>
            </a:xfrm>
            <a:custGeom>
              <a:avLst/>
              <a:gdLst/>
              <a:ahLst/>
              <a:cxnLst>
                <a:cxn ang="0">
                  <a:pos x="485" y="12"/>
                </a:cxn>
                <a:cxn ang="0">
                  <a:pos x="671" y="98"/>
                </a:cxn>
                <a:cxn ang="0">
                  <a:pos x="776" y="130"/>
                </a:cxn>
                <a:cxn ang="0">
                  <a:pos x="912" y="260"/>
                </a:cxn>
                <a:cxn ang="0">
                  <a:pos x="1068" y="581"/>
                </a:cxn>
                <a:cxn ang="0">
                  <a:pos x="1154" y="772"/>
                </a:cxn>
                <a:cxn ang="0">
                  <a:pos x="1226" y="952"/>
                </a:cxn>
                <a:cxn ang="0">
                  <a:pos x="1247" y="1026"/>
                </a:cxn>
                <a:cxn ang="0">
                  <a:pos x="1253" y="1074"/>
                </a:cxn>
                <a:cxn ang="0">
                  <a:pos x="1250" y="1087"/>
                </a:cxn>
                <a:cxn ang="0">
                  <a:pos x="1248" y="1108"/>
                </a:cxn>
                <a:cxn ang="0">
                  <a:pos x="1050" y="1503"/>
                </a:cxn>
                <a:cxn ang="0">
                  <a:pos x="956" y="1636"/>
                </a:cxn>
                <a:cxn ang="0">
                  <a:pos x="900" y="1533"/>
                </a:cxn>
                <a:cxn ang="0">
                  <a:pos x="749" y="1408"/>
                </a:cxn>
                <a:cxn ang="0">
                  <a:pos x="772" y="1354"/>
                </a:cxn>
                <a:cxn ang="0">
                  <a:pos x="815" y="1268"/>
                </a:cxn>
                <a:cxn ang="0">
                  <a:pos x="845" y="1181"/>
                </a:cxn>
                <a:cxn ang="0">
                  <a:pos x="872" y="1181"/>
                </a:cxn>
                <a:cxn ang="0">
                  <a:pos x="901" y="1144"/>
                </a:cxn>
                <a:cxn ang="0">
                  <a:pos x="1122" y="1053"/>
                </a:cxn>
                <a:cxn ang="0">
                  <a:pos x="1092" y="1016"/>
                </a:cxn>
                <a:cxn ang="0">
                  <a:pos x="863" y="1144"/>
                </a:cxn>
                <a:cxn ang="0">
                  <a:pos x="997" y="1055"/>
                </a:cxn>
                <a:cxn ang="0">
                  <a:pos x="1090" y="1026"/>
                </a:cxn>
                <a:cxn ang="0">
                  <a:pos x="1005" y="1076"/>
                </a:cxn>
                <a:cxn ang="0">
                  <a:pos x="824" y="1151"/>
                </a:cxn>
                <a:cxn ang="0">
                  <a:pos x="796" y="1063"/>
                </a:cxn>
                <a:cxn ang="0">
                  <a:pos x="762" y="952"/>
                </a:cxn>
                <a:cxn ang="0">
                  <a:pos x="829" y="804"/>
                </a:cxn>
                <a:cxn ang="0">
                  <a:pos x="844" y="776"/>
                </a:cxn>
                <a:cxn ang="0">
                  <a:pos x="908" y="584"/>
                </a:cxn>
                <a:cxn ang="0">
                  <a:pos x="927" y="501"/>
                </a:cxn>
                <a:cxn ang="0">
                  <a:pos x="887" y="613"/>
                </a:cxn>
                <a:cxn ang="0">
                  <a:pos x="796" y="864"/>
                </a:cxn>
                <a:cxn ang="0">
                  <a:pos x="692" y="1100"/>
                </a:cxn>
                <a:cxn ang="0">
                  <a:pos x="666" y="1160"/>
                </a:cxn>
                <a:cxn ang="0">
                  <a:pos x="711" y="1074"/>
                </a:cxn>
                <a:cxn ang="0">
                  <a:pos x="746" y="989"/>
                </a:cxn>
                <a:cxn ang="0">
                  <a:pos x="709" y="1229"/>
                </a:cxn>
                <a:cxn ang="0">
                  <a:pos x="695" y="1386"/>
                </a:cxn>
                <a:cxn ang="0">
                  <a:pos x="620" y="1431"/>
                </a:cxn>
                <a:cxn ang="0">
                  <a:pos x="559" y="1464"/>
                </a:cxn>
                <a:cxn ang="0">
                  <a:pos x="424" y="1484"/>
                </a:cxn>
                <a:cxn ang="0">
                  <a:pos x="348" y="1495"/>
                </a:cxn>
                <a:cxn ang="0">
                  <a:pos x="244" y="1506"/>
                </a:cxn>
                <a:cxn ang="0">
                  <a:pos x="173" y="1511"/>
                </a:cxn>
                <a:cxn ang="0">
                  <a:pos x="58" y="1516"/>
                </a:cxn>
                <a:cxn ang="0">
                  <a:pos x="18" y="1509"/>
                </a:cxn>
                <a:cxn ang="0">
                  <a:pos x="15" y="1498"/>
                </a:cxn>
                <a:cxn ang="0">
                  <a:pos x="5" y="1399"/>
                </a:cxn>
                <a:cxn ang="0">
                  <a:pos x="32" y="1317"/>
                </a:cxn>
                <a:cxn ang="0">
                  <a:pos x="79" y="1122"/>
                </a:cxn>
                <a:cxn ang="0">
                  <a:pos x="69" y="876"/>
                </a:cxn>
                <a:cxn ang="0">
                  <a:pos x="112" y="496"/>
                </a:cxn>
                <a:cxn ang="0">
                  <a:pos x="140" y="296"/>
                </a:cxn>
                <a:cxn ang="0">
                  <a:pos x="154" y="276"/>
                </a:cxn>
                <a:cxn ang="0">
                  <a:pos x="320" y="104"/>
                </a:cxn>
                <a:cxn ang="0">
                  <a:pos x="410" y="122"/>
                </a:cxn>
                <a:cxn ang="0">
                  <a:pos x="479" y="173"/>
                </a:cxn>
                <a:cxn ang="0">
                  <a:pos x="460" y="2"/>
                </a:cxn>
              </a:cxnLst>
              <a:rect l="0" t="0" r="r" b="b"/>
              <a:pathLst>
                <a:path w="1255" h="1653">
                  <a:moveTo>
                    <a:pt x="466" y="8"/>
                  </a:moveTo>
                  <a:lnTo>
                    <a:pt x="466" y="8"/>
                  </a:lnTo>
                  <a:lnTo>
                    <a:pt x="466" y="8"/>
                  </a:lnTo>
                  <a:lnTo>
                    <a:pt x="466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68" y="5"/>
                  </a:lnTo>
                  <a:lnTo>
                    <a:pt x="469" y="7"/>
                  </a:lnTo>
                  <a:lnTo>
                    <a:pt x="472" y="8"/>
                  </a:lnTo>
                  <a:lnTo>
                    <a:pt x="474" y="8"/>
                  </a:lnTo>
                  <a:lnTo>
                    <a:pt x="476" y="10"/>
                  </a:lnTo>
                  <a:lnTo>
                    <a:pt x="477" y="10"/>
                  </a:lnTo>
                  <a:lnTo>
                    <a:pt x="479" y="10"/>
                  </a:lnTo>
                  <a:lnTo>
                    <a:pt x="480" y="10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2"/>
                  </a:lnTo>
                  <a:lnTo>
                    <a:pt x="500" y="16"/>
                  </a:lnTo>
                  <a:lnTo>
                    <a:pt x="511" y="23"/>
                  </a:lnTo>
                  <a:lnTo>
                    <a:pt x="524" y="29"/>
                  </a:lnTo>
                  <a:lnTo>
                    <a:pt x="535" y="37"/>
                  </a:lnTo>
                  <a:lnTo>
                    <a:pt x="548" y="44"/>
                  </a:lnTo>
                  <a:lnTo>
                    <a:pt x="559" y="50"/>
                  </a:lnTo>
                  <a:lnTo>
                    <a:pt x="570" y="55"/>
                  </a:lnTo>
                  <a:lnTo>
                    <a:pt x="583" y="61"/>
                  </a:lnTo>
                  <a:lnTo>
                    <a:pt x="596" y="66"/>
                  </a:lnTo>
                  <a:lnTo>
                    <a:pt x="608" y="69"/>
                  </a:lnTo>
                  <a:lnTo>
                    <a:pt x="615" y="72"/>
                  </a:lnTo>
                  <a:lnTo>
                    <a:pt x="623" y="76"/>
                  </a:lnTo>
                  <a:lnTo>
                    <a:pt x="629" y="79"/>
                  </a:lnTo>
                  <a:lnTo>
                    <a:pt x="637" y="82"/>
                  </a:lnTo>
                  <a:lnTo>
                    <a:pt x="644" y="85"/>
                  </a:lnTo>
                  <a:lnTo>
                    <a:pt x="650" y="88"/>
                  </a:lnTo>
                  <a:lnTo>
                    <a:pt x="658" y="92"/>
                  </a:lnTo>
                  <a:lnTo>
                    <a:pt x="664" y="95"/>
                  </a:lnTo>
                  <a:lnTo>
                    <a:pt x="671" y="98"/>
                  </a:lnTo>
                  <a:lnTo>
                    <a:pt x="677" y="103"/>
                  </a:lnTo>
                  <a:lnTo>
                    <a:pt x="684" y="104"/>
                  </a:lnTo>
                  <a:lnTo>
                    <a:pt x="690" y="106"/>
                  </a:lnTo>
                  <a:lnTo>
                    <a:pt x="696" y="108"/>
                  </a:lnTo>
                  <a:lnTo>
                    <a:pt x="704" y="109"/>
                  </a:lnTo>
                  <a:lnTo>
                    <a:pt x="711" y="109"/>
                  </a:lnTo>
                  <a:lnTo>
                    <a:pt x="717" y="111"/>
                  </a:lnTo>
                  <a:lnTo>
                    <a:pt x="724" y="114"/>
                  </a:lnTo>
                  <a:lnTo>
                    <a:pt x="730" y="116"/>
                  </a:lnTo>
                  <a:lnTo>
                    <a:pt x="735" y="117"/>
                  </a:lnTo>
                  <a:lnTo>
                    <a:pt x="741" y="120"/>
                  </a:lnTo>
                  <a:lnTo>
                    <a:pt x="746" y="120"/>
                  </a:lnTo>
                  <a:lnTo>
                    <a:pt x="749" y="122"/>
                  </a:lnTo>
                  <a:lnTo>
                    <a:pt x="754" y="122"/>
                  </a:lnTo>
                  <a:lnTo>
                    <a:pt x="757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27"/>
                  </a:lnTo>
                  <a:lnTo>
                    <a:pt x="772" y="128"/>
                  </a:lnTo>
                  <a:lnTo>
                    <a:pt x="776" y="130"/>
                  </a:lnTo>
                  <a:lnTo>
                    <a:pt x="780" y="133"/>
                  </a:lnTo>
                  <a:lnTo>
                    <a:pt x="780" y="132"/>
                  </a:lnTo>
                  <a:lnTo>
                    <a:pt x="788" y="138"/>
                  </a:lnTo>
                  <a:lnTo>
                    <a:pt x="789" y="136"/>
                  </a:lnTo>
                  <a:lnTo>
                    <a:pt x="799" y="141"/>
                  </a:lnTo>
                  <a:lnTo>
                    <a:pt x="808" y="148"/>
                  </a:lnTo>
                  <a:lnTo>
                    <a:pt x="818" y="154"/>
                  </a:lnTo>
                  <a:lnTo>
                    <a:pt x="828" y="160"/>
                  </a:lnTo>
                  <a:lnTo>
                    <a:pt x="837" y="167"/>
                  </a:lnTo>
                  <a:lnTo>
                    <a:pt x="845" y="173"/>
                  </a:lnTo>
                  <a:lnTo>
                    <a:pt x="855" y="181"/>
                  </a:lnTo>
                  <a:lnTo>
                    <a:pt x="863" y="188"/>
                  </a:lnTo>
                  <a:lnTo>
                    <a:pt x="872" y="194"/>
                  </a:lnTo>
                  <a:lnTo>
                    <a:pt x="882" y="202"/>
                  </a:lnTo>
                  <a:lnTo>
                    <a:pt x="887" y="212"/>
                  </a:lnTo>
                  <a:lnTo>
                    <a:pt x="892" y="221"/>
                  </a:lnTo>
                  <a:lnTo>
                    <a:pt x="898" y="231"/>
                  </a:lnTo>
                  <a:lnTo>
                    <a:pt x="903" y="240"/>
                  </a:lnTo>
                  <a:lnTo>
                    <a:pt x="908" y="250"/>
                  </a:lnTo>
                  <a:lnTo>
                    <a:pt x="912" y="260"/>
                  </a:lnTo>
                  <a:lnTo>
                    <a:pt x="917" y="269"/>
                  </a:lnTo>
                  <a:lnTo>
                    <a:pt x="922" y="280"/>
                  </a:lnTo>
                  <a:lnTo>
                    <a:pt x="927" y="290"/>
                  </a:lnTo>
                  <a:lnTo>
                    <a:pt x="932" y="300"/>
                  </a:lnTo>
                  <a:lnTo>
                    <a:pt x="943" y="327"/>
                  </a:lnTo>
                  <a:lnTo>
                    <a:pt x="954" y="352"/>
                  </a:lnTo>
                  <a:lnTo>
                    <a:pt x="968" y="380"/>
                  </a:lnTo>
                  <a:lnTo>
                    <a:pt x="981" y="405"/>
                  </a:lnTo>
                  <a:lnTo>
                    <a:pt x="994" y="431"/>
                  </a:lnTo>
                  <a:lnTo>
                    <a:pt x="1008" y="456"/>
                  </a:lnTo>
                  <a:lnTo>
                    <a:pt x="1021" y="484"/>
                  </a:lnTo>
                  <a:lnTo>
                    <a:pt x="1034" y="509"/>
                  </a:lnTo>
                  <a:lnTo>
                    <a:pt x="1047" y="536"/>
                  </a:lnTo>
                  <a:lnTo>
                    <a:pt x="1058" y="562"/>
                  </a:lnTo>
                  <a:lnTo>
                    <a:pt x="1060" y="565"/>
                  </a:lnTo>
                  <a:lnTo>
                    <a:pt x="1061" y="568"/>
                  </a:lnTo>
                  <a:lnTo>
                    <a:pt x="1063" y="572"/>
                  </a:lnTo>
                  <a:lnTo>
                    <a:pt x="1064" y="575"/>
                  </a:lnTo>
                  <a:lnTo>
                    <a:pt x="1066" y="578"/>
                  </a:lnTo>
                  <a:lnTo>
                    <a:pt x="1068" y="581"/>
                  </a:lnTo>
                  <a:lnTo>
                    <a:pt x="1069" y="584"/>
                  </a:lnTo>
                  <a:lnTo>
                    <a:pt x="1071" y="588"/>
                  </a:lnTo>
                  <a:lnTo>
                    <a:pt x="1072" y="591"/>
                  </a:lnTo>
                  <a:lnTo>
                    <a:pt x="1074" y="594"/>
                  </a:lnTo>
                  <a:lnTo>
                    <a:pt x="1082" y="610"/>
                  </a:lnTo>
                  <a:lnTo>
                    <a:pt x="1090" y="626"/>
                  </a:lnTo>
                  <a:lnTo>
                    <a:pt x="1096" y="640"/>
                  </a:lnTo>
                  <a:lnTo>
                    <a:pt x="1104" y="658"/>
                  </a:lnTo>
                  <a:lnTo>
                    <a:pt x="1112" y="674"/>
                  </a:lnTo>
                  <a:lnTo>
                    <a:pt x="1119" y="690"/>
                  </a:lnTo>
                  <a:lnTo>
                    <a:pt x="1127" y="706"/>
                  </a:lnTo>
                  <a:lnTo>
                    <a:pt x="1133" y="720"/>
                  </a:lnTo>
                  <a:lnTo>
                    <a:pt x="1140" y="736"/>
                  </a:lnTo>
                  <a:lnTo>
                    <a:pt x="1148" y="752"/>
                  </a:lnTo>
                  <a:lnTo>
                    <a:pt x="1148" y="756"/>
                  </a:lnTo>
                  <a:lnTo>
                    <a:pt x="1149" y="759"/>
                  </a:lnTo>
                  <a:lnTo>
                    <a:pt x="1149" y="762"/>
                  </a:lnTo>
                  <a:lnTo>
                    <a:pt x="1151" y="765"/>
                  </a:lnTo>
                  <a:lnTo>
                    <a:pt x="1152" y="768"/>
                  </a:lnTo>
                  <a:lnTo>
                    <a:pt x="1154" y="772"/>
                  </a:lnTo>
                  <a:lnTo>
                    <a:pt x="1156" y="775"/>
                  </a:lnTo>
                  <a:lnTo>
                    <a:pt x="1157" y="778"/>
                  </a:lnTo>
                  <a:lnTo>
                    <a:pt x="1159" y="781"/>
                  </a:lnTo>
                  <a:lnTo>
                    <a:pt x="1160" y="783"/>
                  </a:lnTo>
                  <a:lnTo>
                    <a:pt x="1168" y="800"/>
                  </a:lnTo>
                  <a:lnTo>
                    <a:pt x="1175" y="818"/>
                  </a:lnTo>
                  <a:lnTo>
                    <a:pt x="1183" y="834"/>
                  </a:lnTo>
                  <a:lnTo>
                    <a:pt x="1191" y="850"/>
                  </a:lnTo>
                  <a:lnTo>
                    <a:pt x="1197" y="868"/>
                  </a:lnTo>
                  <a:lnTo>
                    <a:pt x="1205" y="884"/>
                  </a:lnTo>
                  <a:lnTo>
                    <a:pt x="1213" y="900"/>
                  </a:lnTo>
                  <a:lnTo>
                    <a:pt x="1220" y="917"/>
                  </a:lnTo>
                  <a:lnTo>
                    <a:pt x="1228" y="933"/>
                  </a:lnTo>
                  <a:lnTo>
                    <a:pt x="1234" y="951"/>
                  </a:lnTo>
                  <a:lnTo>
                    <a:pt x="1232" y="951"/>
                  </a:lnTo>
                  <a:lnTo>
                    <a:pt x="1232" y="951"/>
                  </a:lnTo>
                  <a:lnTo>
                    <a:pt x="1231" y="951"/>
                  </a:lnTo>
                  <a:lnTo>
                    <a:pt x="1229" y="951"/>
                  </a:lnTo>
                  <a:lnTo>
                    <a:pt x="1228" y="951"/>
                  </a:lnTo>
                  <a:lnTo>
                    <a:pt x="1226" y="952"/>
                  </a:lnTo>
                  <a:lnTo>
                    <a:pt x="1224" y="952"/>
                  </a:lnTo>
                  <a:lnTo>
                    <a:pt x="1224" y="954"/>
                  </a:lnTo>
                  <a:lnTo>
                    <a:pt x="1223" y="956"/>
                  </a:lnTo>
                  <a:lnTo>
                    <a:pt x="1221" y="956"/>
                  </a:lnTo>
                  <a:lnTo>
                    <a:pt x="1223" y="962"/>
                  </a:lnTo>
                  <a:lnTo>
                    <a:pt x="1224" y="967"/>
                  </a:lnTo>
                  <a:lnTo>
                    <a:pt x="1226" y="973"/>
                  </a:lnTo>
                  <a:lnTo>
                    <a:pt x="1229" y="978"/>
                  </a:lnTo>
                  <a:lnTo>
                    <a:pt x="1231" y="983"/>
                  </a:lnTo>
                  <a:lnTo>
                    <a:pt x="1232" y="989"/>
                  </a:lnTo>
                  <a:lnTo>
                    <a:pt x="1236" y="994"/>
                  </a:lnTo>
                  <a:lnTo>
                    <a:pt x="1237" y="999"/>
                  </a:lnTo>
                  <a:lnTo>
                    <a:pt x="1237" y="1005"/>
                  </a:lnTo>
                  <a:lnTo>
                    <a:pt x="1239" y="1012"/>
                  </a:lnTo>
                  <a:lnTo>
                    <a:pt x="1242" y="1013"/>
                  </a:lnTo>
                  <a:lnTo>
                    <a:pt x="1244" y="1015"/>
                  </a:lnTo>
                  <a:lnTo>
                    <a:pt x="1245" y="1016"/>
                  </a:lnTo>
                  <a:lnTo>
                    <a:pt x="1247" y="1020"/>
                  </a:lnTo>
                  <a:lnTo>
                    <a:pt x="1247" y="1023"/>
                  </a:lnTo>
                  <a:lnTo>
                    <a:pt x="1247" y="1026"/>
                  </a:lnTo>
                  <a:lnTo>
                    <a:pt x="1247" y="1029"/>
                  </a:lnTo>
                  <a:lnTo>
                    <a:pt x="1247" y="1032"/>
                  </a:lnTo>
                  <a:lnTo>
                    <a:pt x="1248" y="1034"/>
                  </a:lnTo>
                  <a:lnTo>
                    <a:pt x="1252" y="1037"/>
                  </a:lnTo>
                  <a:lnTo>
                    <a:pt x="1252" y="1040"/>
                  </a:lnTo>
                  <a:lnTo>
                    <a:pt x="1252" y="1044"/>
                  </a:lnTo>
                  <a:lnTo>
                    <a:pt x="1252" y="1047"/>
                  </a:lnTo>
                  <a:lnTo>
                    <a:pt x="1252" y="1052"/>
                  </a:lnTo>
                  <a:lnTo>
                    <a:pt x="1253" y="1055"/>
                  </a:lnTo>
                  <a:lnTo>
                    <a:pt x="1253" y="1058"/>
                  </a:lnTo>
                  <a:lnTo>
                    <a:pt x="1253" y="1061"/>
                  </a:lnTo>
                  <a:lnTo>
                    <a:pt x="1253" y="1064"/>
                  </a:lnTo>
                  <a:lnTo>
                    <a:pt x="1253" y="1069"/>
                  </a:lnTo>
                  <a:lnTo>
                    <a:pt x="1252" y="1072"/>
                  </a:lnTo>
                  <a:lnTo>
                    <a:pt x="1252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2"/>
                  </a:lnTo>
                  <a:lnTo>
                    <a:pt x="1253" y="1074"/>
                  </a:lnTo>
                  <a:lnTo>
                    <a:pt x="1253" y="1074"/>
                  </a:lnTo>
                  <a:lnTo>
                    <a:pt x="1255" y="1074"/>
                  </a:lnTo>
                  <a:lnTo>
                    <a:pt x="1255" y="1074"/>
                  </a:lnTo>
                  <a:lnTo>
                    <a:pt x="1255" y="1074"/>
                  </a:lnTo>
                  <a:lnTo>
                    <a:pt x="1253" y="1074"/>
                  </a:lnTo>
                  <a:lnTo>
                    <a:pt x="1252" y="1074"/>
                  </a:lnTo>
                  <a:lnTo>
                    <a:pt x="1252" y="1076"/>
                  </a:lnTo>
                  <a:lnTo>
                    <a:pt x="1250" y="1076"/>
                  </a:lnTo>
                  <a:lnTo>
                    <a:pt x="1250" y="1077"/>
                  </a:lnTo>
                  <a:lnTo>
                    <a:pt x="1250" y="1079"/>
                  </a:lnTo>
                  <a:lnTo>
                    <a:pt x="1250" y="1080"/>
                  </a:lnTo>
                  <a:lnTo>
                    <a:pt x="1250" y="1082"/>
                  </a:lnTo>
                  <a:lnTo>
                    <a:pt x="1248" y="1084"/>
                  </a:lnTo>
                  <a:lnTo>
                    <a:pt x="1248" y="1085"/>
                  </a:lnTo>
                  <a:lnTo>
                    <a:pt x="1248" y="1085"/>
                  </a:lnTo>
                  <a:lnTo>
                    <a:pt x="1248" y="1085"/>
                  </a:lnTo>
                  <a:lnTo>
                    <a:pt x="1248" y="1087"/>
                  </a:lnTo>
                  <a:lnTo>
                    <a:pt x="1248" y="1087"/>
                  </a:lnTo>
                  <a:lnTo>
                    <a:pt x="1248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0" y="1087"/>
                  </a:lnTo>
                  <a:lnTo>
                    <a:pt x="1252" y="1087"/>
                  </a:lnTo>
                  <a:lnTo>
                    <a:pt x="1255" y="1080"/>
                  </a:lnTo>
                  <a:lnTo>
                    <a:pt x="1252" y="1095"/>
                  </a:lnTo>
                  <a:lnTo>
                    <a:pt x="1252" y="1095"/>
                  </a:lnTo>
                  <a:lnTo>
                    <a:pt x="1252" y="1093"/>
                  </a:lnTo>
                  <a:lnTo>
                    <a:pt x="1252" y="1093"/>
                  </a:lnTo>
                  <a:lnTo>
                    <a:pt x="1253" y="1092"/>
                  </a:lnTo>
                  <a:lnTo>
                    <a:pt x="1253" y="1090"/>
                  </a:lnTo>
                  <a:lnTo>
                    <a:pt x="1253" y="1090"/>
                  </a:lnTo>
                  <a:lnTo>
                    <a:pt x="1253" y="1088"/>
                  </a:lnTo>
                  <a:lnTo>
                    <a:pt x="1252" y="1088"/>
                  </a:lnTo>
                  <a:lnTo>
                    <a:pt x="1252" y="1088"/>
                  </a:lnTo>
                  <a:lnTo>
                    <a:pt x="1252" y="1087"/>
                  </a:lnTo>
                  <a:lnTo>
                    <a:pt x="1250" y="1093"/>
                  </a:lnTo>
                  <a:lnTo>
                    <a:pt x="1248" y="1098"/>
                  </a:lnTo>
                  <a:lnTo>
                    <a:pt x="1248" y="1103"/>
                  </a:lnTo>
                  <a:lnTo>
                    <a:pt x="1248" y="1108"/>
                  </a:lnTo>
                  <a:lnTo>
                    <a:pt x="1247" y="1112"/>
                  </a:lnTo>
                  <a:lnTo>
                    <a:pt x="1247" y="1117"/>
                  </a:lnTo>
                  <a:lnTo>
                    <a:pt x="1245" y="1122"/>
                  </a:lnTo>
                  <a:lnTo>
                    <a:pt x="1245" y="1127"/>
                  </a:lnTo>
                  <a:lnTo>
                    <a:pt x="1244" y="1132"/>
                  </a:lnTo>
                  <a:lnTo>
                    <a:pt x="1240" y="1136"/>
                  </a:lnTo>
                  <a:lnTo>
                    <a:pt x="1231" y="1167"/>
                  </a:lnTo>
                  <a:lnTo>
                    <a:pt x="1220" y="1197"/>
                  </a:lnTo>
                  <a:lnTo>
                    <a:pt x="1207" y="1226"/>
                  </a:lnTo>
                  <a:lnTo>
                    <a:pt x="1192" y="1256"/>
                  </a:lnTo>
                  <a:lnTo>
                    <a:pt x="1176" y="1285"/>
                  </a:lnTo>
                  <a:lnTo>
                    <a:pt x="1160" y="1314"/>
                  </a:lnTo>
                  <a:lnTo>
                    <a:pt x="1144" y="1341"/>
                  </a:lnTo>
                  <a:lnTo>
                    <a:pt x="1127" y="1370"/>
                  </a:lnTo>
                  <a:lnTo>
                    <a:pt x="1111" y="1399"/>
                  </a:lnTo>
                  <a:lnTo>
                    <a:pt x="1095" y="1428"/>
                  </a:lnTo>
                  <a:lnTo>
                    <a:pt x="1085" y="1447"/>
                  </a:lnTo>
                  <a:lnTo>
                    <a:pt x="1074" y="1466"/>
                  </a:lnTo>
                  <a:lnTo>
                    <a:pt x="1063" y="1485"/>
                  </a:lnTo>
                  <a:lnTo>
                    <a:pt x="1050" y="1503"/>
                  </a:lnTo>
                  <a:lnTo>
                    <a:pt x="1037" y="1522"/>
                  </a:lnTo>
                  <a:lnTo>
                    <a:pt x="1024" y="1541"/>
                  </a:lnTo>
                  <a:lnTo>
                    <a:pt x="1013" y="1560"/>
                  </a:lnTo>
                  <a:lnTo>
                    <a:pt x="1004" y="1580"/>
                  </a:lnTo>
                  <a:lnTo>
                    <a:pt x="997" y="1600"/>
                  </a:lnTo>
                  <a:lnTo>
                    <a:pt x="991" y="1621"/>
                  </a:lnTo>
                  <a:lnTo>
                    <a:pt x="988" y="1624"/>
                  </a:lnTo>
                  <a:lnTo>
                    <a:pt x="986" y="1628"/>
                  </a:lnTo>
                  <a:lnTo>
                    <a:pt x="983" y="1631"/>
                  </a:lnTo>
                  <a:lnTo>
                    <a:pt x="980" y="1634"/>
                  </a:lnTo>
                  <a:lnTo>
                    <a:pt x="978" y="1637"/>
                  </a:lnTo>
                  <a:lnTo>
                    <a:pt x="975" y="1640"/>
                  </a:lnTo>
                  <a:lnTo>
                    <a:pt x="973" y="1644"/>
                  </a:lnTo>
                  <a:lnTo>
                    <a:pt x="970" y="1647"/>
                  </a:lnTo>
                  <a:lnTo>
                    <a:pt x="968" y="1650"/>
                  </a:lnTo>
                  <a:lnTo>
                    <a:pt x="965" y="1653"/>
                  </a:lnTo>
                  <a:lnTo>
                    <a:pt x="964" y="1648"/>
                  </a:lnTo>
                  <a:lnTo>
                    <a:pt x="962" y="1645"/>
                  </a:lnTo>
                  <a:lnTo>
                    <a:pt x="959" y="1640"/>
                  </a:lnTo>
                  <a:lnTo>
                    <a:pt x="956" y="1636"/>
                  </a:lnTo>
                  <a:lnTo>
                    <a:pt x="952" y="1632"/>
                  </a:lnTo>
                  <a:lnTo>
                    <a:pt x="949" y="1628"/>
                  </a:lnTo>
                  <a:lnTo>
                    <a:pt x="946" y="1623"/>
                  </a:lnTo>
                  <a:lnTo>
                    <a:pt x="944" y="1616"/>
                  </a:lnTo>
                  <a:lnTo>
                    <a:pt x="943" y="1612"/>
                  </a:lnTo>
                  <a:lnTo>
                    <a:pt x="941" y="1607"/>
                  </a:lnTo>
                  <a:lnTo>
                    <a:pt x="941" y="1607"/>
                  </a:lnTo>
                  <a:lnTo>
                    <a:pt x="941" y="1607"/>
                  </a:lnTo>
                  <a:lnTo>
                    <a:pt x="940" y="1607"/>
                  </a:lnTo>
                  <a:lnTo>
                    <a:pt x="940" y="1607"/>
                  </a:lnTo>
                  <a:lnTo>
                    <a:pt x="940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8" y="1607"/>
                  </a:lnTo>
                  <a:lnTo>
                    <a:pt x="936" y="1608"/>
                  </a:lnTo>
                  <a:lnTo>
                    <a:pt x="930" y="1589"/>
                  </a:lnTo>
                  <a:lnTo>
                    <a:pt x="922" y="1570"/>
                  </a:lnTo>
                  <a:lnTo>
                    <a:pt x="911" y="1551"/>
                  </a:lnTo>
                  <a:lnTo>
                    <a:pt x="900" y="1533"/>
                  </a:lnTo>
                  <a:lnTo>
                    <a:pt x="887" y="1516"/>
                  </a:lnTo>
                  <a:lnTo>
                    <a:pt x="872" y="1500"/>
                  </a:lnTo>
                  <a:lnTo>
                    <a:pt x="858" y="1484"/>
                  </a:lnTo>
                  <a:lnTo>
                    <a:pt x="842" y="1468"/>
                  </a:lnTo>
                  <a:lnTo>
                    <a:pt x="826" y="1453"/>
                  </a:lnTo>
                  <a:lnTo>
                    <a:pt x="808" y="1440"/>
                  </a:lnTo>
                  <a:lnTo>
                    <a:pt x="802" y="1439"/>
                  </a:lnTo>
                  <a:lnTo>
                    <a:pt x="796" y="1436"/>
                  </a:lnTo>
                  <a:lnTo>
                    <a:pt x="791" y="1432"/>
                  </a:lnTo>
                  <a:lnTo>
                    <a:pt x="784" y="1429"/>
                  </a:lnTo>
                  <a:lnTo>
                    <a:pt x="780" y="1426"/>
                  </a:lnTo>
                  <a:lnTo>
                    <a:pt x="773" y="1423"/>
                  </a:lnTo>
                  <a:lnTo>
                    <a:pt x="767" y="1421"/>
                  </a:lnTo>
                  <a:lnTo>
                    <a:pt x="762" y="1418"/>
                  </a:lnTo>
                  <a:lnTo>
                    <a:pt x="756" y="1415"/>
                  </a:lnTo>
                  <a:lnTo>
                    <a:pt x="749" y="1413"/>
                  </a:lnTo>
                  <a:lnTo>
                    <a:pt x="751" y="1412"/>
                  </a:lnTo>
                  <a:lnTo>
                    <a:pt x="751" y="1410"/>
                  </a:lnTo>
                  <a:lnTo>
                    <a:pt x="751" y="1408"/>
                  </a:lnTo>
                  <a:lnTo>
                    <a:pt x="749" y="1408"/>
                  </a:lnTo>
                  <a:lnTo>
                    <a:pt x="748" y="1408"/>
                  </a:lnTo>
                  <a:lnTo>
                    <a:pt x="748" y="1408"/>
                  </a:lnTo>
                  <a:lnTo>
                    <a:pt x="746" y="1407"/>
                  </a:lnTo>
                  <a:lnTo>
                    <a:pt x="744" y="1408"/>
                  </a:lnTo>
                  <a:lnTo>
                    <a:pt x="744" y="1408"/>
                  </a:lnTo>
                  <a:lnTo>
                    <a:pt x="743" y="1408"/>
                  </a:lnTo>
                  <a:lnTo>
                    <a:pt x="741" y="1408"/>
                  </a:lnTo>
                  <a:lnTo>
                    <a:pt x="744" y="1404"/>
                  </a:lnTo>
                  <a:lnTo>
                    <a:pt x="746" y="1399"/>
                  </a:lnTo>
                  <a:lnTo>
                    <a:pt x="748" y="1394"/>
                  </a:lnTo>
                  <a:lnTo>
                    <a:pt x="749" y="1389"/>
                  </a:lnTo>
                  <a:lnTo>
                    <a:pt x="751" y="1384"/>
                  </a:lnTo>
                  <a:lnTo>
                    <a:pt x="752" y="1381"/>
                  </a:lnTo>
                  <a:lnTo>
                    <a:pt x="756" y="1376"/>
                  </a:lnTo>
                  <a:lnTo>
                    <a:pt x="757" y="1372"/>
                  </a:lnTo>
                  <a:lnTo>
                    <a:pt x="760" y="1368"/>
                  </a:lnTo>
                  <a:lnTo>
                    <a:pt x="764" y="1364"/>
                  </a:lnTo>
                  <a:lnTo>
                    <a:pt x="765" y="1364"/>
                  </a:lnTo>
                  <a:lnTo>
                    <a:pt x="768" y="1359"/>
                  </a:lnTo>
                  <a:lnTo>
                    <a:pt x="772" y="1354"/>
                  </a:lnTo>
                  <a:lnTo>
                    <a:pt x="773" y="1348"/>
                  </a:lnTo>
                  <a:lnTo>
                    <a:pt x="776" y="1343"/>
                  </a:lnTo>
                  <a:lnTo>
                    <a:pt x="778" y="1338"/>
                  </a:lnTo>
                  <a:lnTo>
                    <a:pt x="781" y="1333"/>
                  </a:lnTo>
                  <a:lnTo>
                    <a:pt x="783" y="1328"/>
                  </a:lnTo>
                  <a:lnTo>
                    <a:pt x="786" y="1324"/>
                  </a:lnTo>
                  <a:lnTo>
                    <a:pt x="789" y="1320"/>
                  </a:lnTo>
                  <a:lnTo>
                    <a:pt x="792" y="1316"/>
                  </a:lnTo>
                  <a:lnTo>
                    <a:pt x="792" y="1311"/>
                  </a:lnTo>
                  <a:lnTo>
                    <a:pt x="792" y="1306"/>
                  </a:lnTo>
                  <a:lnTo>
                    <a:pt x="794" y="1303"/>
                  </a:lnTo>
                  <a:lnTo>
                    <a:pt x="796" y="1300"/>
                  </a:lnTo>
                  <a:lnTo>
                    <a:pt x="799" y="1296"/>
                  </a:lnTo>
                  <a:lnTo>
                    <a:pt x="800" y="1293"/>
                  </a:lnTo>
                  <a:lnTo>
                    <a:pt x="804" y="1290"/>
                  </a:lnTo>
                  <a:lnTo>
                    <a:pt x="805" y="1287"/>
                  </a:lnTo>
                  <a:lnTo>
                    <a:pt x="807" y="1284"/>
                  </a:lnTo>
                  <a:lnTo>
                    <a:pt x="807" y="1280"/>
                  </a:lnTo>
                  <a:lnTo>
                    <a:pt x="810" y="1274"/>
                  </a:lnTo>
                  <a:lnTo>
                    <a:pt x="815" y="1268"/>
                  </a:lnTo>
                  <a:lnTo>
                    <a:pt x="818" y="1260"/>
                  </a:lnTo>
                  <a:lnTo>
                    <a:pt x="823" y="1253"/>
                  </a:lnTo>
                  <a:lnTo>
                    <a:pt x="826" y="1247"/>
                  </a:lnTo>
                  <a:lnTo>
                    <a:pt x="829" y="1240"/>
                  </a:lnTo>
                  <a:lnTo>
                    <a:pt x="832" y="1232"/>
                  </a:lnTo>
                  <a:lnTo>
                    <a:pt x="836" y="1226"/>
                  </a:lnTo>
                  <a:lnTo>
                    <a:pt x="839" y="1220"/>
                  </a:lnTo>
                  <a:lnTo>
                    <a:pt x="840" y="1212"/>
                  </a:lnTo>
                  <a:lnTo>
                    <a:pt x="840" y="1208"/>
                  </a:lnTo>
                  <a:lnTo>
                    <a:pt x="839" y="1207"/>
                  </a:lnTo>
                  <a:lnTo>
                    <a:pt x="839" y="1204"/>
                  </a:lnTo>
                  <a:lnTo>
                    <a:pt x="837" y="1200"/>
                  </a:lnTo>
                  <a:lnTo>
                    <a:pt x="837" y="1197"/>
                  </a:lnTo>
                  <a:lnTo>
                    <a:pt x="837" y="1194"/>
                  </a:lnTo>
                  <a:lnTo>
                    <a:pt x="837" y="1191"/>
                  </a:lnTo>
                  <a:lnTo>
                    <a:pt x="839" y="1189"/>
                  </a:lnTo>
                  <a:lnTo>
                    <a:pt x="840" y="1186"/>
                  </a:lnTo>
                  <a:lnTo>
                    <a:pt x="842" y="1184"/>
                  </a:lnTo>
                  <a:lnTo>
                    <a:pt x="844" y="1183"/>
                  </a:lnTo>
                  <a:lnTo>
                    <a:pt x="845" y="1181"/>
                  </a:lnTo>
                  <a:lnTo>
                    <a:pt x="847" y="1181"/>
                  </a:lnTo>
                  <a:lnTo>
                    <a:pt x="850" y="1180"/>
                  </a:lnTo>
                  <a:lnTo>
                    <a:pt x="852" y="1180"/>
                  </a:lnTo>
                  <a:lnTo>
                    <a:pt x="855" y="1180"/>
                  </a:lnTo>
                  <a:lnTo>
                    <a:pt x="856" y="1180"/>
                  </a:lnTo>
                  <a:lnTo>
                    <a:pt x="860" y="1180"/>
                  </a:lnTo>
                  <a:lnTo>
                    <a:pt x="861" y="1181"/>
                  </a:lnTo>
                  <a:lnTo>
                    <a:pt x="863" y="1181"/>
                  </a:lnTo>
                  <a:lnTo>
                    <a:pt x="863" y="1181"/>
                  </a:lnTo>
                  <a:lnTo>
                    <a:pt x="863" y="1181"/>
                  </a:lnTo>
                  <a:lnTo>
                    <a:pt x="864" y="1183"/>
                  </a:lnTo>
                  <a:lnTo>
                    <a:pt x="864" y="1183"/>
                  </a:lnTo>
                  <a:lnTo>
                    <a:pt x="866" y="1183"/>
                  </a:lnTo>
                  <a:lnTo>
                    <a:pt x="866" y="1183"/>
                  </a:lnTo>
                  <a:lnTo>
                    <a:pt x="868" y="1183"/>
                  </a:lnTo>
                  <a:lnTo>
                    <a:pt x="868" y="1183"/>
                  </a:lnTo>
                  <a:lnTo>
                    <a:pt x="868" y="1183"/>
                  </a:lnTo>
                  <a:lnTo>
                    <a:pt x="869" y="1183"/>
                  </a:lnTo>
                  <a:lnTo>
                    <a:pt x="871" y="1181"/>
                  </a:lnTo>
                  <a:lnTo>
                    <a:pt x="872" y="1181"/>
                  </a:lnTo>
                  <a:lnTo>
                    <a:pt x="872" y="1180"/>
                  </a:lnTo>
                  <a:lnTo>
                    <a:pt x="874" y="1178"/>
                  </a:lnTo>
                  <a:lnTo>
                    <a:pt x="874" y="1176"/>
                  </a:lnTo>
                  <a:lnTo>
                    <a:pt x="874" y="1175"/>
                  </a:lnTo>
                  <a:lnTo>
                    <a:pt x="874" y="1173"/>
                  </a:lnTo>
                  <a:lnTo>
                    <a:pt x="874" y="1172"/>
                  </a:lnTo>
                  <a:lnTo>
                    <a:pt x="874" y="1170"/>
                  </a:lnTo>
                  <a:lnTo>
                    <a:pt x="876" y="1170"/>
                  </a:lnTo>
                  <a:lnTo>
                    <a:pt x="876" y="1168"/>
                  </a:lnTo>
                  <a:lnTo>
                    <a:pt x="874" y="1167"/>
                  </a:lnTo>
                  <a:lnTo>
                    <a:pt x="874" y="1167"/>
                  </a:lnTo>
                  <a:lnTo>
                    <a:pt x="872" y="1165"/>
                  </a:lnTo>
                  <a:lnTo>
                    <a:pt x="871" y="1165"/>
                  </a:lnTo>
                  <a:lnTo>
                    <a:pt x="871" y="1165"/>
                  </a:lnTo>
                  <a:lnTo>
                    <a:pt x="869" y="1165"/>
                  </a:lnTo>
                  <a:lnTo>
                    <a:pt x="868" y="1165"/>
                  </a:lnTo>
                  <a:lnTo>
                    <a:pt x="866" y="1165"/>
                  </a:lnTo>
                  <a:lnTo>
                    <a:pt x="866" y="1165"/>
                  </a:lnTo>
                  <a:lnTo>
                    <a:pt x="884" y="1154"/>
                  </a:lnTo>
                  <a:lnTo>
                    <a:pt x="901" y="1144"/>
                  </a:lnTo>
                  <a:lnTo>
                    <a:pt x="919" y="1133"/>
                  </a:lnTo>
                  <a:lnTo>
                    <a:pt x="936" y="1124"/>
                  </a:lnTo>
                  <a:lnTo>
                    <a:pt x="954" y="1114"/>
                  </a:lnTo>
                  <a:lnTo>
                    <a:pt x="973" y="1104"/>
                  </a:lnTo>
                  <a:lnTo>
                    <a:pt x="991" y="1095"/>
                  </a:lnTo>
                  <a:lnTo>
                    <a:pt x="1010" y="1085"/>
                  </a:lnTo>
                  <a:lnTo>
                    <a:pt x="1029" y="1076"/>
                  </a:lnTo>
                  <a:lnTo>
                    <a:pt x="1048" y="1066"/>
                  </a:lnTo>
                  <a:lnTo>
                    <a:pt x="1055" y="1064"/>
                  </a:lnTo>
                  <a:lnTo>
                    <a:pt x="1061" y="1063"/>
                  </a:lnTo>
                  <a:lnTo>
                    <a:pt x="1068" y="1061"/>
                  </a:lnTo>
                  <a:lnTo>
                    <a:pt x="1074" y="1060"/>
                  </a:lnTo>
                  <a:lnTo>
                    <a:pt x="1080" y="1058"/>
                  </a:lnTo>
                  <a:lnTo>
                    <a:pt x="1087" y="1058"/>
                  </a:lnTo>
                  <a:lnTo>
                    <a:pt x="1095" y="1056"/>
                  </a:lnTo>
                  <a:lnTo>
                    <a:pt x="1101" y="1055"/>
                  </a:lnTo>
                  <a:lnTo>
                    <a:pt x="1108" y="1053"/>
                  </a:lnTo>
                  <a:lnTo>
                    <a:pt x="1114" y="1053"/>
                  </a:lnTo>
                  <a:lnTo>
                    <a:pt x="1119" y="1053"/>
                  </a:lnTo>
                  <a:lnTo>
                    <a:pt x="1122" y="1053"/>
                  </a:lnTo>
                  <a:lnTo>
                    <a:pt x="1127" y="1053"/>
                  </a:lnTo>
                  <a:lnTo>
                    <a:pt x="1130" y="1052"/>
                  </a:lnTo>
                  <a:lnTo>
                    <a:pt x="1135" y="1052"/>
                  </a:lnTo>
                  <a:lnTo>
                    <a:pt x="1140" y="1050"/>
                  </a:lnTo>
                  <a:lnTo>
                    <a:pt x="1143" y="1048"/>
                  </a:lnTo>
                  <a:lnTo>
                    <a:pt x="1146" y="1047"/>
                  </a:lnTo>
                  <a:lnTo>
                    <a:pt x="1151" y="1045"/>
                  </a:lnTo>
                  <a:lnTo>
                    <a:pt x="1154" y="1042"/>
                  </a:lnTo>
                  <a:lnTo>
                    <a:pt x="1154" y="1037"/>
                  </a:lnTo>
                  <a:lnTo>
                    <a:pt x="1152" y="1032"/>
                  </a:lnTo>
                  <a:lnTo>
                    <a:pt x="1149" y="1029"/>
                  </a:lnTo>
                  <a:lnTo>
                    <a:pt x="1146" y="1028"/>
                  </a:lnTo>
                  <a:lnTo>
                    <a:pt x="1141" y="1026"/>
                  </a:lnTo>
                  <a:lnTo>
                    <a:pt x="1138" y="1023"/>
                  </a:lnTo>
                  <a:lnTo>
                    <a:pt x="1133" y="1021"/>
                  </a:lnTo>
                  <a:lnTo>
                    <a:pt x="1128" y="1020"/>
                  </a:lnTo>
                  <a:lnTo>
                    <a:pt x="1124" y="1016"/>
                  </a:lnTo>
                  <a:lnTo>
                    <a:pt x="1120" y="1013"/>
                  </a:lnTo>
                  <a:lnTo>
                    <a:pt x="1106" y="1015"/>
                  </a:lnTo>
                  <a:lnTo>
                    <a:pt x="1092" y="1016"/>
                  </a:lnTo>
                  <a:lnTo>
                    <a:pt x="1079" y="1018"/>
                  </a:lnTo>
                  <a:lnTo>
                    <a:pt x="1064" y="1021"/>
                  </a:lnTo>
                  <a:lnTo>
                    <a:pt x="1050" y="1024"/>
                  </a:lnTo>
                  <a:lnTo>
                    <a:pt x="1037" y="1028"/>
                  </a:lnTo>
                  <a:lnTo>
                    <a:pt x="1023" y="1032"/>
                  </a:lnTo>
                  <a:lnTo>
                    <a:pt x="1010" y="1037"/>
                  </a:lnTo>
                  <a:lnTo>
                    <a:pt x="997" y="1044"/>
                  </a:lnTo>
                  <a:lnTo>
                    <a:pt x="984" y="1050"/>
                  </a:lnTo>
                  <a:lnTo>
                    <a:pt x="972" y="1060"/>
                  </a:lnTo>
                  <a:lnTo>
                    <a:pt x="960" y="1069"/>
                  </a:lnTo>
                  <a:lnTo>
                    <a:pt x="948" y="1079"/>
                  </a:lnTo>
                  <a:lnTo>
                    <a:pt x="935" y="1087"/>
                  </a:lnTo>
                  <a:lnTo>
                    <a:pt x="922" y="1096"/>
                  </a:lnTo>
                  <a:lnTo>
                    <a:pt x="909" y="1104"/>
                  </a:lnTo>
                  <a:lnTo>
                    <a:pt x="896" y="1114"/>
                  </a:lnTo>
                  <a:lnTo>
                    <a:pt x="884" y="1124"/>
                  </a:lnTo>
                  <a:lnTo>
                    <a:pt x="872" y="1133"/>
                  </a:lnTo>
                  <a:lnTo>
                    <a:pt x="861" y="1143"/>
                  </a:lnTo>
                  <a:lnTo>
                    <a:pt x="863" y="1144"/>
                  </a:lnTo>
                  <a:lnTo>
                    <a:pt x="863" y="1144"/>
                  </a:lnTo>
                  <a:lnTo>
                    <a:pt x="863" y="1146"/>
                  </a:lnTo>
                  <a:lnTo>
                    <a:pt x="864" y="1146"/>
                  </a:lnTo>
                  <a:lnTo>
                    <a:pt x="864" y="1146"/>
                  </a:lnTo>
                  <a:lnTo>
                    <a:pt x="866" y="1146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68" y="1148"/>
                  </a:lnTo>
                  <a:lnTo>
                    <a:pt x="869" y="1148"/>
                  </a:lnTo>
                  <a:lnTo>
                    <a:pt x="880" y="1138"/>
                  </a:lnTo>
                  <a:lnTo>
                    <a:pt x="892" y="1128"/>
                  </a:lnTo>
                  <a:lnTo>
                    <a:pt x="903" y="1120"/>
                  </a:lnTo>
                  <a:lnTo>
                    <a:pt x="916" y="1111"/>
                  </a:lnTo>
                  <a:lnTo>
                    <a:pt x="927" y="1103"/>
                  </a:lnTo>
                  <a:lnTo>
                    <a:pt x="940" y="1095"/>
                  </a:lnTo>
                  <a:lnTo>
                    <a:pt x="952" y="1085"/>
                  </a:lnTo>
                  <a:lnTo>
                    <a:pt x="964" y="1077"/>
                  </a:lnTo>
                  <a:lnTo>
                    <a:pt x="975" y="1068"/>
                  </a:lnTo>
                  <a:lnTo>
                    <a:pt x="988" y="1058"/>
                  </a:lnTo>
                  <a:lnTo>
                    <a:pt x="992" y="1056"/>
                  </a:lnTo>
                  <a:lnTo>
                    <a:pt x="997" y="1055"/>
                  </a:lnTo>
                  <a:lnTo>
                    <a:pt x="1002" y="1052"/>
                  </a:lnTo>
                  <a:lnTo>
                    <a:pt x="1007" y="1050"/>
                  </a:lnTo>
                  <a:lnTo>
                    <a:pt x="1013" y="1047"/>
                  </a:lnTo>
                  <a:lnTo>
                    <a:pt x="1018" y="1045"/>
                  </a:lnTo>
                  <a:lnTo>
                    <a:pt x="1023" y="1042"/>
                  </a:lnTo>
                  <a:lnTo>
                    <a:pt x="1028" y="1040"/>
                  </a:lnTo>
                  <a:lnTo>
                    <a:pt x="1034" y="1039"/>
                  </a:lnTo>
                  <a:lnTo>
                    <a:pt x="1039" y="1037"/>
                  </a:lnTo>
                  <a:lnTo>
                    <a:pt x="1042" y="1036"/>
                  </a:lnTo>
                  <a:lnTo>
                    <a:pt x="1047" y="1034"/>
                  </a:lnTo>
                  <a:lnTo>
                    <a:pt x="1050" y="1034"/>
                  </a:lnTo>
                  <a:lnTo>
                    <a:pt x="1055" y="1032"/>
                  </a:lnTo>
                  <a:lnTo>
                    <a:pt x="1060" y="1032"/>
                  </a:lnTo>
                  <a:lnTo>
                    <a:pt x="1063" y="1031"/>
                  </a:lnTo>
                  <a:lnTo>
                    <a:pt x="1068" y="1031"/>
                  </a:lnTo>
                  <a:lnTo>
                    <a:pt x="1071" y="1029"/>
                  </a:lnTo>
                  <a:lnTo>
                    <a:pt x="1076" y="1029"/>
                  </a:lnTo>
                  <a:lnTo>
                    <a:pt x="1079" y="1028"/>
                  </a:lnTo>
                  <a:lnTo>
                    <a:pt x="1084" y="1026"/>
                  </a:lnTo>
                  <a:lnTo>
                    <a:pt x="1090" y="1026"/>
                  </a:lnTo>
                  <a:lnTo>
                    <a:pt x="1096" y="1024"/>
                  </a:lnTo>
                  <a:lnTo>
                    <a:pt x="1103" y="1024"/>
                  </a:lnTo>
                  <a:lnTo>
                    <a:pt x="1109" y="1024"/>
                  </a:lnTo>
                  <a:lnTo>
                    <a:pt x="1116" y="1024"/>
                  </a:lnTo>
                  <a:lnTo>
                    <a:pt x="1122" y="1026"/>
                  </a:lnTo>
                  <a:lnTo>
                    <a:pt x="1128" y="1029"/>
                  </a:lnTo>
                  <a:lnTo>
                    <a:pt x="1133" y="1032"/>
                  </a:lnTo>
                  <a:lnTo>
                    <a:pt x="1136" y="1037"/>
                  </a:lnTo>
                  <a:lnTo>
                    <a:pt x="1127" y="1040"/>
                  </a:lnTo>
                  <a:lnTo>
                    <a:pt x="1116" y="1042"/>
                  </a:lnTo>
                  <a:lnTo>
                    <a:pt x="1106" y="1042"/>
                  </a:lnTo>
                  <a:lnTo>
                    <a:pt x="1095" y="1044"/>
                  </a:lnTo>
                  <a:lnTo>
                    <a:pt x="1085" y="1047"/>
                  </a:lnTo>
                  <a:lnTo>
                    <a:pt x="1074" y="1048"/>
                  </a:lnTo>
                  <a:lnTo>
                    <a:pt x="1064" y="1050"/>
                  </a:lnTo>
                  <a:lnTo>
                    <a:pt x="1053" y="1053"/>
                  </a:lnTo>
                  <a:lnTo>
                    <a:pt x="1044" y="1056"/>
                  </a:lnTo>
                  <a:lnTo>
                    <a:pt x="1034" y="1061"/>
                  </a:lnTo>
                  <a:lnTo>
                    <a:pt x="1020" y="1068"/>
                  </a:lnTo>
                  <a:lnTo>
                    <a:pt x="1005" y="1076"/>
                  </a:lnTo>
                  <a:lnTo>
                    <a:pt x="991" y="1082"/>
                  </a:lnTo>
                  <a:lnTo>
                    <a:pt x="976" y="1092"/>
                  </a:lnTo>
                  <a:lnTo>
                    <a:pt x="962" y="1100"/>
                  </a:lnTo>
                  <a:lnTo>
                    <a:pt x="946" y="1108"/>
                  </a:lnTo>
                  <a:lnTo>
                    <a:pt x="932" y="1116"/>
                  </a:lnTo>
                  <a:lnTo>
                    <a:pt x="917" y="1124"/>
                  </a:lnTo>
                  <a:lnTo>
                    <a:pt x="901" y="1130"/>
                  </a:lnTo>
                  <a:lnTo>
                    <a:pt x="885" y="1136"/>
                  </a:lnTo>
                  <a:lnTo>
                    <a:pt x="848" y="1165"/>
                  </a:lnTo>
                  <a:lnTo>
                    <a:pt x="845" y="1164"/>
                  </a:lnTo>
                  <a:lnTo>
                    <a:pt x="842" y="1162"/>
                  </a:lnTo>
                  <a:lnTo>
                    <a:pt x="840" y="1162"/>
                  </a:lnTo>
                  <a:lnTo>
                    <a:pt x="837" y="1162"/>
                  </a:lnTo>
                  <a:lnTo>
                    <a:pt x="834" y="1162"/>
                  </a:lnTo>
                  <a:lnTo>
                    <a:pt x="831" y="1160"/>
                  </a:lnTo>
                  <a:lnTo>
                    <a:pt x="829" y="1159"/>
                  </a:lnTo>
                  <a:lnTo>
                    <a:pt x="828" y="1157"/>
                  </a:lnTo>
                  <a:lnTo>
                    <a:pt x="826" y="1156"/>
                  </a:lnTo>
                  <a:lnTo>
                    <a:pt x="824" y="1152"/>
                  </a:lnTo>
                  <a:lnTo>
                    <a:pt x="824" y="1151"/>
                  </a:lnTo>
                  <a:lnTo>
                    <a:pt x="823" y="1148"/>
                  </a:lnTo>
                  <a:lnTo>
                    <a:pt x="823" y="1146"/>
                  </a:lnTo>
                  <a:lnTo>
                    <a:pt x="823" y="1144"/>
                  </a:lnTo>
                  <a:lnTo>
                    <a:pt x="821" y="1143"/>
                  </a:lnTo>
                  <a:lnTo>
                    <a:pt x="821" y="1141"/>
                  </a:lnTo>
                  <a:lnTo>
                    <a:pt x="820" y="1138"/>
                  </a:lnTo>
                  <a:lnTo>
                    <a:pt x="818" y="1136"/>
                  </a:lnTo>
                  <a:lnTo>
                    <a:pt x="818" y="1135"/>
                  </a:lnTo>
                  <a:lnTo>
                    <a:pt x="816" y="1133"/>
                  </a:lnTo>
                  <a:lnTo>
                    <a:pt x="815" y="1127"/>
                  </a:lnTo>
                  <a:lnTo>
                    <a:pt x="813" y="1120"/>
                  </a:lnTo>
                  <a:lnTo>
                    <a:pt x="812" y="1116"/>
                  </a:lnTo>
                  <a:lnTo>
                    <a:pt x="810" y="1109"/>
                  </a:lnTo>
                  <a:lnTo>
                    <a:pt x="807" y="1103"/>
                  </a:lnTo>
                  <a:lnTo>
                    <a:pt x="805" y="1098"/>
                  </a:lnTo>
                  <a:lnTo>
                    <a:pt x="804" y="1092"/>
                  </a:lnTo>
                  <a:lnTo>
                    <a:pt x="802" y="1085"/>
                  </a:lnTo>
                  <a:lnTo>
                    <a:pt x="800" y="1079"/>
                  </a:lnTo>
                  <a:lnTo>
                    <a:pt x="799" y="1072"/>
                  </a:lnTo>
                  <a:lnTo>
                    <a:pt x="796" y="1063"/>
                  </a:lnTo>
                  <a:lnTo>
                    <a:pt x="792" y="1053"/>
                  </a:lnTo>
                  <a:lnTo>
                    <a:pt x="791" y="1044"/>
                  </a:lnTo>
                  <a:lnTo>
                    <a:pt x="788" y="1034"/>
                  </a:lnTo>
                  <a:lnTo>
                    <a:pt x="784" y="1024"/>
                  </a:lnTo>
                  <a:lnTo>
                    <a:pt x="780" y="1015"/>
                  </a:lnTo>
                  <a:lnTo>
                    <a:pt x="776" y="1005"/>
                  </a:lnTo>
                  <a:lnTo>
                    <a:pt x="772" y="997"/>
                  </a:lnTo>
                  <a:lnTo>
                    <a:pt x="767" y="988"/>
                  </a:lnTo>
                  <a:lnTo>
                    <a:pt x="762" y="981"/>
                  </a:lnTo>
                  <a:lnTo>
                    <a:pt x="762" y="978"/>
                  </a:lnTo>
                  <a:lnTo>
                    <a:pt x="764" y="975"/>
                  </a:lnTo>
                  <a:lnTo>
                    <a:pt x="765" y="972"/>
                  </a:lnTo>
                  <a:lnTo>
                    <a:pt x="767" y="970"/>
                  </a:lnTo>
                  <a:lnTo>
                    <a:pt x="767" y="967"/>
                  </a:lnTo>
                  <a:lnTo>
                    <a:pt x="768" y="964"/>
                  </a:lnTo>
                  <a:lnTo>
                    <a:pt x="768" y="960"/>
                  </a:lnTo>
                  <a:lnTo>
                    <a:pt x="767" y="957"/>
                  </a:lnTo>
                  <a:lnTo>
                    <a:pt x="767" y="954"/>
                  </a:lnTo>
                  <a:lnTo>
                    <a:pt x="765" y="952"/>
                  </a:lnTo>
                  <a:lnTo>
                    <a:pt x="762" y="952"/>
                  </a:lnTo>
                  <a:lnTo>
                    <a:pt x="767" y="943"/>
                  </a:lnTo>
                  <a:lnTo>
                    <a:pt x="770" y="935"/>
                  </a:lnTo>
                  <a:lnTo>
                    <a:pt x="775" y="927"/>
                  </a:lnTo>
                  <a:lnTo>
                    <a:pt x="778" y="919"/>
                  </a:lnTo>
                  <a:lnTo>
                    <a:pt x="783" y="911"/>
                  </a:lnTo>
                  <a:lnTo>
                    <a:pt x="786" y="901"/>
                  </a:lnTo>
                  <a:lnTo>
                    <a:pt x="789" y="893"/>
                  </a:lnTo>
                  <a:lnTo>
                    <a:pt x="794" y="885"/>
                  </a:lnTo>
                  <a:lnTo>
                    <a:pt x="797" y="876"/>
                  </a:lnTo>
                  <a:lnTo>
                    <a:pt x="802" y="868"/>
                  </a:lnTo>
                  <a:lnTo>
                    <a:pt x="805" y="861"/>
                  </a:lnTo>
                  <a:lnTo>
                    <a:pt x="807" y="855"/>
                  </a:lnTo>
                  <a:lnTo>
                    <a:pt x="810" y="848"/>
                  </a:lnTo>
                  <a:lnTo>
                    <a:pt x="813" y="842"/>
                  </a:lnTo>
                  <a:lnTo>
                    <a:pt x="816" y="836"/>
                  </a:lnTo>
                  <a:lnTo>
                    <a:pt x="820" y="831"/>
                  </a:lnTo>
                  <a:lnTo>
                    <a:pt x="823" y="824"/>
                  </a:lnTo>
                  <a:lnTo>
                    <a:pt x="824" y="816"/>
                  </a:lnTo>
                  <a:lnTo>
                    <a:pt x="828" y="810"/>
                  </a:lnTo>
                  <a:lnTo>
                    <a:pt x="829" y="804"/>
                  </a:lnTo>
                  <a:lnTo>
                    <a:pt x="829" y="802"/>
                  </a:lnTo>
                  <a:lnTo>
                    <a:pt x="831" y="802"/>
                  </a:lnTo>
                  <a:lnTo>
                    <a:pt x="831" y="800"/>
                  </a:lnTo>
                  <a:lnTo>
                    <a:pt x="832" y="800"/>
                  </a:lnTo>
                  <a:lnTo>
                    <a:pt x="832" y="799"/>
                  </a:lnTo>
                  <a:lnTo>
                    <a:pt x="832" y="799"/>
                  </a:lnTo>
                  <a:lnTo>
                    <a:pt x="834" y="797"/>
                  </a:lnTo>
                  <a:lnTo>
                    <a:pt x="834" y="797"/>
                  </a:lnTo>
                  <a:lnTo>
                    <a:pt x="834" y="796"/>
                  </a:lnTo>
                  <a:lnTo>
                    <a:pt x="836" y="794"/>
                  </a:lnTo>
                  <a:lnTo>
                    <a:pt x="836" y="792"/>
                  </a:lnTo>
                  <a:lnTo>
                    <a:pt x="836" y="791"/>
                  </a:lnTo>
                  <a:lnTo>
                    <a:pt x="837" y="789"/>
                  </a:lnTo>
                  <a:lnTo>
                    <a:pt x="837" y="788"/>
                  </a:lnTo>
                  <a:lnTo>
                    <a:pt x="839" y="786"/>
                  </a:lnTo>
                  <a:lnTo>
                    <a:pt x="840" y="784"/>
                  </a:lnTo>
                  <a:lnTo>
                    <a:pt x="840" y="783"/>
                  </a:lnTo>
                  <a:lnTo>
                    <a:pt x="842" y="780"/>
                  </a:lnTo>
                  <a:lnTo>
                    <a:pt x="844" y="778"/>
                  </a:lnTo>
                  <a:lnTo>
                    <a:pt x="844" y="776"/>
                  </a:lnTo>
                  <a:lnTo>
                    <a:pt x="850" y="760"/>
                  </a:lnTo>
                  <a:lnTo>
                    <a:pt x="855" y="744"/>
                  </a:lnTo>
                  <a:lnTo>
                    <a:pt x="861" y="727"/>
                  </a:lnTo>
                  <a:lnTo>
                    <a:pt x="866" y="711"/>
                  </a:lnTo>
                  <a:lnTo>
                    <a:pt x="872" y="693"/>
                  </a:lnTo>
                  <a:lnTo>
                    <a:pt x="877" y="677"/>
                  </a:lnTo>
                  <a:lnTo>
                    <a:pt x="882" y="660"/>
                  </a:lnTo>
                  <a:lnTo>
                    <a:pt x="887" y="642"/>
                  </a:lnTo>
                  <a:lnTo>
                    <a:pt x="892" y="626"/>
                  </a:lnTo>
                  <a:lnTo>
                    <a:pt x="895" y="610"/>
                  </a:lnTo>
                  <a:lnTo>
                    <a:pt x="896" y="608"/>
                  </a:lnTo>
                  <a:lnTo>
                    <a:pt x="898" y="605"/>
                  </a:lnTo>
                  <a:lnTo>
                    <a:pt x="900" y="604"/>
                  </a:lnTo>
                  <a:lnTo>
                    <a:pt x="901" y="600"/>
                  </a:lnTo>
                  <a:lnTo>
                    <a:pt x="901" y="597"/>
                  </a:lnTo>
                  <a:lnTo>
                    <a:pt x="903" y="594"/>
                  </a:lnTo>
                  <a:lnTo>
                    <a:pt x="903" y="592"/>
                  </a:lnTo>
                  <a:lnTo>
                    <a:pt x="904" y="589"/>
                  </a:lnTo>
                  <a:lnTo>
                    <a:pt x="906" y="588"/>
                  </a:lnTo>
                  <a:lnTo>
                    <a:pt x="908" y="584"/>
                  </a:lnTo>
                  <a:lnTo>
                    <a:pt x="909" y="576"/>
                  </a:lnTo>
                  <a:lnTo>
                    <a:pt x="912" y="568"/>
                  </a:lnTo>
                  <a:lnTo>
                    <a:pt x="916" y="560"/>
                  </a:lnTo>
                  <a:lnTo>
                    <a:pt x="919" y="552"/>
                  </a:lnTo>
                  <a:lnTo>
                    <a:pt x="920" y="544"/>
                  </a:lnTo>
                  <a:lnTo>
                    <a:pt x="924" y="536"/>
                  </a:lnTo>
                  <a:lnTo>
                    <a:pt x="927" y="528"/>
                  </a:lnTo>
                  <a:lnTo>
                    <a:pt x="928" y="520"/>
                  </a:lnTo>
                  <a:lnTo>
                    <a:pt x="930" y="512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0" y="503"/>
                  </a:lnTo>
                  <a:lnTo>
                    <a:pt x="930" y="503"/>
                  </a:lnTo>
                  <a:lnTo>
                    <a:pt x="930" y="503"/>
                  </a:lnTo>
                  <a:lnTo>
                    <a:pt x="928" y="503"/>
                  </a:lnTo>
                  <a:lnTo>
                    <a:pt x="928" y="503"/>
                  </a:lnTo>
                  <a:lnTo>
                    <a:pt x="928" y="501"/>
                  </a:lnTo>
                  <a:lnTo>
                    <a:pt x="927" y="501"/>
                  </a:lnTo>
                  <a:lnTo>
                    <a:pt x="927" y="501"/>
                  </a:lnTo>
                  <a:lnTo>
                    <a:pt x="927" y="501"/>
                  </a:lnTo>
                  <a:lnTo>
                    <a:pt x="924" y="508"/>
                  </a:lnTo>
                  <a:lnTo>
                    <a:pt x="920" y="516"/>
                  </a:lnTo>
                  <a:lnTo>
                    <a:pt x="919" y="522"/>
                  </a:lnTo>
                  <a:lnTo>
                    <a:pt x="917" y="530"/>
                  </a:lnTo>
                  <a:lnTo>
                    <a:pt x="916" y="538"/>
                  </a:lnTo>
                  <a:lnTo>
                    <a:pt x="914" y="544"/>
                  </a:lnTo>
                  <a:lnTo>
                    <a:pt x="911" y="552"/>
                  </a:lnTo>
                  <a:lnTo>
                    <a:pt x="908" y="560"/>
                  </a:lnTo>
                  <a:lnTo>
                    <a:pt x="906" y="567"/>
                  </a:lnTo>
                  <a:lnTo>
                    <a:pt x="901" y="573"/>
                  </a:lnTo>
                  <a:lnTo>
                    <a:pt x="895" y="575"/>
                  </a:lnTo>
                  <a:lnTo>
                    <a:pt x="901" y="580"/>
                  </a:lnTo>
                  <a:lnTo>
                    <a:pt x="900" y="584"/>
                  </a:lnTo>
                  <a:lnTo>
                    <a:pt x="896" y="588"/>
                  </a:lnTo>
                  <a:lnTo>
                    <a:pt x="895" y="592"/>
                  </a:lnTo>
                  <a:lnTo>
                    <a:pt x="893" y="596"/>
                  </a:lnTo>
                  <a:lnTo>
                    <a:pt x="892" y="600"/>
                  </a:lnTo>
                  <a:lnTo>
                    <a:pt x="890" y="605"/>
                  </a:lnTo>
                  <a:lnTo>
                    <a:pt x="888" y="610"/>
                  </a:lnTo>
                  <a:lnTo>
                    <a:pt x="887" y="613"/>
                  </a:lnTo>
                  <a:lnTo>
                    <a:pt x="887" y="618"/>
                  </a:lnTo>
                  <a:lnTo>
                    <a:pt x="885" y="621"/>
                  </a:lnTo>
                  <a:lnTo>
                    <a:pt x="879" y="640"/>
                  </a:lnTo>
                  <a:lnTo>
                    <a:pt x="872" y="658"/>
                  </a:lnTo>
                  <a:lnTo>
                    <a:pt x="866" y="677"/>
                  </a:lnTo>
                  <a:lnTo>
                    <a:pt x="861" y="696"/>
                  </a:lnTo>
                  <a:lnTo>
                    <a:pt x="855" y="716"/>
                  </a:lnTo>
                  <a:lnTo>
                    <a:pt x="848" y="735"/>
                  </a:lnTo>
                  <a:lnTo>
                    <a:pt x="842" y="752"/>
                  </a:lnTo>
                  <a:lnTo>
                    <a:pt x="836" y="772"/>
                  </a:lnTo>
                  <a:lnTo>
                    <a:pt x="828" y="788"/>
                  </a:lnTo>
                  <a:lnTo>
                    <a:pt x="820" y="805"/>
                  </a:lnTo>
                  <a:lnTo>
                    <a:pt x="816" y="812"/>
                  </a:lnTo>
                  <a:lnTo>
                    <a:pt x="815" y="820"/>
                  </a:lnTo>
                  <a:lnTo>
                    <a:pt x="812" y="828"/>
                  </a:lnTo>
                  <a:lnTo>
                    <a:pt x="808" y="836"/>
                  </a:lnTo>
                  <a:lnTo>
                    <a:pt x="805" y="842"/>
                  </a:lnTo>
                  <a:lnTo>
                    <a:pt x="802" y="850"/>
                  </a:lnTo>
                  <a:lnTo>
                    <a:pt x="799" y="856"/>
                  </a:lnTo>
                  <a:lnTo>
                    <a:pt x="796" y="864"/>
                  </a:lnTo>
                  <a:lnTo>
                    <a:pt x="792" y="872"/>
                  </a:lnTo>
                  <a:lnTo>
                    <a:pt x="789" y="880"/>
                  </a:lnTo>
                  <a:lnTo>
                    <a:pt x="780" y="901"/>
                  </a:lnTo>
                  <a:lnTo>
                    <a:pt x="770" y="922"/>
                  </a:lnTo>
                  <a:lnTo>
                    <a:pt x="759" y="943"/>
                  </a:lnTo>
                  <a:lnTo>
                    <a:pt x="749" y="964"/>
                  </a:lnTo>
                  <a:lnTo>
                    <a:pt x="740" y="984"/>
                  </a:lnTo>
                  <a:lnTo>
                    <a:pt x="730" y="1005"/>
                  </a:lnTo>
                  <a:lnTo>
                    <a:pt x="720" y="1026"/>
                  </a:lnTo>
                  <a:lnTo>
                    <a:pt x="712" y="1047"/>
                  </a:lnTo>
                  <a:lnTo>
                    <a:pt x="704" y="1069"/>
                  </a:lnTo>
                  <a:lnTo>
                    <a:pt x="696" y="1092"/>
                  </a:lnTo>
                  <a:lnTo>
                    <a:pt x="696" y="1092"/>
                  </a:lnTo>
                  <a:lnTo>
                    <a:pt x="695" y="1093"/>
                  </a:lnTo>
                  <a:lnTo>
                    <a:pt x="695" y="1093"/>
                  </a:lnTo>
                  <a:lnTo>
                    <a:pt x="693" y="1095"/>
                  </a:lnTo>
                  <a:lnTo>
                    <a:pt x="693" y="1096"/>
                  </a:lnTo>
                  <a:lnTo>
                    <a:pt x="692" y="1096"/>
                  </a:lnTo>
                  <a:lnTo>
                    <a:pt x="692" y="1098"/>
                  </a:lnTo>
                  <a:lnTo>
                    <a:pt x="692" y="1100"/>
                  </a:lnTo>
                  <a:lnTo>
                    <a:pt x="692" y="1101"/>
                  </a:lnTo>
                  <a:lnTo>
                    <a:pt x="692" y="1101"/>
                  </a:lnTo>
                  <a:lnTo>
                    <a:pt x="690" y="1101"/>
                  </a:lnTo>
                  <a:lnTo>
                    <a:pt x="688" y="1103"/>
                  </a:lnTo>
                  <a:lnTo>
                    <a:pt x="688" y="1104"/>
                  </a:lnTo>
                  <a:lnTo>
                    <a:pt x="687" y="1104"/>
                  </a:lnTo>
                  <a:lnTo>
                    <a:pt x="687" y="1106"/>
                  </a:lnTo>
                  <a:lnTo>
                    <a:pt x="687" y="1108"/>
                  </a:lnTo>
                  <a:lnTo>
                    <a:pt x="687" y="1109"/>
                  </a:lnTo>
                  <a:lnTo>
                    <a:pt x="687" y="1111"/>
                  </a:lnTo>
                  <a:lnTo>
                    <a:pt x="685" y="1112"/>
                  </a:lnTo>
                  <a:lnTo>
                    <a:pt x="685" y="1114"/>
                  </a:lnTo>
                  <a:lnTo>
                    <a:pt x="682" y="1119"/>
                  </a:lnTo>
                  <a:lnTo>
                    <a:pt x="679" y="1125"/>
                  </a:lnTo>
                  <a:lnTo>
                    <a:pt x="676" y="1130"/>
                  </a:lnTo>
                  <a:lnTo>
                    <a:pt x="674" y="1136"/>
                  </a:lnTo>
                  <a:lnTo>
                    <a:pt x="671" y="1143"/>
                  </a:lnTo>
                  <a:lnTo>
                    <a:pt x="669" y="1148"/>
                  </a:lnTo>
                  <a:lnTo>
                    <a:pt x="668" y="1154"/>
                  </a:lnTo>
                  <a:lnTo>
                    <a:pt x="666" y="1160"/>
                  </a:lnTo>
                  <a:lnTo>
                    <a:pt x="666" y="1167"/>
                  </a:lnTo>
                  <a:lnTo>
                    <a:pt x="664" y="1173"/>
                  </a:lnTo>
                  <a:lnTo>
                    <a:pt x="669" y="1165"/>
                  </a:lnTo>
                  <a:lnTo>
                    <a:pt x="671" y="1159"/>
                  </a:lnTo>
                  <a:lnTo>
                    <a:pt x="674" y="1152"/>
                  </a:lnTo>
                  <a:lnTo>
                    <a:pt x="677" y="1144"/>
                  </a:lnTo>
                  <a:lnTo>
                    <a:pt x="680" y="1138"/>
                  </a:lnTo>
                  <a:lnTo>
                    <a:pt x="684" y="1130"/>
                  </a:lnTo>
                  <a:lnTo>
                    <a:pt x="685" y="1124"/>
                  </a:lnTo>
                  <a:lnTo>
                    <a:pt x="690" y="1116"/>
                  </a:lnTo>
                  <a:lnTo>
                    <a:pt x="693" y="1109"/>
                  </a:lnTo>
                  <a:lnTo>
                    <a:pt x="698" y="1103"/>
                  </a:lnTo>
                  <a:lnTo>
                    <a:pt x="700" y="1098"/>
                  </a:lnTo>
                  <a:lnTo>
                    <a:pt x="701" y="1095"/>
                  </a:lnTo>
                  <a:lnTo>
                    <a:pt x="703" y="1092"/>
                  </a:lnTo>
                  <a:lnTo>
                    <a:pt x="704" y="1087"/>
                  </a:lnTo>
                  <a:lnTo>
                    <a:pt x="706" y="1084"/>
                  </a:lnTo>
                  <a:lnTo>
                    <a:pt x="708" y="1080"/>
                  </a:lnTo>
                  <a:lnTo>
                    <a:pt x="709" y="1077"/>
                  </a:lnTo>
                  <a:lnTo>
                    <a:pt x="711" y="1074"/>
                  </a:lnTo>
                  <a:lnTo>
                    <a:pt x="712" y="1071"/>
                  </a:lnTo>
                  <a:lnTo>
                    <a:pt x="714" y="1068"/>
                  </a:lnTo>
                  <a:lnTo>
                    <a:pt x="717" y="1061"/>
                  </a:lnTo>
                  <a:lnTo>
                    <a:pt x="720" y="1053"/>
                  </a:lnTo>
                  <a:lnTo>
                    <a:pt x="722" y="1047"/>
                  </a:lnTo>
                  <a:lnTo>
                    <a:pt x="725" y="1039"/>
                  </a:lnTo>
                  <a:lnTo>
                    <a:pt x="728" y="1032"/>
                  </a:lnTo>
                  <a:lnTo>
                    <a:pt x="732" y="1026"/>
                  </a:lnTo>
                  <a:lnTo>
                    <a:pt x="735" y="1018"/>
                  </a:lnTo>
                  <a:lnTo>
                    <a:pt x="738" y="1012"/>
                  </a:lnTo>
                  <a:lnTo>
                    <a:pt x="741" y="1005"/>
                  </a:lnTo>
                  <a:lnTo>
                    <a:pt x="744" y="999"/>
                  </a:lnTo>
                  <a:lnTo>
                    <a:pt x="744" y="997"/>
                  </a:lnTo>
                  <a:lnTo>
                    <a:pt x="744" y="996"/>
                  </a:lnTo>
                  <a:lnTo>
                    <a:pt x="744" y="994"/>
                  </a:lnTo>
                  <a:lnTo>
                    <a:pt x="744" y="992"/>
                  </a:lnTo>
                  <a:lnTo>
                    <a:pt x="744" y="992"/>
                  </a:lnTo>
                  <a:lnTo>
                    <a:pt x="746" y="991"/>
                  </a:lnTo>
                  <a:lnTo>
                    <a:pt x="746" y="989"/>
                  </a:lnTo>
                  <a:lnTo>
                    <a:pt x="746" y="989"/>
                  </a:lnTo>
                  <a:lnTo>
                    <a:pt x="748" y="988"/>
                  </a:lnTo>
                  <a:lnTo>
                    <a:pt x="748" y="986"/>
                  </a:lnTo>
                  <a:lnTo>
                    <a:pt x="748" y="991"/>
                  </a:lnTo>
                  <a:lnTo>
                    <a:pt x="748" y="997"/>
                  </a:lnTo>
                  <a:lnTo>
                    <a:pt x="746" y="1002"/>
                  </a:lnTo>
                  <a:lnTo>
                    <a:pt x="746" y="1008"/>
                  </a:lnTo>
                  <a:lnTo>
                    <a:pt x="744" y="1013"/>
                  </a:lnTo>
                  <a:lnTo>
                    <a:pt x="744" y="1020"/>
                  </a:lnTo>
                  <a:lnTo>
                    <a:pt x="744" y="1026"/>
                  </a:lnTo>
                  <a:lnTo>
                    <a:pt x="743" y="1031"/>
                  </a:lnTo>
                  <a:lnTo>
                    <a:pt x="743" y="1036"/>
                  </a:lnTo>
                  <a:lnTo>
                    <a:pt x="741" y="1040"/>
                  </a:lnTo>
                  <a:lnTo>
                    <a:pt x="736" y="1064"/>
                  </a:lnTo>
                  <a:lnTo>
                    <a:pt x="732" y="1088"/>
                  </a:lnTo>
                  <a:lnTo>
                    <a:pt x="727" y="1111"/>
                  </a:lnTo>
                  <a:lnTo>
                    <a:pt x="724" y="1135"/>
                  </a:lnTo>
                  <a:lnTo>
                    <a:pt x="720" y="1159"/>
                  </a:lnTo>
                  <a:lnTo>
                    <a:pt x="716" y="1183"/>
                  </a:lnTo>
                  <a:lnTo>
                    <a:pt x="712" y="1205"/>
                  </a:lnTo>
                  <a:lnTo>
                    <a:pt x="709" y="1229"/>
                  </a:lnTo>
                  <a:lnTo>
                    <a:pt x="704" y="1253"/>
                  </a:lnTo>
                  <a:lnTo>
                    <a:pt x="700" y="1277"/>
                  </a:lnTo>
                  <a:lnTo>
                    <a:pt x="700" y="1287"/>
                  </a:lnTo>
                  <a:lnTo>
                    <a:pt x="698" y="1295"/>
                  </a:lnTo>
                  <a:lnTo>
                    <a:pt x="698" y="1304"/>
                  </a:lnTo>
                  <a:lnTo>
                    <a:pt x="696" y="1312"/>
                  </a:lnTo>
                  <a:lnTo>
                    <a:pt x="696" y="1322"/>
                  </a:lnTo>
                  <a:lnTo>
                    <a:pt x="695" y="1330"/>
                  </a:lnTo>
                  <a:lnTo>
                    <a:pt x="695" y="1340"/>
                  </a:lnTo>
                  <a:lnTo>
                    <a:pt x="693" y="1348"/>
                  </a:lnTo>
                  <a:lnTo>
                    <a:pt x="692" y="1357"/>
                  </a:lnTo>
                  <a:lnTo>
                    <a:pt x="690" y="1367"/>
                  </a:lnTo>
                  <a:lnTo>
                    <a:pt x="692" y="1368"/>
                  </a:lnTo>
                  <a:lnTo>
                    <a:pt x="693" y="1370"/>
                  </a:lnTo>
                  <a:lnTo>
                    <a:pt x="695" y="1373"/>
                  </a:lnTo>
                  <a:lnTo>
                    <a:pt x="695" y="1375"/>
                  </a:lnTo>
                  <a:lnTo>
                    <a:pt x="696" y="1378"/>
                  </a:lnTo>
                  <a:lnTo>
                    <a:pt x="696" y="1380"/>
                  </a:lnTo>
                  <a:lnTo>
                    <a:pt x="696" y="1383"/>
                  </a:lnTo>
                  <a:lnTo>
                    <a:pt x="695" y="1386"/>
                  </a:lnTo>
                  <a:lnTo>
                    <a:pt x="695" y="1388"/>
                  </a:lnTo>
                  <a:lnTo>
                    <a:pt x="693" y="1391"/>
                  </a:lnTo>
                  <a:lnTo>
                    <a:pt x="688" y="1396"/>
                  </a:lnTo>
                  <a:lnTo>
                    <a:pt x="682" y="1400"/>
                  </a:lnTo>
                  <a:lnTo>
                    <a:pt x="676" y="1405"/>
                  </a:lnTo>
                  <a:lnTo>
                    <a:pt x="669" y="1408"/>
                  </a:lnTo>
                  <a:lnTo>
                    <a:pt x="663" y="1412"/>
                  </a:lnTo>
                  <a:lnTo>
                    <a:pt x="656" y="1416"/>
                  </a:lnTo>
                  <a:lnTo>
                    <a:pt x="650" y="1420"/>
                  </a:lnTo>
                  <a:lnTo>
                    <a:pt x="645" y="1424"/>
                  </a:lnTo>
                  <a:lnTo>
                    <a:pt x="639" y="1429"/>
                  </a:lnTo>
                  <a:lnTo>
                    <a:pt x="632" y="1434"/>
                  </a:lnTo>
                  <a:lnTo>
                    <a:pt x="631" y="1432"/>
                  </a:lnTo>
                  <a:lnTo>
                    <a:pt x="631" y="1432"/>
                  </a:lnTo>
                  <a:lnTo>
                    <a:pt x="629" y="1431"/>
                  </a:lnTo>
                  <a:lnTo>
                    <a:pt x="626" y="1431"/>
                  </a:lnTo>
                  <a:lnTo>
                    <a:pt x="624" y="1431"/>
                  </a:lnTo>
                  <a:lnTo>
                    <a:pt x="623" y="1431"/>
                  </a:lnTo>
                  <a:lnTo>
                    <a:pt x="621" y="1431"/>
                  </a:lnTo>
                  <a:lnTo>
                    <a:pt x="620" y="1431"/>
                  </a:lnTo>
                  <a:lnTo>
                    <a:pt x="618" y="1431"/>
                  </a:lnTo>
                  <a:lnTo>
                    <a:pt x="616" y="1431"/>
                  </a:lnTo>
                  <a:lnTo>
                    <a:pt x="615" y="1432"/>
                  </a:lnTo>
                  <a:lnTo>
                    <a:pt x="612" y="1434"/>
                  </a:lnTo>
                  <a:lnTo>
                    <a:pt x="610" y="1436"/>
                  </a:lnTo>
                  <a:lnTo>
                    <a:pt x="607" y="1436"/>
                  </a:lnTo>
                  <a:lnTo>
                    <a:pt x="605" y="1437"/>
                  </a:lnTo>
                  <a:lnTo>
                    <a:pt x="602" y="1439"/>
                  </a:lnTo>
                  <a:lnTo>
                    <a:pt x="600" y="1439"/>
                  </a:lnTo>
                  <a:lnTo>
                    <a:pt x="599" y="1442"/>
                  </a:lnTo>
                  <a:lnTo>
                    <a:pt x="599" y="1444"/>
                  </a:lnTo>
                  <a:lnTo>
                    <a:pt x="599" y="1447"/>
                  </a:lnTo>
                  <a:lnTo>
                    <a:pt x="592" y="1448"/>
                  </a:lnTo>
                  <a:lnTo>
                    <a:pt x="588" y="1450"/>
                  </a:lnTo>
                  <a:lnTo>
                    <a:pt x="583" y="1452"/>
                  </a:lnTo>
                  <a:lnTo>
                    <a:pt x="578" y="1455"/>
                  </a:lnTo>
                  <a:lnTo>
                    <a:pt x="573" y="1458"/>
                  </a:lnTo>
                  <a:lnTo>
                    <a:pt x="568" y="1460"/>
                  </a:lnTo>
                  <a:lnTo>
                    <a:pt x="564" y="1463"/>
                  </a:lnTo>
                  <a:lnTo>
                    <a:pt x="559" y="1464"/>
                  </a:lnTo>
                  <a:lnTo>
                    <a:pt x="554" y="1464"/>
                  </a:lnTo>
                  <a:lnTo>
                    <a:pt x="549" y="1464"/>
                  </a:lnTo>
                  <a:lnTo>
                    <a:pt x="541" y="1468"/>
                  </a:lnTo>
                  <a:lnTo>
                    <a:pt x="533" y="1469"/>
                  </a:lnTo>
                  <a:lnTo>
                    <a:pt x="525" y="1471"/>
                  </a:lnTo>
                  <a:lnTo>
                    <a:pt x="516" y="1471"/>
                  </a:lnTo>
                  <a:lnTo>
                    <a:pt x="508" y="1472"/>
                  </a:lnTo>
                  <a:lnTo>
                    <a:pt x="500" y="1472"/>
                  </a:lnTo>
                  <a:lnTo>
                    <a:pt x="492" y="1474"/>
                  </a:lnTo>
                  <a:lnTo>
                    <a:pt x="484" y="1476"/>
                  </a:lnTo>
                  <a:lnTo>
                    <a:pt x="476" y="1479"/>
                  </a:lnTo>
                  <a:lnTo>
                    <a:pt x="469" y="1482"/>
                  </a:lnTo>
                  <a:lnTo>
                    <a:pt x="463" y="1482"/>
                  </a:lnTo>
                  <a:lnTo>
                    <a:pt x="458" y="1482"/>
                  </a:lnTo>
                  <a:lnTo>
                    <a:pt x="452" y="1482"/>
                  </a:lnTo>
                  <a:lnTo>
                    <a:pt x="447" y="1482"/>
                  </a:lnTo>
                  <a:lnTo>
                    <a:pt x="440" y="1482"/>
                  </a:lnTo>
                  <a:lnTo>
                    <a:pt x="436" y="1482"/>
                  </a:lnTo>
                  <a:lnTo>
                    <a:pt x="429" y="1482"/>
                  </a:lnTo>
                  <a:lnTo>
                    <a:pt x="424" y="1484"/>
                  </a:lnTo>
                  <a:lnTo>
                    <a:pt x="418" y="1484"/>
                  </a:lnTo>
                  <a:lnTo>
                    <a:pt x="413" y="1484"/>
                  </a:lnTo>
                  <a:lnTo>
                    <a:pt x="410" y="1487"/>
                  </a:lnTo>
                  <a:lnTo>
                    <a:pt x="405" y="1487"/>
                  </a:lnTo>
                  <a:lnTo>
                    <a:pt x="400" y="1488"/>
                  </a:lnTo>
                  <a:lnTo>
                    <a:pt x="397" y="1488"/>
                  </a:lnTo>
                  <a:lnTo>
                    <a:pt x="392" y="1488"/>
                  </a:lnTo>
                  <a:lnTo>
                    <a:pt x="388" y="1488"/>
                  </a:lnTo>
                  <a:lnTo>
                    <a:pt x="383" y="1488"/>
                  </a:lnTo>
                  <a:lnTo>
                    <a:pt x="378" y="1490"/>
                  </a:lnTo>
                  <a:lnTo>
                    <a:pt x="375" y="1490"/>
                  </a:lnTo>
                  <a:lnTo>
                    <a:pt x="372" y="1493"/>
                  </a:lnTo>
                  <a:lnTo>
                    <a:pt x="368" y="1493"/>
                  </a:lnTo>
                  <a:lnTo>
                    <a:pt x="365" y="1493"/>
                  </a:lnTo>
                  <a:lnTo>
                    <a:pt x="362" y="1493"/>
                  </a:lnTo>
                  <a:lnTo>
                    <a:pt x="359" y="1493"/>
                  </a:lnTo>
                  <a:lnTo>
                    <a:pt x="357" y="1495"/>
                  </a:lnTo>
                  <a:lnTo>
                    <a:pt x="354" y="1495"/>
                  </a:lnTo>
                  <a:lnTo>
                    <a:pt x="351" y="1495"/>
                  </a:lnTo>
                  <a:lnTo>
                    <a:pt x="348" y="1495"/>
                  </a:lnTo>
                  <a:lnTo>
                    <a:pt x="344" y="1495"/>
                  </a:lnTo>
                  <a:lnTo>
                    <a:pt x="341" y="1495"/>
                  </a:lnTo>
                  <a:lnTo>
                    <a:pt x="340" y="1496"/>
                  </a:lnTo>
                  <a:lnTo>
                    <a:pt x="336" y="1498"/>
                  </a:lnTo>
                  <a:lnTo>
                    <a:pt x="335" y="1498"/>
                  </a:lnTo>
                  <a:lnTo>
                    <a:pt x="332" y="1498"/>
                  </a:lnTo>
                  <a:lnTo>
                    <a:pt x="328" y="1498"/>
                  </a:lnTo>
                  <a:lnTo>
                    <a:pt x="327" y="1498"/>
                  </a:lnTo>
                  <a:lnTo>
                    <a:pt x="324" y="1498"/>
                  </a:lnTo>
                  <a:lnTo>
                    <a:pt x="322" y="1498"/>
                  </a:lnTo>
                  <a:lnTo>
                    <a:pt x="319" y="1500"/>
                  </a:lnTo>
                  <a:lnTo>
                    <a:pt x="317" y="1501"/>
                  </a:lnTo>
                  <a:lnTo>
                    <a:pt x="309" y="1501"/>
                  </a:lnTo>
                  <a:lnTo>
                    <a:pt x="300" y="1501"/>
                  </a:lnTo>
                  <a:lnTo>
                    <a:pt x="292" y="1501"/>
                  </a:lnTo>
                  <a:lnTo>
                    <a:pt x="282" y="1503"/>
                  </a:lnTo>
                  <a:lnTo>
                    <a:pt x="272" y="1503"/>
                  </a:lnTo>
                  <a:lnTo>
                    <a:pt x="263" y="1504"/>
                  </a:lnTo>
                  <a:lnTo>
                    <a:pt x="253" y="1504"/>
                  </a:lnTo>
                  <a:lnTo>
                    <a:pt x="244" y="1506"/>
                  </a:lnTo>
                  <a:lnTo>
                    <a:pt x="234" y="1508"/>
                  </a:lnTo>
                  <a:lnTo>
                    <a:pt x="226" y="1509"/>
                  </a:lnTo>
                  <a:lnTo>
                    <a:pt x="228" y="1516"/>
                  </a:lnTo>
                  <a:lnTo>
                    <a:pt x="226" y="1516"/>
                  </a:lnTo>
                  <a:lnTo>
                    <a:pt x="224" y="1516"/>
                  </a:lnTo>
                  <a:lnTo>
                    <a:pt x="224" y="1514"/>
                  </a:lnTo>
                  <a:lnTo>
                    <a:pt x="224" y="1514"/>
                  </a:lnTo>
                  <a:lnTo>
                    <a:pt x="224" y="1512"/>
                  </a:lnTo>
                  <a:lnTo>
                    <a:pt x="224" y="1512"/>
                  </a:lnTo>
                  <a:lnTo>
                    <a:pt x="224" y="1511"/>
                  </a:lnTo>
                  <a:lnTo>
                    <a:pt x="224" y="1511"/>
                  </a:lnTo>
                  <a:lnTo>
                    <a:pt x="224" y="1509"/>
                  </a:lnTo>
                  <a:lnTo>
                    <a:pt x="224" y="1509"/>
                  </a:lnTo>
                  <a:lnTo>
                    <a:pt x="216" y="1509"/>
                  </a:lnTo>
                  <a:lnTo>
                    <a:pt x="208" y="1509"/>
                  </a:lnTo>
                  <a:lnTo>
                    <a:pt x="202" y="1509"/>
                  </a:lnTo>
                  <a:lnTo>
                    <a:pt x="194" y="1509"/>
                  </a:lnTo>
                  <a:lnTo>
                    <a:pt x="188" y="1509"/>
                  </a:lnTo>
                  <a:lnTo>
                    <a:pt x="180" y="1511"/>
                  </a:lnTo>
                  <a:lnTo>
                    <a:pt x="173" y="1511"/>
                  </a:lnTo>
                  <a:lnTo>
                    <a:pt x="167" y="1512"/>
                  </a:lnTo>
                  <a:lnTo>
                    <a:pt x="159" y="1514"/>
                  </a:lnTo>
                  <a:lnTo>
                    <a:pt x="151" y="1514"/>
                  </a:lnTo>
                  <a:lnTo>
                    <a:pt x="148" y="1512"/>
                  </a:lnTo>
                  <a:lnTo>
                    <a:pt x="143" y="1512"/>
                  </a:lnTo>
                  <a:lnTo>
                    <a:pt x="138" y="1512"/>
                  </a:lnTo>
                  <a:lnTo>
                    <a:pt x="133" y="1512"/>
                  </a:lnTo>
                  <a:lnTo>
                    <a:pt x="130" y="1512"/>
                  </a:lnTo>
                  <a:lnTo>
                    <a:pt x="125" y="1512"/>
                  </a:lnTo>
                  <a:lnTo>
                    <a:pt x="122" y="1512"/>
                  </a:lnTo>
                  <a:lnTo>
                    <a:pt x="117" y="1512"/>
                  </a:lnTo>
                  <a:lnTo>
                    <a:pt x="112" y="1512"/>
                  </a:lnTo>
                  <a:lnTo>
                    <a:pt x="109" y="1512"/>
                  </a:lnTo>
                  <a:lnTo>
                    <a:pt x="101" y="1512"/>
                  </a:lnTo>
                  <a:lnTo>
                    <a:pt x="93" y="1512"/>
                  </a:lnTo>
                  <a:lnTo>
                    <a:pt x="87" y="1512"/>
                  </a:lnTo>
                  <a:lnTo>
                    <a:pt x="79" y="1514"/>
                  </a:lnTo>
                  <a:lnTo>
                    <a:pt x="72" y="1514"/>
                  </a:lnTo>
                  <a:lnTo>
                    <a:pt x="64" y="1514"/>
                  </a:lnTo>
                  <a:lnTo>
                    <a:pt x="58" y="1516"/>
                  </a:lnTo>
                  <a:lnTo>
                    <a:pt x="50" y="1516"/>
                  </a:lnTo>
                  <a:lnTo>
                    <a:pt x="44" y="1516"/>
                  </a:lnTo>
                  <a:lnTo>
                    <a:pt x="36" y="1516"/>
                  </a:lnTo>
                  <a:lnTo>
                    <a:pt x="34" y="1516"/>
                  </a:lnTo>
                  <a:lnTo>
                    <a:pt x="34" y="1516"/>
                  </a:lnTo>
                  <a:lnTo>
                    <a:pt x="31" y="1516"/>
                  </a:lnTo>
                  <a:lnTo>
                    <a:pt x="29" y="1516"/>
                  </a:lnTo>
                  <a:lnTo>
                    <a:pt x="28" y="1516"/>
                  </a:lnTo>
                  <a:lnTo>
                    <a:pt x="26" y="1516"/>
                  </a:lnTo>
                  <a:lnTo>
                    <a:pt x="23" y="1516"/>
                  </a:lnTo>
                  <a:lnTo>
                    <a:pt x="21" y="1517"/>
                  </a:lnTo>
                  <a:lnTo>
                    <a:pt x="20" y="1517"/>
                  </a:lnTo>
                  <a:lnTo>
                    <a:pt x="16" y="1519"/>
                  </a:lnTo>
                  <a:lnTo>
                    <a:pt x="24" y="1514"/>
                  </a:lnTo>
                  <a:lnTo>
                    <a:pt x="23" y="1512"/>
                  </a:lnTo>
                  <a:lnTo>
                    <a:pt x="23" y="1511"/>
                  </a:lnTo>
                  <a:lnTo>
                    <a:pt x="21" y="1511"/>
                  </a:lnTo>
                  <a:lnTo>
                    <a:pt x="20" y="1509"/>
                  </a:lnTo>
                  <a:lnTo>
                    <a:pt x="20" y="1509"/>
                  </a:lnTo>
                  <a:lnTo>
                    <a:pt x="18" y="1509"/>
                  </a:lnTo>
                  <a:lnTo>
                    <a:pt x="16" y="1508"/>
                  </a:lnTo>
                  <a:lnTo>
                    <a:pt x="16" y="1508"/>
                  </a:lnTo>
                  <a:lnTo>
                    <a:pt x="15" y="1508"/>
                  </a:lnTo>
                  <a:lnTo>
                    <a:pt x="13" y="1506"/>
                  </a:lnTo>
                  <a:lnTo>
                    <a:pt x="15" y="1506"/>
                  </a:lnTo>
                  <a:lnTo>
                    <a:pt x="15" y="1506"/>
                  </a:lnTo>
                  <a:lnTo>
                    <a:pt x="15" y="1506"/>
                  </a:lnTo>
                  <a:lnTo>
                    <a:pt x="16" y="1506"/>
                  </a:lnTo>
                  <a:lnTo>
                    <a:pt x="16" y="1506"/>
                  </a:lnTo>
                  <a:lnTo>
                    <a:pt x="16" y="1506"/>
                  </a:lnTo>
                  <a:lnTo>
                    <a:pt x="16" y="1504"/>
                  </a:lnTo>
                  <a:lnTo>
                    <a:pt x="18" y="1504"/>
                  </a:lnTo>
                  <a:lnTo>
                    <a:pt x="18" y="1504"/>
                  </a:lnTo>
                  <a:lnTo>
                    <a:pt x="18" y="1503"/>
                  </a:lnTo>
                  <a:lnTo>
                    <a:pt x="18" y="1501"/>
                  </a:lnTo>
                  <a:lnTo>
                    <a:pt x="18" y="1500"/>
                  </a:lnTo>
                  <a:lnTo>
                    <a:pt x="18" y="1500"/>
                  </a:lnTo>
                  <a:lnTo>
                    <a:pt x="16" y="1498"/>
                  </a:lnTo>
                  <a:lnTo>
                    <a:pt x="15" y="1498"/>
                  </a:lnTo>
                  <a:lnTo>
                    <a:pt x="15" y="1498"/>
                  </a:lnTo>
                  <a:lnTo>
                    <a:pt x="13" y="1496"/>
                  </a:lnTo>
                  <a:lnTo>
                    <a:pt x="12" y="1496"/>
                  </a:lnTo>
                  <a:lnTo>
                    <a:pt x="10" y="1495"/>
                  </a:lnTo>
                  <a:lnTo>
                    <a:pt x="10" y="1493"/>
                  </a:lnTo>
                  <a:lnTo>
                    <a:pt x="8" y="1490"/>
                  </a:lnTo>
                  <a:lnTo>
                    <a:pt x="8" y="1485"/>
                  </a:lnTo>
                  <a:lnTo>
                    <a:pt x="7" y="1480"/>
                  </a:lnTo>
                  <a:lnTo>
                    <a:pt x="7" y="1476"/>
                  </a:lnTo>
                  <a:lnTo>
                    <a:pt x="5" y="1472"/>
                  </a:lnTo>
                  <a:lnTo>
                    <a:pt x="4" y="1468"/>
                  </a:lnTo>
                  <a:lnTo>
                    <a:pt x="4" y="1463"/>
                  </a:lnTo>
                  <a:lnTo>
                    <a:pt x="2" y="1460"/>
                  </a:lnTo>
                  <a:lnTo>
                    <a:pt x="0" y="1455"/>
                  </a:lnTo>
                  <a:lnTo>
                    <a:pt x="0" y="1450"/>
                  </a:lnTo>
                  <a:lnTo>
                    <a:pt x="0" y="1442"/>
                  </a:lnTo>
                  <a:lnTo>
                    <a:pt x="0" y="1432"/>
                  </a:lnTo>
                  <a:lnTo>
                    <a:pt x="2" y="1424"/>
                  </a:lnTo>
                  <a:lnTo>
                    <a:pt x="2" y="1416"/>
                  </a:lnTo>
                  <a:lnTo>
                    <a:pt x="4" y="1407"/>
                  </a:lnTo>
                  <a:lnTo>
                    <a:pt x="5" y="1399"/>
                  </a:lnTo>
                  <a:lnTo>
                    <a:pt x="7" y="1391"/>
                  </a:lnTo>
                  <a:lnTo>
                    <a:pt x="8" y="1383"/>
                  </a:lnTo>
                  <a:lnTo>
                    <a:pt x="12" y="1375"/>
                  </a:lnTo>
                  <a:lnTo>
                    <a:pt x="13" y="1368"/>
                  </a:lnTo>
                  <a:lnTo>
                    <a:pt x="13" y="1365"/>
                  </a:lnTo>
                  <a:lnTo>
                    <a:pt x="13" y="1362"/>
                  </a:lnTo>
                  <a:lnTo>
                    <a:pt x="15" y="1359"/>
                  </a:lnTo>
                  <a:lnTo>
                    <a:pt x="16" y="1356"/>
                  </a:lnTo>
                  <a:lnTo>
                    <a:pt x="18" y="1354"/>
                  </a:lnTo>
                  <a:lnTo>
                    <a:pt x="20" y="1351"/>
                  </a:lnTo>
                  <a:lnTo>
                    <a:pt x="21" y="1348"/>
                  </a:lnTo>
                  <a:lnTo>
                    <a:pt x="23" y="1344"/>
                  </a:lnTo>
                  <a:lnTo>
                    <a:pt x="23" y="1341"/>
                  </a:lnTo>
                  <a:lnTo>
                    <a:pt x="23" y="1338"/>
                  </a:lnTo>
                  <a:lnTo>
                    <a:pt x="24" y="1335"/>
                  </a:lnTo>
                  <a:lnTo>
                    <a:pt x="26" y="1332"/>
                  </a:lnTo>
                  <a:lnTo>
                    <a:pt x="28" y="1328"/>
                  </a:lnTo>
                  <a:lnTo>
                    <a:pt x="29" y="1325"/>
                  </a:lnTo>
                  <a:lnTo>
                    <a:pt x="31" y="1320"/>
                  </a:lnTo>
                  <a:lnTo>
                    <a:pt x="32" y="1317"/>
                  </a:lnTo>
                  <a:lnTo>
                    <a:pt x="34" y="1312"/>
                  </a:lnTo>
                  <a:lnTo>
                    <a:pt x="36" y="1309"/>
                  </a:lnTo>
                  <a:lnTo>
                    <a:pt x="39" y="1304"/>
                  </a:lnTo>
                  <a:lnTo>
                    <a:pt x="40" y="1301"/>
                  </a:lnTo>
                  <a:lnTo>
                    <a:pt x="44" y="1296"/>
                  </a:lnTo>
                  <a:lnTo>
                    <a:pt x="48" y="1290"/>
                  </a:lnTo>
                  <a:lnTo>
                    <a:pt x="50" y="1285"/>
                  </a:lnTo>
                  <a:lnTo>
                    <a:pt x="53" y="1279"/>
                  </a:lnTo>
                  <a:lnTo>
                    <a:pt x="56" y="1274"/>
                  </a:lnTo>
                  <a:lnTo>
                    <a:pt x="58" y="1268"/>
                  </a:lnTo>
                  <a:lnTo>
                    <a:pt x="60" y="1263"/>
                  </a:lnTo>
                  <a:lnTo>
                    <a:pt x="63" y="1256"/>
                  </a:lnTo>
                  <a:lnTo>
                    <a:pt x="64" y="1250"/>
                  </a:lnTo>
                  <a:lnTo>
                    <a:pt x="66" y="1244"/>
                  </a:lnTo>
                  <a:lnTo>
                    <a:pt x="69" y="1224"/>
                  </a:lnTo>
                  <a:lnTo>
                    <a:pt x="72" y="1204"/>
                  </a:lnTo>
                  <a:lnTo>
                    <a:pt x="74" y="1184"/>
                  </a:lnTo>
                  <a:lnTo>
                    <a:pt x="77" y="1164"/>
                  </a:lnTo>
                  <a:lnTo>
                    <a:pt x="79" y="1143"/>
                  </a:lnTo>
                  <a:lnTo>
                    <a:pt x="79" y="1122"/>
                  </a:lnTo>
                  <a:lnTo>
                    <a:pt x="79" y="1103"/>
                  </a:lnTo>
                  <a:lnTo>
                    <a:pt x="77" y="1082"/>
                  </a:lnTo>
                  <a:lnTo>
                    <a:pt x="72" y="1063"/>
                  </a:lnTo>
                  <a:lnTo>
                    <a:pt x="68" y="1044"/>
                  </a:lnTo>
                  <a:lnTo>
                    <a:pt x="68" y="1039"/>
                  </a:lnTo>
                  <a:lnTo>
                    <a:pt x="68" y="1036"/>
                  </a:lnTo>
                  <a:lnTo>
                    <a:pt x="66" y="1031"/>
                  </a:lnTo>
                  <a:lnTo>
                    <a:pt x="66" y="1026"/>
                  </a:lnTo>
                  <a:lnTo>
                    <a:pt x="66" y="1021"/>
                  </a:lnTo>
                  <a:lnTo>
                    <a:pt x="64" y="1018"/>
                  </a:lnTo>
                  <a:lnTo>
                    <a:pt x="64" y="1013"/>
                  </a:lnTo>
                  <a:lnTo>
                    <a:pt x="64" y="1008"/>
                  </a:lnTo>
                  <a:lnTo>
                    <a:pt x="64" y="1004"/>
                  </a:lnTo>
                  <a:lnTo>
                    <a:pt x="64" y="1000"/>
                  </a:lnTo>
                  <a:lnTo>
                    <a:pt x="63" y="981"/>
                  </a:lnTo>
                  <a:lnTo>
                    <a:pt x="63" y="962"/>
                  </a:lnTo>
                  <a:lnTo>
                    <a:pt x="64" y="941"/>
                  </a:lnTo>
                  <a:lnTo>
                    <a:pt x="66" y="919"/>
                  </a:lnTo>
                  <a:lnTo>
                    <a:pt x="68" y="898"/>
                  </a:lnTo>
                  <a:lnTo>
                    <a:pt x="69" y="876"/>
                  </a:lnTo>
                  <a:lnTo>
                    <a:pt x="72" y="855"/>
                  </a:lnTo>
                  <a:lnTo>
                    <a:pt x="76" y="834"/>
                  </a:lnTo>
                  <a:lnTo>
                    <a:pt x="77" y="813"/>
                  </a:lnTo>
                  <a:lnTo>
                    <a:pt x="80" y="794"/>
                  </a:lnTo>
                  <a:lnTo>
                    <a:pt x="82" y="794"/>
                  </a:lnTo>
                  <a:lnTo>
                    <a:pt x="84" y="772"/>
                  </a:lnTo>
                  <a:lnTo>
                    <a:pt x="87" y="751"/>
                  </a:lnTo>
                  <a:lnTo>
                    <a:pt x="90" y="728"/>
                  </a:lnTo>
                  <a:lnTo>
                    <a:pt x="95" y="706"/>
                  </a:lnTo>
                  <a:lnTo>
                    <a:pt x="98" y="684"/>
                  </a:lnTo>
                  <a:lnTo>
                    <a:pt x="101" y="661"/>
                  </a:lnTo>
                  <a:lnTo>
                    <a:pt x="103" y="639"/>
                  </a:lnTo>
                  <a:lnTo>
                    <a:pt x="104" y="618"/>
                  </a:lnTo>
                  <a:lnTo>
                    <a:pt x="104" y="596"/>
                  </a:lnTo>
                  <a:lnTo>
                    <a:pt x="103" y="575"/>
                  </a:lnTo>
                  <a:lnTo>
                    <a:pt x="109" y="498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11" y="496"/>
                  </a:lnTo>
                  <a:lnTo>
                    <a:pt x="112" y="496"/>
                  </a:lnTo>
                  <a:lnTo>
                    <a:pt x="112" y="496"/>
                  </a:lnTo>
                  <a:lnTo>
                    <a:pt x="112" y="495"/>
                  </a:lnTo>
                  <a:lnTo>
                    <a:pt x="112" y="495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14" y="492"/>
                  </a:lnTo>
                  <a:lnTo>
                    <a:pt x="112" y="476"/>
                  </a:lnTo>
                  <a:lnTo>
                    <a:pt x="112" y="458"/>
                  </a:lnTo>
                  <a:lnTo>
                    <a:pt x="112" y="440"/>
                  </a:lnTo>
                  <a:lnTo>
                    <a:pt x="112" y="423"/>
                  </a:lnTo>
                  <a:lnTo>
                    <a:pt x="114" y="404"/>
                  </a:lnTo>
                  <a:lnTo>
                    <a:pt x="116" y="386"/>
                  </a:lnTo>
                  <a:lnTo>
                    <a:pt x="117" y="368"/>
                  </a:lnTo>
                  <a:lnTo>
                    <a:pt x="119" y="351"/>
                  </a:lnTo>
                  <a:lnTo>
                    <a:pt x="122" y="335"/>
                  </a:lnTo>
                  <a:lnTo>
                    <a:pt x="125" y="319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6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40" y="300"/>
                  </a:lnTo>
                  <a:lnTo>
                    <a:pt x="141" y="301"/>
                  </a:lnTo>
                  <a:lnTo>
                    <a:pt x="141" y="301"/>
                  </a:lnTo>
                  <a:lnTo>
                    <a:pt x="141" y="303"/>
                  </a:lnTo>
                  <a:lnTo>
                    <a:pt x="141" y="303"/>
                  </a:lnTo>
                  <a:lnTo>
                    <a:pt x="143" y="301"/>
                  </a:lnTo>
                  <a:lnTo>
                    <a:pt x="144" y="300"/>
                  </a:lnTo>
                  <a:lnTo>
                    <a:pt x="144" y="300"/>
                  </a:lnTo>
                  <a:lnTo>
                    <a:pt x="146" y="298"/>
                  </a:lnTo>
                  <a:lnTo>
                    <a:pt x="146" y="296"/>
                  </a:lnTo>
                  <a:lnTo>
                    <a:pt x="146" y="295"/>
                  </a:lnTo>
                  <a:lnTo>
                    <a:pt x="148" y="293"/>
                  </a:lnTo>
                  <a:lnTo>
                    <a:pt x="148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1" y="285"/>
                  </a:lnTo>
                  <a:lnTo>
                    <a:pt x="152" y="280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7" y="268"/>
                  </a:lnTo>
                  <a:lnTo>
                    <a:pt x="159" y="264"/>
                  </a:lnTo>
                  <a:lnTo>
                    <a:pt x="160" y="260"/>
                  </a:lnTo>
                  <a:lnTo>
                    <a:pt x="164" y="256"/>
                  </a:lnTo>
                  <a:lnTo>
                    <a:pt x="167" y="252"/>
                  </a:lnTo>
                  <a:lnTo>
                    <a:pt x="170" y="247"/>
                  </a:lnTo>
                  <a:lnTo>
                    <a:pt x="178" y="231"/>
                  </a:lnTo>
                  <a:lnTo>
                    <a:pt x="188" y="216"/>
                  </a:lnTo>
                  <a:lnTo>
                    <a:pt x="200" y="202"/>
                  </a:lnTo>
                  <a:lnTo>
                    <a:pt x="215" y="189"/>
                  </a:lnTo>
                  <a:lnTo>
                    <a:pt x="229" y="178"/>
                  </a:lnTo>
                  <a:lnTo>
                    <a:pt x="245" y="167"/>
                  </a:lnTo>
                  <a:lnTo>
                    <a:pt x="260" y="156"/>
                  </a:lnTo>
                  <a:lnTo>
                    <a:pt x="276" y="144"/>
                  </a:lnTo>
                  <a:lnTo>
                    <a:pt x="288" y="132"/>
                  </a:lnTo>
                  <a:lnTo>
                    <a:pt x="301" y="119"/>
                  </a:lnTo>
                  <a:lnTo>
                    <a:pt x="308" y="114"/>
                  </a:lnTo>
                  <a:lnTo>
                    <a:pt x="314" y="109"/>
                  </a:lnTo>
                  <a:lnTo>
                    <a:pt x="320" y="104"/>
                  </a:lnTo>
                  <a:lnTo>
                    <a:pt x="327" y="100"/>
                  </a:lnTo>
                  <a:lnTo>
                    <a:pt x="333" y="93"/>
                  </a:lnTo>
                  <a:lnTo>
                    <a:pt x="340" y="88"/>
                  </a:lnTo>
                  <a:lnTo>
                    <a:pt x="346" y="84"/>
                  </a:lnTo>
                  <a:lnTo>
                    <a:pt x="352" y="79"/>
                  </a:lnTo>
                  <a:lnTo>
                    <a:pt x="359" y="74"/>
                  </a:lnTo>
                  <a:lnTo>
                    <a:pt x="365" y="69"/>
                  </a:lnTo>
                  <a:lnTo>
                    <a:pt x="368" y="69"/>
                  </a:lnTo>
                  <a:lnTo>
                    <a:pt x="372" y="69"/>
                  </a:lnTo>
                  <a:lnTo>
                    <a:pt x="373" y="71"/>
                  </a:lnTo>
                  <a:lnTo>
                    <a:pt x="376" y="72"/>
                  </a:lnTo>
                  <a:lnTo>
                    <a:pt x="378" y="74"/>
                  </a:lnTo>
                  <a:lnTo>
                    <a:pt x="380" y="77"/>
                  </a:lnTo>
                  <a:lnTo>
                    <a:pt x="383" y="80"/>
                  </a:lnTo>
                  <a:lnTo>
                    <a:pt x="384" y="82"/>
                  </a:lnTo>
                  <a:lnTo>
                    <a:pt x="386" y="85"/>
                  </a:lnTo>
                  <a:lnTo>
                    <a:pt x="388" y="88"/>
                  </a:lnTo>
                  <a:lnTo>
                    <a:pt x="396" y="100"/>
                  </a:lnTo>
                  <a:lnTo>
                    <a:pt x="404" y="111"/>
                  </a:lnTo>
                  <a:lnTo>
                    <a:pt x="410" y="122"/>
                  </a:lnTo>
                  <a:lnTo>
                    <a:pt x="416" y="135"/>
                  </a:lnTo>
                  <a:lnTo>
                    <a:pt x="421" y="146"/>
                  </a:lnTo>
                  <a:lnTo>
                    <a:pt x="428" y="157"/>
                  </a:lnTo>
                  <a:lnTo>
                    <a:pt x="436" y="168"/>
                  </a:lnTo>
                  <a:lnTo>
                    <a:pt x="444" y="180"/>
                  </a:lnTo>
                  <a:lnTo>
                    <a:pt x="452" y="191"/>
                  </a:lnTo>
                  <a:lnTo>
                    <a:pt x="463" y="200"/>
                  </a:lnTo>
                  <a:lnTo>
                    <a:pt x="464" y="200"/>
                  </a:lnTo>
                  <a:lnTo>
                    <a:pt x="464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68" y="200"/>
                  </a:lnTo>
                  <a:lnTo>
                    <a:pt x="469" y="200"/>
                  </a:lnTo>
                  <a:lnTo>
                    <a:pt x="469" y="200"/>
                  </a:lnTo>
                  <a:lnTo>
                    <a:pt x="469" y="200"/>
                  </a:lnTo>
                  <a:lnTo>
                    <a:pt x="471" y="202"/>
                  </a:lnTo>
                  <a:lnTo>
                    <a:pt x="476" y="192"/>
                  </a:lnTo>
                  <a:lnTo>
                    <a:pt x="477" y="183"/>
                  </a:lnTo>
                  <a:lnTo>
                    <a:pt x="479" y="173"/>
                  </a:lnTo>
                  <a:lnTo>
                    <a:pt x="477" y="164"/>
                  </a:lnTo>
                  <a:lnTo>
                    <a:pt x="477" y="154"/>
                  </a:lnTo>
                  <a:lnTo>
                    <a:pt x="476" y="144"/>
                  </a:lnTo>
                  <a:lnTo>
                    <a:pt x="474" y="135"/>
                  </a:lnTo>
                  <a:lnTo>
                    <a:pt x="472" y="125"/>
                  </a:lnTo>
                  <a:lnTo>
                    <a:pt x="471" y="116"/>
                  </a:lnTo>
                  <a:lnTo>
                    <a:pt x="471" y="106"/>
                  </a:lnTo>
                  <a:lnTo>
                    <a:pt x="469" y="96"/>
                  </a:lnTo>
                  <a:lnTo>
                    <a:pt x="466" y="85"/>
                  </a:lnTo>
                  <a:lnTo>
                    <a:pt x="464" y="74"/>
                  </a:lnTo>
                  <a:lnTo>
                    <a:pt x="463" y="63"/>
                  </a:lnTo>
                  <a:lnTo>
                    <a:pt x="461" y="53"/>
                  </a:lnTo>
                  <a:lnTo>
                    <a:pt x="460" y="42"/>
                  </a:lnTo>
                  <a:lnTo>
                    <a:pt x="458" y="31"/>
                  </a:lnTo>
                  <a:lnTo>
                    <a:pt x="456" y="21"/>
                  </a:lnTo>
                  <a:lnTo>
                    <a:pt x="455" y="1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1" y="4"/>
                  </a:lnTo>
                  <a:lnTo>
                    <a:pt x="463" y="5"/>
                  </a:lnTo>
                  <a:lnTo>
                    <a:pt x="463" y="7"/>
                  </a:lnTo>
                  <a:lnTo>
                    <a:pt x="464" y="7"/>
                  </a:lnTo>
                  <a:lnTo>
                    <a:pt x="464" y="8"/>
                  </a:lnTo>
                  <a:lnTo>
                    <a:pt x="466" y="8"/>
                  </a:lnTo>
                  <a:lnTo>
                    <a:pt x="466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2" name="Freeform 1306"/>
            <p:cNvSpPr>
              <a:spLocks/>
            </p:cNvSpPr>
            <p:nvPr/>
          </p:nvSpPr>
          <p:spPr bwMode="auto">
            <a:xfrm>
              <a:off x="3865" y="1274"/>
              <a:ext cx="194" cy="798"/>
            </a:xfrm>
            <a:custGeom>
              <a:avLst/>
              <a:gdLst/>
              <a:ahLst/>
              <a:cxnLst>
                <a:cxn ang="0">
                  <a:pos x="208" y="139"/>
                </a:cxn>
                <a:cxn ang="0">
                  <a:pos x="205" y="141"/>
                </a:cxn>
                <a:cxn ang="0">
                  <a:pos x="208" y="171"/>
                </a:cxn>
                <a:cxn ang="0">
                  <a:pos x="217" y="230"/>
                </a:cxn>
                <a:cxn ang="0">
                  <a:pos x="224" y="315"/>
                </a:cxn>
                <a:cxn ang="0">
                  <a:pos x="229" y="341"/>
                </a:cxn>
                <a:cxn ang="0">
                  <a:pos x="259" y="427"/>
                </a:cxn>
                <a:cxn ang="0">
                  <a:pos x="264" y="459"/>
                </a:cxn>
                <a:cxn ang="0">
                  <a:pos x="262" y="467"/>
                </a:cxn>
                <a:cxn ang="0">
                  <a:pos x="261" y="501"/>
                </a:cxn>
                <a:cxn ang="0">
                  <a:pos x="256" y="526"/>
                </a:cxn>
                <a:cxn ang="0">
                  <a:pos x="254" y="573"/>
                </a:cxn>
                <a:cxn ang="0">
                  <a:pos x="285" y="579"/>
                </a:cxn>
                <a:cxn ang="0">
                  <a:pos x="293" y="614"/>
                </a:cxn>
                <a:cxn ang="0">
                  <a:pos x="310" y="776"/>
                </a:cxn>
                <a:cxn ang="0">
                  <a:pos x="326" y="854"/>
                </a:cxn>
                <a:cxn ang="0">
                  <a:pos x="321" y="853"/>
                </a:cxn>
                <a:cxn ang="0">
                  <a:pos x="325" y="873"/>
                </a:cxn>
                <a:cxn ang="0">
                  <a:pos x="333" y="902"/>
                </a:cxn>
                <a:cxn ang="0">
                  <a:pos x="336" y="923"/>
                </a:cxn>
                <a:cxn ang="0">
                  <a:pos x="358" y="995"/>
                </a:cxn>
                <a:cxn ang="0">
                  <a:pos x="397" y="1083"/>
                </a:cxn>
                <a:cxn ang="0">
                  <a:pos x="390" y="1294"/>
                </a:cxn>
                <a:cxn ang="0">
                  <a:pos x="342" y="1496"/>
                </a:cxn>
                <a:cxn ang="0">
                  <a:pos x="323" y="1542"/>
                </a:cxn>
                <a:cxn ang="0">
                  <a:pos x="307" y="1617"/>
                </a:cxn>
                <a:cxn ang="0">
                  <a:pos x="249" y="1648"/>
                </a:cxn>
                <a:cxn ang="0">
                  <a:pos x="246" y="1632"/>
                </a:cxn>
                <a:cxn ang="0">
                  <a:pos x="256" y="1592"/>
                </a:cxn>
                <a:cxn ang="0">
                  <a:pos x="267" y="1536"/>
                </a:cxn>
                <a:cxn ang="0">
                  <a:pos x="273" y="1489"/>
                </a:cxn>
                <a:cxn ang="0">
                  <a:pos x="270" y="1493"/>
                </a:cxn>
                <a:cxn ang="0">
                  <a:pos x="265" y="1523"/>
                </a:cxn>
                <a:cxn ang="0">
                  <a:pos x="261" y="1542"/>
                </a:cxn>
                <a:cxn ang="0">
                  <a:pos x="259" y="1555"/>
                </a:cxn>
                <a:cxn ang="0">
                  <a:pos x="238" y="1630"/>
                </a:cxn>
                <a:cxn ang="0">
                  <a:pos x="214" y="1632"/>
                </a:cxn>
                <a:cxn ang="0">
                  <a:pos x="216" y="1566"/>
                </a:cxn>
                <a:cxn ang="0">
                  <a:pos x="208" y="1584"/>
                </a:cxn>
                <a:cxn ang="0">
                  <a:pos x="205" y="1635"/>
                </a:cxn>
                <a:cxn ang="0">
                  <a:pos x="131" y="1653"/>
                </a:cxn>
                <a:cxn ang="0">
                  <a:pos x="89" y="1565"/>
                </a:cxn>
                <a:cxn ang="0">
                  <a:pos x="86" y="1598"/>
                </a:cxn>
                <a:cxn ang="0">
                  <a:pos x="77" y="1643"/>
                </a:cxn>
                <a:cxn ang="0">
                  <a:pos x="41" y="1649"/>
                </a:cxn>
                <a:cxn ang="0">
                  <a:pos x="14" y="1624"/>
                </a:cxn>
                <a:cxn ang="0">
                  <a:pos x="14" y="1595"/>
                </a:cxn>
                <a:cxn ang="0">
                  <a:pos x="3" y="1502"/>
                </a:cxn>
                <a:cxn ang="0">
                  <a:pos x="1" y="1353"/>
                </a:cxn>
                <a:cxn ang="0">
                  <a:pos x="3" y="1222"/>
                </a:cxn>
                <a:cxn ang="0">
                  <a:pos x="13" y="973"/>
                </a:cxn>
                <a:cxn ang="0">
                  <a:pos x="30" y="733"/>
                </a:cxn>
                <a:cxn ang="0">
                  <a:pos x="59" y="584"/>
                </a:cxn>
                <a:cxn ang="0">
                  <a:pos x="80" y="469"/>
                </a:cxn>
                <a:cxn ang="0">
                  <a:pos x="88" y="429"/>
                </a:cxn>
                <a:cxn ang="0">
                  <a:pos x="104" y="349"/>
                </a:cxn>
                <a:cxn ang="0">
                  <a:pos x="129" y="229"/>
                </a:cxn>
                <a:cxn ang="0">
                  <a:pos x="147" y="110"/>
                </a:cxn>
                <a:cxn ang="0">
                  <a:pos x="160" y="29"/>
                </a:cxn>
                <a:cxn ang="0">
                  <a:pos x="176" y="45"/>
                </a:cxn>
              </a:cxnLst>
              <a:rect l="0" t="0" r="r" b="b"/>
              <a:pathLst>
                <a:path w="408" h="1653">
                  <a:moveTo>
                    <a:pt x="193" y="86"/>
                  </a:moveTo>
                  <a:lnTo>
                    <a:pt x="195" y="93"/>
                  </a:lnTo>
                  <a:lnTo>
                    <a:pt x="197" y="97"/>
                  </a:lnTo>
                  <a:lnTo>
                    <a:pt x="200" y="104"/>
                  </a:lnTo>
                  <a:lnTo>
                    <a:pt x="201" y="110"/>
                  </a:lnTo>
                  <a:lnTo>
                    <a:pt x="203" y="115"/>
                  </a:lnTo>
                  <a:lnTo>
                    <a:pt x="205" y="121"/>
                  </a:lnTo>
                  <a:lnTo>
                    <a:pt x="205" y="128"/>
                  </a:lnTo>
                  <a:lnTo>
                    <a:pt x="206" y="133"/>
                  </a:lnTo>
                  <a:lnTo>
                    <a:pt x="208" y="139"/>
                  </a:lnTo>
                  <a:lnTo>
                    <a:pt x="209" y="145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08" y="144"/>
                  </a:lnTo>
                  <a:lnTo>
                    <a:pt x="208" y="142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3" y="141"/>
                  </a:lnTo>
                  <a:lnTo>
                    <a:pt x="201" y="144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3"/>
                  </a:lnTo>
                  <a:lnTo>
                    <a:pt x="203" y="157"/>
                  </a:lnTo>
                  <a:lnTo>
                    <a:pt x="205" y="160"/>
                  </a:lnTo>
                  <a:lnTo>
                    <a:pt x="206" y="163"/>
                  </a:lnTo>
                  <a:lnTo>
                    <a:pt x="206" y="168"/>
                  </a:lnTo>
                  <a:lnTo>
                    <a:pt x="208" y="171"/>
                  </a:lnTo>
                  <a:lnTo>
                    <a:pt x="208" y="174"/>
                  </a:lnTo>
                  <a:lnTo>
                    <a:pt x="209" y="181"/>
                  </a:lnTo>
                  <a:lnTo>
                    <a:pt x="211" y="187"/>
                  </a:lnTo>
                  <a:lnTo>
                    <a:pt x="211" y="193"/>
                  </a:lnTo>
                  <a:lnTo>
                    <a:pt x="213" y="198"/>
                  </a:lnTo>
                  <a:lnTo>
                    <a:pt x="213" y="205"/>
                  </a:lnTo>
                  <a:lnTo>
                    <a:pt x="214" y="211"/>
                  </a:lnTo>
                  <a:lnTo>
                    <a:pt x="216" y="217"/>
                  </a:lnTo>
                  <a:lnTo>
                    <a:pt x="216" y="224"/>
                  </a:lnTo>
                  <a:lnTo>
                    <a:pt x="217" y="230"/>
                  </a:lnTo>
                  <a:lnTo>
                    <a:pt x="217" y="237"/>
                  </a:lnTo>
                  <a:lnTo>
                    <a:pt x="219" y="245"/>
                  </a:lnTo>
                  <a:lnTo>
                    <a:pt x="221" y="253"/>
                  </a:lnTo>
                  <a:lnTo>
                    <a:pt x="221" y="261"/>
                  </a:lnTo>
                  <a:lnTo>
                    <a:pt x="222" y="269"/>
                  </a:lnTo>
                  <a:lnTo>
                    <a:pt x="222" y="278"/>
                  </a:lnTo>
                  <a:lnTo>
                    <a:pt x="222" y="286"/>
                  </a:lnTo>
                  <a:lnTo>
                    <a:pt x="224" y="296"/>
                  </a:lnTo>
                  <a:lnTo>
                    <a:pt x="224" y="305"/>
                  </a:lnTo>
                  <a:lnTo>
                    <a:pt x="224" y="315"/>
                  </a:lnTo>
                  <a:lnTo>
                    <a:pt x="222" y="323"/>
                  </a:lnTo>
                  <a:lnTo>
                    <a:pt x="225" y="325"/>
                  </a:lnTo>
                  <a:lnTo>
                    <a:pt x="225" y="326"/>
                  </a:lnTo>
                  <a:lnTo>
                    <a:pt x="227" y="328"/>
                  </a:lnTo>
                  <a:lnTo>
                    <a:pt x="227" y="329"/>
                  </a:lnTo>
                  <a:lnTo>
                    <a:pt x="229" y="333"/>
                  </a:lnTo>
                  <a:lnTo>
                    <a:pt x="229" y="334"/>
                  </a:lnTo>
                  <a:lnTo>
                    <a:pt x="229" y="336"/>
                  </a:lnTo>
                  <a:lnTo>
                    <a:pt x="229" y="339"/>
                  </a:lnTo>
                  <a:lnTo>
                    <a:pt x="229" y="341"/>
                  </a:lnTo>
                  <a:lnTo>
                    <a:pt x="230" y="342"/>
                  </a:lnTo>
                  <a:lnTo>
                    <a:pt x="232" y="352"/>
                  </a:lnTo>
                  <a:lnTo>
                    <a:pt x="235" y="361"/>
                  </a:lnTo>
                  <a:lnTo>
                    <a:pt x="237" y="371"/>
                  </a:lnTo>
                  <a:lnTo>
                    <a:pt x="240" y="381"/>
                  </a:lnTo>
                  <a:lnTo>
                    <a:pt x="243" y="390"/>
                  </a:lnTo>
                  <a:lnTo>
                    <a:pt x="246" y="400"/>
                  </a:lnTo>
                  <a:lnTo>
                    <a:pt x="249" y="409"/>
                  </a:lnTo>
                  <a:lnTo>
                    <a:pt x="254" y="417"/>
                  </a:lnTo>
                  <a:lnTo>
                    <a:pt x="259" y="427"/>
                  </a:lnTo>
                  <a:lnTo>
                    <a:pt x="264" y="435"/>
                  </a:lnTo>
                  <a:lnTo>
                    <a:pt x="264" y="438"/>
                  </a:lnTo>
                  <a:lnTo>
                    <a:pt x="264" y="441"/>
                  </a:lnTo>
                  <a:lnTo>
                    <a:pt x="264" y="445"/>
                  </a:lnTo>
                  <a:lnTo>
                    <a:pt x="264" y="446"/>
                  </a:lnTo>
                  <a:lnTo>
                    <a:pt x="264" y="449"/>
                  </a:lnTo>
                  <a:lnTo>
                    <a:pt x="262" y="451"/>
                  </a:lnTo>
                  <a:lnTo>
                    <a:pt x="264" y="454"/>
                  </a:lnTo>
                  <a:lnTo>
                    <a:pt x="264" y="457"/>
                  </a:lnTo>
                  <a:lnTo>
                    <a:pt x="264" y="459"/>
                  </a:lnTo>
                  <a:lnTo>
                    <a:pt x="265" y="462"/>
                  </a:lnTo>
                  <a:lnTo>
                    <a:pt x="264" y="462"/>
                  </a:lnTo>
                  <a:lnTo>
                    <a:pt x="264" y="462"/>
                  </a:lnTo>
                  <a:lnTo>
                    <a:pt x="264" y="462"/>
                  </a:lnTo>
                  <a:lnTo>
                    <a:pt x="264" y="464"/>
                  </a:lnTo>
                  <a:lnTo>
                    <a:pt x="262" y="464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62" y="467"/>
                  </a:lnTo>
                  <a:lnTo>
                    <a:pt x="262" y="467"/>
                  </a:lnTo>
                  <a:lnTo>
                    <a:pt x="261" y="467"/>
                  </a:lnTo>
                  <a:lnTo>
                    <a:pt x="262" y="472"/>
                  </a:lnTo>
                  <a:lnTo>
                    <a:pt x="262" y="475"/>
                  </a:lnTo>
                  <a:lnTo>
                    <a:pt x="261" y="480"/>
                  </a:lnTo>
                  <a:lnTo>
                    <a:pt x="261" y="483"/>
                  </a:lnTo>
                  <a:lnTo>
                    <a:pt x="261" y="486"/>
                  </a:lnTo>
                  <a:lnTo>
                    <a:pt x="259" y="489"/>
                  </a:lnTo>
                  <a:lnTo>
                    <a:pt x="259" y="494"/>
                  </a:lnTo>
                  <a:lnTo>
                    <a:pt x="259" y="497"/>
                  </a:lnTo>
                  <a:lnTo>
                    <a:pt x="261" y="501"/>
                  </a:lnTo>
                  <a:lnTo>
                    <a:pt x="262" y="505"/>
                  </a:lnTo>
                  <a:lnTo>
                    <a:pt x="259" y="507"/>
                  </a:lnTo>
                  <a:lnTo>
                    <a:pt x="257" y="509"/>
                  </a:lnTo>
                  <a:lnTo>
                    <a:pt x="257" y="510"/>
                  </a:lnTo>
                  <a:lnTo>
                    <a:pt x="256" y="513"/>
                  </a:lnTo>
                  <a:lnTo>
                    <a:pt x="256" y="515"/>
                  </a:lnTo>
                  <a:lnTo>
                    <a:pt x="256" y="518"/>
                  </a:lnTo>
                  <a:lnTo>
                    <a:pt x="256" y="520"/>
                  </a:lnTo>
                  <a:lnTo>
                    <a:pt x="256" y="523"/>
                  </a:lnTo>
                  <a:lnTo>
                    <a:pt x="256" y="526"/>
                  </a:lnTo>
                  <a:lnTo>
                    <a:pt x="256" y="529"/>
                  </a:lnTo>
                  <a:lnTo>
                    <a:pt x="254" y="534"/>
                  </a:lnTo>
                  <a:lnTo>
                    <a:pt x="254" y="539"/>
                  </a:lnTo>
                  <a:lnTo>
                    <a:pt x="253" y="544"/>
                  </a:lnTo>
                  <a:lnTo>
                    <a:pt x="253" y="549"/>
                  </a:lnTo>
                  <a:lnTo>
                    <a:pt x="253" y="553"/>
                  </a:lnTo>
                  <a:lnTo>
                    <a:pt x="254" y="558"/>
                  </a:lnTo>
                  <a:lnTo>
                    <a:pt x="254" y="563"/>
                  </a:lnTo>
                  <a:lnTo>
                    <a:pt x="254" y="568"/>
                  </a:lnTo>
                  <a:lnTo>
                    <a:pt x="254" y="573"/>
                  </a:lnTo>
                  <a:lnTo>
                    <a:pt x="253" y="576"/>
                  </a:lnTo>
                  <a:lnTo>
                    <a:pt x="256" y="579"/>
                  </a:lnTo>
                  <a:lnTo>
                    <a:pt x="259" y="581"/>
                  </a:lnTo>
                  <a:lnTo>
                    <a:pt x="262" y="582"/>
                  </a:lnTo>
                  <a:lnTo>
                    <a:pt x="267" y="582"/>
                  </a:lnTo>
                  <a:lnTo>
                    <a:pt x="270" y="582"/>
                  </a:lnTo>
                  <a:lnTo>
                    <a:pt x="275" y="581"/>
                  </a:lnTo>
                  <a:lnTo>
                    <a:pt x="278" y="581"/>
                  </a:lnTo>
                  <a:lnTo>
                    <a:pt x="281" y="581"/>
                  </a:lnTo>
                  <a:lnTo>
                    <a:pt x="285" y="579"/>
                  </a:lnTo>
                  <a:lnTo>
                    <a:pt x="288" y="581"/>
                  </a:lnTo>
                  <a:lnTo>
                    <a:pt x="288" y="584"/>
                  </a:lnTo>
                  <a:lnTo>
                    <a:pt x="286" y="587"/>
                  </a:lnTo>
                  <a:lnTo>
                    <a:pt x="288" y="590"/>
                  </a:lnTo>
                  <a:lnTo>
                    <a:pt x="288" y="595"/>
                  </a:lnTo>
                  <a:lnTo>
                    <a:pt x="289" y="598"/>
                  </a:lnTo>
                  <a:lnTo>
                    <a:pt x="291" y="601"/>
                  </a:lnTo>
                  <a:lnTo>
                    <a:pt x="291" y="606"/>
                  </a:lnTo>
                  <a:lnTo>
                    <a:pt x="293" y="609"/>
                  </a:lnTo>
                  <a:lnTo>
                    <a:pt x="293" y="614"/>
                  </a:lnTo>
                  <a:lnTo>
                    <a:pt x="293" y="619"/>
                  </a:lnTo>
                  <a:lnTo>
                    <a:pt x="294" y="637"/>
                  </a:lnTo>
                  <a:lnTo>
                    <a:pt x="296" y="654"/>
                  </a:lnTo>
                  <a:lnTo>
                    <a:pt x="297" y="672"/>
                  </a:lnTo>
                  <a:lnTo>
                    <a:pt x="299" y="688"/>
                  </a:lnTo>
                  <a:lnTo>
                    <a:pt x="301" y="705"/>
                  </a:lnTo>
                  <a:lnTo>
                    <a:pt x="304" y="723"/>
                  </a:lnTo>
                  <a:lnTo>
                    <a:pt x="305" y="741"/>
                  </a:lnTo>
                  <a:lnTo>
                    <a:pt x="309" y="758"/>
                  </a:lnTo>
                  <a:lnTo>
                    <a:pt x="310" y="776"/>
                  </a:lnTo>
                  <a:lnTo>
                    <a:pt x="313" y="793"/>
                  </a:lnTo>
                  <a:lnTo>
                    <a:pt x="315" y="800"/>
                  </a:lnTo>
                  <a:lnTo>
                    <a:pt x="317" y="808"/>
                  </a:lnTo>
                  <a:lnTo>
                    <a:pt x="320" y="814"/>
                  </a:lnTo>
                  <a:lnTo>
                    <a:pt x="321" y="821"/>
                  </a:lnTo>
                  <a:lnTo>
                    <a:pt x="321" y="827"/>
                  </a:lnTo>
                  <a:lnTo>
                    <a:pt x="323" y="833"/>
                  </a:lnTo>
                  <a:lnTo>
                    <a:pt x="325" y="841"/>
                  </a:lnTo>
                  <a:lnTo>
                    <a:pt x="326" y="848"/>
                  </a:lnTo>
                  <a:lnTo>
                    <a:pt x="326" y="854"/>
                  </a:lnTo>
                  <a:lnTo>
                    <a:pt x="328" y="862"/>
                  </a:lnTo>
                  <a:lnTo>
                    <a:pt x="328" y="861"/>
                  </a:lnTo>
                  <a:lnTo>
                    <a:pt x="326" y="861"/>
                  </a:lnTo>
                  <a:lnTo>
                    <a:pt x="326" y="859"/>
                  </a:lnTo>
                  <a:lnTo>
                    <a:pt x="326" y="857"/>
                  </a:lnTo>
                  <a:lnTo>
                    <a:pt x="325" y="856"/>
                  </a:lnTo>
                  <a:lnTo>
                    <a:pt x="325" y="856"/>
                  </a:lnTo>
                  <a:lnTo>
                    <a:pt x="325" y="854"/>
                  </a:lnTo>
                  <a:lnTo>
                    <a:pt x="323" y="854"/>
                  </a:lnTo>
                  <a:lnTo>
                    <a:pt x="321" y="853"/>
                  </a:lnTo>
                  <a:lnTo>
                    <a:pt x="320" y="853"/>
                  </a:lnTo>
                  <a:lnTo>
                    <a:pt x="318" y="854"/>
                  </a:lnTo>
                  <a:lnTo>
                    <a:pt x="318" y="856"/>
                  </a:lnTo>
                  <a:lnTo>
                    <a:pt x="318" y="859"/>
                  </a:lnTo>
                  <a:lnTo>
                    <a:pt x="320" y="861"/>
                  </a:lnTo>
                  <a:lnTo>
                    <a:pt x="320" y="864"/>
                  </a:lnTo>
                  <a:lnTo>
                    <a:pt x="321" y="865"/>
                  </a:lnTo>
                  <a:lnTo>
                    <a:pt x="323" y="869"/>
                  </a:lnTo>
                  <a:lnTo>
                    <a:pt x="325" y="870"/>
                  </a:lnTo>
                  <a:lnTo>
                    <a:pt x="325" y="873"/>
                  </a:lnTo>
                  <a:lnTo>
                    <a:pt x="326" y="875"/>
                  </a:lnTo>
                  <a:lnTo>
                    <a:pt x="325" y="878"/>
                  </a:lnTo>
                  <a:lnTo>
                    <a:pt x="326" y="881"/>
                  </a:lnTo>
                  <a:lnTo>
                    <a:pt x="326" y="885"/>
                  </a:lnTo>
                  <a:lnTo>
                    <a:pt x="328" y="888"/>
                  </a:lnTo>
                  <a:lnTo>
                    <a:pt x="328" y="891"/>
                  </a:lnTo>
                  <a:lnTo>
                    <a:pt x="329" y="894"/>
                  </a:lnTo>
                  <a:lnTo>
                    <a:pt x="331" y="897"/>
                  </a:lnTo>
                  <a:lnTo>
                    <a:pt x="331" y="899"/>
                  </a:lnTo>
                  <a:lnTo>
                    <a:pt x="333" y="902"/>
                  </a:lnTo>
                  <a:lnTo>
                    <a:pt x="331" y="905"/>
                  </a:lnTo>
                  <a:lnTo>
                    <a:pt x="333" y="907"/>
                  </a:lnTo>
                  <a:lnTo>
                    <a:pt x="334" y="907"/>
                  </a:lnTo>
                  <a:lnTo>
                    <a:pt x="334" y="910"/>
                  </a:lnTo>
                  <a:lnTo>
                    <a:pt x="334" y="912"/>
                  </a:lnTo>
                  <a:lnTo>
                    <a:pt x="336" y="913"/>
                  </a:lnTo>
                  <a:lnTo>
                    <a:pt x="336" y="917"/>
                  </a:lnTo>
                  <a:lnTo>
                    <a:pt x="336" y="918"/>
                  </a:lnTo>
                  <a:lnTo>
                    <a:pt x="336" y="921"/>
                  </a:lnTo>
                  <a:lnTo>
                    <a:pt x="336" y="923"/>
                  </a:lnTo>
                  <a:lnTo>
                    <a:pt x="334" y="926"/>
                  </a:lnTo>
                  <a:lnTo>
                    <a:pt x="331" y="929"/>
                  </a:lnTo>
                  <a:lnTo>
                    <a:pt x="336" y="936"/>
                  </a:lnTo>
                  <a:lnTo>
                    <a:pt x="341" y="944"/>
                  </a:lnTo>
                  <a:lnTo>
                    <a:pt x="344" y="952"/>
                  </a:lnTo>
                  <a:lnTo>
                    <a:pt x="347" y="960"/>
                  </a:lnTo>
                  <a:lnTo>
                    <a:pt x="350" y="969"/>
                  </a:lnTo>
                  <a:lnTo>
                    <a:pt x="353" y="977"/>
                  </a:lnTo>
                  <a:lnTo>
                    <a:pt x="355" y="985"/>
                  </a:lnTo>
                  <a:lnTo>
                    <a:pt x="358" y="995"/>
                  </a:lnTo>
                  <a:lnTo>
                    <a:pt x="361" y="1003"/>
                  </a:lnTo>
                  <a:lnTo>
                    <a:pt x="365" y="1011"/>
                  </a:lnTo>
                  <a:lnTo>
                    <a:pt x="368" y="1021"/>
                  </a:lnTo>
                  <a:lnTo>
                    <a:pt x="371" y="1030"/>
                  </a:lnTo>
                  <a:lnTo>
                    <a:pt x="374" y="1038"/>
                  </a:lnTo>
                  <a:lnTo>
                    <a:pt x="379" y="1048"/>
                  </a:lnTo>
                  <a:lnTo>
                    <a:pt x="382" y="1057"/>
                  </a:lnTo>
                  <a:lnTo>
                    <a:pt x="387" y="1065"/>
                  </a:lnTo>
                  <a:lnTo>
                    <a:pt x="392" y="1073"/>
                  </a:lnTo>
                  <a:lnTo>
                    <a:pt x="397" y="1083"/>
                  </a:lnTo>
                  <a:lnTo>
                    <a:pt x="403" y="1091"/>
                  </a:lnTo>
                  <a:lnTo>
                    <a:pt x="408" y="1099"/>
                  </a:lnTo>
                  <a:lnTo>
                    <a:pt x="406" y="1121"/>
                  </a:lnTo>
                  <a:lnTo>
                    <a:pt x="403" y="1145"/>
                  </a:lnTo>
                  <a:lnTo>
                    <a:pt x="401" y="1169"/>
                  </a:lnTo>
                  <a:lnTo>
                    <a:pt x="400" y="1195"/>
                  </a:lnTo>
                  <a:lnTo>
                    <a:pt x="397" y="1221"/>
                  </a:lnTo>
                  <a:lnTo>
                    <a:pt x="395" y="1245"/>
                  </a:lnTo>
                  <a:lnTo>
                    <a:pt x="392" y="1270"/>
                  </a:lnTo>
                  <a:lnTo>
                    <a:pt x="390" y="1294"/>
                  </a:lnTo>
                  <a:lnTo>
                    <a:pt x="387" y="1318"/>
                  </a:lnTo>
                  <a:lnTo>
                    <a:pt x="384" y="1341"/>
                  </a:lnTo>
                  <a:lnTo>
                    <a:pt x="379" y="1360"/>
                  </a:lnTo>
                  <a:lnTo>
                    <a:pt x="374" y="1379"/>
                  </a:lnTo>
                  <a:lnTo>
                    <a:pt x="369" y="1398"/>
                  </a:lnTo>
                  <a:lnTo>
                    <a:pt x="365" y="1419"/>
                  </a:lnTo>
                  <a:lnTo>
                    <a:pt x="360" y="1438"/>
                  </a:lnTo>
                  <a:lnTo>
                    <a:pt x="355" y="1457"/>
                  </a:lnTo>
                  <a:lnTo>
                    <a:pt x="350" y="1477"/>
                  </a:lnTo>
                  <a:lnTo>
                    <a:pt x="342" y="1496"/>
                  </a:lnTo>
                  <a:lnTo>
                    <a:pt x="334" y="1513"/>
                  </a:lnTo>
                  <a:lnTo>
                    <a:pt x="325" y="1529"/>
                  </a:lnTo>
                  <a:lnTo>
                    <a:pt x="325" y="1529"/>
                  </a:lnTo>
                  <a:lnTo>
                    <a:pt x="323" y="1531"/>
                  </a:lnTo>
                  <a:lnTo>
                    <a:pt x="323" y="1533"/>
                  </a:lnTo>
                  <a:lnTo>
                    <a:pt x="323" y="1534"/>
                  </a:lnTo>
                  <a:lnTo>
                    <a:pt x="323" y="1537"/>
                  </a:lnTo>
                  <a:lnTo>
                    <a:pt x="323" y="1539"/>
                  </a:lnTo>
                  <a:lnTo>
                    <a:pt x="323" y="1541"/>
                  </a:lnTo>
                  <a:lnTo>
                    <a:pt x="323" y="1542"/>
                  </a:lnTo>
                  <a:lnTo>
                    <a:pt x="321" y="1545"/>
                  </a:lnTo>
                  <a:lnTo>
                    <a:pt x="321" y="1547"/>
                  </a:lnTo>
                  <a:lnTo>
                    <a:pt x="318" y="1555"/>
                  </a:lnTo>
                  <a:lnTo>
                    <a:pt x="317" y="1563"/>
                  </a:lnTo>
                  <a:lnTo>
                    <a:pt x="313" y="1573"/>
                  </a:lnTo>
                  <a:lnTo>
                    <a:pt x="312" y="1581"/>
                  </a:lnTo>
                  <a:lnTo>
                    <a:pt x="310" y="1590"/>
                  </a:lnTo>
                  <a:lnTo>
                    <a:pt x="310" y="1600"/>
                  </a:lnTo>
                  <a:lnTo>
                    <a:pt x="309" y="1609"/>
                  </a:lnTo>
                  <a:lnTo>
                    <a:pt x="307" y="1617"/>
                  </a:lnTo>
                  <a:lnTo>
                    <a:pt x="305" y="1627"/>
                  </a:lnTo>
                  <a:lnTo>
                    <a:pt x="304" y="1635"/>
                  </a:lnTo>
                  <a:lnTo>
                    <a:pt x="297" y="1637"/>
                  </a:lnTo>
                  <a:lnTo>
                    <a:pt x="291" y="1638"/>
                  </a:lnTo>
                  <a:lnTo>
                    <a:pt x="285" y="1640"/>
                  </a:lnTo>
                  <a:lnTo>
                    <a:pt x="277" y="1641"/>
                  </a:lnTo>
                  <a:lnTo>
                    <a:pt x="270" y="1643"/>
                  </a:lnTo>
                  <a:lnTo>
                    <a:pt x="264" y="1645"/>
                  </a:lnTo>
                  <a:lnTo>
                    <a:pt x="256" y="1646"/>
                  </a:lnTo>
                  <a:lnTo>
                    <a:pt x="249" y="1648"/>
                  </a:lnTo>
                  <a:lnTo>
                    <a:pt x="243" y="1648"/>
                  </a:lnTo>
                  <a:lnTo>
                    <a:pt x="235" y="1649"/>
                  </a:lnTo>
                  <a:lnTo>
                    <a:pt x="237" y="1648"/>
                  </a:lnTo>
                  <a:lnTo>
                    <a:pt x="238" y="1645"/>
                  </a:lnTo>
                  <a:lnTo>
                    <a:pt x="240" y="1643"/>
                  </a:lnTo>
                  <a:lnTo>
                    <a:pt x="241" y="1640"/>
                  </a:lnTo>
                  <a:lnTo>
                    <a:pt x="243" y="1638"/>
                  </a:lnTo>
                  <a:lnTo>
                    <a:pt x="245" y="1637"/>
                  </a:lnTo>
                  <a:lnTo>
                    <a:pt x="246" y="1633"/>
                  </a:lnTo>
                  <a:lnTo>
                    <a:pt x="246" y="1632"/>
                  </a:lnTo>
                  <a:lnTo>
                    <a:pt x="246" y="1629"/>
                  </a:lnTo>
                  <a:lnTo>
                    <a:pt x="246" y="1627"/>
                  </a:lnTo>
                  <a:lnTo>
                    <a:pt x="249" y="1624"/>
                  </a:lnTo>
                  <a:lnTo>
                    <a:pt x="251" y="1619"/>
                  </a:lnTo>
                  <a:lnTo>
                    <a:pt x="253" y="1614"/>
                  </a:lnTo>
                  <a:lnTo>
                    <a:pt x="254" y="1611"/>
                  </a:lnTo>
                  <a:lnTo>
                    <a:pt x="254" y="1606"/>
                  </a:lnTo>
                  <a:lnTo>
                    <a:pt x="254" y="1601"/>
                  </a:lnTo>
                  <a:lnTo>
                    <a:pt x="256" y="1597"/>
                  </a:lnTo>
                  <a:lnTo>
                    <a:pt x="256" y="1592"/>
                  </a:lnTo>
                  <a:lnTo>
                    <a:pt x="257" y="1587"/>
                  </a:lnTo>
                  <a:lnTo>
                    <a:pt x="259" y="1582"/>
                  </a:lnTo>
                  <a:lnTo>
                    <a:pt x="261" y="1577"/>
                  </a:lnTo>
                  <a:lnTo>
                    <a:pt x="261" y="1571"/>
                  </a:lnTo>
                  <a:lnTo>
                    <a:pt x="262" y="1566"/>
                  </a:lnTo>
                  <a:lnTo>
                    <a:pt x="262" y="1560"/>
                  </a:lnTo>
                  <a:lnTo>
                    <a:pt x="264" y="1553"/>
                  </a:lnTo>
                  <a:lnTo>
                    <a:pt x="265" y="1549"/>
                  </a:lnTo>
                  <a:lnTo>
                    <a:pt x="265" y="1542"/>
                  </a:lnTo>
                  <a:lnTo>
                    <a:pt x="267" y="1536"/>
                  </a:lnTo>
                  <a:lnTo>
                    <a:pt x="269" y="1529"/>
                  </a:lnTo>
                  <a:lnTo>
                    <a:pt x="270" y="1523"/>
                  </a:lnTo>
                  <a:lnTo>
                    <a:pt x="270" y="1520"/>
                  </a:lnTo>
                  <a:lnTo>
                    <a:pt x="270" y="1515"/>
                  </a:lnTo>
                  <a:lnTo>
                    <a:pt x="270" y="1510"/>
                  </a:lnTo>
                  <a:lnTo>
                    <a:pt x="272" y="1507"/>
                  </a:lnTo>
                  <a:lnTo>
                    <a:pt x="272" y="1502"/>
                  </a:lnTo>
                  <a:lnTo>
                    <a:pt x="273" y="1497"/>
                  </a:lnTo>
                  <a:lnTo>
                    <a:pt x="273" y="1493"/>
                  </a:lnTo>
                  <a:lnTo>
                    <a:pt x="273" y="1489"/>
                  </a:lnTo>
                  <a:lnTo>
                    <a:pt x="275" y="1485"/>
                  </a:lnTo>
                  <a:lnTo>
                    <a:pt x="273" y="1480"/>
                  </a:lnTo>
                  <a:lnTo>
                    <a:pt x="273" y="1481"/>
                  </a:lnTo>
                  <a:lnTo>
                    <a:pt x="273" y="1483"/>
                  </a:lnTo>
                  <a:lnTo>
                    <a:pt x="272" y="1485"/>
                  </a:lnTo>
                  <a:lnTo>
                    <a:pt x="272" y="1486"/>
                  </a:lnTo>
                  <a:lnTo>
                    <a:pt x="272" y="1488"/>
                  </a:lnTo>
                  <a:lnTo>
                    <a:pt x="270" y="1489"/>
                  </a:lnTo>
                  <a:lnTo>
                    <a:pt x="270" y="1491"/>
                  </a:lnTo>
                  <a:lnTo>
                    <a:pt x="270" y="1493"/>
                  </a:lnTo>
                  <a:lnTo>
                    <a:pt x="270" y="1494"/>
                  </a:lnTo>
                  <a:lnTo>
                    <a:pt x="270" y="1496"/>
                  </a:lnTo>
                  <a:lnTo>
                    <a:pt x="269" y="1499"/>
                  </a:lnTo>
                  <a:lnTo>
                    <a:pt x="269" y="1502"/>
                  </a:lnTo>
                  <a:lnTo>
                    <a:pt x="267" y="1505"/>
                  </a:lnTo>
                  <a:lnTo>
                    <a:pt x="267" y="1509"/>
                  </a:lnTo>
                  <a:lnTo>
                    <a:pt x="267" y="1513"/>
                  </a:lnTo>
                  <a:lnTo>
                    <a:pt x="267" y="1517"/>
                  </a:lnTo>
                  <a:lnTo>
                    <a:pt x="265" y="1520"/>
                  </a:lnTo>
                  <a:lnTo>
                    <a:pt x="265" y="1523"/>
                  </a:lnTo>
                  <a:lnTo>
                    <a:pt x="264" y="1528"/>
                  </a:lnTo>
                  <a:lnTo>
                    <a:pt x="262" y="1531"/>
                  </a:lnTo>
                  <a:lnTo>
                    <a:pt x="262" y="1533"/>
                  </a:lnTo>
                  <a:lnTo>
                    <a:pt x="262" y="1534"/>
                  </a:lnTo>
                  <a:lnTo>
                    <a:pt x="262" y="1536"/>
                  </a:lnTo>
                  <a:lnTo>
                    <a:pt x="262" y="1537"/>
                  </a:lnTo>
                  <a:lnTo>
                    <a:pt x="261" y="1537"/>
                  </a:lnTo>
                  <a:lnTo>
                    <a:pt x="261" y="1539"/>
                  </a:lnTo>
                  <a:lnTo>
                    <a:pt x="261" y="1541"/>
                  </a:lnTo>
                  <a:lnTo>
                    <a:pt x="261" y="1542"/>
                  </a:lnTo>
                  <a:lnTo>
                    <a:pt x="261" y="1544"/>
                  </a:lnTo>
                  <a:lnTo>
                    <a:pt x="262" y="1544"/>
                  </a:lnTo>
                  <a:lnTo>
                    <a:pt x="261" y="1545"/>
                  </a:lnTo>
                  <a:lnTo>
                    <a:pt x="261" y="1547"/>
                  </a:lnTo>
                  <a:lnTo>
                    <a:pt x="261" y="1547"/>
                  </a:lnTo>
                  <a:lnTo>
                    <a:pt x="259" y="1549"/>
                  </a:lnTo>
                  <a:lnTo>
                    <a:pt x="259" y="1550"/>
                  </a:lnTo>
                  <a:lnTo>
                    <a:pt x="259" y="1552"/>
                  </a:lnTo>
                  <a:lnTo>
                    <a:pt x="259" y="1553"/>
                  </a:lnTo>
                  <a:lnTo>
                    <a:pt x="259" y="1555"/>
                  </a:lnTo>
                  <a:lnTo>
                    <a:pt x="259" y="1557"/>
                  </a:lnTo>
                  <a:lnTo>
                    <a:pt x="257" y="1558"/>
                  </a:lnTo>
                  <a:lnTo>
                    <a:pt x="254" y="1566"/>
                  </a:lnTo>
                  <a:lnTo>
                    <a:pt x="253" y="1576"/>
                  </a:lnTo>
                  <a:lnTo>
                    <a:pt x="251" y="1585"/>
                  </a:lnTo>
                  <a:lnTo>
                    <a:pt x="249" y="1595"/>
                  </a:lnTo>
                  <a:lnTo>
                    <a:pt x="248" y="1605"/>
                  </a:lnTo>
                  <a:lnTo>
                    <a:pt x="245" y="1613"/>
                  </a:lnTo>
                  <a:lnTo>
                    <a:pt x="241" y="1622"/>
                  </a:lnTo>
                  <a:lnTo>
                    <a:pt x="238" y="1630"/>
                  </a:lnTo>
                  <a:lnTo>
                    <a:pt x="232" y="1637"/>
                  </a:lnTo>
                  <a:lnTo>
                    <a:pt x="225" y="1643"/>
                  </a:lnTo>
                  <a:lnTo>
                    <a:pt x="222" y="1643"/>
                  </a:lnTo>
                  <a:lnTo>
                    <a:pt x="221" y="1643"/>
                  </a:lnTo>
                  <a:lnTo>
                    <a:pt x="219" y="1643"/>
                  </a:lnTo>
                  <a:lnTo>
                    <a:pt x="217" y="1641"/>
                  </a:lnTo>
                  <a:lnTo>
                    <a:pt x="216" y="1640"/>
                  </a:lnTo>
                  <a:lnTo>
                    <a:pt x="216" y="1637"/>
                  </a:lnTo>
                  <a:lnTo>
                    <a:pt x="214" y="1635"/>
                  </a:lnTo>
                  <a:lnTo>
                    <a:pt x="214" y="1632"/>
                  </a:lnTo>
                  <a:lnTo>
                    <a:pt x="213" y="1630"/>
                  </a:lnTo>
                  <a:lnTo>
                    <a:pt x="213" y="1629"/>
                  </a:lnTo>
                  <a:lnTo>
                    <a:pt x="213" y="1619"/>
                  </a:lnTo>
                  <a:lnTo>
                    <a:pt x="213" y="1611"/>
                  </a:lnTo>
                  <a:lnTo>
                    <a:pt x="213" y="1603"/>
                  </a:lnTo>
                  <a:lnTo>
                    <a:pt x="213" y="1597"/>
                  </a:lnTo>
                  <a:lnTo>
                    <a:pt x="214" y="1589"/>
                  </a:lnTo>
                  <a:lnTo>
                    <a:pt x="214" y="1581"/>
                  </a:lnTo>
                  <a:lnTo>
                    <a:pt x="216" y="1573"/>
                  </a:lnTo>
                  <a:lnTo>
                    <a:pt x="216" y="1566"/>
                  </a:lnTo>
                  <a:lnTo>
                    <a:pt x="219" y="1558"/>
                  </a:lnTo>
                  <a:lnTo>
                    <a:pt x="221" y="1550"/>
                  </a:lnTo>
                  <a:lnTo>
                    <a:pt x="219" y="1549"/>
                  </a:lnTo>
                  <a:lnTo>
                    <a:pt x="217" y="1553"/>
                  </a:lnTo>
                  <a:lnTo>
                    <a:pt x="216" y="1558"/>
                  </a:lnTo>
                  <a:lnTo>
                    <a:pt x="214" y="1563"/>
                  </a:lnTo>
                  <a:lnTo>
                    <a:pt x="213" y="1568"/>
                  </a:lnTo>
                  <a:lnTo>
                    <a:pt x="211" y="1573"/>
                  </a:lnTo>
                  <a:lnTo>
                    <a:pt x="209" y="1577"/>
                  </a:lnTo>
                  <a:lnTo>
                    <a:pt x="208" y="1584"/>
                  </a:lnTo>
                  <a:lnTo>
                    <a:pt x="206" y="1589"/>
                  </a:lnTo>
                  <a:lnTo>
                    <a:pt x="205" y="1593"/>
                  </a:lnTo>
                  <a:lnTo>
                    <a:pt x="203" y="1600"/>
                  </a:lnTo>
                  <a:lnTo>
                    <a:pt x="203" y="1605"/>
                  </a:lnTo>
                  <a:lnTo>
                    <a:pt x="203" y="1609"/>
                  </a:lnTo>
                  <a:lnTo>
                    <a:pt x="203" y="1614"/>
                  </a:lnTo>
                  <a:lnTo>
                    <a:pt x="203" y="1619"/>
                  </a:lnTo>
                  <a:lnTo>
                    <a:pt x="203" y="1624"/>
                  </a:lnTo>
                  <a:lnTo>
                    <a:pt x="203" y="1630"/>
                  </a:lnTo>
                  <a:lnTo>
                    <a:pt x="205" y="1635"/>
                  </a:lnTo>
                  <a:lnTo>
                    <a:pt x="206" y="1640"/>
                  </a:lnTo>
                  <a:lnTo>
                    <a:pt x="208" y="1645"/>
                  </a:lnTo>
                  <a:lnTo>
                    <a:pt x="209" y="1649"/>
                  </a:lnTo>
                  <a:lnTo>
                    <a:pt x="198" y="1649"/>
                  </a:lnTo>
                  <a:lnTo>
                    <a:pt x="189" y="1649"/>
                  </a:lnTo>
                  <a:lnTo>
                    <a:pt x="177" y="1651"/>
                  </a:lnTo>
                  <a:lnTo>
                    <a:pt x="166" y="1651"/>
                  </a:lnTo>
                  <a:lnTo>
                    <a:pt x="153" y="1653"/>
                  </a:lnTo>
                  <a:lnTo>
                    <a:pt x="142" y="1653"/>
                  </a:lnTo>
                  <a:lnTo>
                    <a:pt x="131" y="1653"/>
                  </a:lnTo>
                  <a:lnTo>
                    <a:pt x="120" y="1653"/>
                  </a:lnTo>
                  <a:lnTo>
                    <a:pt x="109" y="1653"/>
                  </a:lnTo>
                  <a:lnTo>
                    <a:pt x="99" y="1651"/>
                  </a:lnTo>
                  <a:lnTo>
                    <a:pt x="99" y="1637"/>
                  </a:lnTo>
                  <a:lnTo>
                    <a:pt x="97" y="1624"/>
                  </a:lnTo>
                  <a:lnTo>
                    <a:pt x="97" y="1611"/>
                  </a:lnTo>
                  <a:lnTo>
                    <a:pt x="96" y="1600"/>
                  </a:lnTo>
                  <a:lnTo>
                    <a:pt x="94" y="1589"/>
                  </a:lnTo>
                  <a:lnTo>
                    <a:pt x="93" y="1577"/>
                  </a:lnTo>
                  <a:lnTo>
                    <a:pt x="89" y="1565"/>
                  </a:lnTo>
                  <a:lnTo>
                    <a:pt x="88" y="1553"/>
                  </a:lnTo>
                  <a:lnTo>
                    <a:pt x="86" y="1541"/>
                  </a:lnTo>
                  <a:lnTo>
                    <a:pt x="83" y="1526"/>
                  </a:lnTo>
                  <a:lnTo>
                    <a:pt x="83" y="1526"/>
                  </a:lnTo>
                  <a:lnTo>
                    <a:pt x="83" y="1537"/>
                  </a:lnTo>
                  <a:lnTo>
                    <a:pt x="85" y="1550"/>
                  </a:lnTo>
                  <a:lnTo>
                    <a:pt x="85" y="1561"/>
                  </a:lnTo>
                  <a:lnTo>
                    <a:pt x="86" y="1574"/>
                  </a:lnTo>
                  <a:lnTo>
                    <a:pt x="86" y="1585"/>
                  </a:lnTo>
                  <a:lnTo>
                    <a:pt x="86" y="1598"/>
                  </a:lnTo>
                  <a:lnTo>
                    <a:pt x="88" y="1611"/>
                  </a:lnTo>
                  <a:lnTo>
                    <a:pt x="88" y="1624"/>
                  </a:lnTo>
                  <a:lnTo>
                    <a:pt x="88" y="1637"/>
                  </a:lnTo>
                  <a:lnTo>
                    <a:pt x="88" y="1649"/>
                  </a:lnTo>
                  <a:lnTo>
                    <a:pt x="86" y="1649"/>
                  </a:lnTo>
                  <a:lnTo>
                    <a:pt x="85" y="1649"/>
                  </a:lnTo>
                  <a:lnTo>
                    <a:pt x="83" y="1648"/>
                  </a:lnTo>
                  <a:lnTo>
                    <a:pt x="80" y="1646"/>
                  </a:lnTo>
                  <a:lnTo>
                    <a:pt x="78" y="1645"/>
                  </a:lnTo>
                  <a:lnTo>
                    <a:pt x="77" y="1643"/>
                  </a:lnTo>
                  <a:lnTo>
                    <a:pt x="75" y="1643"/>
                  </a:lnTo>
                  <a:lnTo>
                    <a:pt x="73" y="1643"/>
                  </a:lnTo>
                  <a:lnTo>
                    <a:pt x="72" y="1645"/>
                  </a:lnTo>
                  <a:lnTo>
                    <a:pt x="72" y="1648"/>
                  </a:lnTo>
                  <a:lnTo>
                    <a:pt x="69" y="1649"/>
                  </a:lnTo>
                  <a:lnTo>
                    <a:pt x="64" y="1649"/>
                  </a:lnTo>
                  <a:lnTo>
                    <a:pt x="59" y="1649"/>
                  </a:lnTo>
                  <a:lnTo>
                    <a:pt x="54" y="1649"/>
                  </a:lnTo>
                  <a:lnTo>
                    <a:pt x="48" y="1649"/>
                  </a:lnTo>
                  <a:lnTo>
                    <a:pt x="41" y="1649"/>
                  </a:lnTo>
                  <a:lnTo>
                    <a:pt x="37" y="1649"/>
                  </a:lnTo>
                  <a:lnTo>
                    <a:pt x="30" y="1648"/>
                  </a:lnTo>
                  <a:lnTo>
                    <a:pt x="25" y="1646"/>
                  </a:lnTo>
                  <a:lnTo>
                    <a:pt x="21" y="1645"/>
                  </a:lnTo>
                  <a:lnTo>
                    <a:pt x="16" y="1643"/>
                  </a:lnTo>
                  <a:lnTo>
                    <a:pt x="16" y="1638"/>
                  </a:lnTo>
                  <a:lnTo>
                    <a:pt x="16" y="1635"/>
                  </a:lnTo>
                  <a:lnTo>
                    <a:pt x="16" y="1630"/>
                  </a:lnTo>
                  <a:lnTo>
                    <a:pt x="16" y="1627"/>
                  </a:lnTo>
                  <a:lnTo>
                    <a:pt x="14" y="1624"/>
                  </a:lnTo>
                  <a:lnTo>
                    <a:pt x="14" y="1619"/>
                  </a:lnTo>
                  <a:lnTo>
                    <a:pt x="14" y="1616"/>
                  </a:lnTo>
                  <a:lnTo>
                    <a:pt x="14" y="1613"/>
                  </a:lnTo>
                  <a:lnTo>
                    <a:pt x="14" y="1608"/>
                  </a:lnTo>
                  <a:lnTo>
                    <a:pt x="16" y="1605"/>
                  </a:lnTo>
                  <a:lnTo>
                    <a:pt x="14" y="1603"/>
                  </a:lnTo>
                  <a:lnTo>
                    <a:pt x="14" y="1601"/>
                  </a:lnTo>
                  <a:lnTo>
                    <a:pt x="14" y="1600"/>
                  </a:lnTo>
                  <a:lnTo>
                    <a:pt x="14" y="1598"/>
                  </a:lnTo>
                  <a:lnTo>
                    <a:pt x="14" y="1595"/>
                  </a:lnTo>
                  <a:lnTo>
                    <a:pt x="14" y="1593"/>
                  </a:lnTo>
                  <a:lnTo>
                    <a:pt x="14" y="1592"/>
                  </a:lnTo>
                  <a:lnTo>
                    <a:pt x="14" y="1590"/>
                  </a:lnTo>
                  <a:lnTo>
                    <a:pt x="13" y="1589"/>
                  </a:lnTo>
                  <a:lnTo>
                    <a:pt x="13" y="1585"/>
                  </a:lnTo>
                  <a:lnTo>
                    <a:pt x="11" y="1569"/>
                  </a:lnTo>
                  <a:lnTo>
                    <a:pt x="9" y="1552"/>
                  </a:lnTo>
                  <a:lnTo>
                    <a:pt x="8" y="1536"/>
                  </a:lnTo>
                  <a:lnTo>
                    <a:pt x="5" y="1520"/>
                  </a:lnTo>
                  <a:lnTo>
                    <a:pt x="3" y="1502"/>
                  </a:lnTo>
                  <a:lnTo>
                    <a:pt x="1" y="1486"/>
                  </a:lnTo>
                  <a:lnTo>
                    <a:pt x="0" y="1469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1" y="1417"/>
                  </a:lnTo>
                  <a:lnTo>
                    <a:pt x="0" y="1405"/>
                  </a:lnTo>
                  <a:lnTo>
                    <a:pt x="0" y="1390"/>
                  </a:lnTo>
                  <a:lnTo>
                    <a:pt x="0" y="1379"/>
                  </a:lnTo>
                  <a:lnTo>
                    <a:pt x="0" y="1366"/>
                  </a:lnTo>
                  <a:lnTo>
                    <a:pt x="1" y="1353"/>
                  </a:lnTo>
                  <a:lnTo>
                    <a:pt x="1" y="1342"/>
                  </a:lnTo>
                  <a:lnTo>
                    <a:pt x="1" y="1329"/>
                  </a:lnTo>
                  <a:lnTo>
                    <a:pt x="3" y="1318"/>
                  </a:lnTo>
                  <a:lnTo>
                    <a:pt x="3" y="1305"/>
                  </a:lnTo>
                  <a:lnTo>
                    <a:pt x="3" y="1293"/>
                  </a:lnTo>
                  <a:lnTo>
                    <a:pt x="1" y="1278"/>
                  </a:lnTo>
                  <a:lnTo>
                    <a:pt x="1" y="1264"/>
                  </a:lnTo>
                  <a:lnTo>
                    <a:pt x="1" y="1251"/>
                  </a:lnTo>
                  <a:lnTo>
                    <a:pt x="1" y="1237"/>
                  </a:lnTo>
                  <a:lnTo>
                    <a:pt x="3" y="1222"/>
                  </a:lnTo>
                  <a:lnTo>
                    <a:pt x="5" y="1208"/>
                  </a:lnTo>
                  <a:lnTo>
                    <a:pt x="6" y="1193"/>
                  </a:lnTo>
                  <a:lnTo>
                    <a:pt x="8" y="1179"/>
                  </a:lnTo>
                  <a:lnTo>
                    <a:pt x="8" y="1166"/>
                  </a:lnTo>
                  <a:lnTo>
                    <a:pt x="8" y="1152"/>
                  </a:lnTo>
                  <a:lnTo>
                    <a:pt x="9" y="1115"/>
                  </a:lnTo>
                  <a:lnTo>
                    <a:pt x="9" y="1078"/>
                  </a:lnTo>
                  <a:lnTo>
                    <a:pt x="11" y="1043"/>
                  </a:lnTo>
                  <a:lnTo>
                    <a:pt x="13" y="1008"/>
                  </a:lnTo>
                  <a:lnTo>
                    <a:pt x="13" y="973"/>
                  </a:lnTo>
                  <a:lnTo>
                    <a:pt x="14" y="937"/>
                  </a:lnTo>
                  <a:lnTo>
                    <a:pt x="16" y="901"/>
                  </a:lnTo>
                  <a:lnTo>
                    <a:pt x="19" y="864"/>
                  </a:lnTo>
                  <a:lnTo>
                    <a:pt x="21" y="825"/>
                  </a:lnTo>
                  <a:lnTo>
                    <a:pt x="24" y="787"/>
                  </a:lnTo>
                  <a:lnTo>
                    <a:pt x="25" y="776"/>
                  </a:lnTo>
                  <a:lnTo>
                    <a:pt x="27" y="766"/>
                  </a:lnTo>
                  <a:lnTo>
                    <a:pt x="27" y="755"/>
                  </a:lnTo>
                  <a:lnTo>
                    <a:pt x="29" y="744"/>
                  </a:lnTo>
                  <a:lnTo>
                    <a:pt x="30" y="733"/>
                  </a:lnTo>
                  <a:lnTo>
                    <a:pt x="32" y="721"/>
                  </a:lnTo>
                  <a:lnTo>
                    <a:pt x="33" y="710"/>
                  </a:lnTo>
                  <a:lnTo>
                    <a:pt x="37" y="701"/>
                  </a:lnTo>
                  <a:lnTo>
                    <a:pt x="38" y="689"/>
                  </a:lnTo>
                  <a:lnTo>
                    <a:pt x="41" y="678"/>
                  </a:lnTo>
                  <a:lnTo>
                    <a:pt x="45" y="659"/>
                  </a:lnTo>
                  <a:lnTo>
                    <a:pt x="48" y="641"/>
                  </a:lnTo>
                  <a:lnTo>
                    <a:pt x="51" y="622"/>
                  </a:lnTo>
                  <a:lnTo>
                    <a:pt x="54" y="603"/>
                  </a:lnTo>
                  <a:lnTo>
                    <a:pt x="59" y="584"/>
                  </a:lnTo>
                  <a:lnTo>
                    <a:pt x="62" y="565"/>
                  </a:lnTo>
                  <a:lnTo>
                    <a:pt x="67" y="545"/>
                  </a:lnTo>
                  <a:lnTo>
                    <a:pt x="70" y="526"/>
                  </a:lnTo>
                  <a:lnTo>
                    <a:pt x="73" y="505"/>
                  </a:lnTo>
                  <a:lnTo>
                    <a:pt x="75" y="486"/>
                  </a:lnTo>
                  <a:lnTo>
                    <a:pt x="77" y="483"/>
                  </a:lnTo>
                  <a:lnTo>
                    <a:pt x="77" y="480"/>
                  </a:lnTo>
                  <a:lnTo>
                    <a:pt x="78" y="477"/>
                  </a:lnTo>
                  <a:lnTo>
                    <a:pt x="78" y="472"/>
                  </a:lnTo>
                  <a:lnTo>
                    <a:pt x="80" y="469"/>
                  </a:lnTo>
                  <a:lnTo>
                    <a:pt x="80" y="465"/>
                  </a:lnTo>
                  <a:lnTo>
                    <a:pt x="81" y="461"/>
                  </a:lnTo>
                  <a:lnTo>
                    <a:pt x="81" y="457"/>
                  </a:lnTo>
                  <a:lnTo>
                    <a:pt x="81" y="453"/>
                  </a:lnTo>
                  <a:lnTo>
                    <a:pt x="81" y="449"/>
                  </a:lnTo>
                  <a:lnTo>
                    <a:pt x="85" y="446"/>
                  </a:lnTo>
                  <a:lnTo>
                    <a:pt x="86" y="441"/>
                  </a:lnTo>
                  <a:lnTo>
                    <a:pt x="86" y="438"/>
                  </a:lnTo>
                  <a:lnTo>
                    <a:pt x="88" y="433"/>
                  </a:lnTo>
                  <a:lnTo>
                    <a:pt x="88" y="429"/>
                  </a:lnTo>
                  <a:lnTo>
                    <a:pt x="89" y="425"/>
                  </a:lnTo>
                  <a:lnTo>
                    <a:pt x="89" y="421"/>
                  </a:lnTo>
                  <a:lnTo>
                    <a:pt x="89" y="417"/>
                  </a:lnTo>
                  <a:lnTo>
                    <a:pt x="91" y="413"/>
                  </a:lnTo>
                  <a:lnTo>
                    <a:pt x="91" y="411"/>
                  </a:lnTo>
                  <a:lnTo>
                    <a:pt x="93" y="398"/>
                  </a:lnTo>
                  <a:lnTo>
                    <a:pt x="96" y="385"/>
                  </a:lnTo>
                  <a:lnTo>
                    <a:pt x="97" y="373"/>
                  </a:lnTo>
                  <a:lnTo>
                    <a:pt x="101" y="361"/>
                  </a:lnTo>
                  <a:lnTo>
                    <a:pt x="104" y="349"/>
                  </a:lnTo>
                  <a:lnTo>
                    <a:pt x="107" y="337"/>
                  </a:lnTo>
                  <a:lnTo>
                    <a:pt x="110" y="325"/>
                  </a:lnTo>
                  <a:lnTo>
                    <a:pt x="113" y="313"/>
                  </a:lnTo>
                  <a:lnTo>
                    <a:pt x="117" y="304"/>
                  </a:lnTo>
                  <a:lnTo>
                    <a:pt x="120" y="294"/>
                  </a:lnTo>
                  <a:lnTo>
                    <a:pt x="121" y="281"/>
                  </a:lnTo>
                  <a:lnTo>
                    <a:pt x="123" y="267"/>
                  </a:lnTo>
                  <a:lnTo>
                    <a:pt x="125" y="254"/>
                  </a:lnTo>
                  <a:lnTo>
                    <a:pt x="126" y="241"/>
                  </a:lnTo>
                  <a:lnTo>
                    <a:pt x="129" y="229"/>
                  </a:lnTo>
                  <a:lnTo>
                    <a:pt x="131" y="214"/>
                  </a:lnTo>
                  <a:lnTo>
                    <a:pt x="134" y="201"/>
                  </a:lnTo>
                  <a:lnTo>
                    <a:pt x="136" y="189"/>
                  </a:lnTo>
                  <a:lnTo>
                    <a:pt x="137" y="176"/>
                  </a:lnTo>
                  <a:lnTo>
                    <a:pt x="139" y="163"/>
                  </a:lnTo>
                  <a:lnTo>
                    <a:pt x="141" y="152"/>
                  </a:lnTo>
                  <a:lnTo>
                    <a:pt x="142" y="142"/>
                  </a:lnTo>
                  <a:lnTo>
                    <a:pt x="144" y="133"/>
                  </a:lnTo>
                  <a:lnTo>
                    <a:pt x="145" y="121"/>
                  </a:lnTo>
                  <a:lnTo>
                    <a:pt x="147" y="110"/>
                  </a:lnTo>
                  <a:lnTo>
                    <a:pt x="149" y="101"/>
                  </a:lnTo>
                  <a:lnTo>
                    <a:pt x="150" y="89"/>
                  </a:lnTo>
                  <a:lnTo>
                    <a:pt x="152" y="78"/>
                  </a:lnTo>
                  <a:lnTo>
                    <a:pt x="152" y="67"/>
                  </a:lnTo>
                  <a:lnTo>
                    <a:pt x="153" y="57"/>
                  </a:lnTo>
                  <a:lnTo>
                    <a:pt x="155" y="53"/>
                  </a:lnTo>
                  <a:lnTo>
                    <a:pt x="157" y="46"/>
                  </a:lnTo>
                  <a:lnTo>
                    <a:pt x="158" y="41"/>
                  </a:lnTo>
                  <a:lnTo>
                    <a:pt x="160" y="35"/>
                  </a:lnTo>
                  <a:lnTo>
                    <a:pt x="160" y="29"/>
                  </a:lnTo>
                  <a:lnTo>
                    <a:pt x="161" y="22"/>
                  </a:lnTo>
                  <a:lnTo>
                    <a:pt x="161" y="16"/>
                  </a:lnTo>
                  <a:lnTo>
                    <a:pt x="163" y="11"/>
                  </a:lnTo>
                  <a:lnTo>
                    <a:pt x="165" y="5"/>
                  </a:lnTo>
                  <a:lnTo>
                    <a:pt x="166" y="0"/>
                  </a:lnTo>
                  <a:lnTo>
                    <a:pt x="166" y="9"/>
                  </a:lnTo>
                  <a:lnTo>
                    <a:pt x="168" y="19"/>
                  </a:lnTo>
                  <a:lnTo>
                    <a:pt x="169" y="27"/>
                  </a:lnTo>
                  <a:lnTo>
                    <a:pt x="173" y="37"/>
                  </a:lnTo>
                  <a:lnTo>
                    <a:pt x="176" y="45"/>
                  </a:lnTo>
                  <a:lnTo>
                    <a:pt x="179" y="54"/>
                  </a:lnTo>
                  <a:lnTo>
                    <a:pt x="182" y="62"/>
                  </a:lnTo>
                  <a:lnTo>
                    <a:pt x="185" y="70"/>
                  </a:lnTo>
                  <a:lnTo>
                    <a:pt x="190" y="78"/>
                  </a:lnTo>
                  <a:lnTo>
                    <a:pt x="193" y="86"/>
                  </a:lnTo>
                  <a:lnTo>
                    <a:pt x="193" y="8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Freeform 1307"/>
            <p:cNvSpPr>
              <a:spLocks/>
            </p:cNvSpPr>
            <p:nvPr/>
          </p:nvSpPr>
          <p:spPr bwMode="auto">
            <a:xfrm>
              <a:off x="4451" y="1414"/>
              <a:ext cx="121" cy="403"/>
            </a:xfrm>
            <a:custGeom>
              <a:avLst/>
              <a:gdLst/>
              <a:ahLst/>
              <a:cxnLst>
                <a:cxn ang="0">
                  <a:pos x="242" y="72"/>
                </a:cxn>
                <a:cxn ang="0">
                  <a:pos x="235" y="87"/>
                </a:cxn>
                <a:cxn ang="0">
                  <a:pos x="229" y="106"/>
                </a:cxn>
                <a:cxn ang="0">
                  <a:pos x="219" y="139"/>
                </a:cxn>
                <a:cxn ang="0">
                  <a:pos x="210" y="175"/>
                </a:cxn>
                <a:cxn ang="0">
                  <a:pos x="202" y="210"/>
                </a:cxn>
                <a:cxn ang="0">
                  <a:pos x="192" y="245"/>
                </a:cxn>
                <a:cxn ang="0">
                  <a:pos x="181" y="279"/>
                </a:cxn>
                <a:cxn ang="0">
                  <a:pos x="173" y="315"/>
                </a:cxn>
                <a:cxn ang="0">
                  <a:pos x="165" y="354"/>
                </a:cxn>
                <a:cxn ang="0">
                  <a:pos x="155" y="375"/>
                </a:cxn>
                <a:cxn ang="0">
                  <a:pos x="149" y="391"/>
                </a:cxn>
                <a:cxn ang="0">
                  <a:pos x="143" y="408"/>
                </a:cxn>
                <a:cxn ang="0">
                  <a:pos x="135" y="429"/>
                </a:cxn>
                <a:cxn ang="0">
                  <a:pos x="128" y="451"/>
                </a:cxn>
                <a:cxn ang="0">
                  <a:pos x="123" y="467"/>
                </a:cxn>
                <a:cxn ang="0">
                  <a:pos x="117" y="483"/>
                </a:cxn>
                <a:cxn ang="0">
                  <a:pos x="107" y="512"/>
                </a:cxn>
                <a:cxn ang="0">
                  <a:pos x="88" y="576"/>
                </a:cxn>
                <a:cxn ang="0">
                  <a:pos x="67" y="640"/>
                </a:cxn>
                <a:cxn ang="0">
                  <a:pos x="56" y="671"/>
                </a:cxn>
                <a:cxn ang="0">
                  <a:pos x="51" y="688"/>
                </a:cxn>
                <a:cxn ang="0">
                  <a:pos x="43" y="715"/>
                </a:cxn>
                <a:cxn ang="0">
                  <a:pos x="27" y="768"/>
                </a:cxn>
                <a:cxn ang="0">
                  <a:pos x="10" y="823"/>
                </a:cxn>
                <a:cxn ang="0">
                  <a:pos x="5" y="839"/>
                </a:cxn>
                <a:cxn ang="0">
                  <a:pos x="3" y="839"/>
                </a:cxn>
                <a:cxn ang="0">
                  <a:pos x="0" y="835"/>
                </a:cxn>
                <a:cxn ang="0">
                  <a:pos x="5" y="821"/>
                </a:cxn>
                <a:cxn ang="0">
                  <a:pos x="10" y="807"/>
                </a:cxn>
                <a:cxn ang="0">
                  <a:pos x="31" y="744"/>
                </a:cxn>
                <a:cxn ang="0">
                  <a:pos x="55" y="663"/>
                </a:cxn>
                <a:cxn ang="0">
                  <a:pos x="77" y="600"/>
                </a:cxn>
                <a:cxn ang="0">
                  <a:pos x="83" y="579"/>
                </a:cxn>
                <a:cxn ang="0">
                  <a:pos x="87" y="560"/>
                </a:cxn>
                <a:cxn ang="0">
                  <a:pos x="93" y="543"/>
                </a:cxn>
                <a:cxn ang="0">
                  <a:pos x="98" y="525"/>
                </a:cxn>
                <a:cxn ang="0">
                  <a:pos x="107" y="498"/>
                </a:cxn>
                <a:cxn ang="0">
                  <a:pos x="125" y="445"/>
                </a:cxn>
                <a:cxn ang="0">
                  <a:pos x="143" y="392"/>
                </a:cxn>
                <a:cxn ang="0">
                  <a:pos x="173" y="295"/>
                </a:cxn>
                <a:cxn ang="0">
                  <a:pos x="203" y="178"/>
                </a:cxn>
                <a:cxn ang="0">
                  <a:pos x="235" y="87"/>
                </a:cxn>
                <a:cxn ang="0">
                  <a:pos x="240" y="63"/>
                </a:cxn>
                <a:cxn ang="0">
                  <a:pos x="248" y="40"/>
                </a:cxn>
                <a:cxn ang="0">
                  <a:pos x="250" y="24"/>
                </a:cxn>
                <a:cxn ang="0">
                  <a:pos x="255" y="13"/>
                </a:cxn>
                <a:cxn ang="0">
                  <a:pos x="256" y="0"/>
                </a:cxn>
                <a:cxn ang="0">
                  <a:pos x="253" y="24"/>
                </a:cxn>
                <a:cxn ang="0">
                  <a:pos x="248" y="48"/>
                </a:cxn>
                <a:cxn ang="0">
                  <a:pos x="245" y="59"/>
                </a:cxn>
              </a:cxnLst>
              <a:rect l="0" t="0" r="r" b="b"/>
              <a:pathLst>
                <a:path w="256" h="839">
                  <a:moveTo>
                    <a:pt x="245" y="59"/>
                  </a:moveTo>
                  <a:lnTo>
                    <a:pt x="245" y="64"/>
                  </a:lnTo>
                  <a:lnTo>
                    <a:pt x="243" y="67"/>
                  </a:lnTo>
                  <a:lnTo>
                    <a:pt x="242" y="72"/>
                  </a:lnTo>
                  <a:lnTo>
                    <a:pt x="240" y="75"/>
                  </a:lnTo>
                  <a:lnTo>
                    <a:pt x="239" y="79"/>
                  </a:lnTo>
                  <a:lnTo>
                    <a:pt x="237" y="82"/>
                  </a:lnTo>
                  <a:lnTo>
                    <a:pt x="235" y="87"/>
                  </a:lnTo>
                  <a:lnTo>
                    <a:pt x="235" y="90"/>
                  </a:lnTo>
                  <a:lnTo>
                    <a:pt x="234" y="95"/>
                  </a:lnTo>
                  <a:lnTo>
                    <a:pt x="234" y="98"/>
                  </a:lnTo>
                  <a:lnTo>
                    <a:pt x="229" y="106"/>
                  </a:lnTo>
                  <a:lnTo>
                    <a:pt x="226" y="114"/>
                  </a:lnTo>
                  <a:lnTo>
                    <a:pt x="224" y="123"/>
                  </a:lnTo>
                  <a:lnTo>
                    <a:pt x="221" y="131"/>
                  </a:lnTo>
                  <a:lnTo>
                    <a:pt x="219" y="139"/>
                  </a:lnTo>
                  <a:lnTo>
                    <a:pt x="216" y="149"/>
                  </a:lnTo>
                  <a:lnTo>
                    <a:pt x="215" y="157"/>
                  </a:lnTo>
                  <a:lnTo>
                    <a:pt x="211" y="167"/>
                  </a:lnTo>
                  <a:lnTo>
                    <a:pt x="210" y="175"/>
                  </a:lnTo>
                  <a:lnTo>
                    <a:pt x="207" y="184"/>
                  </a:lnTo>
                  <a:lnTo>
                    <a:pt x="205" y="192"/>
                  </a:lnTo>
                  <a:lnTo>
                    <a:pt x="203" y="200"/>
                  </a:lnTo>
                  <a:lnTo>
                    <a:pt x="202" y="210"/>
                  </a:lnTo>
                  <a:lnTo>
                    <a:pt x="200" y="219"/>
                  </a:lnTo>
                  <a:lnTo>
                    <a:pt x="197" y="227"/>
                  </a:lnTo>
                  <a:lnTo>
                    <a:pt x="195" y="237"/>
                  </a:lnTo>
                  <a:lnTo>
                    <a:pt x="192" y="245"/>
                  </a:lnTo>
                  <a:lnTo>
                    <a:pt x="189" y="253"/>
                  </a:lnTo>
                  <a:lnTo>
                    <a:pt x="187" y="261"/>
                  </a:lnTo>
                  <a:lnTo>
                    <a:pt x="184" y="269"/>
                  </a:lnTo>
                  <a:lnTo>
                    <a:pt x="181" y="279"/>
                  </a:lnTo>
                  <a:lnTo>
                    <a:pt x="179" y="288"/>
                  </a:lnTo>
                  <a:lnTo>
                    <a:pt x="178" y="298"/>
                  </a:lnTo>
                  <a:lnTo>
                    <a:pt x="175" y="306"/>
                  </a:lnTo>
                  <a:lnTo>
                    <a:pt x="173" y="315"/>
                  </a:lnTo>
                  <a:lnTo>
                    <a:pt x="171" y="325"/>
                  </a:lnTo>
                  <a:lnTo>
                    <a:pt x="170" y="335"/>
                  </a:lnTo>
                  <a:lnTo>
                    <a:pt x="167" y="344"/>
                  </a:lnTo>
                  <a:lnTo>
                    <a:pt x="165" y="354"/>
                  </a:lnTo>
                  <a:lnTo>
                    <a:pt x="162" y="363"/>
                  </a:lnTo>
                  <a:lnTo>
                    <a:pt x="160" y="367"/>
                  </a:lnTo>
                  <a:lnTo>
                    <a:pt x="157" y="371"/>
                  </a:lnTo>
                  <a:lnTo>
                    <a:pt x="155" y="375"/>
                  </a:lnTo>
                  <a:lnTo>
                    <a:pt x="154" y="379"/>
                  </a:lnTo>
                  <a:lnTo>
                    <a:pt x="152" y="383"/>
                  </a:lnTo>
                  <a:lnTo>
                    <a:pt x="151" y="387"/>
                  </a:lnTo>
                  <a:lnTo>
                    <a:pt x="149" y="391"/>
                  </a:lnTo>
                  <a:lnTo>
                    <a:pt x="147" y="395"/>
                  </a:lnTo>
                  <a:lnTo>
                    <a:pt x="144" y="399"/>
                  </a:lnTo>
                  <a:lnTo>
                    <a:pt x="143" y="403"/>
                  </a:lnTo>
                  <a:lnTo>
                    <a:pt x="143" y="408"/>
                  </a:lnTo>
                  <a:lnTo>
                    <a:pt x="141" y="415"/>
                  </a:lnTo>
                  <a:lnTo>
                    <a:pt x="139" y="419"/>
                  </a:lnTo>
                  <a:lnTo>
                    <a:pt x="136" y="424"/>
                  </a:lnTo>
                  <a:lnTo>
                    <a:pt x="135" y="429"/>
                  </a:lnTo>
                  <a:lnTo>
                    <a:pt x="133" y="435"/>
                  </a:lnTo>
                  <a:lnTo>
                    <a:pt x="130" y="440"/>
                  </a:lnTo>
                  <a:lnTo>
                    <a:pt x="128" y="445"/>
                  </a:lnTo>
                  <a:lnTo>
                    <a:pt x="128" y="451"/>
                  </a:lnTo>
                  <a:lnTo>
                    <a:pt x="127" y="456"/>
                  </a:lnTo>
                  <a:lnTo>
                    <a:pt x="127" y="459"/>
                  </a:lnTo>
                  <a:lnTo>
                    <a:pt x="125" y="464"/>
                  </a:lnTo>
                  <a:lnTo>
                    <a:pt x="123" y="467"/>
                  </a:lnTo>
                  <a:lnTo>
                    <a:pt x="122" y="472"/>
                  </a:lnTo>
                  <a:lnTo>
                    <a:pt x="120" y="475"/>
                  </a:lnTo>
                  <a:lnTo>
                    <a:pt x="119" y="480"/>
                  </a:lnTo>
                  <a:lnTo>
                    <a:pt x="117" y="483"/>
                  </a:lnTo>
                  <a:lnTo>
                    <a:pt x="115" y="488"/>
                  </a:lnTo>
                  <a:lnTo>
                    <a:pt x="115" y="491"/>
                  </a:lnTo>
                  <a:lnTo>
                    <a:pt x="114" y="496"/>
                  </a:lnTo>
                  <a:lnTo>
                    <a:pt x="107" y="512"/>
                  </a:lnTo>
                  <a:lnTo>
                    <a:pt x="103" y="528"/>
                  </a:lnTo>
                  <a:lnTo>
                    <a:pt x="98" y="544"/>
                  </a:lnTo>
                  <a:lnTo>
                    <a:pt x="93" y="560"/>
                  </a:lnTo>
                  <a:lnTo>
                    <a:pt x="88" y="576"/>
                  </a:lnTo>
                  <a:lnTo>
                    <a:pt x="83" y="594"/>
                  </a:lnTo>
                  <a:lnTo>
                    <a:pt x="79" y="610"/>
                  </a:lnTo>
                  <a:lnTo>
                    <a:pt x="74" y="626"/>
                  </a:lnTo>
                  <a:lnTo>
                    <a:pt x="67" y="640"/>
                  </a:lnTo>
                  <a:lnTo>
                    <a:pt x="61" y="656"/>
                  </a:lnTo>
                  <a:lnTo>
                    <a:pt x="59" y="661"/>
                  </a:lnTo>
                  <a:lnTo>
                    <a:pt x="58" y="666"/>
                  </a:lnTo>
                  <a:lnTo>
                    <a:pt x="56" y="671"/>
                  </a:lnTo>
                  <a:lnTo>
                    <a:pt x="56" y="675"/>
                  </a:lnTo>
                  <a:lnTo>
                    <a:pt x="55" y="680"/>
                  </a:lnTo>
                  <a:lnTo>
                    <a:pt x="53" y="683"/>
                  </a:lnTo>
                  <a:lnTo>
                    <a:pt x="51" y="688"/>
                  </a:lnTo>
                  <a:lnTo>
                    <a:pt x="50" y="693"/>
                  </a:lnTo>
                  <a:lnTo>
                    <a:pt x="48" y="698"/>
                  </a:lnTo>
                  <a:lnTo>
                    <a:pt x="45" y="703"/>
                  </a:lnTo>
                  <a:lnTo>
                    <a:pt x="43" y="715"/>
                  </a:lnTo>
                  <a:lnTo>
                    <a:pt x="40" y="728"/>
                  </a:lnTo>
                  <a:lnTo>
                    <a:pt x="35" y="743"/>
                  </a:lnTo>
                  <a:lnTo>
                    <a:pt x="31" y="755"/>
                  </a:lnTo>
                  <a:lnTo>
                    <a:pt x="27" y="768"/>
                  </a:lnTo>
                  <a:lnTo>
                    <a:pt x="23" y="783"/>
                  </a:lnTo>
                  <a:lnTo>
                    <a:pt x="18" y="795"/>
                  </a:lnTo>
                  <a:lnTo>
                    <a:pt x="13" y="810"/>
                  </a:lnTo>
                  <a:lnTo>
                    <a:pt x="10" y="823"/>
                  </a:lnTo>
                  <a:lnTo>
                    <a:pt x="7" y="837"/>
                  </a:lnTo>
                  <a:lnTo>
                    <a:pt x="7" y="837"/>
                  </a:lnTo>
                  <a:lnTo>
                    <a:pt x="7" y="839"/>
                  </a:lnTo>
                  <a:lnTo>
                    <a:pt x="5" y="839"/>
                  </a:lnTo>
                  <a:lnTo>
                    <a:pt x="5" y="839"/>
                  </a:lnTo>
                  <a:lnTo>
                    <a:pt x="5" y="839"/>
                  </a:lnTo>
                  <a:lnTo>
                    <a:pt x="3" y="839"/>
                  </a:lnTo>
                  <a:lnTo>
                    <a:pt x="3" y="839"/>
                  </a:lnTo>
                  <a:lnTo>
                    <a:pt x="2" y="839"/>
                  </a:lnTo>
                  <a:lnTo>
                    <a:pt x="2" y="839"/>
                  </a:lnTo>
                  <a:lnTo>
                    <a:pt x="2" y="839"/>
                  </a:lnTo>
                  <a:lnTo>
                    <a:pt x="0" y="835"/>
                  </a:lnTo>
                  <a:lnTo>
                    <a:pt x="2" y="832"/>
                  </a:lnTo>
                  <a:lnTo>
                    <a:pt x="2" y="827"/>
                  </a:lnTo>
                  <a:lnTo>
                    <a:pt x="3" y="824"/>
                  </a:lnTo>
                  <a:lnTo>
                    <a:pt x="5" y="821"/>
                  </a:lnTo>
                  <a:lnTo>
                    <a:pt x="7" y="818"/>
                  </a:lnTo>
                  <a:lnTo>
                    <a:pt x="8" y="815"/>
                  </a:lnTo>
                  <a:lnTo>
                    <a:pt x="8" y="810"/>
                  </a:lnTo>
                  <a:lnTo>
                    <a:pt x="10" y="807"/>
                  </a:lnTo>
                  <a:lnTo>
                    <a:pt x="8" y="803"/>
                  </a:lnTo>
                  <a:lnTo>
                    <a:pt x="16" y="784"/>
                  </a:lnTo>
                  <a:lnTo>
                    <a:pt x="24" y="763"/>
                  </a:lnTo>
                  <a:lnTo>
                    <a:pt x="31" y="744"/>
                  </a:lnTo>
                  <a:lnTo>
                    <a:pt x="37" y="723"/>
                  </a:lnTo>
                  <a:lnTo>
                    <a:pt x="42" y="704"/>
                  </a:lnTo>
                  <a:lnTo>
                    <a:pt x="48" y="683"/>
                  </a:lnTo>
                  <a:lnTo>
                    <a:pt x="55" y="663"/>
                  </a:lnTo>
                  <a:lnTo>
                    <a:pt x="61" y="643"/>
                  </a:lnTo>
                  <a:lnTo>
                    <a:pt x="67" y="624"/>
                  </a:lnTo>
                  <a:lnTo>
                    <a:pt x="75" y="605"/>
                  </a:lnTo>
                  <a:lnTo>
                    <a:pt x="77" y="600"/>
                  </a:lnTo>
                  <a:lnTo>
                    <a:pt x="79" y="595"/>
                  </a:lnTo>
                  <a:lnTo>
                    <a:pt x="80" y="589"/>
                  </a:lnTo>
                  <a:lnTo>
                    <a:pt x="82" y="584"/>
                  </a:lnTo>
                  <a:lnTo>
                    <a:pt x="83" y="579"/>
                  </a:lnTo>
                  <a:lnTo>
                    <a:pt x="85" y="575"/>
                  </a:lnTo>
                  <a:lnTo>
                    <a:pt x="85" y="570"/>
                  </a:lnTo>
                  <a:lnTo>
                    <a:pt x="87" y="565"/>
                  </a:lnTo>
                  <a:lnTo>
                    <a:pt x="87" y="560"/>
                  </a:lnTo>
                  <a:lnTo>
                    <a:pt x="88" y="555"/>
                  </a:lnTo>
                  <a:lnTo>
                    <a:pt x="90" y="552"/>
                  </a:lnTo>
                  <a:lnTo>
                    <a:pt x="91" y="547"/>
                  </a:lnTo>
                  <a:lnTo>
                    <a:pt x="93" y="543"/>
                  </a:lnTo>
                  <a:lnTo>
                    <a:pt x="95" y="539"/>
                  </a:lnTo>
                  <a:lnTo>
                    <a:pt x="95" y="535"/>
                  </a:lnTo>
                  <a:lnTo>
                    <a:pt x="96" y="530"/>
                  </a:lnTo>
                  <a:lnTo>
                    <a:pt x="98" y="525"/>
                  </a:lnTo>
                  <a:lnTo>
                    <a:pt x="99" y="520"/>
                  </a:lnTo>
                  <a:lnTo>
                    <a:pt x="99" y="515"/>
                  </a:lnTo>
                  <a:lnTo>
                    <a:pt x="101" y="511"/>
                  </a:lnTo>
                  <a:lnTo>
                    <a:pt x="107" y="498"/>
                  </a:lnTo>
                  <a:lnTo>
                    <a:pt x="112" y="485"/>
                  </a:lnTo>
                  <a:lnTo>
                    <a:pt x="117" y="472"/>
                  </a:lnTo>
                  <a:lnTo>
                    <a:pt x="120" y="459"/>
                  </a:lnTo>
                  <a:lnTo>
                    <a:pt x="125" y="445"/>
                  </a:lnTo>
                  <a:lnTo>
                    <a:pt x="128" y="432"/>
                  </a:lnTo>
                  <a:lnTo>
                    <a:pt x="133" y="419"/>
                  </a:lnTo>
                  <a:lnTo>
                    <a:pt x="138" y="405"/>
                  </a:lnTo>
                  <a:lnTo>
                    <a:pt x="143" y="392"/>
                  </a:lnTo>
                  <a:lnTo>
                    <a:pt x="147" y="381"/>
                  </a:lnTo>
                  <a:lnTo>
                    <a:pt x="157" y="352"/>
                  </a:lnTo>
                  <a:lnTo>
                    <a:pt x="165" y="323"/>
                  </a:lnTo>
                  <a:lnTo>
                    <a:pt x="173" y="295"/>
                  </a:lnTo>
                  <a:lnTo>
                    <a:pt x="181" y="266"/>
                  </a:lnTo>
                  <a:lnTo>
                    <a:pt x="187" y="237"/>
                  </a:lnTo>
                  <a:lnTo>
                    <a:pt x="195" y="208"/>
                  </a:lnTo>
                  <a:lnTo>
                    <a:pt x="203" y="178"/>
                  </a:lnTo>
                  <a:lnTo>
                    <a:pt x="213" y="149"/>
                  </a:lnTo>
                  <a:lnTo>
                    <a:pt x="223" y="120"/>
                  </a:lnTo>
                  <a:lnTo>
                    <a:pt x="234" y="93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7" y="74"/>
                  </a:lnTo>
                  <a:lnTo>
                    <a:pt x="239" y="69"/>
                  </a:lnTo>
                  <a:lnTo>
                    <a:pt x="240" y="63"/>
                  </a:lnTo>
                  <a:lnTo>
                    <a:pt x="242" y="56"/>
                  </a:lnTo>
                  <a:lnTo>
                    <a:pt x="245" y="51"/>
                  </a:lnTo>
                  <a:lnTo>
                    <a:pt x="247" y="45"/>
                  </a:lnTo>
                  <a:lnTo>
                    <a:pt x="248" y="40"/>
                  </a:lnTo>
                  <a:lnTo>
                    <a:pt x="251" y="34"/>
                  </a:lnTo>
                  <a:lnTo>
                    <a:pt x="248" y="31"/>
                  </a:lnTo>
                  <a:lnTo>
                    <a:pt x="250" y="27"/>
                  </a:lnTo>
                  <a:lnTo>
                    <a:pt x="250" y="24"/>
                  </a:lnTo>
                  <a:lnTo>
                    <a:pt x="251" y="23"/>
                  </a:lnTo>
                  <a:lnTo>
                    <a:pt x="253" y="19"/>
                  </a:lnTo>
                  <a:lnTo>
                    <a:pt x="253" y="16"/>
                  </a:lnTo>
                  <a:lnTo>
                    <a:pt x="255" y="13"/>
                  </a:lnTo>
                  <a:lnTo>
                    <a:pt x="255" y="10"/>
                  </a:lnTo>
                  <a:lnTo>
                    <a:pt x="256" y="7"/>
                  </a:lnTo>
                  <a:lnTo>
                    <a:pt x="256" y="3"/>
                  </a:lnTo>
                  <a:lnTo>
                    <a:pt x="256" y="0"/>
                  </a:lnTo>
                  <a:lnTo>
                    <a:pt x="256" y="5"/>
                  </a:lnTo>
                  <a:lnTo>
                    <a:pt x="255" y="11"/>
                  </a:lnTo>
                  <a:lnTo>
                    <a:pt x="253" y="18"/>
                  </a:lnTo>
                  <a:lnTo>
                    <a:pt x="253" y="24"/>
                  </a:lnTo>
                  <a:lnTo>
                    <a:pt x="251" y="31"/>
                  </a:lnTo>
                  <a:lnTo>
                    <a:pt x="250" y="37"/>
                  </a:lnTo>
                  <a:lnTo>
                    <a:pt x="248" y="43"/>
                  </a:lnTo>
                  <a:lnTo>
                    <a:pt x="248" y="48"/>
                  </a:lnTo>
                  <a:lnTo>
                    <a:pt x="247" y="55"/>
                  </a:lnTo>
                  <a:lnTo>
                    <a:pt x="247" y="61"/>
                  </a:lnTo>
                  <a:lnTo>
                    <a:pt x="247" y="61"/>
                  </a:lnTo>
                  <a:lnTo>
                    <a:pt x="245" y="5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4" name="Freeform 1308"/>
            <p:cNvSpPr>
              <a:spLocks/>
            </p:cNvSpPr>
            <p:nvPr/>
          </p:nvSpPr>
          <p:spPr bwMode="auto">
            <a:xfrm>
              <a:off x="4521" y="1419"/>
              <a:ext cx="9" cy="8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9" y="46"/>
                </a:cxn>
                <a:cxn ang="0">
                  <a:pos x="9" y="56"/>
                </a:cxn>
                <a:cxn ang="0">
                  <a:pos x="11" y="66"/>
                </a:cxn>
                <a:cxn ang="0">
                  <a:pos x="12" y="75"/>
                </a:cxn>
                <a:cxn ang="0">
                  <a:pos x="14" y="80"/>
                </a:cxn>
                <a:cxn ang="0">
                  <a:pos x="14" y="82"/>
                </a:cxn>
                <a:cxn ang="0">
                  <a:pos x="12" y="82"/>
                </a:cxn>
                <a:cxn ang="0">
                  <a:pos x="12" y="83"/>
                </a:cxn>
                <a:cxn ang="0">
                  <a:pos x="11" y="83"/>
                </a:cxn>
                <a:cxn ang="0">
                  <a:pos x="12" y="88"/>
                </a:cxn>
                <a:cxn ang="0">
                  <a:pos x="12" y="98"/>
                </a:cxn>
                <a:cxn ang="0">
                  <a:pos x="12" y="107"/>
                </a:cxn>
                <a:cxn ang="0">
                  <a:pos x="14" y="117"/>
                </a:cxn>
                <a:cxn ang="0">
                  <a:pos x="16" y="128"/>
                </a:cxn>
                <a:cxn ang="0">
                  <a:pos x="17" y="134"/>
                </a:cxn>
                <a:cxn ang="0">
                  <a:pos x="17" y="142"/>
                </a:cxn>
                <a:cxn ang="0">
                  <a:pos x="17" y="150"/>
                </a:cxn>
                <a:cxn ang="0">
                  <a:pos x="17" y="157"/>
                </a:cxn>
                <a:cxn ang="0">
                  <a:pos x="16" y="165"/>
                </a:cxn>
                <a:cxn ang="0">
                  <a:pos x="14" y="166"/>
                </a:cxn>
                <a:cxn ang="0">
                  <a:pos x="14" y="149"/>
                </a:cxn>
                <a:cxn ang="0">
                  <a:pos x="11" y="131"/>
                </a:cxn>
                <a:cxn ang="0">
                  <a:pos x="6" y="114"/>
                </a:cxn>
                <a:cxn ang="0">
                  <a:pos x="3" y="96"/>
                </a:cxn>
                <a:cxn ang="0">
                  <a:pos x="4" y="77"/>
                </a:cxn>
                <a:cxn ang="0">
                  <a:pos x="4" y="61"/>
                </a:cxn>
                <a:cxn ang="0">
                  <a:pos x="3" y="46"/>
                </a:cxn>
                <a:cxn ang="0">
                  <a:pos x="1" y="30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11"/>
                </a:cxn>
                <a:cxn ang="0">
                  <a:pos x="4" y="18"/>
                </a:cxn>
                <a:cxn ang="0">
                  <a:pos x="4" y="26"/>
                </a:cxn>
                <a:cxn ang="0">
                  <a:pos x="6" y="32"/>
                </a:cxn>
                <a:cxn ang="0">
                  <a:pos x="6" y="30"/>
                </a:cxn>
              </a:cxnLst>
              <a:rect l="0" t="0" r="r" b="b"/>
              <a:pathLst>
                <a:path w="19" h="166">
                  <a:moveTo>
                    <a:pt x="6" y="30"/>
                  </a:moveTo>
                  <a:lnTo>
                    <a:pt x="8" y="37"/>
                  </a:lnTo>
                  <a:lnTo>
                    <a:pt x="9" y="42"/>
                  </a:lnTo>
                  <a:lnTo>
                    <a:pt x="9" y="46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2" y="75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2" y="88"/>
                  </a:lnTo>
                  <a:lnTo>
                    <a:pt x="12" y="93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2" y="107"/>
                  </a:lnTo>
                  <a:lnTo>
                    <a:pt x="12" y="112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17" y="134"/>
                  </a:lnTo>
                  <a:lnTo>
                    <a:pt x="17" y="139"/>
                  </a:lnTo>
                  <a:lnTo>
                    <a:pt x="17" y="142"/>
                  </a:lnTo>
                  <a:lnTo>
                    <a:pt x="17" y="146"/>
                  </a:lnTo>
                  <a:lnTo>
                    <a:pt x="17" y="150"/>
                  </a:lnTo>
                  <a:lnTo>
                    <a:pt x="17" y="154"/>
                  </a:lnTo>
                  <a:lnTo>
                    <a:pt x="17" y="157"/>
                  </a:lnTo>
                  <a:lnTo>
                    <a:pt x="17" y="160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4" y="157"/>
                  </a:lnTo>
                  <a:lnTo>
                    <a:pt x="14" y="149"/>
                  </a:lnTo>
                  <a:lnTo>
                    <a:pt x="12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6" y="114"/>
                  </a:lnTo>
                  <a:lnTo>
                    <a:pt x="4" y="104"/>
                  </a:lnTo>
                  <a:lnTo>
                    <a:pt x="3" y="96"/>
                  </a:lnTo>
                  <a:lnTo>
                    <a:pt x="3" y="86"/>
                  </a:lnTo>
                  <a:lnTo>
                    <a:pt x="4" y="77"/>
                  </a:lnTo>
                  <a:lnTo>
                    <a:pt x="4" y="69"/>
                  </a:lnTo>
                  <a:lnTo>
                    <a:pt x="4" y="61"/>
                  </a:lnTo>
                  <a:lnTo>
                    <a:pt x="3" y="53"/>
                  </a:lnTo>
                  <a:lnTo>
                    <a:pt x="3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Freeform 1309"/>
            <p:cNvSpPr>
              <a:spLocks/>
            </p:cNvSpPr>
            <p:nvPr/>
          </p:nvSpPr>
          <p:spPr bwMode="auto">
            <a:xfrm>
              <a:off x="4500" y="1513"/>
              <a:ext cx="27" cy="105"/>
            </a:xfrm>
            <a:custGeom>
              <a:avLst/>
              <a:gdLst/>
              <a:ahLst/>
              <a:cxnLst>
                <a:cxn ang="0">
                  <a:pos x="54" y="8"/>
                </a:cxn>
                <a:cxn ang="0">
                  <a:pos x="51" y="9"/>
                </a:cxn>
                <a:cxn ang="0">
                  <a:pos x="48" y="11"/>
                </a:cxn>
                <a:cxn ang="0">
                  <a:pos x="46" y="12"/>
                </a:cxn>
                <a:cxn ang="0">
                  <a:pos x="43" y="16"/>
                </a:cxn>
                <a:cxn ang="0">
                  <a:pos x="41" y="20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8" y="38"/>
                </a:cxn>
                <a:cxn ang="0">
                  <a:pos x="38" y="44"/>
                </a:cxn>
                <a:cxn ang="0">
                  <a:pos x="35" y="51"/>
                </a:cxn>
                <a:cxn ang="0">
                  <a:pos x="32" y="54"/>
                </a:cxn>
                <a:cxn ang="0">
                  <a:pos x="30" y="59"/>
                </a:cxn>
                <a:cxn ang="0">
                  <a:pos x="30" y="65"/>
                </a:cxn>
                <a:cxn ang="0">
                  <a:pos x="29" y="70"/>
                </a:cxn>
                <a:cxn ang="0">
                  <a:pos x="27" y="78"/>
                </a:cxn>
                <a:cxn ang="0">
                  <a:pos x="25" y="92"/>
                </a:cxn>
                <a:cxn ang="0">
                  <a:pos x="24" y="107"/>
                </a:cxn>
                <a:cxn ang="0">
                  <a:pos x="22" y="121"/>
                </a:cxn>
                <a:cxn ang="0">
                  <a:pos x="21" y="136"/>
                </a:cxn>
                <a:cxn ang="0">
                  <a:pos x="16" y="147"/>
                </a:cxn>
                <a:cxn ang="0">
                  <a:pos x="16" y="155"/>
                </a:cxn>
                <a:cxn ang="0">
                  <a:pos x="14" y="164"/>
                </a:cxn>
                <a:cxn ang="0">
                  <a:pos x="13" y="172"/>
                </a:cxn>
                <a:cxn ang="0">
                  <a:pos x="11" y="180"/>
                </a:cxn>
                <a:cxn ang="0">
                  <a:pos x="9" y="188"/>
                </a:cxn>
                <a:cxn ang="0">
                  <a:pos x="0" y="216"/>
                </a:cxn>
                <a:cxn ang="0">
                  <a:pos x="0" y="214"/>
                </a:cxn>
                <a:cxn ang="0">
                  <a:pos x="1" y="209"/>
                </a:cxn>
                <a:cxn ang="0">
                  <a:pos x="3" y="204"/>
                </a:cxn>
                <a:cxn ang="0">
                  <a:pos x="5" y="200"/>
                </a:cxn>
                <a:cxn ang="0">
                  <a:pos x="8" y="180"/>
                </a:cxn>
                <a:cxn ang="0">
                  <a:pos x="14" y="148"/>
                </a:cxn>
                <a:cxn ang="0">
                  <a:pos x="19" y="116"/>
                </a:cxn>
                <a:cxn ang="0">
                  <a:pos x="22" y="83"/>
                </a:cxn>
                <a:cxn ang="0">
                  <a:pos x="29" y="51"/>
                </a:cxn>
                <a:cxn ang="0">
                  <a:pos x="33" y="33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1"/>
                </a:cxn>
                <a:cxn ang="0">
                  <a:pos x="48" y="1"/>
                </a:cxn>
                <a:cxn ang="0">
                  <a:pos x="49" y="1"/>
                </a:cxn>
                <a:cxn ang="0">
                  <a:pos x="51" y="3"/>
                </a:cxn>
                <a:cxn ang="0">
                  <a:pos x="53" y="3"/>
                </a:cxn>
                <a:cxn ang="0">
                  <a:pos x="54" y="6"/>
                </a:cxn>
                <a:cxn ang="0">
                  <a:pos x="54" y="6"/>
                </a:cxn>
              </a:cxnLst>
              <a:rect l="0" t="0" r="r" b="b"/>
              <a:pathLst>
                <a:path w="54" h="217">
                  <a:moveTo>
                    <a:pt x="54" y="6"/>
                  </a:moveTo>
                  <a:lnTo>
                    <a:pt x="54" y="8"/>
                  </a:lnTo>
                  <a:lnTo>
                    <a:pt x="53" y="8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1" y="20"/>
                  </a:lnTo>
                  <a:lnTo>
                    <a:pt x="41" y="24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30" y="62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27" y="78"/>
                  </a:lnTo>
                  <a:lnTo>
                    <a:pt x="27" y="84"/>
                  </a:lnTo>
                  <a:lnTo>
                    <a:pt x="25" y="92"/>
                  </a:lnTo>
                  <a:lnTo>
                    <a:pt x="25" y="99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22" y="121"/>
                  </a:lnTo>
                  <a:lnTo>
                    <a:pt x="21" y="129"/>
                  </a:lnTo>
                  <a:lnTo>
                    <a:pt x="21" y="136"/>
                  </a:lnTo>
                  <a:lnTo>
                    <a:pt x="19" y="144"/>
                  </a:lnTo>
                  <a:lnTo>
                    <a:pt x="16" y="147"/>
                  </a:lnTo>
                  <a:lnTo>
                    <a:pt x="16" y="152"/>
                  </a:lnTo>
                  <a:lnTo>
                    <a:pt x="16" y="155"/>
                  </a:lnTo>
                  <a:lnTo>
                    <a:pt x="16" y="160"/>
                  </a:lnTo>
                  <a:lnTo>
                    <a:pt x="14" y="164"/>
                  </a:lnTo>
                  <a:lnTo>
                    <a:pt x="14" y="168"/>
                  </a:lnTo>
                  <a:lnTo>
                    <a:pt x="13" y="172"/>
                  </a:lnTo>
                  <a:lnTo>
                    <a:pt x="11" y="176"/>
                  </a:lnTo>
                  <a:lnTo>
                    <a:pt x="11" y="180"/>
                  </a:lnTo>
                  <a:lnTo>
                    <a:pt x="9" y="184"/>
                  </a:lnTo>
                  <a:lnTo>
                    <a:pt x="9" y="188"/>
                  </a:lnTo>
                  <a:lnTo>
                    <a:pt x="1" y="217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1" y="209"/>
                  </a:lnTo>
                  <a:lnTo>
                    <a:pt x="1" y="206"/>
                  </a:lnTo>
                  <a:lnTo>
                    <a:pt x="3" y="204"/>
                  </a:lnTo>
                  <a:lnTo>
                    <a:pt x="3" y="201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8" y="180"/>
                  </a:lnTo>
                  <a:lnTo>
                    <a:pt x="11" y="164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9" y="116"/>
                  </a:lnTo>
                  <a:lnTo>
                    <a:pt x="21" y="100"/>
                  </a:lnTo>
                  <a:lnTo>
                    <a:pt x="22" y="83"/>
                  </a:lnTo>
                  <a:lnTo>
                    <a:pt x="25" y="67"/>
                  </a:lnTo>
                  <a:lnTo>
                    <a:pt x="29" y="51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5" y="11"/>
                  </a:lnTo>
                  <a:lnTo>
                    <a:pt x="37" y="8"/>
                  </a:lnTo>
                  <a:lnTo>
                    <a:pt x="38" y="4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6" name="Freeform 1310"/>
            <p:cNvSpPr>
              <a:spLocks/>
            </p:cNvSpPr>
            <p:nvPr/>
          </p:nvSpPr>
          <p:spPr bwMode="auto">
            <a:xfrm>
              <a:off x="4210" y="1528"/>
              <a:ext cx="0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Freeform 1311"/>
            <p:cNvSpPr>
              <a:spLocks/>
            </p:cNvSpPr>
            <p:nvPr/>
          </p:nvSpPr>
          <p:spPr bwMode="auto">
            <a:xfrm>
              <a:off x="4070" y="1532"/>
              <a:ext cx="138" cy="271"/>
            </a:xfrm>
            <a:custGeom>
              <a:avLst/>
              <a:gdLst/>
              <a:ahLst/>
              <a:cxnLst>
                <a:cxn ang="0">
                  <a:pos x="237" y="156"/>
                </a:cxn>
                <a:cxn ang="0">
                  <a:pos x="229" y="171"/>
                </a:cxn>
                <a:cxn ang="0">
                  <a:pos x="222" y="182"/>
                </a:cxn>
                <a:cxn ang="0">
                  <a:pos x="213" y="203"/>
                </a:cxn>
                <a:cxn ang="0">
                  <a:pos x="203" y="224"/>
                </a:cxn>
                <a:cxn ang="0">
                  <a:pos x="193" y="236"/>
                </a:cxn>
                <a:cxn ang="0">
                  <a:pos x="189" y="249"/>
                </a:cxn>
                <a:cxn ang="0">
                  <a:pos x="181" y="259"/>
                </a:cxn>
                <a:cxn ang="0">
                  <a:pos x="177" y="270"/>
                </a:cxn>
                <a:cxn ang="0">
                  <a:pos x="169" y="283"/>
                </a:cxn>
                <a:cxn ang="0">
                  <a:pos x="155" y="310"/>
                </a:cxn>
                <a:cxn ang="0">
                  <a:pos x="131" y="350"/>
                </a:cxn>
                <a:cxn ang="0">
                  <a:pos x="107" y="390"/>
                </a:cxn>
                <a:cxn ang="0">
                  <a:pos x="73" y="444"/>
                </a:cxn>
                <a:cxn ang="0">
                  <a:pos x="38" y="499"/>
                </a:cxn>
                <a:cxn ang="0">
                  <a:pos x="21" y="534"/>
                </a:cxn>
                <a:cxn ang="0">
                  <a:pos x="14" y="550"/>
                </a:cxn>
                <a:cxn ang="0">
                  <a:pos x="6" y="563"/>
                </a:cxn>
                <a:cxn ang="0">
                  <a:pos x="3" y="561"/>
                </a:cxn>
                <a:cxn ang="0">
                  <a:pos x="0" y="560"/>
                </a:cxn>
                <a:cxn ang="0">
                  <a:pos x="3" y="545"/>
                </a:cxn>
                <a:cxn ang="0">
                  <a:pos x="14" y="523"/>
                </a:cxn>
                <a:cxn ang="0">
                  <a:pos x="24" y="499"/>
                </a:cxn>
                <a:cxn ang="0">
                  <a:pos x="40" y="475"/>
                </a:cxn>
                <a:cxn ang="0">
                  <a:pos x="54" y="451"/>
                </a:cxn>
                <a:cxn ang="0">
                  <a:pos x="67" y="433"/>
                </a:cxn>
                <a:cxn ang="0">
                  <a:pos x="80" y="412"/>
                </a:cxn>
                <a:cxn ang="0">
                  <a:pos x="93" y="390"/>
                </a:cxn>
                <a:cxn ang="0">
                  <a:pos x="104" y="376"/>
                </a:cxn>
                <a:cxn ang="0">
                  <a:pos x="112" y="360"/>
                </a:cxn>
                <a:cxn ang="0">
                  <a:pos x="126" y="337"/>
                </a:cxn>
                <a:cxn ang="0">
                  <a:pos x="153" y="291"/>
                </a:cxn>
                <a:cxn ang="0">
                  <a:pos x="179" y="244"/>
                </a:cxn>
                <a:cxn ang="0">
                  <a:pos x="189" y="227"/>
                </a:cxn>
                <a:cxn ang="0">
                  <a:pos x="195" y="219"/>
                </a:cxn>
                <a:cxn ang="0">
                  <a:pos x="198" y="212"/>
                </a:cxn>
                <a:cxn ang="0">
                  <a:pos x="200" y="206"/>
                </a:cxn>
                <a:cxn ang="0">
                  <a:pos x="205" y="203"/>
                </a:cxn>
                <a:cxn ang="0">
                  <a:pos x="205" y="195"/>
                </a:cxn>
                <a:cxn ang="0">
                  <a:pos x="213" y="185"/>
                </a:cxn>
                <a:cxn ang="0">
                  <a:pos x="219" y="174"/>
                </a:cxn>
                <a:cxn ang="0">
                  <a:pos x="235" y="145"/>
                </a:cxn>
                <a:cxn ang="0">
                  <a:pos x="249" y="110"/>
                </a:cxn>
                <a:cxn ang="0">
                  <a:pos x="262" y="80"/>
                </a:cxn>
                <a:cxn ang="0">
                  <a:pos x="265" y="73"/>
                </a:cxn>
                <a:cxn ang="0">
                  <a:pos x="267" y="64"/>
                </a:cxn>
                <a:cxn ang="0">
                  <a:pos x="270" y="54"/>
                </a:cxn>
                <a:cxn ang="0">
                  <a:pos x="275" y="44"/>
                </a:cxn>
                <a:cxn ang="0">
                  <a:pos x="280" y="33"/>
                </a:cxn>
                <a:cxn ang="0">
                  <a:pos x="283" y="22"/>
                </a:cxn>
                <a:cxn ang="0">
                  <a:pos x="288" y="12"/>
                </a:cxn>
                <a:cxn ang="0">
                  <a:pos x="288" y="6"/>
                </a:cxn>
                <a:cxn ang="0">
                  <a:pos x="291" y="3"/>
                </a:cxn>
                <a:cxn ang="0">
                  <a:pos x="288" y="14"/>
                </a:cxn>
                <a:cxn ang="0">
                  <a:pos x="267" y="72"/>
                </a:cxn>
                <a:cxn ang="0">
                  <a:pos x="246" y="131"/>
                </a:cxn>
              </a:cxnLst>
              <a:rect l="0" t="0" r="r" b="b"/>
              <a:pathLst>
                <a:path w="293" h="563">
                  <a:moveTo>
                    <a:pt x="241" y="145"/>
                  </a:moveTo>
                  <a:lnTo>
                    <a:pt x="240" y="150"/>
                  </a:lnTo>
                  <a:lnTo>
                    <a:pt x="238" y="153"/>
                  </a:lnTo>
                  <a:lnTo>
                    <a:pt x="237" y="156"/>
                  </a:lnTo>
                  <a:lnTo>
                    <a:pt x="235" y="160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9" y="171"/>
                  </a:lnTo>
                  <a:lnTo>
                    <a:pt x="227" y="176"/>
                  </a:lnTo>
                  <a:lnTo>
                    <a:pt x="225" y="179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19" y="187"/>
                  </a:lnTo>
                  <a:lnTo>
                    <a:pt x="217" y="192"/>
                  </a:lnTo>
                  <a:lnTo>
                    <a:pt x="214" y="196"/>
                  </a:lnTo>
                  <a:lnTo>
                    <a:pt x="213" y="203"/>
                  </a:lnTo>
                  <a:lnTo>
                    <a:pt x="209" y="208"/>
                  </a:lnTo>
                  <a:lnTo>
                    <a:pt x="208" y="212"/>
                  </a:lnTo>
                  <a:lnTo>
                    <a:pt x="206" y="219"/>
                  </a:lnTo>
                  <a:lnTo>
                    <a:pt x="203" y="224"/>
                  </a:lnTo>
                  <a:lnTo>
                    <a:pt x="200" y="228"/>
                  </a:lnTo>
                  <a:lnTo>
                    <a:pt x="197" y="232"/>
                  </a:lnTo>
                  <a:lnTo>
                    <a:pt x="195" y="235"/>
                  </a:lnTo>
                  <a:lnTo>
                    <a:pt x="193" y="236"/>
                  </a:lnTo>
                  <a:lnTo>
                    <a:pt x="192" y="240"/>
                  </a:lnTo>
                  <a:lnTo>
                    <a:pt x="192" y="243"/>
                  </a:lnTo>
                  <a:lnTo>
                    <a:pt x="190" y="246"/>
                  </a:lnTo>
                  <a:lnTo>
                    <a:pt x="189" y="249"/>
                  </a:lnTo>
                  <a:lnTo>
                    <a:pt x="187" y="252"/>
                  </a:lnTo>
                  <a:lnTo>
                    <a:pt x="185" y="256"/>
                  </a:lnTo>
                  <a:lnTo>
                    <a:pt x="184" y="257"/>
                  </a:lnTo>
                  <a:lnTo>
                    <a:pt x="181" y="259"/>
                  </a:lnTo>
                  <a:lnTo>
                    <a:pt x="181" y="262"/>
                  </a:lnTo>
                  <a:lnTo>
                    <a:pt x="181" y="264"/>
                  </a:lnTo>
                  <a:lnTo>
                    <a:pt x="179" y="267"/>
                  </a:lnTo>
                  <a:lnTo>
                    <a:pt x="177" y="270"/>
                  </a:lnTo>
                  <a:lnTo>
                    <a:pt x="176" y="273"/>
                  </a:lnTo>
                  <a:lnTo>
                    <a:pt x="174" y="278"/>
                  </a:lnTo>
                  <a:lnTo>
                    <a:pt x="173" y="281"/>
                  </a:lnTo>
                  <a:lnTo>
                    <a:pt x="169" y="283"/>
                  </a:lnTo>
                  <a:lnTo>
                    <a:pt x="168" y="286"/>
                  </a:lnTo>
                  <a:lnTo>
                    <a:pt x="166" y="289"/>
                  </a:lnTo>
                  <a:lnTo>
                    <a:pt x="161" y="299"/>
                  </a:lnTo>
                  <a:lnTo>
                    <a:pt x="155" y="310"/>
                  </a:lnTo>
                  <a:lnTo>
                    <a:pt x="149" y="320"/>
                  </a:lnTo>
                  <a:lnTo>
                    <a:pt x="142" y="329"/>
                  </a:lnTo>
                  <a:lnTo>
                    <a:pt x="136" y="340"/>
                  </a:lnTo>
                  <a:lnTo>
                    <a:pt x="131" y="350"/>
                  </a:lnTo>
                  <a:lnTo>
                    <a:pt x="125" y="360"/>
                  </a:lnTo>
                  <a:lnTo>
                    <a:pt x="118" y="369"/>
                  </a:lnTo>
                  <a:lnTo>
                    <a:pt x="113" y="380"/>
                  </a:lnTo>
                  <a:lnTo>
                    <a:pt x="107" y="390"/>
                  </a:lnTo>
                  <a:lnTo>
                    <a:pt x="99" y="404"/>
                  </a:lnTo>
                  <a:lnTo>
                    <a:pt x="91" y="417"/>
                  </a:lnTo>
                  <a:lnTo>
                    <a:pt x="81" y="430"/>
                  </a:lnTo>
                  <a:lnTo>
                    <a:pt x="73" y="444"/>
                  </a:lnTo>
                  <a:lnTo>
                    <a:pt x="64" y="457"/>
                  </a:lnTo>
                  <a:lnTo>
                    <a:pt x="56" y="470"/>
                  </a:lnTo>
                  <a:lnTo>
                    <a:pt x="46" y="484"/>
                  </a:lnTo>
                  <a:lnTo>
                    <a:pt x="38" y="499"/>
                  </a:lnTo>
                  <a:lnTo>
                    <a:pt x="32" y="512"/>
                  </a:lnTo>
                  <a:lnTo>
                    <a:pt x="24" y="528"/>
                  </a:lnTo>
                  <a:lnTo>
                    <a:pt x="22" y="531"/>
                  </a:lnTo>
                  <a:lnTo>
                    <a:pt x="21" y="534"/>
                  </a:lnTo>
                  <a:lnTo>
                    <a:pt x="17" y="537"/>
                  </a:lnTo>
                  <a:lnTo>
                    <a:pt x="16" y="542"/>
                  </a:lnTo>
                  <a:lnTo>
                    <a:pt x="16" y="545"/>
                  </a:lnTo>
                  <a:lnTo>
                    <a:pt x="14" y="550"/>
                  </a:lnTo>
                  <a:lnTo>
                    <a:pt x="13" y="553"/>
                  </a:lnTo>
                  <a:lnTo>
                    <a:pt x="9" y="556"/>
                  </a:lnTo>
                  <a:lnTo>
                    <a:pt x="8" y="560"/>
                  </a:lnTo>
                  <a:lnTo>
                    <a:pt x="6" y="563"/>
                  </a:lnTo>
                  <a:lnTo>
                    <a:pt x="5" y="563"/>
                  </a:lnTo>
                  <a:lnTo>
                    <a:pt x="5" y="563"/>
                  </a:lnTo>
                  <a:lnTo>
                    <a:pt x="3" y="563"/>
                  </a:lnTo>
                  <a:lnTo>
                    <a:pt x="3" y="561"/>
                  </a:lnTo>
                  <a:lnTo>
                    <a:pt x="1" y="561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0" y="560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3" y="545"/>
                  </a:lnTo>
                  <a:lnTo>
                    <a:pt x="5" y="539"/>
                  </a:lnTo>
                  <a:lnTo>
                    <a:pt x="8" y="534"/>
                  </a:lnTo>
                  <a:lnTo>
                    <a:pt x="11" y="528"/>
                  </a:lnTo>
                  <a:lnTo>
                    <a:pt x="14" y="523"/>
                  </a:lnTo>
                  <a:lnTo>
                    <a:pt x="17" y="516"/>
                  </a:lnTo>
                  <a:lnTo>
                    <a:pt x="21" y="512"/>
                  </a:lnTo>
                  <a:lnTo>
                    <a:pt x="22" y="505"/>
                  </a:lnTo>
                  <a:lnTo>
                    <a:pt x="24" y="499"/>
                  </a:lnTo>
                  <a:lnTo>
                    <a:pt x="29" y="494"/>
                  </a:lnTo>
                  <a:lnTo>
                    <a:pt x="32" y="488"/>
                  </a:lnTo>
                  <a:lnTo>
                    <a:pt x="37" y="481"/>
                  </a:lnTo>
                  <a:lnTo>
                    <a:pt x="40" y="475"/>
                  </a:lnTo>
                  <a:lnTo>
                    <a:pt x="43" y="468"/>
                  </a:lnTo>
                  <a:lnTo>
                    <a:pt x="48" y="462"/>
                  </a:lnTo>
                  <a:lnTo>
                    <a:pt x="51" y="457"/>
                  </a:lnTo>
                  <a:lnTo>
                    <a:pt x="54" y="451"/>
                  </a:lnTo>
                  <a:lnTo>
                    <a:pt x="59" y="444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7" y="433"/>
                  </a:lnTo>
                  <a:lnTo>
                    <a:pt x="70" y="428"/>
                  </a:lnTo>
                  <a:lnTo>
                    <a:pt x="73" y="422"/>
                  </a:lnTo>
                  <a:lnTo>
                    <a:pt x="77" y="417"/>
                  </a:lnTo>
                  <a:lnTo>
                    <a:pt x="80" y="412"/>
                  </a:lnTo>
                  <a:lnTo>
                    <a:pt x="83" y="406"/>
                  </a:lnTo>
                  <a:lnTo>
                    <a:pt x="86" y="401"/>
                  </a:lnTo>
                  <a:lnTo>
                    <a:pt x="89" y="395"/>
                  </a:lnTo>
                  <a:lnTo>
                    <a:pt x="93" y="390"/>
                  </a:lnTo>
                  <a:lnTo>
                    <a:pt x="96" y="385"/>
                  </a:lnTo>
                  <a:lnTo>
                    <a:pt x="99" y="382"/>
                  </a:lnTo>
                  <a:lnTo>
                    <a:pt x="101" y="379"/>
                  </a:lnTo>
                  <a:lnTo>
                    <a:pt x="104" y="376"/>
                  </a:lnTo>
                  <a:lnTo>
                    <a:pt x="105" y="371"/>
                  </a:lnTo>
                  <a:lnTo>
                    <a:pt x="107" y="368"/>
                  </a:lnTo>
                  <a:lnTo>
                    <a:pt x="109" y="364"/>
                  </a:lnTo>
                  <a:lnTo>
                    <a:pt x="112" y="360"/>
                  </a:lnTo>
                  <a:lnTo>
                    <a:pt x="113" y="356"/>
                  </a:lnTo>
                  <a:lnTo>
                    <a:pt x="117" y="353"/>
                  </a:lnTo>
                  <a:lnTo>
                    <a:pt x="118" y="350"/>
                  </a:lnTo>
                  <a:lnTo>
                    <a:pt x="126" y="337"/>
                  </a:lnTo>
                  <a:lnTo>
                    <a:pt x="133" y="326"/>
                  </a:lnTo>
                  <a:lnTo>
                    <a:pt x="141" y="315"/>
                  </a:lnTo>
                  <a:lnTo>
                    <a:pt x="147" y="304"/>
                  </a:lnTo>
                  <a:lnTo>
                    <a:pt x="153" y="291"/>
                  </a:lnTo>
                  <a:lnTo>
                    <a:pt x="160" y="280"/>
                  </a:lnTo>
                  <a:lnTo>
                    <a:pt x="168" y="268"/>
                  </a:lnTo>
                  <a:lnTo>
                    <a:pt x="173" y="257"/>
                  </a:lnTo>
                  <a:lnTo>
                    <a:pt x="179" y="244"/>
                  </a:lnTo>
                  <a:lnTo>
                    <a:pt x="185" y="233"/>
                  </a:lnTo>
                  <a:lnTo>
                    <a:pt x="187" y="232"/>
                  </a:lnTo>
                  <a:lnTo>
                    <a:pt x="187" y="228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2"/>
                  </a:lnTo>
                  <a:lnTo>
                    <a:pt x="193" y="220"/>
                  </a:lnTo>
                  <a:lnTo>
                    <a:pt x="195" y="219"/>
                  </a:lnTo>
                  <a:lnTo>
                    <a:pt x="197" y="217"/>
                  </a:lnTo>
                  <a:lnTo>
                    <a:pt x="198" y="216"/>
                  </a:lnTo>
                  <a:lnTo>
                    <a:pt x="198" y="214"/>
                  </a:lnTo>
                  <a:lnTo>
                    <a:pt x="198" y="212"/>
                  </a:lnTo>
                  <a:lnTo>
                    <a:pt x="201" y="209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0" y="206"/>
                  </a:lnTo>
                  <a:lnTo>
                    <a:pt x="201" y="204"/>
                  </a:lnTo>
                  <a:lnTo>
                    <a:pt x="201" y="204"/>
                  </a:lnTo>
                  <a:lnTo>
                    <a:pt x="203" y="203"/>
                  </a:lnTo>
                  <a:lnTo>
                    <a:pt x="205" y="203"/>
                  </a:lnTo>
                  <a:lnTo>
                    <a:pt x="205" y="201"/>
                  </a:lnTo>
                  <a:lnTo>
                    <a:pt x="205" y="200"/>
                  </a:lnTo>
                  <a:lnTo>
                    <a:pt x="203" y="198"/>
                  </a:lnTo>
                  <a:lnTo>
                    <a:pt x="205" y="195"/>
                  </a:lnTo>
                  <a:lnTo>
                    <a:pt x="206" y="192"/>
                  </a:lnTo>
                  <a:lnTo>
                    <a:pt x="209" y="188"/>
                  </a:lnTo>
                  <a:lnTo>
                    <a:pt x="211" y="187"/>
                  </a:lnTo>
                  <a:lnTo>
                    <a:pt x="213" y="185"/>
                  </a:lnTo>
                  <a:lnTo>
                    <a:pt x="216" y="182"/>
                  </a:lnTo>
                  <a:lnTo>
                    <a:pt x="217" y="180"/>
                  </a:lnTo>
                  <a:lnTo>
                    <a:pt x="217" y="177"/>
                  </a:lnTo>
                  <a:lnTo>
                    <a:pt x="219" y="174"/>
                  </a:lnTo>
                  <a:lnTo>
                    <a:pt x="219" y="171"/>
                  </a:lnTo>
                  <a:lnTo>
                    <a:pt x="224" y="163"/>
                  </a:lnTo>
                  <a:lnTo>
                    <a:pt x="230" y="155"/>
                  </a:lnTo>
                  <a:lnTo>
                    <a:pt x="235" y="145"/>
                  </a:lnTo>
                  <a:lnTo>
                    <a:pt x="238" y="137"/>
                  </a:lnTo>
                  <a:lnTo>
                    <a:pt x="241" y="128"/>
                  </a:lnTo>
                  <a:lnTo>
                    <a:pt x="246" y="118"/>
                  </a:lnTo>
                  <a:lnTo>
                    <a:pt x="249" y="110"/>
                  </a:lnTo>
                  <a:lnTo>
                    <a:pt x="253" y="100"/>
                  </a:lnTo>
                  <a:lnTo>
                    <a:pt x="256" y="91"/>
                  </a:lnTo>
                  <a:lnTo>
                    <a:pt x="261" y="81"/>
                  </a:lnTo>
                  <a:lnTo>
                    <a:pt x="262" y="80"/>
                  </a:lnTo>
                  <a:lnTo>
                    <a:pt x="264" y="78"/>
                  </a:lnTo>
                  <a:lnTo>
                    <a:pt x="265" y="76"/>
                  </a:lnTo>
                  <a:lnTo>
                    <a:pt x="265" y="75"/>
                  </a:lnTo>
                  <a:lnTo>
                    <a:pt x="265" y="73"/>
                  </a:lnTo>
                  <a:lnTo>
                    <a:pt x="265" y="70"/>
                  </a:lnTo>
                  <a:lnTo>
                    <a:pt x="265" y="68"/>
                  </a:lnTo>
                  <a:lnTo>
                    <a:pt x="265" y="65"/>
                  </a:lnTo>
                  <a:lnTo>
                    <a:pt x="267" y="64"/>
                  </a:lnTo>
                  <a:lnTo>
                    <a:pt x="269" y="60"/>
                  </a:lnTo>
                  <a:lnTo>
                    <a:pt x="269" y="59"/>
                  </a:lnTo>
                  <a:lnTo>
                    <a:pt x="270" y="57"/>
                  </a:lnTo>
                  <a:lnTo>
                    <a:pt x="270" y="54"/>
                  </a:lnTo>
                  <a:lnTo>
                    <a:pt x="272" y="52"/>
                  </a:lnTo>
                  <a:lnTo>
                    <a:pt x="273" y="49"/>
                  </a:lnTo>
                  <a:lnTo>
                    <a:pt x="273" y="46"/>
                  </a:lnTo>
                  <a:lnTo>
                    <a:pt x="275" y="44"/>
                  </a:lnTo>
                  <a:lnTo>
                    <a:pt x="277" y="41"/>
                  </a:lnTo>
                  <a:lnTo>
                    <a:pt x="278" y="40"/>
                  </a:lnTo>
                  <a:lnTo>
                    <a:pt x="280" y="36"/>
                  </a:lnTo>
                  <a:lnTo>
                    <a:pt x="280" y="33"/>
                  </a:lnTo>
                  <a:lnTo>
                    <a:pt x="281" y="30"/>
                  </a:lnTo>
                  <a:lnTo>
                    <a:pt x="281" y="28"/>
                  </a:lnTo>
                  <a:lnTo>
                    <a:pt x="281" y="25"/>
                  </a:lnTo>
                  <a:lnTo>
                    <a:pt x="283" y="22"/>
                  </a:lnTo>
                  <a:lnTo>
                    <a:pt x="283" y="20"/>
                  </a:lnTo>
                  <a:lnTo>
                    <a:pt x="285" y="17"/>
                  </a:lnTo>
                  <a:lnTo>
                    <a:pt x="286" y="16"/>
                  </a:lnTo>
                  <a:lnTo>
                    <a:pt x="288" y="12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8" y="8"/>
                  </a:lnTo>
                  <a:lnTo>
                    <a:pt x="288" y="6"/>
                  </a:lnTo>
                  <a:lnTo>
                    <a:pt x="289" y="6"/>
                  </a:lnTo>
                  <a:lnTo>
                    <a:pt x="289" y="4"/>
                  </a:lnTo>
                  <a:lnTo>
                    <a:pt x="291" y="4"/>
                  </a:lnTo>
                  <a:lnTo>
                    <a:pt x="291" y="3"/>
                  </a:lnTo>
                  <a:lnTo>
                    <a:pt x="293" y="1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88" y="14"/>
                  </a:lnTo>
                  <a:lnTo>
                    <a:pt x="285" y="28"/>
                  </a:lnTo>
                  <a:lnTo>
                    <a:pt x="278" y="43"/>
                  </a:lnTo>
                  <a:lnTo>
                    <a:pt x="273" y="57"/>
                  </a:lnTo>
                  <a:lnTo>
                    <a:pt x="267" y="72"/>
                  </a:lnTo>
                  <a:lnTo>
                    <a:pt x="262" y="86"/>
                  </a:lnTo>
                  <a:lnTo>
                    <a:pt x="256" y="100"/>
                  </a:lnTo>
                  <a:lnTo>
                    <a:pt x="251" y="115"/>
                  </a:lnTo>
                  <a:lnTo>
                    <a:pt x="246" y="131"/>
                  </a:lnTo>
                  <a:lnTo>
                    <a:pt x="241" y="145"/>
                  </a:lnTo>
                  <a:lnTo>
                    <a:pt x="241" y="14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8" name="Freeform 1312"/>
            <p:cNvSpPr>
              <a:spLocks/>
            </p:cNvSpPr>
            <p:nvPr/>
          </p:nvSpPr>
          <p:spPr bwMode="auto">
            <a:xfrm>
              <a:off x="4586" y="1560"/>
              <a:ext cx="38" cy="104"/>
            </a:xfrm>
            <a:custGeom>
              <a:avLst/>
              <a:gdLst/>
              <a:ahLst/>
              <a:cxnLst>
                <a:cxn ang="0">
                  <a:pos x="25" y="62"/>
                </a:cxn>
                <a:cxn ang="0">
                  <a:pos x="28" y="72"/>
                </a:cxn>
                <a:cxn ang="0">
                  <a:pos x="32" y="81"/>
                </a:cxn>
                <a:cxn ang="0">
                  <a:pos x="35" y="91"/>
                </a:cxn>
                <a:cxn ang="0">
                  <a:pos x="38" y="101"/>
                </a:cxn>
                <a:cxn ang="0">
                  <a:pos x="38" y="118"/>
                </a:cxn>
                <a:cxn ang="0">
                  <a:pos x="35" y="141"/>
                </a:cxn>
                <a:cxn ang="0">
                  <a:pos x="32" y="163"/>
                </a:cxn>
                <a:cxn ang="0">
                  <a:pos x="33" y="182"/>
                </a:cxn>
                <a:cxn ang="0">
                  <a:pos x="43" y="200"/>
                </a:cxn>
                <a:cxn ang="0">
                  <a:pos x="56" y="208"/>
                </a:cxn>
                <a:cxn ang="0">
                  <a:pos x="59" y="209"/>
                </a:cxn>
                <a:cxn ang="0">
                  <a:pos x="62" y="209"/>
                </a:cxn>
                <a:cxn ang="0">
                  <a:pos x="65" y="211"/>
                </a:cxn>
                <a:cxn ang="0">
                  <a:pos x="67" y="209"/>
                </a:cxn>
                <a:cxn ang="0">
                  <a:pos x="68" y="209"/>
                </a:cxn>
                <a:cxn ang="0">
                  <a:pos x="68" y="211"/>
                </a:cxn>
                <a:cxn ang="0">
                  <a:pos x="70" y="211"/>
                </a:cxn>
                <a:cxn ang="0">
                  <a:pos x="70" y="211"/>
                </a:cxn>
                <a:cxn ang="0">
                  <a:pos x="70" y="213"/>
                </a:cxn>
                <a:cxn ang="0">
                  <a:pos x="72" y="213"/>
                </a:cxn>
                <a:cxn ang="0">
                  <a:pos x="73" y="211"/>
                </a:cxn>
                <a:cxn ang="0">
                  <a:pos x="75" y="209"/>
                </a:cxn>
                <a:cxn ang="0">
                  <a:pos x="76" y="208"/>
                </a:cxn>
                <a:cxn ang="0">
                  <a:pos x="78" y="208"/>
                </a:cxn>
                <a:cxn ang="0">
                  <a:pos x="76" y="213"/>
                </a:cxn>
                <a:cxn ang="0">
                  <a:pos x="70" y="216"/>
                </a:cxn>
                <a:cxn ang="0">
                  <a:pos x="64" y="216"/>
                </a:cxn>
                <a:cxn ang="0">
                  <a:pos x="59" y="214"/>
                </a:cxn>
                <a:cxn ang="0">
                  <a:pos x="51" y="213"/>
                </a:cxn>
                <a:cxn ang="0">
                  <a:pos x="43" y="209"/>
                </a:cxn>
                <a:cxn ang="0">
                  <a:pos x="36" y="203"/>
                </a:cxn>
                <a:cxn ang="0">
                  <a:pos x="32" y="197"/>
                </a:cxn>
                <a:cxn ang="0">
                  <a:pos x="27" y="190"/>
                </a:cxn>
                <a:cxn ang="0">
                  <a:pos x="22" y="182"/>
                </a:cxn>
                <a:cxn ang="0">
                  <a:pos x="19" y="176"/>
                </a:cxn>
                <a:cxn ang="0">
                  <a:pos x="20" y="173"/>
                </a:cxn>
                <a:cxn ang="0">
                  <a:pos x="20" y="168"/>
                </a:cxn>
                <a:cxn ang="0">
                  <a:pos x="20" y="165"/>
                </a:cxn>
                <a:cxn ang="0">
                  <a:pos x="22" y="161"/>
                </a:cxn>
                <a:cxn ang="0">
                  <a:pos x="27" y="145"/>
                </a:cxn>
                <a:cxn ang="0">
                  <a:pos x="28" y="120"/>
                </a:cxn>
                <a:cxn ang="0">
                  <a:pos x="27" y="96"/>
                </a:cxn>
                <a:cxn ang="0">
                  <a:pos x="20" y="72"/>
                </a:cxn>
                <a:cxn ang="0">
                  <a:pos x="9" y="48"/>
                </a:cxn>
                <a:cxn ang="0">
                  <a:pos x="3" y="32"/>
                </a:cxn>
                <a:cxn ang="0">
                  <a:pos x="3" y="24"/>
                </a:cxn>
                <a:cxn ang="0">
                  <a:pos x="4" y="17"/>
                </a:cxn>
                <a:cxn ang="0">
                  <a:pos x="4" y="9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8" y="16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20" y="53"/>
                </a:cxn>
                <a:cxn ang="0">
                  <a:pos x="24" y="57"/>
                </a:cxn>
              </a:cxnLst>
              <a:rect l="0" t="0" r="r" b="b"/>
              <a:pathLst>
                <a:path w="80" h="216">
                  <a:moveTo>
                    <a:pt x="24" y="57"/>
                  </a:moveTo>
                  <a:lnTo>
                    <a:pt x="25" y="62"/>
                  </a:lnTo>
                  <a:lnTo>
                    <a:pt x="27" y="67"/>
                  </a:lnTo>
                  <a:lnTo>
                    <a:pt x="28" y="72"/>
                  </a:lnTo>
                  <a:lnTo>
                    <a:pt x="30" y="77"/>
                  </a:lnTo>
                  <a:lnTo>
                    <a:pt x="32" y="81"/>
                  </a:lnTo>
                  <a:lnTo>
                    <a:pt x="33" y="86"/>
                  </a:lnTo>
                  <a:lnTo>
                    <a:pt x="35" y="91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38" y="105"/>
                  </a:lnTo>
                  <a:lnTo>
                    <a:pt x="38" y="118"/>
                  </a:lnTo>
                  <a:lnTo>
                    <a:pt x="36" y="129"/>
                  </a:lnTo>
                  <a:lnTo>
                    <a:pt x="35" y="141"/>
                  </a:lnTo>
                  <a:lnTo>
                    <a:pt x="33" y="152"/>
                  </a:lnTo>
                  <a:lnTo>
                    <a:pt x="32" y="163"/>
                  </a:lnTo>
                  <a:lnTo>
                    <a:pt x="32" y="173"/>
                  </a:lnTo>
                  <a:lnTo>
                    <a:pt x="33" y="182"/>
                  </a:lnTo>
                  <a:lnTo>
                    <a:pt x="36" y="192"/>
                  </a:lnTo>
                  <a:lnTo>
                    <a:pt x="43" y="200"/>
                  </a:lnTo>
                  <a:lnTo>
                    <a:pt x="54" y="206"/>
                  </a:lnTo>
                  <a:lnTo>
                    <a:pt x="56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0" y="209"/>
                  </a:lnTo>
                  <a:lnTo>
                    <a:pt x="62" y="209"/>
                  </a:lnTo>
                  <a:lnTo>
                    <a:pt x="64" y="211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7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3" y="211"/>
                  </a:lnTo>
                  <a:lnTo>
                    <a:pt x="75" y="211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78" y="208"/>
                  </a:lnTo>
                  <a:lnTo>
                    <a:pt x="80" y="209"/>
                  </a:lnTo>
                  <a:lnTo>
                    <a:pt x="76" y="213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7" y="216"/>
                  </a:lnTo>
                  <a:lnTo>
                    <a:pt x="64" y="216"/>
                  </a:lnTo>
                  <a:lnTo>
                    <a:pt x="62" y="216"/>
                  </a:lnTo>
                  <a:lnTo>
                    <a:pt x="59" y="214"/>
                  </a:lnTo>
                  <a:lnTo>
                    <a:pt x="56" y="214"/>
                  </a:lnTo>
                  <a:lnTo>
                    <a:pt x="51" y="213"/>
                  </a:lnTo>
                  <a:lnTo>
                    <a:pt x="48" y="211"/>
                  </a:lnTo>
                  <a:lnTo>
                    <a:pt x="43" y="209"/>
                  </a:lnTo>
                  <a:lnTo>
                    <a:pt x="40" y="206"/>
                  </a:lnTo>
                  <a:lnTo>
                    <a:pt x="36" y="203"/>
                  </a:lnTo>
                  <a:lnTo>
                    <a:pt x="33" y="200"/>
                  </a:lnTo>
                  <a:lnTo>
                    <a:pt x="32" y="197"/>
                  </a:lnTo>
                  <a:lnTo>
                    <a:pt x="30" y="193"/>
                  </a:lnTo>
                  <a:lnTo>
                    <a:pt x="27" y="190"/>
                  </a:lnTo>
                  <a:lnTo>
                    <a:pt x="25" y="185"/>
                  </a:lnTo>
                  <a:lnTo>
                    <a:pt x="22" y="182"/>
                  </a:lnTo>
                  <a:lnTo>
                    <a:pt x="19" y="179"/>
                  </a:lnTo>
                  <a:lnTo>
                    <a:pt x="19" y="176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69"/>
                  </a:lnTo>
                  <a:lnTo>
                    <a:pt x="20" y="168"/>
                  </a:lnTo>
                  <a:lnTo>
                    <a:pt x="20" y="166"/>
                  </a:lnTo>
                  <a:lnTo>
                    <a:pt x="20" y="165"/>
                  </a:lnTo>
                  <a:lnTo>
                    <a:pt x="22" y="163"/>
                  </a:lnTo>
                  <a:lnTo>
                    <a:pt x="22" y="161"/>
                  </a:lnTo>
                  <a:lnTo>
                    <a:pt x="24" y="160"/>
                  </a:lnTo>
                  <a:lnTo>
                    <a:pt x="27" y="145"/>
                  </a:lnTo>
                  <a:lnTo>
                    <a:pt x="28" y="133"/>
                  </a:lnTo>
                  <a:lnTo>
                    <a:pt x="28" y="120"/>
                  </a:lnTo>
                  <a:lnTo>
                    <a:pt x="28" y="107"/>
                  </a:lnTo>
                  <a:lnTo>
                    <a:pt x="27" y="96"/>
                  </a:lnTo>
                  <a:lnTo>
                    <a:pt x="24" y="83"/>
                  </a:lnTo>
                  <a:lnTo>
                    <a:pt x="20" y="72"/>
                  </a:lnTo>
                  <a:lnTo>
                    <a:pt x="16" y="59"/>
                  </a:lnTo>
                  <a:lnTo>
                    <a:pt x="9" y="48"/>
                  </a:lnTo>
                  <a:lnTo>
                    <a:pt x="4" y="37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9"/>
                  </a:lnTo>
                  <a:lnTo>
                    <a:pt x="8" y="16"/>
                  </a:lnTo>
                  <a:lnTo>
                    <a:pt x="9" y="21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40"/>
                  </a:lnTo>
                  <a:lnTo>
                    <a:pt x="17" y="46"/>
                  </a:lnTo>
                  <a:lnTo>
                    <a:pt x="20" y="53"/>
                  </a:lnTo>
                  <a:lnTo>
                    <a:pt x="24" y="57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Freeform 1313"/>
            <p:cNvSpPr>
              <a:spLocks/>
            </p:cNvSpPr>
            <p:nvPr/>
          </p:nvSpPr>
          <p:spPr bwMode="auto">
            <a:xfrm>
              <a:off x="4500" y="1620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0" name="Freeform 1314"/>
            <p:cNvSpPr>
              <a:spLocks/>
            </p:cNvSpPr>
            <p:nvPr/>
          </p:nvSpPr>
          <p:spPr bwMode="auto">
            <a:xfrm>
              <a:off x="4496" y="1628"/>
              <a:ext cx="2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1" y="18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</a:cxnLst>
              <a:rect l="0" t="0" r="r" b="b"/>
              <a:pathLst>
                <a:path w="6" h="21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Freeform 1315"/>
            <p:cNvSpPr>
              <a:spLocks/>
            </p:cNvSpPr>
            <p:nvPr/>
          </p:nvSpPr>
          <p:spPr bwMode="auto">
            <a:xfrm>
              <a:off x="4496" y="1637"/>
              <a:ext cx="0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2" name="Freeform 1316"/>
            <p:cNvSpPr>
              <a:spLocks/>
            </p:cNvSpPr>
            <p:nvPr/>
          </p:nvSpPr>
          <p:spPr bwMode="auto">
            <a:xfrm>
              <a:off x="4491" y="1641"/>
              <a:ext cx="3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8"/>
                </a:cxn>
              </a:cxnLst>
              <a:rect l="0" t="0" r="r" b="b"/>
              <a:pathLst>
                <a:path w="8" h="19">
                  <a:moveTo>
                    <a:pt x="0" y="18"/>
                  </a:move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Freeform 1317"/>
            <p:cNvSpPr>
              <a:spLocks/>
            </p:cNvSpPr>
            <p:nvPr/>
          </p:nvSpPr>
          <p:spPr bwMode="auto">
            <a:xfrm>
              <a:off x="3915" y="162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4" name="Freeform 1318"/>
            <p:cNvSpPr>
              <a:spLocks/>
            </p:cNvSpPr>
            <p:nvPr/>
          </p:nvSpPr>
          <p:spPr bwMode="auto">
            <a:xfrm>
              <a:off x="3916" y="163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Freeform 1319"/>
            <p:cNvSpPr>
              <a:spLocks/>
            </p:cNvSpPr>
            <p:nvPr/>
          </p:nvSpPr>
          <p:spPr bwMode="auto">
            <a:xfrm>
              <a:off x="3915" y="1632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6" name="Freeform 1320"/>
            <p:cNvSpPr>
              <a:spLocks/>
            </p:cNvSpPr>
            <p:nvPr/>
          </p:nvSpPr>
          <p:spPr bwMode="auto">
            <a:xfrm>
              <a:off x="4014" y="1639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Freeform 1321"/>
            <p:cNvSpPr>
              <a:spLocks/>
            </p:cNvSpPr>
            <p:nvPr/>
          </p:nvSpPr>
          <p:spPr bwMode="auto">
            <a:xfrm>
              <a:off x="3916" y="163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8" name="Freeform 1322"/>
            <p:cNvSpPr>
              <a:spLocks/>
            </p:cNvSpPr>
            <p:nvPr/>
          </p:nvSpPr>
          <p:spPr bwMode="auto">
            <a:xfrm>
              <a:off x="3915" y="1638"/>
              <a:ext cx="1" cy="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Freeform 1323"/>
            <p:cNvSpPr>
              <a:spLocks/>
            </p:cNvSpPr>
            <p:nvPr/>
          </p:nvSpPr>
          <p:spPr bwMode="auto">
            <a:xfrm>
              <a:off x="3916" y="1641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0" name="Freeform 1324"/>
            <p:cNvSpPr>
              <a:spLocks/>
            </p:cNvSpPr>
            <p:nvPr/>
          </p:nvSpPr>
          <p:spPr bwMode="auto">
            <a:xfrm>
              <a:off x="3916" y="1647"/>
              <a:ext cx="2" cy="10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2" y="18"/>
                </a:cxn>
              </a:cxnLst>
              <a:rect l="0" t="0" r="r" b="b"/>
              <a:pathLst>
                <a:path w="3" h="19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Freeform 1325"/>
            <p:cNvSpPr>
              <a:spLocks/>
            </p:cNvSpPr>
            <p:nvPr/>
          </p:nvSpPr>
          <p:spPr bwMode="auto">
            <a:xfrm>
              <a:off x="4675" y="1703"/>
              <a:ext cx="116" cy="218"/>
            </a:xfrm>
            <a:custGeom>
              <a:avLst/>
              <a:gdLst/>
              <a:ahLst/>
              <a:cxnLst>
                <a:cxn ang="0">
                  <a:pos x="228" y="125"/>
                </a:cxn>
                <a:cxn ang="0">
                  <a:pos x="218" y="151"/>
                </a:cxn>
                <a:cxn ang="0">
                  <a:pos x="207" y="176"/>
                </a:cxn>
                <a:cxn ang="0">
                  <a:pos x="191" y="205"/>
                </a:cxn>
                <a:cxn ang="0">
                  <a:pos x="168" y="239"/>
                </a:cxn>
                <a:cxn ang="0">
                  <a:pos x="146" y="272"/>
                </a:cxn>
                <a:cxn ang="0">
                  <a:pos x="122" y="304"/>
                </a:cxn>
                <a:cxn ang="0">
                  <a:pos x="119" y="311"/>
                </a:cxn>
                <a:cxn ang="0">
                  <a:pos x="111" y="319"/>
                </a:cxn>
                <a:cxn ang="0">
                  <a:pos x="103" y="328"/>
                </a:cxn>
                <a:cxn ang="0">
                  <a:pos x="95" y="340"/>
                </a:cxn>
                <a:cxn ang="0">
                  <a:pos x="80" y="357"/>
                </a:cxn>
                <a:cxn ang="0">
                  <a:pos x="68" y="375"/>
                </a:cxn>
                <a:cxn ang="0">
                  <a:pos x="53" y="391"/>
                </a:cxn>
                <a:cxn ang="0">
                  <a:pos x="50" y="394"/>
                </a:cxn>
                <a:cxn ang="0">
                  <a:pos x="48" y="397"/>
                </a:cxn>
                <a:cxn ang="0">
                  <a:pos x="47" y="400"/>
                </a:cxn>
                <a:cxn ang="0">
                  <a:pos x="44" y="400"/>
                </a:cxn>
                <a:cxn ang="0">
                  <a:pos x="40" y="402"/>
                </a:cxn>
                <a:cxn ang="0">
                  <a:pos x="37" y="404"/>
                </a:cxn>
                <a:cxn ang="0">
                  <a:pos x="0" y="450"/>
                </a:cxn>
                <a:cxn ang="0">
                  <a:pos x="4" y="444"/>
                </a:cxn>
                <a:cxn ang="0">
                  <a:pos x="4" y="440"/>
                </a:cxn>
                <a:cxn ang="0">
                  <a:pos x="2" y="439"/>
                </a:cxn>
                <a:cxn ang="0">
                  <a:pos x="5" y="434"/>
                </a:cxn>
                <a:cxn ang="0">
                  <a:pos x="12" y="421"/>
                </a:cxn>
                <a:cxn ang="0">
                  <a:pos x="18" y="408"/>
                </a:cxn>
                <a:cxn ang="0">
                  <a:pos x="23" y="396"/>
                </a:cxn>
                <a:cxn ang="0">
                  <a:pos x="31" y="386"/>
                </a:cxn>
                <a:cxn ang="0">
                  <a:pos x="42" y="372"/>
                </a:cxn>
                <a:cxn ang="0">
                  <a:pos x="53" y="357"/>
                </a:cxn>
                <a:cxn ang="0">
                  <a:pos x="60" y="346"/>
                </a:cxn>
                <a:cxn ang="0">
                  <a:pos x="68" y="332"/>
                </a:cxn>
                <a:cxn ang="0">
                  <a:pos x="77" y="317"/>
                </a:cxn>
                <a:cxn ang="0">
                  <a:pos x="85" y="303"/>
                </a:cxn>
                <a:cxn ang="0">
                  <a:pos x="92" y="290"/>
                </a:cxn>
                <a:cxn ang="0">
                  <a:pos x="101" y="277"/>
                </a:cxn>
                <a:cxn ang="0">
                  <a:pos x="109" y="264"/>
                </a:cxn>
                <a:cxn ang="0">
                  <a:pos x="116" y="247"/>
                </a:cxn>
                <a:cxn ang="0">
                  <a:pos x="130" y="224"/>
                </a:cxn>
                <a:cxn ang="0">
                  <a:pos x="143" y="200"/>
                </a:cxn>
                <a:cxn ang="0">
                  <a:pos x="156" y="176"/>
                </a:cxn>
                <a:cxn ang="0">
                  <a:pos x="170" y="154"/>
                </a:cxn>
                <a:cxn ang="0">
                  <a:pos x="184" y="130"/>
                </a:cxn>
                <a:cxn ang="0">
                  <a:pos x="199" y="106"/>
                </a:cxn>
                <a:cxn ang="0">
                  <a:pos x="212" y="79"/>
                </a:cxn>
                <a:cxn ang="0">
                  <a:pos x="226" y="50"/>
                </a:cxn>
                <a:cxn ang="0">
                  <a:pos x="239" y="21"/>
                </a:cxn>
                <a:cxn ang="0">
                  <a:pos x="244" y="10"/>
                </a:cxn>
                <a:cxn ang="0">
                  <a:pos x="244" y="42"/>
                </a:cxn>
                <a:cxn ang="0">
                  <a:pos x="244" y="76"/>
                </a:cxn>
                <a:cxn ang="0">
                  <a:pos x="234" y="108"/>
                </a:cxn>
              </a:cxnLst>
              <a:rect l="0" t="0" r="r" b="b"/>
              <a:pathLst>
                <a:path w="245" h="450">
                  <a:moveTo>
                    <a:pt x="232" y="108"/>
                  </a:moveTo>
                  <a:lnTo>
                    <a:pt x="231" y="117"/>
                  </a:lnTo>
                  <a:lnTo>
                    <a:pt x="228" y="125"/>
                  </a:lnTo>
                  <a:lnTo>
                    <a:pt x="224" y="135"/>
                  </a:lnTo>
                  <a:lnTo>
                    <a:pt x="221" y="143"/>
                  </a:lnTo>
                  <a:lnTo>
                    <a:pt x="218" y="151"/>
                  </a:lnTo>
                  <a:lnTo>
                    <a:pt x="213" y="160"/>
                  </a:lnTo>
                  <a:lnTo>
                    <a:pt x="210" y="168"/>
                  </a:lnTo>
                  <a:lnTo>
                    <a:pt x="207" y="176"/>
                  </a:lnTo>
                  <a:lnTo>
                    <a:pt x="202" y="184"/>
                  </a:lnTo>
                  <a:lnTo>
                    <a:pt x="199" y="194"/>
                  </a:lnTo>
                  <a:lnTo>
                    <a:pt x="191" y="205"/>
                  </a:lnTo>
                  <a:lnTo>
                    <a:pt x="184" y="216"/>
                  </a:lnTo>
                  <a:lnTo>
                    <a:pt x="176" y="228"/>
                  </a:lnTo>
                  <a:lnTo>
                    <a:pt x="168" y="239"/>
                  </a:lnTo>
                  <a:lnTo>
                    <a:pt x="162" y="250"/>
                  </a:lnTo>
                  <a:lnTo>
                    <a:pt x="154" y="261"/>
                  </a:lnTo>
                  <a:lnTo>
                    <a:pt x="146" y="272"/>
                  </a:lnTo>
                  <a:lnTo>
                    <a:pt x="138" y="282"/>
                  </a:lnTo>
                  <a:lnTo>
                    <a:pt x="130" y="293"/>
                  </a:lnTo>
                  <a:lnTo>
                    <a:pt x="122" y="304"/>
                  </a:lnTo>
                  <a:lnTo>
                    <a:pt x="124" y="306"/>
                  </a:lnTo>
                  <a:lnTo>
                    <a:pt x="120" y="309"/>
                  </a:lnTo>
                  <a:lnTo>
                    <a:pt x="119" y="311"/>
                  </a:lnTo>
                  <a:lnTo>
                    <a:pt x="116" y="314"/>
                  </a:lnTo>
                  <a:lnTo>
                    <a:pt x="114" y="317"/>
                  </a:lnTo>
                  <a:lnTo>
                    <a:pt x="111" y="319"/>
                  </a:lnTo>
                  <a:lnTo>
                    <a:pt x="109" y="322"/>
                  </a:lnTo>
                  <a:lnTo>
                    <a:pt x="106" y="325"/>
                  </a:lnTo>
                  <a:lnTo>
                    <a:pt x="103" y="328"/>
                  </a:lnTo>
                  <a:lnTo>
                    <a:pt x="101" y="332"/>
                  </a:lnTo>
                  <a:lnTo>
                    <a:pt x="98" y="335"/>
                  </a:lnTo>
                  <a:lnTo>
                    <a:pt x="95" y="340"/>
                  </a:lnTo>
                  <a:lnTo>
                    <a:pt x="90" y="346"/>
                  </a:lnTo>
                  <a:lnTo>
                    <a:pt x="85" y="351"/>
                  </a:lnTo>
                  <a:lnTo>
                    <a:pt x="80" y="357"/>
                  </a:lnTo>
                  <a:lnTo>
                    <a:pt x="76" y="364"/>
                  </a:lnTo>
                  <a:lnTo>
                    <a:pt x="72" y="368"/>
                  </a:lnTo>
                  <a:lnTo>
                    <a:pt x="68" y="375"/>
                  </a:lnTo>
                  <a:lnTo>
                    <a:pt x="63" y="380"/>
                  </a:lnTo>
                  <a:lnTo>
                    <a:pt x="58" y="386"/>
                  </a:lnTo>
                  <a:lnTo>
                    <a:pt x="53" y="391"/>
                  </a:lnTo>
                  <a:lnTo>
                    <a:pt x="52" y="391"/>
                  </a:lnTo>
                  <a:lnTo>
                    <a:pt x="50" y="392"/>
                  </a:lnTo>
                  <a:lnTo>
                    <a:pt x="50" y="394"/>
                  </a:lnTo>
                  <a:lnTo>
                    <a:pt x="48" y="394"/>
                  </a:lnTo>
                  <a:lnTo>
                    <a:pt x="48" y="396"/>
                  </a:lnTo>
                  <a:lnTo>
                    <a:pt x="48" y="397"/>
                  </a:lnTo>
                  <a:lnTo>
                    <a:pt x="48" y="399"/>
                  </a:lnTo>
                  <a:lnTo>
                    <a:pt x="47" y="400"/>
                  </a:lnTo>
                  <a:lnTo>
                    <a:pt x="47" y="400"/>
                  </a:lnTo>
                  <a:lnTo>
                    <a:pt x="45" y="402"/>
                  </a:lnTo>
                  <a:lnTo>
                    <a:pt x="45" y="400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2" y="400"/>
                  </a:lnTo>
                  <a:lnTo>
                    <a:pt x="40" y="402"/>
                  </a:lnTo>
                  <a:lnTo>
                    <a:pt x="39" y="402"/>
                  </a:lnTo>
                  <a:lnTo>
                    <a:pt x="39" y="404"/>
                  </a:lnTo>
                  <a:lnTo>
                    <a:pt x="37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2" y="444"/>
                  </a:lnTo>
                  <a:lnTo>
                    <a:pt x="4" y="444"/>
                  </a:lnTo>
                  <a:lnTo>
                    <a:pt x="4" y="442"/>
                  </a:lnTo>
                  <a:lnTo>
                    <a:pt x="4" y="442"/>
                  </a:lnTo>
                  <a:lnTo>
                    <a:pt x="4" y="440"/>
                  </a:lnTo>
                  <a:lnTo>
                    <a:pt x="2" y="440"/>
                  </a:lnTo>
                  <a:lnTo>
                    <a:pt x="2" y="439"/>
                  </a:lnTo>
                  <a:lnTo>
                    <a:pt x="2" y="439"/>
                  </a:lnTo>
                  <a:lnTo>
                    <a:pt x="2" y="437"/>
                  </a:lnTo>
                  <a:lnTo>
                    <a:pt x="4" y="437"/>
                  </a:lnTo>
                  <a:lnTo>
                    <a:pt x="5" y="434"/>
                  </a:lnTo>
                  <a:lnTo>
                    <a:pt x="8" y="429"/>
                  </a:lnTo>
                  <a:lnTo>
                    <a:pt x="10" y="424"/>
                  </a:lnTo>
                  <a:lnTo>
                    <a:pt x="12" y="421"/>
                  </a:lnTo>
                  <a:lnTo>
                    <a:pt x="15" y="416"/>
                  </a:lnTo>
                  <a:lnTo>
                    <a:pt x="16" y="413"/>
                  </a:lnTo>
                  <a:lnTo>
                    <a:pt x="18" y="408"/>
                  </a:lnTo>
                  <a:lnTo>
                    <a:pt x="20" y="404"/>
                  </a:lnTo>
                  <a:lnTo>
                    <a:pt x="21" y="400"/>
                  </a:lnTo>
                  <a:lnTo>
                    <a:pt x="23" y="396"/>
                  </a:lnTo>
                  <a:lnTo>
                    <a:pt x="24" y="397"/>
                  </a:lnTo>
                  <a:lnTo>
                    <a:pt x="28" y="391"/>
                  </a:lnTo>
                  <a:lnTo>
                    <a:pt x="31" y="386"/>
                  </a:lnTo>
                  <a:lnTo>
                    <a:pt x="34" y="381"/>
                  </a:lnTo>
                  <a:lnTo>
                    <a:pt x="37" y="376"/>
                  </a:lnTo>
                  <a:lnTo>
                    <a:pt x="42" y="372"/>
                  </a:lnTo>
                  <a:lnTo>
                    <a:pt x="45" y="367"/>
                  </a:lnTo>
                  <a:lnTo>
                    <a:pt x="50" y="362"/>
                  </a:lnTo>
                  <a:lnTo>
                    <a:pt x="53" y="357"/>
                  </a:lnTo>
                  <a:lnTo>
                    <a:pt x="56" y="351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3" y="341"/>
                  </a:lnTo>
                  <a:lnTo>
                    <a:pt x="66" y="336"/>
                  </a:lnTo>
                  <a:lnTo>
                    <a:pt x="68" y="332"/>
                  </a:lnTo>
                  <a:lnTo>
                    <a:pt x="71" y="327"/>
                  </a:lnTo>
                  <a:lnTo>
                    <a:pt x="74" y="322"/>
                  </a:lnTo>
                  <a:lnTo>
                    <a:pt x="77" y="317"/>
                  </a:lnTo>
                  <a:lnTo>
                    <a:pt x="79" y="312"/>
                  </a:lnTo>
                  <a:lnTo>
                    <a:pt x="82" y="308"/>
                  </a:lnTo>
                  <a:lnTo>
                    <a:pt x="85" y="303"/>
                  </a:lnTo>
                  <a:lnTo>
                    <a:pt x="87" y="298"/>
                  </a:lnTo>
                  <a:lnTo>
                    <a:pt x="90" y="293"/>
                  </a:lnTo>
                  <a:lnTo>
                    <a:pt x="92" y="290"/>
                  </a:lnTo>
                  <a:lnTo>
                    <a:pt x="95" y="285"/>
                  </a:lnTo>
                  <a:lnTo>
                    <a:pt x="98" y="282"/>
                  </a:lnTo>
                  <a:lnTo>
                    <a:pt x="101" y="277"/>
                  </a:lnTo>
                  <a:lnTo>
                    <a:pt x="104" y="274"/>
                  </a:lnTo>
                  <a:lnTo>
                    <a:pt x="106" y="269"/>
                  </a:lnTo>
                  <a:lnTo>
                    <a:pt x="109" y="264"/>
                  </a:lnTo>
                  <a:lnTo>
                    <a:pt x="111" y="260"/>
                  </a:lnTo>
                  <a:lnTo>
                    <a:pt x="111" y="255"/>
                  </a:lnTo>
                  <a:lnTo>
                    <a:pt x="116" y="247"/>
                  </a:lnTo>
                  <a:lnTo>
                    <a:pt x="120" y="240"/>
                  </a:lnTo>
                  <a:lnTo>
                    <a:pt x="125" y="232"/>
                  </a:lnTo>
                  <a:lnTo>
                    <a:pt x="130" y="224"/>
                  </a:lnTo>
                  <a:lnTo>
                    <a:pt x="135" y="216"/>
                  </a:lnTo>
                  <a:lnTo>
                    <a:pt x="138" y="208"/>
                  </a:lnTo>
                  <a:lnTo>
                    <a:pt x="143" y="200"/>
                  </a:lnTo>
                  <a:lnTo>
                    <a:pt x="148" y="192"/>
                  </a:lnTo>
                  <a:lnTo>
                    <a:pt x="151" y="184"/>
                  </a:lnTo>
                  <a:lnTo>
                    <a:pt x="156" y="176"/>
                  </a:lnTo>
                  <a:lnTo>
                    <a:pt x="160" y="168"/>
                  </a:lnTo>
                  <a:lnTo>
                    <a:pt x="165" y="162"/>
                  </a:lnTo>
                  <a:lnTo>
                    <a:pt x="170" y="154"/>
                  </a:lnTo>
                  <a:lnTo>
                    <a:pt x="175" y="146"/>
                  </a:lnTo>
                  <a:lnTo>
                    <a:pt x="180" y="138"/>
                  </a:lnTo>
                  <a:lnTo>
                    <a:pt x="184" y="130"/>
                  </a:lnTo>
                  <a:lnTo>
                    <a:pt x="189" y="122"/>
                  </a:lnTo>
                  <a:lnTo>
                    <a:pt x="194" y="114"/>
                  </a:lnTo>
                  <a:lnTo>
                    <a:pt x="199" y="106"/>
                  </a:lnTo>
                  <a:lnTo>
                    <a:pt x="204" y="98"/>
                  </a:lnTo>
                  <a:lnTo>
                    <a:pt x="207" y="88"/>
                  </a:lnTo>
                  <a:lnTo>
                    <a:pt x="212" y="79"/>
                  </a:lnTo>
                  <a:lnTo>
                    <a:pt x="216" y="69"/>
                  </a:lnTo>
                  <a:lnTo>
                    <a:pt x="221" y="60"/>
                  </a:lnTo>
                  <a:lnTo>
                    <a:pt x="226" y="50"/>
                  </a:lnTo>
                  <a:lnTo>
                    <a:pt x="231" y="42"/>
                  </a:lnTo>
                  <a:lnTo>
                    <a:pt x="236" y="32"/>
                  </a:lnTo>
                  <a:lnTo>
                    <a:pt x="239" y="21"/>
                  </a:lnTo>
                  <a:lnTo>
                    <a:pt x="242" y="12"/>
                  </a:lnTo>
                  <a:lnTo>
                    <a:pt x="245" y="0"/>
                  </a:lnTo>
                  <a:lnTo>
                    <a:pt x="244" y="10"/>
                  </a:lnTo>
                  <a:lnTo>
                    <a:pt x="244" y="21"/>
                  </a:lnTo>
                  <a:lnTo>
                    <a:pt x="244" y="31"/>
                  </a:lnTo>
                  <a:lnTo>
                    <a:pt x="244" y="42"/>
                  </a:lnTo>
                  <a:lnTo>
                    <a:pt x="244" y="53"/>
                  </a:lnTo>
                  <a:lnTo>
                    <a:pt x="244" y="64"/>
                  </a:lnTo>
                  <a:lnTo>
                    <a:pt x="244" y="76"/>
                  </a:lnTo>
                  <a:lnTo>
                    <a:pt x="242" y="87"/>
                  </a:lnTo>
                  <a:lnTo>
                    <a:pt x="239" y="9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2" y="10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2" name="Freeform 1326"/>
            <p:cNvSpPr>
              <a:spLocks/>
            </p:cNvSpPr>
            <p:nvPr/>
          </p:nvSpPr>
          <p:spPr bwMode="auto">
            <a:xfrm>
              <a:off x="3917" y="1658"/>
              <a:ext cx="95" cy="213"/>
            </a:xfrm>
            <a:custGeom>
              <a:avLst/>
              <a:gdLst/>
              <a:ahLst/>
              <a:cxnLst>
                <a:cxn ang="0">
                  <a:pos x="35" y="191"/>
                </a:cxn>
                <a:cxn ang="0">
                  <a:pos x="36" y="200"/>
                </a:cxn>
                <a:cxn ang="0">
                  <a:pos x="43" y="216"/>
                </a:cxn>
                <a:cxn ang="0">
                  <a:pos x="62" y="258"/>
                </a:cxn>
                <a:cxn ang="0">
                  <a:pos x="84" y="298"/>
                </a:cxn>
                <a:cxn ang="0">
                  <a:pos x="97" y="324"/>
                </a:cxn>
                <a:cxn ang="0">
                  <a:pos x="110" y="343"/>
                </a:cxn>
                <a:cxn ang="0">
                  <a:pos x="123" y="359"/>
                </a:cxn>
                <a:cxn ang="0">
                  <a:pos x="129" y="365"/>
                </a:cxn>
                <a:cxn ang="0">
                  <a:pos x="137" y="373"/>
                </a:cxn>
                <a:cxn ang="0">
                  <a:pos x="153" y="392"/>
                </a:cxn>
                <a:cxn ang="0">
                  <a:pos x="176" y="413"/>
                </a:cxn>
                <a:cxn ang="0">
                  <a:pos x="192" y="431"/>
                </a:cxn>
                <a:cxn ang="0">
                  <a:pos x="195" y="434"/>
                </a:cxn>
                <a:cxn ang="0">
                  <a:pos x="200" y="436"/>
                </a:cxn>
                <a:cxn ang="0">
                  <a:pos x="201" y="439"/>
                </a:cxn>
                <a:cxn ang="0">
                  <a:pos x="196" y="440"/>
                </a:cxn>
                <a:cxn ang="0">
                  <a:pos x="192" y="442"/>
                </a:cxn>
                <a:cxn ang="0">
                  <a:pos x="185" y="437"/>
                </a:cxn>
                <a:cxn ang="0">
                  <a:pos x="182" y="429"/>
                </a:cxn>
                <a:cxn ang="0">
                  <a:pos x="171" y="418"/>
                </a:cxn>
                <a:cxn ang="0">
                  <a:pos x="155" y="407"/>
                </a:cxn>
                <a:cxn ang="0">
                  <a:pos x="147" y="396"/>
                </a:cxn>
                <a:cxn ang="0">
                  <a:pos x="144" y="392"/>
                </a:cxn>
                <a:cxn ang="0">
                  <a:pos x="140" y="389"/>
                </a:cxn>
                <a:cxn ang="0">
                  <a:pos x="118" y="364"/>
                </a:cxn>
                <a:cxn ang="0">
                  <a:pos x="92" y="328"/>
                </a:cxn>
                <a:cxn ang="0">
                  <a:pos x="78" y="300"/>
                </a:cxn>
                <a:cxn ang="0">
                  <a:pos x="72" y="290"/>
                </a:cxn>
                <a:cxn ang="0">
                  <a:pos x="68" y="279"/>
                </a:cxn>
                <a:cxn ang="0">
                  <a:pos x="57" y="261"/>
                </a:cxn>
                <a:cxn ang="0">
                  <a:pos x="48" y="240"/>
                </a:cxn>
                <a:cxn ang="0">
                  <a:pos x="38" y="221"/>
                </a:cxn>
                <a:cxn ang="0">
                  <a:pos x="33" y="208"/>
                </a:cxn>
                <a:cxn ang="0">
                  <a:pos x="28" y="194"/>
                </a:cxn>
                <a:cxn ang="0">
                  <a:pos x="24" y="181"/>
                </a:cxn>
                <a:cxn ang="0">
                  <a:pos x="20" y="167"/>
                </a:cxn>
                <a:cxn ang="0">
                  <a:pos x="17" y="154"/>
                </a:cxn>
                <a:cxn ang="0">
                  <a:pos x="14" y="144"/>
                </a:cxn>
                <a:cxn ang="0">
                  <a:pos x="11" y="133"/>
                </a:cxn>
                <a:cxn ang="0">
                  <a:pos x="11" y="117"/>
                </a:cxn>
                <a:cxn ang="0">
                  <a:pos x="8" y="100"/>
                </a:cxn>
                <a:cxn ang="0">
                  <a:pos x="6" y="85"/>
                </a:cxn>
                <a:cxn ang="0">
                  <a:pos x="4" y="79"/>
                </a:cxn>
                <a:cxn ang="0">
                  <a:pos x="4" y="72"/>
                </a:cxn>
                <a:cxn ang="0">
                  <a:pos x="1" y="48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9" y="93"/>
                </a:cxn>
                <a:cxn ang="0">
                  <a:pos x="27" y="165"/>
                </a:cxn>
              </a:cxnLst>
              <a:rect l="0" t="0" r="r" b="b"/>
              <a:pathLst>
                <a:path w="201" h="442">
                  <a:moveTo>
                    <a:pt x="32" y="183"/>
                  </a:moveTo>
                  <a:lnTo>
                    <a:pt x="33" y="184"/>
                  </a:lnTo>
                  <a:lnTo>
                    <a:pt x="35" y="188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6"/>
                  </a:lnTo>
                  <a:lnTo>
                    <a:pt x="36" y="199"/>
                  </a:lnTo>
                  <a:lnTo>
                    <a:pt x="36" y="200"/>
                  </a:lnTo>
                  <a:lnTo>
                    <a:pt x="36" y="202"/>
                  </a:lnTo>
                  <a:lnTo>
                    <a:pt x="38" y="204"/>
                  </a:lnTo>
                  <a:lnTo>
                    <a:pt x="41" y="205"/>
                  </a:lnTo>
                  <a:lnTo>
                    <a:pt x="43" y="216"/>
                  </a:lnTo>
                  <a:lnTo>
                    <a:pt x="48" y="228"/>
                  </a:lnTo>
                  <a:lnTo>
                    <a:pt x="52" y="237"/>
                  </a:lnTo>
                  <a:lnTo>
                    <a:pt x="57" y="248"/>
                  </a:lnTo>
                  <a:lnTo>
                    <a:pt x="62" y="258"/>
                  </a:lnTo>
                  <a:lnTo>
                    <a:pt x="68" y="268"/>
                  </a:lnTo>
                  <a:lnTo>
                    <a:pt x="73" y="279"/>
                  </a:lnTo>
                  <a:lnTo>
                    <a:pt x="80" y="288"/>
                  </a:lnTo>
                  <a:lnTo>
                    <a:pt x="84" y="298"/>
                  </a:lnTo>
                  <a:lnTo>
                    <a:pt x="89" y="309"/>
                  </a:lnTo>
                  <a:lnTo>
                    <a:pt x="92" y="314"/>
                  </a:lnTo>
                  <a:lnTo>
                    <a:pt x="96" y="319"/>
                  </a:lnTo>
                  <a:lnTo>
                    <a:pt x="97" y="324"/>
                  </a:lnTo>
                  <a:lnTo>
                    <a:pt x="100" y="328"/>
                  </a:lnTo>
                  <a:lnTo>
                    <a:pt x="104" y="333"/>
                  </a:lnTo>
                  <a:lnTo>
                    <a:pt x="105" y="338"/>
                  </a:lnTo>
                  <a:lnTo>
                    <a:pt x="110" y="343"/>
                  </a:lnTo>
                  <a:lnTo>
                    <a:pt x="113" y="348"/>
                  </a:lnTo>
                  <a:lnTo>
                    <a:pt x="118" y="352"/>
                  </a:lnTo>
                  <a:lnTo>
                    <a:pt x="123" y="356"/>
                  </a:lnTo>
                  <a:lnTo>
                    <a:pt x="123" y="359"/>
                  </a:lnTo>
                  <a:lnTo>
                    <a:pt x="124" y="360"/>
                  </a:lnTo>
                  <a:lnTo>
                    <a:pt x="126" y="362"/>
                  </a:lnTo>
                  <a:lnTo>
                    <a:pt x="128" y="364"/>
                  </a:lnTo>
                  <a:lnTo>
                    <a:pt x="129" y="365"/>
                  </a:lnTo>
                  <a:lnTo>
                    <a:pt x="131" y="368"/>
                  </a:lnTo>
                  <a:lnTo>
                    <a:pt x="134" y="370"/>
                  </a:lnTo>
                  <a:lnTo>
                    <a:pt x="136" y="372"/>
                  </a:lnTo>
                  <a:lnTo>
                    <a:pt x="137" y="373"/>
                  </a:lnTo>
                  <a:lnTo>
                    <a:pt x="139" y="375"/>
                  </a:lnTo>
                  <a:lnTo>
                    <a:pt x="144" y="381"/>
                  </a:lnTo>
                  <a:lnTo>
                    <a:pt x="148" y="388"/>
                  </a:lnTo>
                  <a:lnTo>
                    <a:pt x="153" y="392"/>
                  </a:lnTo>
                  <a:lnTo>
                    <a:pt x="158" y="397"/>
                  </a:lnTo>
                  <a:lnTo>
                    <a:pt x="164" y="404"/>
                  </a:lnTo>
                  <a:lnTo>
                    <a:pt x="169" y="408"/>
                  </a:lnTo>
                  <a:lnTo>
                    <a:pt x="176" y="413"/>
                  </a:lnTo>
                  <a:lnTo>
                    <a:pt x="180" y="418"/>
                  </a:lnTo>
                  <a:lnTo>
                    <a:pt x="185" y="424"/>
                  </a:lnTo>
                  <a:lnTo>
                    <a:pt x="190" y="429"/>
                  </a:lnTo>
                  <a:lnTo>
                    <a:pt x="192" y="431"/>
                  </a:lnTo>
                  <a:lnTo>
                    <a:pt x="192" y="431"/>
                  </a:lnTo>
                  <a:lnTo>
                    <a:pt x="193" y="432"/>
                  </a:lnTo>
                  <a:lnTo>
                    <a:pt x="195" y="432"/>
                  </a:lnTo>
                  <a:lnTo>
                    <a:pt x="195" y="434"/>
                  </a:lnTo>
                  <a:lnTo>
                    <a:pt x="196" y="434"/>
                  </a:lnTo>
                  <a:lnTo>
                    <a:pt x="198" y="434"/>
                  </a:lnTo>
                  <a:lnTo>
                    <a:pt x="200" y="434"/>
                  </a:lnTo>
                  <a:lnTo>
                    <a:pt x="200" y="436"/>
                  </a:lnTo>
                  <a:lnTo>
                    <a:pt x="201" y="436"/>
                  </a:lnTo>
                  <a:lnTo>
                    <a:pt x="201" y="437"/>
                  </a:lnTo>
                  <a:lnTo>
                    <a:pt x="201" y="437"/>
                  </a:lnTo>
                  <a:lnTo>
                    <a:pt x="201" y="439"/>
                  </a:lnTo>
                  <a:lnTo>
                    <a:pt x="200" y="439"/>
                  </a:lnTo>
                  <a:lnTo>
                    <a:pt x="200" y="440"/>
                  </a:lnTo>
                  <a:lnTo>
                    <a:pt x="198" y="440"/>
                  </a:lnTo>
                  <a:lnTo>
                    <a:pt x="196" y="440"/>
                  </a:lnTo>
                  <a:lnTo>
                    <a:pt x="196" y="440"/>
                  </a:lnTo>
                  <a:lnTo>
                    <a:pt x="195" y="442"/>
                  </a:lnTo>
                  <a:lnTo>
                    <a:pt x="195" y="442"/>
                  </a:lnTo>
                  <a:lnTo>
                    <a:pt x="192" y="442"/>
                  </a:lnTo>
                  <a:lnTo>
                    <a:pt x="190" y="440"/>
                  </a:lnTo>
                  <a:lnTo>
                    <a:pt x="188" y="439"/>
                  </a:lnTo>
                  <a:lnTo>
                    <a:pt x="187" y="439"/>
                  </a:lnTo>
                  <a:lnTo>
                    <a:pt x="185" y="437"/>
                  </a:lnTo>
                  <a:lnTo>
                    <a:pt x="185" y="434"/>
                  </a:lnTo>
                  <a:lnTo>
                    <a:pt x="184" y="432"/>
                  </a:lnTo>
                  <a:lnTo>
                    <a:pt x="184" y="431"/>
                  </a:lnTo>
                  <a:lnTo>
                    <a:pt x="182" y="429"/>
                  </a:lnTo>
                  <a:lnTo>
                    <a:pt x="182" y="426"/>
                  </a:lnTo>
                  <a:lnTo>
                    <a:pt x="179" y="424"/>
                  </a:lnTo>
                  <a:lnTo>
                    <a:pt x="174" y="421"/>
                  </a:lnTo>
                  <a:lnTo>
                    <a:pt x="171" y="418"/>
                  </a:lnTo>
                  <a:lnTo>
                    <a:pt x="166" y="416"/>
                  </a:lnTo>
                  <a:lnTo>
                    <a:pt x="163" y="413"/>
                  </a:lnTo>
                  <a:lnTo>
                    <a:pt x="158" y="410"/>
                  </a:lnTo>
                  <a:lnTo>
                    <a:pt x="155" y="407"/>
                  </a:lnTo>
                  <a:lnTo>
                    <a:pt x="152" y="404"/>
                  </a:lnTo>
                  <a:lnTo>
                    <a:pt x="150" y="400"/>
                  </a:lnTo>
                  <a:lnTo>
                    <a:pt x="147" y="396"/>
                  </a:lnTo>
                  <a:lnTo>
                    <a:pt x="147" y="396"/>
                  </a:lnTo>
                  <a:lnTo>
                    <a:pt x="145" y="394"/>
                  </a:lnTo>
                  <a:lnTo>
                    <a:pt x="145" y="394"/>
                  </a:lnTo>
                  <a:lnTo>
                    <a:pt x="144" y="394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1"/>
                  </a:lnTo>
                  <a:lnTo>
                    <a:pt x="142" y="391"/>
                  </a:lnTo>
                  <a:lnTo>
                    <a:pt x="140" y="389"/>
                  </a:lnTo>
                  <a:lnTo>
                    <a:pt x="140" y="388"/>
                  </a:lnTo>
                  <a:lnTo>
                    <a:pt x="132" y="380"/>
                  </a:lnTo>
                  <a:lnTo>
                    <a:pt x="126" y="372"/>
                  </a:lnTo>
                  <a:lnTo>
                    <a:pt x="118" y="364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9" y="338"/>
                  </a:lnTo>
                  <a:lnTo>
                    <a:pt x="92" y="328"/>
                  </a:lnTo>
                  <a:lnTo>
                    <a:pt x="88" y="319"/>
                  </a:lnTo>
                  <a:lnTo>
                    <a:pt x="84" y="311"/>
                  </a:lnTo>
                  <a:lnTo>
                    <a:pt x="81" y="301"/>
                  </a:lnTo>
                  <a:lnTo>
                    <a:pt x="78" y="300"/>
                  </a:lnTo>
                  <a:lnTo>
                    <a:pt x="76" y="296"/>
                  </a:lnTo>
                  <a:lnTo>
                    <a:pt x="75" y="295"/>
                  </a:lnTo>
                  <a:lnTo>
                    <a:pt x="73" y="292"/>
                  </a:lnTo>
                  <a:lnTo>
                    <a:pt x="72" y="290"/>
                  </a:lnTo>
                  <a:lnTo>
                    <a:pt x="72" y="287"/>
                  </a:lnTo>
                  <a:lnTo>
                    <a:pt x="70" y="284"/>
                  </a:lnTo>
                  <a:lnTo>
                    <a:pt x="70" y="280"/>
                  </a:lnTo>
                  <a:lnTo>
                    <a:pt x="68" y="279"/>
                  </a:lnTo>
                  <a:lnTo>
                    <a:pt x="68" y="276"/>
                  </a:lnTo>
                  <a:lnTo>
                    <a:pt x="64" y="272"/>
                  </a:lnTo>
                  <a:lnTo>
                    <a:pt x="60" y="268"/>
                  </a:lnTo>
                  <a:lnTo>
                    <a:pt x="57" y="261"/>
                  </a:lnTo>
                  <a:lnTo>
                    <a:pt x="54" y="256"/>
                  </a:lnTo>
                  <a:lnTo>
                    <a:pt x="52" y="252"/>
                  </a:lnTo>
                  <a:lnTo>
                    <a:pt x="49" y="247"/>
                  </a:lnTo>
                  <a:lnTo>
                    <a:pt x="48" y="240"/>
                  </a:lnTo>
                  <a:lnTo>
                    <a:pt x="46" y="236"/>
                  </a:lnTo>
                  <a:lnTo>
                    <a:pt x="43" y="231"/>
                  </a:lnTo>
                  <a:lnTo>
                    <a:pt x="41" y="224"/>
                  </a:lnTo>
                  <a:lnTo>
                    <a:pt x="38" y="221"/>
                  </a:lnTo>
                  <a:lnTo>
                    <a:pt x="36" y="218"/>
                  </a:lnTo>
                  <a:lnTo>
                    <a:pt x="35" y="215"/>
                  </a:lnTo>
                  <a:lnTo>
                    <a:pt x="35" y="212"/>
                  </a:lnTo>
                  <a:lnTo>
                    <a:pt x="33" y="208"/>
                  </a:lnTo>
                  <a:lnTo>
                    <a:pt x="32" y="204"/>
                  </a:lnTo>
                  <a:lnTo>
                    <a:pt x="30" y="200"/>
                  </a:lnTo>
                  <a:lnTo>
                    <a:pt x="30" y="197"/>
                  </a:lnTo>
                  <a:lnTo>
                    <a:pt x="28" y="194"/>
                  </a:lnTo>
                  <a:lnTo>
                    <a:pt x="28" y="191"/>
                  </a:lnTo>
                  <a:lnTo>
                    <a:pt x="27" y="188"/>
                  </a:lnTo>
                  <a:lnTo>
                    <a:pt x="25" y="184"/>
                  </a:lnTo>
                  <a:lnTo>
                    <a:pt x="24" y="181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0"/>
                  </a:lnTo>
                  <a:lnTo>
                    <a:pt x="20" y="167"/>
                  </a:lnTo>
                  <a:lnTo>
                    <a:pt x="20" y="162"/>
                  </a:lnTo>
                  <a:lnTo>
                    <a:pt x="19" y="159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7" y="151"/>
                  </a:lnTo>
                  <a:lnTo>
                    <a:pt x="16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1" y="133"/>
                  </a:lnTo>
                  <a:lnTo>
                    <a:pt x="11" y="132"/>
                  </a:lnTo>
                  <a:lnTo>
                    <a:pt x="12" y="127"/>
                  </a:lnTo>
                  <a:lnTo>
                    <a:pt x="12" y="122"/>
                  </a:lnTo>
                  <a:lnTo>
                    <a:pt x="11" y="117"/>
                  </a:lnTo>
                  <a:lnTo>
                    <a:pt x="11" y="112"/>
                  </a:lnTo>
                  <a:lnTo>
                    <a:pt x="9" y="109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3" y="71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18"/>
                  </a:lnTo>
                  <a:lnTo>
                    <a:pt x="3" y="37"/>
                  </a:lnTo>
                  <a:lnTo>
                    <a:pt x="4" y="56"/>
                  </a:lnTo>
                  <a:lnTo>
                    <a:pt x="6" y="76"/>
                  </a:lnTo>
                  <a:lnTo>
                    <a:pt x="9" y="93"/>
                  </a:lnTo>
                  <a:lnTo>
                    <a:pt x="14" y="112"/>
                  </a:lnTo>
                  <a:lnTo>
                    <a:pt x="17" y="130"/>
                  </a:lnTo>
                  <a:lnTo>
                    <a:pt x="22" y="148"/>
                  </a:lnTo>
                  <a:lnTo>
                    <a:pt x="27" y="165"/>
                  </a:lnTo>
                  <a:lnTo>
                    <a:pt x="32" y="183"/>
                  </a:lnTo>
                  <a:lnTo>
                    <a:pt x="32" y="18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Freeform 1327"/>
            <p:cNvSpPr>
              <a:spLocks/>
            </p:cNvSpPr>
            <p:nvPr/>
          </p:nvSpPr>
          <p:spPr bwMode="auto">
            <a:xfrm>
              <a:off x="4512" y="1710"/>
              <a:ext cx="4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18"/>
                </a:cxn>
              </a:cxnLst>
              <a:rect l="0" t="0" r="r" b="b"/>
              <a:pathLst>
                <a:path w="7" h="19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4" name="Freeform 1328"/>
            <p:cNvSpPr>
              <a:spLocks/>
            </p:cNvSpPr>
            <p:nvPr/>
          </p:nvSpPr>
          <p:spPr bwMode="auto">
            <a:xfrm>
              <a:off x="4512" y="1720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Freeform 1329"/>
            <p:cNvSpPr>
              <a:spLocks/>
            </p:cNvSpPr>
            <p:nvPr/>
          </p:nvSpPr>
          <p:spPr bwMode="auto">
            <a:xfrm>
              <a:off x="4508" y="1726"/>
              <a:ext cx="0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6" name="Freeform 1330"/>
            <p:cNvSpPr>
              <a:spLocks/>
            </p:cNvSpPr>
            <p:nvPr/>
          </p:nvSpPr>
          <p:spPr bwMode="auto">
            <a:xfrm>
              <a:off x="4444" y="1754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7" name="Freeform 1331"/>
            <p:cNvSpPr>
              <a:spLocks/>
            </p:cNvSpPr>
            <p:nvPr/>
          </p:nvSpPr>
          <p:spPr bwMode="auto">
            <a:xfrm>
              <a:off x="4443" y="1757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8" name="Freeform 1332"/>
            <p:cNvSpPr>
              <a:spLocks/>
            </p:cNvSpPr>
            <p:nvPr/>
          </p:nvSpPr>
          <p:spPr bwMode="auto">
            <a:xfrm>
              <a:off x="4437" y="1761"/>
              <a:ext cx="4" cy="7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1"/>
                </a:cxn>
              </a:cxnLst>
              <a:rect l="0" t="0" r="r" b="b"/>
              <a:pathLst>
                <a:path w="8" h="14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9" name="Freeform 1333"/>
            <p:cNvSpPr>
              <a:spLocks/>
            </p:cNvSpPr>
            <p:nvPr/>
          </p:nvSpPr>
          <p:spPr bwMode="auto">
            <a:xfrm>
              <a:off x="4365" y="1770"/>
              <a:ext cx="70" cy="78"/>
            </a:xfrm>
            <a:custGeom>
              <a:avLst/>
              <a:gdLst/>
              <a:ahLst/>
              <a:cxnLst>
                <a:cxn ang="0">
                  <a:pos x="133" y="26"/>
                </a:cxn>
                <a:cxn ang="0">
                  <a:pos x="131" y="30"/>
                </a:cxn>
                <a:cxn ang="0">
                  <a:pos x="128" y="35"/>
                </a:cxn>
                <a:cxn ang="0">
                  <a:pos x="125" y="38"/>
                </a:cxn>
                <a:cxn ang="0">
                  <a:pos x="122" y="43"/>
                </a:cxn>
                <a:cxn ang="0">
                  <a:pos x="114" y="54"/>
                </a:cxn>
                <a:cxn ang="0">
                  <a:pos x="101" y="75"/>
                </a:cxn>
                <a:cxn ang="0">
                  <a:pos x="87" y="96"/>
                </a:cxn>
                <a:cxn ang="0">
                  <a:pos x="72" y="115"/>
                </a:cxn>
                <a:cxn ang="0">
                  <a:pos x="58" y="133"/>
                </a:cxn>
                <a:cxn ang="0">
                  <a:pos x="45" y="144"/>
                </a:cxn>
                <a:cxn ang="0">
                  <a:pos x="35" y="149"/>
                </a:cxn>
                <a:cxn ang="0">
                  <a:pos x="26" y="155"/>
                </a:cxn>
                <a:cxn ang="0">
                  <a:pos x="16" y="160"/>
                </a:cxn>
                <a:cxn ang="0">
                  <a:pos x="7" y="162"/>
                </a:cxn>
                <a:cxn ang="0">
                  <a:pos x="0" y="157"/>
                </a:cxn>
                <a:cxn ang="0">
                  <a:pos x="29" y="147"/>
                </a:cxn>
                <a:cxn ang="0">
                  <a:pos x="53" y="131"/>
                </a:cxn>
                <a:cxn ang="0">
                  <a:pos x="72" y="110"/>
                </a:cxn>
                <a:cxn ang="0">
                  <a:pos x="90" y="86"/>
                </a:cxn>
                <a:cxn ang="0">
                  <a:pos x="107" y="62"/>
                </a:cxn>
                <a:cxn ang="0">
                  <a:pos x="115" y="50"/>
                </a:cxn>
                <a:cxn ang="0">
                  <a:pos x="123" y="37"/>
                </a:cxn>
                <a:cxn ang="0">
                  <a:pos x="133" y="24"/>
                </a:cxn>
                <a:cxn ang="0">
                  <a:pos x="143" y="11"/>
                </a:cxn>
                <a:cxn ang="0">
                  <a:pos x="151" y="0"/>
                </a:cxn>
                <a:cxn ang="0">
                  <a:pos x="149" y="5"/>
                </a:cxn>
                <a:cxn ang="0">
                  <a:pos x="146" y="10"/>
                </a:cxn>
                <a:cxn ang="0">
                  <a:pos x="141" y="13"/>
                </a:cxn>
                <a:cxn ang="0">
                  <a:pos x="136" y="19"/>
                </a:cxn>
                <a:cxn ang="0">
                  <a:pos x="133" y="24"/>
                </a:cxn>
                <a:cxn ang="0">
                  <a:pos x="133" y="22"/>
                </a:cxn>
              </a:cxnLst>
              <a:rect l="0" t="0" r="r" b="b"/>
              <a:pathLst>
                <a:path w="151" h="162">
                  <a:moveTo>
                    <a:pt x="133" y="22"/>
                  </a:moveTo>
                  <a:lnTo>
                    <a:pt x="133" y="26"/>
                  </a:lnTo>
                  <a:lnTo>
                    <a:pt x="131" y="27"/>
                  </a:lnTo>
                  <a:lnTo>
                    <a:pt x="131" y="30"/>
                  </a:lnTo>
                  <a:lnTo>
                    <a:pt x="130" y="32"/>
                  </a:lnTo>
                  <a:lnTo>
                    <a:pt x="128" y="35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20" y="45"/>
                  </a:lnTo>
                  <a:lnTo>
                    <a:pt x="114" y="54"/>
                  </a:lnTo>
                  <a:lnTo>
                    <a:pt x="107" y="66"/>
                  </a:lnTo>
                  <a:lnTo>
                    <a:pt x="101" y="75"/>
                  </a:lnTo>
                  <a:lnTo>
                    <a:pt x="93" y="85"/>
                  </a:lnTo>
                  <a:lnTo>
                    <a:pt x="87" y="96"/>
                  </a:lnTo>
                  <a:lnTo>
                    <a:pt x="79" y="106"/>
                  </a:lnTo>
                  <a:lnTo>
                    <a:pt x="72" y="115"/>
                  </a:lnTo>
                  <a:lnTo>
                    <a:pt x="64" y="125"/>
                  </a:lnTo>
                  <a:lnTo>
                    <a:pt x="58" y="133"/>
                  </a:lnTo>
                  <a:lnTo>
                    <a:pt x="50" y="141"/>
                  </a:lnTo>
                  <a:lnTo>
                    <a:pt x="45" y="144"/>
                  </a:lnTo>
                  <a:lnTo>
                    <a:pt x="40" y="146"/>
                  </a:lnTo>
                  <a:lnTo>
                    <a:pt x="35" y="149"/>
                  </a:lnTo>
                  <a:lnTo>
                    <a:pt x="31" y="152"/>
                  </a:lnTo>
                  <a:lnTo>
                    <a:pt x="26" y="155"/>
                  </a:lnTo>
                  <a:lnTo>
                    <a:pt x="21" y="157"/>
                  </a:lnTo>
                  <a:lnTo>
                    <a:pt x="16" y="160"/>
                  </a:lnTo>
                  <a:lnTo>
                    <a:pt x="11" y="160"/>
                  </a:lnTo>
                  <a:lnTo>
                    <a:pt x="7" y="162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16" y="154"/>
                  </a:lnTo>
                  <a:lnTo>
                    <a:pt x="29" y="147"/>
                  </a:lnTo>
                  <a:lnTo>
                    <a:pt x="42" y="141"/>
                  </a:lnTo>
                  <a:lnTo>
                    <a:pt x="53" y="131"/>
                  </a:lnTo>
                  <a:lnTo>
                    <a:pt x="63" y="122"/>
                  </a:lnTo>
                  <a:lnTo>
                    <a:pt x="72" y="110"/>
                  </a:lnTo>
                  <a:lnTo>
                    <a:pt x="82" y="99"/>
                  </a:lnTo>
                  <a:lnTo>
                    <a:pt x="90" y="86"/>
                  </a:lnTo>
                  <a:lnTo>
                    <a:pt x="98" y="74"/>
                  </a:lnTo>
                  <a:lnTo>
                    <a:pt x="107" y="62"/>
                  </a:lnTo>
                  <a:lnTo>
                    <a:pt x="111" y="56"/>
                  </a:lnTo>
                  <a:lnTo>
                    <a:pt x="115" y="50"/>
                  </a:lnTo>
                  <a:lnTo>
                    <a:pt x="119" y="43"/>
                  </a:lnTo>
                  <a:lnTo>
                    <a:pt x="123" y="37"/>
                  </a:lnTo>
                  <a:lnTo>
                    <a:pt x="128" y="30"/>
                  </a:lnTo>
                  <a:lnTo>
                    <a:pt x="133" y="24"/>
                  </a:lnTo>
                  <a:lnTo>
                    <a:pt x="138" y="18"/>
                  </a:lnTo>
                  <a:lnTo>
                    <a:pt x="143" y="11"/>
                  </a:lnTo>
                  <a:lnTo>
                    <a:pt x="146" y="6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49" y="5"/>
                  </a:lnTo>
                  <a:lnTo>
                    <a:pt x="147" y="6"/>
                  </a:lnTo>
                  <a:lnTo>
                    <a:pt x="146" y="10"/>
                  </a:lnTo>
                  <a:lnTo>
                    <a:pt x="144" y="11"/>
                  </a:lnTo>
                  <a:lnTo>
                    <a:pt x="141" y="13"/>
                  </a:lnTo>
                  <a:lnTo>
                    <a:pt x="139" y="16"/>
                  </a:lnTo>
                  <a:lnTo>
                    <a:pt x="136" y="19"/>
                  </a:lnTo>
                  <a:lnTo>
                    <a:pt x="135" y="21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Freeform 1334"/>
            <p:cNvSpPr>
              <a:spLocks/>
            </p:cNvSpPr>
            <p:nvPr/>
          </p:nvSpPr>
          <p:spPr bwMode="auto">
            <a:xfrm>
              <a:off x="4505" y="1821"/>
              <a:ext cx="30" cy="43"/>
            </a:xfrm>
            <a:custGeom>
              <a:avLst/>
              <a:gdLst/>
              <a:ahLst/>
              <a:cxnLst>
                <a:cxn ang="0">
                  <a:pos x="61" y="38"/>
                </a:cxn>
                <a:cxn ang="0">
                  <a:pos x="56" y="43"/>
                </a:cxn>
                <a:cxn ang="0">
                  <a:pos x="51" y="48"/>
                </a:cxn>
                <a:cxn ang="0">
                  <a:pos x="45" y="54"/>
                </a:cxn>
                <a:cxn ang="0">
                  <a:pos x="41" y="59"/>
                </a:cxn>
                <a:cxn ang="0">
                  <a:pos x="37" y="66"/>
                </a:cxn>
                <a:cxn ang="0">
                  <a:pos x="32" y="70"/>
                </a:cxn>
                <a:cxn ang="0">
                  <a:pos x="29" y="77"/>
                </a:cxn>
                <a:cxn ang="0">
                  <a:pos x="24" y="82"/>
                </a:cxn>
                <a:cxn ang="0">
                  <a:pos x="19" y="86"/>
                </a:cxn>
                <a:cxn ang="0">
                  <a:pos x="14" y="91"/>
                </a:cxn>
                <a:cxn ang="0">
                  <a:pos x="14" y="86"/>
                </a:cxn>
                <a:cxn ang="0">
                  <a:pos x="14" y="82"/>
                </a:cxn>
                <a:cxn ang="0">
                  <a:pos x="14" y="77"/>
                </a:cxn>
                <a:cxn ang="0">
                  <a:pos x="13" y="72"/>
                </a:cxn>
                <a:cxn ang="0">
                  <a:pos x="11" y="67"/>
                </a:cxn>
                <a:cxn ang="0">
                  <a:pos x="9" y="62"/>
                </a:cxn>
                <a:cxn ang="0">
                  <a:pos x="8" y="58"/>
                </a:cxn>
                <a:cxn ang="0">
                  <a:pos x="5" y="53"/>
                </a:cxn>
                <a:cxn ang="0">
                  <a:pos x="3" y="48"/>
                </a:cxn>
                <a:cxn ang="0">
                  <a:pos x="0" y="43"/>
                </a:cxn>
                <a:cxn ang="0">
                  <a:pos x="5" y="38"/>
                </a:cxn>
                <a:cxn ang="0">
                  <a:pos x="11" y="34"/>
                </a:cxn>
                <a:cxn ang="0">
                  <a:pos x="17" y="30"/>
                </a:cxn>
                <a:cxn ang="0">
                  <a:pos x="22" y="26"/>
                </a:cxn>
                <a:cxn ang="0">
                  <a:pos x="29" y="22"/>
                </a:cxn>
                <a:cxn ang="0">
                  <a:pos x="37" y="18"/>
                </a:cxn>
                <a:cxn ang="0">
                  <a:pos x="41" y="14"/>
                </a:cxn>
                <a:cxn ang="0">
                  <a:pos x="48" y="10"/>
                </a:cxn>
                <a:cxn ang="0">
                  <a:pos x="54" y="5"/>
                </a:cxn>
                <a:cxn ang="0">
                  <a:pos x="59" y="0"/>
                </a:cxn>
                <a:cxn ang="0">
                  <a:pos x="62" y="3"/>
                </a:cxn>
                <a:cxn ang="0">
                  <a:pos x="64" y="6"/>
                </a:cxn>
                <a:cxn ang="0">
                  <a:pos x="64" y="10"/>
                </a:cxn>
                <a:cxn ang="0">
                  <a:pos x="64" y="14"/>
                </a:cxn>
                <a:cxn ang="0">
                  <a:pos x="64" y="18"/>
                </a:cxn>
                <a:cxn ang="0">
                  <a:pos x="64" y="22"/>
                </a:cxn>
                <a:cxn ang="0">
                  <a:pos x="64" y="27"/>
                </a:cxn>
                <a:cxn ang="0">
                  <a:pos x="62" y="30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2" y="38"/>
                </a:cxn>
                <a:cxn ang="0">
                  <a:pos x="61" y="38"/>
                </a:cxn>
              </a:cxnLst>
              <a:rect l="0" t="0" r="r" b="b"/>
              <a:pathLst>
                <a:path w="64" h="91">
                  <a:moveTo>
                    <a:pt x="61" y="38"/>
                  </a:moveTo>
                  <a:lnTo>
                    <a:pt x="56" y="43"/>
                  </a:lnTo>
                  <a:lnTo>
                    <a:pt x="51" y="48"/>
                  </a:lnTo>
                  <a:lnTo>
                    <a:pt x="45" y="54"/>
                  </a:lnTo>
                  <a:lnTo>
                    <a:pt x="41" y="59"/>
                  </a:lnTo>
                  <a:lnTo>
                    <a:pt x="37" y="66"/>
                  </a:lnTo>
                  <a:lnTo>
                    <a:pt x="32" y="70"/>
                  </a:lnTo>
                  <a:lnTo>
                    <a:pt x="29" y="77"/>
                  </a:lnTo>
                  <a:lnTo>
                    <a:pt x="24" y="82"/>
                  </a:lnTo>
                  <a:lnTo>
                    <a:pt x="19" y="86"/>
                  </a:lnTo>
                  <a:lnTo>
                    <a:pt x="14" y="91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3" y="72"/>
                  </a:lnTo>
                  <a:lnTo>
                    <a:pt x="11" y="67"/>
                  </a:lnTo>
                  <a:lnTo>
                    <a:pt x="9" y="62"/>
                  </a:lnTo>
                  <a:lnTo>
                    <a:pt x="8" y="58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5" y="38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4" y="5"/>
                  </a:lnTo>
                  <a:lnTo>
                    <a:pt x="59" y="0"/>
                  </a:lnTo>
                  <a:lnTo>
                    <a:pt x="62" y="3"/>
                  </a:lnTo>
                  <a:lnTo>
                    <a:pt x="64" y="6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7"/>
                  </a:lnTo>
                  <a:lnTo>
                    <a:pt x="62" y="30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3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1" name="Freeform 1335"/>
            <p:cNvSpPr>
              <a:spLocks/>
            </p:cNvSpPr>
            <p:nvPr/>
          </p:nvSpPr>
          <p:spPr bwMode="auto">
            <a:xfrm>
              <a:off x="4510" y="1830"/>
              <a:ext cx="149" cy="178"/>
            </a:xfrm>
            <a:custGeom>
              <a:avLst/>
              <a:gdLst/>
              <a:ahLst/>
              <a:cxnLst>
                <a:cxn ang="0">
                  <a:pos x="238" y="119"/>
                </a:cxn>
                <a:cxn ang="0">
                  <a:pos x="262" y="162"/>
                </a:cxn>
                <a:cxn ang="0">
                  <a:pos x="285" y="205"/>
                </a:cxn>
                <a:cxn ang="0">
                  <a:pos x="301" y="235"/>
                </a:cxn>
                <a:cxn ang="0">
                  <a:pos x="301" y="234"/>
                </a:cxn>
                <a:cxn ang="0">
                  <a:pos x="302" y="234"/>
                </a:cxn>
                <a:cxn ang="0">
                  <a:pos x="304" y="234"/>
                </a:cxn>
                <a:cxn ang="0">
                  <a:pos x="306" y="235"/>
                </a:cxn>
                <a:cxn ang="0">
                  <a:pos x="307" y="239"/>
                </a:cxn>
                <a:cxn ang="0">
                  <a:pos x="307" y="240"/>
                </a:cxn>
                <a:cxn ang="0">
                  <a:pos x="307" y="243"/>
                </a:cxn>
                <a:cxn ang="0">
                  <a:pos x="302" y="247"/>
                </a:cxn>
                <a:cxn ang="0">
                  <a:pos x="299" y="250"/>
                </a:cxn>
                <a:cxn ang="0">
                  <a:pos x="301" y="255"/>
                </a:cxn>
                <a:cxn ang="0">
                  <a:pos x="306" y="258"/>
                </a:cxn>
                <a:cxn ang="0">
                  <a:pos x="307" y="261"/>
                </a:cxn>
                <a:cxn ang="0">
                  <a:pos x="312" y="258"/>
                </a:cxn>
                <a:cxn ang="0">
                  <a:pos x="315" y="261"/>
                </a:cxn>
                <a:cxn ang="0">
                  <a:pos x="317" y="267"/>
                </a:cxn>
                <a:cxn ang="0">
                  <a:pos x="317" y="275"/>
                </a:cxn>
                <a:cxn ang="0">
                  <a:pos x="315" y="282"/>
                </a:cxn>
                <a:cxn ang="0">
                  <a:pos x="312" y="287"/>
                </a:cxn>
                <a:cxn ang="0">
                  <a:pos x="309" y="291"/>
                </a:cxn>
                <a:cxn ang="0">
                  <a:pos x="304" y="296"/>
                </a:cxn>
                <a:cxn ang="0">
                  <a:pos x="290" y="311"/>
                </a:cxn>
                <a:cxn ang="0">
                  <a:pos x="267" y="335"/>
                </a:cxn>
                <a:cxn ang="0">
                  <a:pos x="242" y="359"/>
                </a:cxn>
                <a:cxn ang="0">
                  <a:pos x="213" y="344"/>
                </a:cxn>
                <a:cxn ang="0">
                  <a:pos x="168" y="267"/>
                </a:cxn>
                <a:cxn ang="0">
                  <a:pos x="110" y="199"/>
                </a:cxn>
                <a:cxn ang="0">
                  <a:pos x="46" y="138"/>
                </a:cxn>
                <a:cxn ang="0">
                  <a:pos x="30" y="127"/>
                </a:cxn>
                <a:cxn ang="0">
                  <a:pos x="14" y="114"/>
                </a:cxn>
                <a:cxn ang="0">
                  <a:pos x="3" y="98"/>
                </a:cxn>
                <a:cxn ang="0">
                  <a:pos x="6" y="88"/>
                </a:cxn>
                <a:cxn ang="0">
                  <a:pos x="13" y="79"/>
                </a:cxn>
                <a:cxn ang="0">
                  <a:pos x="21" y="69"/>
                </a:cxn>
                <a:cxn ang="0">
                  <a:pos x="30" y="56"/>
                </a:cxn>
                <a:cxn ang="0">
                  <a:pos x="46" y="40"/>
                </a:cxn>
                <a:cxn ang="0">
                  <a:pos x="62" y="24"/>
                </a:cxn>
                <a:cxn ang="0">
                  <a:pos x="77" y="7"/>
                </a:cxn>
                <a:cxn ang="0">
                  <a:pos x="85" y="0"/>
                </a:cxn>
                <a:cxn ang="0">
                  <a:pos x="94" y="3"/>
                </a:cxn>
                <a:cxn ang="0">
                  <a:pos x="106" y="8"/>
                </a:cxn>
                <a:cxn ang="0">
                  <a:pos x="130" y="19"/>
                </a:cxn>
                <a:cxn ang="0">
                  <a:pos x="162" y="37"/>
                </a:cxn>
                <a:cxn ang="0">
                  <a:pos x="192" y="59"/>
                </a:cxn>
                <a:cxn ang="0">
                  <a:pos x="219" y="91"/>
                </a:cxn>
              </a:cxnLst>
              <a:rect l="0" t="0" r="r" b="b"/>
              <a:pathLst>
                <a:path w="317" h="371">
                  <a:moveTo>
                    <a:pt x="218" y="90"/>
                  </a:moveTo>
                  <a:lnTo>
                    <a:pt x="229" y="104"/>
                  </a:lnTo>
                  <a:lnTo>
                    <a:pt x="238" y="119"/>
                  </a:lnTo>
                  <a:lnTo>
                    <a:pt x="246" y="133"/>
                  </a:lnTo>
                  <a:lnTo>
                    <a:pt x="254" y="147"/>
                  </a:lnTo>
                  <a:lnTo>
                    <a:pt x="262" y="162"/>
                  </a:lnTo>
                  <a:lnTo>
                    <a:pt x="270" y="176"/>
                  </a:lnTo>
                  <a:lnTo>
                    <a:pt x="277" y="191"/>
                  </a:lnTo>
                  <a:lnTo>
                    <a:pt x="285" y="205"/>
                  </a:lnTo>
                  <a:lnTo>
                    <a:pt x="291" y="221"/>
                  </a:lnTo>
                  <a:lnTo>
                    <a:pt x="299" y="235"/>
                  </a:lnTo>
                  <a:lnTo>
                    <a:pt x="301" y="235"/>
                  </a:lnTo>
                  <a:lnTo>
                    <a:pt x="301" y="234"/>
                  </a:lnTo>
                  <a:lnTo>
                    <a:pt x="301" y="234"/>
                  </a:lnTo>
                  <a:lnTo>
                    <a:pt x="301" y="234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4"/>
                  </a:lnTo>
                  <a:lnTo>
                    <a:pt x="304" y="234"/>
                  </a:lnTo>
                  <a:lnTo>
                    <a:pt x="304" y="234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06" y="237"/>
                  </a:lnTo>
                  <a:lnTo>
                    <a:pt x="306" y="237"/>
                  </a:lnTo>
                  <a:lnTo>
                    <a:pt x="307" y="239"/>
                  </a:lnTo>
                  <a:lnTo>
                    <a:pt x="307" y="239"/>
                  </a:lnTo>
                  <a:lnTo>
                    <a:pt x="307" y="239"/>
                  </a:lnTo>
                  <a:lnTo>
                    <a:pt x="307" y="240"/>
                  </a:lnTo>
                  <a:lnTo>
                    <a:pt x="309" y="240"/>
                  </a:lnTo>
                  <a:lnTo>
                    <a:pt x="307" y="242"/>
                  </a:lnTo>
                  <a:lnTo>
                    <a:pt x="307" y="243"/>
                  </a:lnTo>
                  <a:lnTo>
                    <a:pt x="306" y="245"/>
                  </a:lnTo>
                  <a:lnTo>
                    <a:pt x="304" y="245"/>
                  </a:lnTo>
                  <a:lnTo>
                    <a:pt x="302" y="247"/>
                  </a:lnTo>
                  <a:lnTo>
                    <a:pt x="301" y="247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301" y="253"/>
                  </a:lnTo>
                  <a:lnTo>
                    <a:pt x="301" y="255"/>
                  </a:lnTo>
                  <a:lnTo>
                    <a:pt x="302" y="256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6" y="259"/>
                  </a:lnTo>
                  <a:lnTo>
                    <a:pt x="307" y="259"/>
                  </a:lnTo>
                  <a:lnTo>
                    <a:pt x="307" y="261"/>
                  </a:lnTo>
                  <a:lnTo>
                    <a:pt x="309" y="261"/>
                  </a:lnTo>
                  <a:lnTo>
                    <a:pt x="310" y="259"/>
                  </a:lnTo>
                  <a:lnTo>
                    <a:pt x="312" y="258"/>
                  </a:lnTo>
                  <a:lnTo>
                    <a:pt x="314" y="256"/>
                  </a:lnTo>
                  <a:lnTo>
                    <a:pt x="315" y="258"/>
                  </a:lnTo>
                  <a:lnTo>
                    <a:pt x="315" y="261"/>
                  </a:lnTo>
                  <a:lnTo>
                    <a:pt x="317" y="263"/>
                  </a:lnTo>
                  <a:lnTo>
                    <a:pt x="317" y="266"/>
                  </a:lnTo>
                  <a:lnTo>
                    <a:pt x="317" y="267"/>
                  </a:lnTo>
                  <a:lnTo>
                    <a:pt x="317" y="271"/>
                  </a:lnTo>
                  <a:lnTo>
                    <a:pt x="317" y="272"/>
                  </a:lnTo>
                  <a:lnTo>
                    <a:pt x="317" y="275"/>
                  </a:lnTo>
                  <a:lnTo>
                    <a:pt x="317" y="279"/>
                  </a:lnTo>
                  <a:lnTo>
                    <a:pt x="317" y="280"/>
                  </a:lnTo>
                  <a:lnTo>
                    <a:pt x="315" y="282"/>
                  </a:lnTo>
                  <a:lnTo>
                    <a:pt x="314" y="283"/>
                  </a:lnTo>
                  <a:lnTo>
                    <a:pt x="312" y="285"/>
                  </a:lnTo>
                  <a:lnTo>
                    <a:pt x="312" y="287"/>
                  </a:lnTo>
                  <a:lnTo>
                    <a:pt x="310" y="288"/>
                  </a:lnTo>
                  <a:lnTo>
                    <a:pt x="310" y="290"/>
                  </a:lnTo>
                  <a:lnTo>
                    <a:pt x="309" y="291"/>
                  </a:lnTo>
                  <a:lnTo>
                    <a:pt x="307" y="293"/>
                  </a:lnTo>
                  <a:lnTo>
                    <a:pt x="306" y="295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298" y="304"/>
                  </a:lnTo>
                  <a:lnTo>
                    <a:pt x="290" y="311"/>
                  </a:lnTo>
                  <a:lnTo>
                    <a:pt x="282" y="319"/>
                  </a:lnTo>
                  <a:lnTo>
                    <a:pt x="275" y="327"/>
                  </a:lnTo>
                  <a:lnTo>
                    <a:pt x="267" y="335"/>
                  </a:lnTo>
                  <a:lnTo>
                    <a:pt x="259" y="343"/>
                  </a:lnTo>
                  <a:lnTo>
                    <a:pt x="251" y="351"/>
                  </a:lnTo>
                  <a:lnTo>
                    <a:pt x="242" y="359"/>
                  </a:lnTo>
                  <a:lnTo>
                    <a:pt x="234" y="365"/>
                  </a:lnTo>
                  <a:lnTo>
                    <a:pt x="224" y="371"/>
                  </a:lnTo>
                  <a:lnTo>
                    <a:pt x="213" y="344"/>
                  </a:lnTo>
                  <a:lnTo>
                    <a:pt x="200" y="319"/>
                  </a:lnTo>
                  <a:lnTo>
                    <a:pt x="186" y="293"/>
                  </a:lnTo>
                  <a:lnTo>
                    <a:pt x="168" y="267"/>
                  </a:lnTo>
                  <a:lnTo>
                    <a:pt x="150" y="243"/>
                  </a:lnTo>
                  <a:lnTo>
                    <a:pt x="131" y="219"/>
                  </a:lnTo>
                  <a:lnTo>
                    <a:pt x="110" y="199"/>
                  </a:lnTo>
                  <a:lnTo>
                    <a:pt x="90" y="176"/>
                  </a:lnTo>
                  <a:lnTo>
                    <a:pt x="69" y="157"/>
                  </a:lnTo>
                  <a:lnTo>
                    <a:pt x="46" y="138"/>
                  </a:lnTo>
                  <a:lnTo>
                    <a:pt x="42" y="135"/>
                  </a:lnTo>
                  <a:lnTo>
                    <a:pt x="35" y="130"/>
                  </a:lnTo>
                  <a:lnTo>
                    <a:pt x="30" y="127"/>
                  </a:lnTo>
                  <a:lnTo>
                    <a:pt x="24" y="123"/>
                  </a:lnTo>
                  <a:lnTo>
                    <a:pt x="19" y="119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6" y="104"/>
                  </a:lnTo>
                  <a:lnTo>
                    <a:pt x="3" y="98"/>
                  </a:lnTo>
                  <a:lnTo>
                    <a:pt x="0" y="91"/>
                  </a:lnTo>
                  <a:lnTo>
                    <a:pt x="3" y="90"/>
                  </a:lnTo>
                  <a:lnTo>
                    <a:pt x="6" y="88"/>
                  </a:lnTo>
                  <a:lnTo>
                    <a:pt x="10" y="85"/>
                  </a:lnTo>
                  <a:lnTo>
                    <a:pt x="11" y="82"/>
                  </a:lnTo>
                  <a:lnTo>
                    <a:pt x="13" y="79"/>
                  </a:lnTo>
                  <a:lnTo>
                    <a:pt x="16" y="75"/>
                  </a:lnTo>
                  <a:lnTo>
                    <a:pt x="18" y="72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6" y="63"/>
                  </a:lnTo>
                  <a:lnTo>
                    <a:pt x="30" y="56"/>
                  </a:lnTo>
                  <a:lnTo>
                    <a:pt x="35" y="51"/>
                  </a:lnTo>
                  <a:lnTo>
                    <a:pt x="40" y="45"/>
                  </a:lnTo>
                  <a:lnTo>
                    <a:pt x="46" y="40"/>
                  </a:lnTo>
                  <a:lnTo>
                    <a:pt x="51" y="35"/>
                  </a:lnTo>
                  <a:lnTo>
                    <a:pt x="56" y="31"/>
                  </a:lnTo>
                  <a:lnTo>
                    <a:pt x="62" y="24"/>
                  </a:lnTo>
                  <a:lnTo>
                    <a:pt x="67" y="19"/>
                  </a:lnTo>
                  <a:lnTo>
                    <a:pt x="72" y="13"/>
                  </a:lnTo>
                  <a:lnTo>
                    <a:pt x="77" y="7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3"/>
                  </a:lnTo>
                  <a:lnTo>
                    <a:pt x="99" y="5"/>
                  </a:lnTo>
                  <a:lnTo>
                    <a:pt x="102" y="7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8" y="15"/>
                  </a:lnTo>
                  <a:lnTo>
                    <a:pt x="130" y="19"/>
                  </a:lnTo>
                  <a:lnTo>
                    <a:pt x="141" y="24"/>
                  </a:lnTo>
                  <a:lnTo>
                    <a:pt x="152" y="31"/>
                  </a:lnTo>
                  <a:lnTo>
                    <a:pt x="162" y="37"/>
                  </a:lnTo>
                  <a:lnTo>
                    <a:pt x="173" y="43"/>
                  </a:lnTo>
                  <a:lnTo>
                    <a:pt x="182" y="51"/>
                  </a:lnTo>
                  <a:lnTo>
                    <a:pt x="192" y="59"/>
                  </a:lnTo>
                  <a:lnTo>
                    <a:pt x="200" y="69"/>
                  </a:lnTo>
                  <a:lnTo>
                    <a:pt x="208" y="79"/>
                  </a:lnTo>
                  <a:lnTo>
                    <a:pt x="219" y="91"/>
                  </a:lnTo>
                  <a:lnTo>
                    <a:pt x="219" y="91"/>
                  </a:lnTo>
                  <a:lnTo>
                    <a:pt x="218" y="9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Freeform 1336"/>
            <p:cNvSpPr>
              <a:spLocks/>
            </p:cNvSpPr>
            <p:nvPr/>
          </p:nvSpPr>
          <p:spPr bwMode="auto">
            <a:xfrm>
              <a:off x="4493" y="1841"/>
              <a:ext cx="12" cy="35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23" y="24"/>
                </a:cxn>
                <a:cxn ang="0">
                  <a:pos x="24" y="28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26" y="44"/>
                </a:cxn>
                <a:cxn ang="0">
                  <a:pos x="26" y="49"/>
                </a:cxn>
                <a:cxn ang="0">
                  <a:pos x="26" y="56"/>
                </a:cxn>
                <a:cxn ang="0">
                  <a:pos x="24" y="60"/>
                </a:cxn>
                <a:cxn ang="0">
                  <a:pos x="23" y="65"/>
                </a:cxn>
                <a:cxn ang="0">
                  <a:pos x="21" y="70"/>
                </a:cxn>
                <a:cxn ang="0">
                  <a:pos x="19" y="68"/>
                </a:cxn>
                <a:cxn ang="0">
                  <a:pos x="18" y="67"/>
                </a:cxn>
                <a:cxn ang="0">
                  <a:pos x="16" y="67"/>
                </a:cxn>
                <a:cxn ang="0">
                  <a:pos x="13" y="67"/>
                </a:cxn>
                <a:cxn ang="0">
                  <a:pos x="11" y="68"/>
                </a:cxn>
                <a:cxn ang="0">
                  <a:pos x="10" y="68"/>
                </a:cxn>
                <a:cxn ang="0">
                  <a:pos x="8" y="68"/>
                </a:cxn>
                <a:cxn ang="0">
                  <a:pos x="5" y="70"/>
                </a:cxn>
                <a:cxn ang="0">
                  <a:pos x="3" y="72"/>
                </a:cxn>
                <a:cxn ang="0">
                  <a:pos x="2" y="72"/>
                </a:cxn>
                <a:cxn ang="0">
                  <a:pos x="3" y="68"/>
                </a:cxn>
                <a:cxn ang="0">
                  <a:pos x="3" y="64"/>
                </a:cxn>
                <a:cxn ang="0">
                  <a:pos x="5" y="59"/>
                </a:cxn>
                <a:cxn ang="0">
                  <a:pos x="7" y="52"/>
                </a:cxn>
                <a:cxn ang="0">
                  <a:pos x="7" y="48"/>
                </a:cxn>
                <a:cxn ang="0">
                  <a:pos x="8" y="41"/>
                </a:cxn>
                <a:cxn ang="0">
                  <a:pos x="8" y="36"/>
                </a:cxn>
                <a:cxn ang="0">
                  <a:pos x="8" y="30"/>
                </a:cxn>
                <a:cxn ang="0">
                  <a:pos x="7" y="25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5" y="8"/>
                </a:cxn>
                <a:cxn ang="0">
                  <a:pos x="16" y="11"/>
                </a:cxn>
                <a:cxn ang="0">
                  <a:pos x="18" y="14"/>
                </a:cxn>
                <a:cxn ang="0">
                  <a:pos x="19" y="17"/>
                </a:cxn>
                <a:cxn ang="0">
                  <a:pos x="21" y="19"/>
                </a:cxn>
                <a:cxn ang="0">
                  <a:pos x="21" y="19"/>
                </a:cxn>
              </a:cxnLst>
              <a:rect l="0" t="0" r="r" b="b"/>
              <a:pathLst>
                <a:path w="26" h="72">
                  <a:moveTo>
                    <a:pt x="21" y="19"/>
                  </a:moveTo>
                  <a:lnTo>
                    <a:pt x="23" y="24"/>
                  </a:lnTo>
                  <a:lnTo>
                    <a:pt x="24" y="28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26" y="49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3" y="65"/>
                  </a:lnTo>
                  <a:lnTo>
                    <a:pt x="21" y="70"/>
                  </a:lnTo>
                  <a:lnTo>
                    <a:pt x="19" y="68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5" y="59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8" y="41"/>
                  </a:lnTo>
                  <a:lnTo>
                    <a:pt x="8" y="36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3" name="Freeform 1337"/>
            <p:cNvSpPr>
              <a:spLocks/>
            </p:cNvSpPr>
            <p:nvPr/>
          </p:nvSpPr>
          <p:spPr bwMode="auto">
            <a:xfrm>
              <a:off x="4391" y="1848"/>
              <a:ext cx="100" cy="55"/>
            </a:xfrm>
            <a:custGeom>
              <a:avLst/>
              <a:gdLst/>
              <a:ahLst/>
              <a:cxnLst>
                <a:cxn ang="0">
                  <a:pos x="210" y="22"/>
                </a:cxn>
                <a:cxn ang="0">
                  <a:pos x="208" y="35"/>
                </a:cxn>
                <a:cxn ang="0">
                  <a:pos x="207" y="48"/>
                </a:cxn>
                <a:cxn ang="0">
                  <a:pos x="203" y="59"/>
                </a:cxn>
                <a:cxn ang="0">
                  <a:pos x="194" y="65"/>
                </a:cxn>
                <a:cxn ang="0">
                  <a:pos x="184" y="68"/>
                </a:cxn>
                <a:cxn ang="0">
                  <a:pos x="175" y="70"/>
                </a:cxn>
                <a:cxn ang="0">
                  <a:pos x="167" y="72"/>
                </a:cxn>
                <a:cxn ang="0">
                  <a:pos x="159" y="75"/>
                </a:cxn>
                <a:cxn ang="0">
                  <a:pos x="149" y="76"/>
                </a:cxn>
                <a:cxn ang="0">
                  <a:pos x="144" y="78"/>
                </a:cxn>
                <a:cxn ang="0">
                  <a:pos x="141" y="78"/>
                </a:cxn>
                <a:cxn ang="0">
                  <a:pos x="139" y="80"/>
                </a:cxn>
                <a:cxn ang="0">
                  <a:pos x="136" y="81"/>
                </a:cxn>
                <a:cxn ang="0">
                  <a:pos x="133" y="83"/>
                </a:cxn>
                <a:cxn ang="0">
                  <a:pos x="119" y="86"/>
                </a:cxn>
                <a:cxn ang="0">
                  <a:pos x="91" y="91"/>
                </a:cxn>
                <a:cxn ang="0">
                  <a:pos x="67" y="97"/>
                </a:cxn>
                <a:cxn ang="0">
                  <a:pos x="43" y="102"/>
                </a:cxn>
                <a:cxn ang="0">
                  <a:pos x="18" y="108"/>
                </a:cxn>
                <a:cxn ang="0">
                  <a:pos x="0" y="107"/>
                </a:cxn>
                <a:cxn ang="0">
                  <a:pos x="3" y="94"/>
                </a:cxn>
                <a:cxn ang="0">
                  <a:pos x="3" y="83"/>
                </a:cxn>
                <a:cxn ang="0">
                  <a:pos x="2" y="70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15" y="40"/>
                </a:cxn>
                <a:cxn ang="0">
                  <a:pos x="29" y="36"/>
                </a:cxn>
                <a:cxn ang="0">
                  <a:pos x="45" y="35"/>
                </a:cxn>
                <a:cxn ang="0">
                  <a:pos x="59" y="33"/>
                </a:cxn>
                <a:cxn ang="0">
                  <a:pos x="75" y="33"/>
                </a:cxn>
                <a:cxn ang="0">
                  <a:pos x="99" y="27"/>
                </a:cxn>
                <a:cxn ang="0">
                  <a:pos x="122" y="24"/>
                </a:cxn>
                <a:cxn ang="0">
                  <a:pos x="144" y="20"/>
                </a:cxn>
                <a:cxn ang="0">
                  <a:pos x="167" y="14"/>
                </a:cxn>
                <a:cxn ang="0">
                  <a:pos x="187" y="4"/>
                </a:cxn>
                <a:cxn ang="0">
                  <a:pos x="192" y="4"/>
                </a:cxn>
                <a:cxn ang="0">
                  <a:pos x="195" y="3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7" y="0"/>
                </a:cxn>
                <a:cxn ang="0">
                  <a:pos x="213" y="16"/>
                </a:cxn>
              </a:cxnLst>
              <a:rect l="0" t="0" r="r" b="b"/>
              <a:pathLst>
                <a:path w="213" h="112">
                  <a:moveTo>
                    <a:pt x="211" y="14"/>
                  </a:moveTo>
                  <a:lnTo>
                    <a:pt x="210" y="22"/>
                  </a:lnTo>
                  <a:lnTo>
                    <a:pt x="210" y="28"/>
                  </a:lnTo>
                  <a:lnTo>
                    <a:pt x="208" y="35"/>
                  </a:lnTo>
                  <a:lnTo>
                    <a:pt x="208" y="41"/>
                  </a:lnTo>
                  <a:lnTo>
                    <a:pt x="207" y="48"/>
                  </a:lnTo>
                  <a:lnTo>
                    <a:pt x="205" y="52"/>
                  </a:lnTo>
                  <a:lnTo>
                    <a:pt x="203" y="59"/>
                  </a:lnTo>
                  <a:lnTo>
                    <a:pt x="199" y="62"/>
                  </a:lnTo>
                  <a:lnTo>
                    <a:pt x="194" y="65"/>
                  </a:lnTo>
                  <a:lnTo>
                    <a:pt x="187" y="67"/>
                  </a:lnTo>
                  <a:lnTo>
                    <a:pt x="184" y="68"/>
                  </a:lnTo>
                  <a:lnTo>
                    <a:pt x="179" y="68"/>
                  </a:lnTo>
                  <a:lnTo>
                    <a:pt x="175" y="70"/>
                  </a:lnTo>
                  <a:lnTo>
                    <a:pt x="171" y="72"/>
                  </a:lnTo>
                  <a:lnTo>
                    <a:pt x="167" y="72"/>
                  </a:lnTo>
                  <a:lnTo>
                    <a:pt x="162" y="73"/>
                  </a:lnTo>
                  <a:lnTo>
                    <a:pt x="159" y="75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1" y="78"/>
                  </a:lnTo>
                  <a:lnTo>
                    <a:pt x="141" y="80"/>
                  </a:lnTo>
                  <a:lnTo>
                    <a:pt x="139" y="80"/>
                  </a:lnTo>
                  <a:lnTo>
                    <a:pt x="138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3"/>
                  </a:lnTo>
                  <a:lnTo>
                    <a:pt x="131" y="83"/>
                  </a:lnTo>
                  <a:lnTo>
                    <a:pt x="119" y="86"/>
                  </a:lnTo>
                  <a:lnTo>
                    <a:pt x="104" y="88"/>
                  </a:lnTo>
                  <a:lnTo>
                    <a:pt x="91" y="91"/>
                  </a:lnTo>
                  <a:lnTo>
                    <a:pt x="80" y="94"/>
                  </a:lnTo>
                  <a:lnTo>
                    <a:pt x="67" y="97"/>
                  </a:lnTo>
                  <a:lnTo>
                    <a:pt x="55" y="99"/>
                  </a:lnTo>
                  <a:lnTo>
                    <a:pt x="43" y="102"/>
                  </a:lnTo>
                  <a:lnTo>
                    <a:pt x="31" y="105"/>
                  </a:lnTo>
                  <a:lnTo>
                    <a:pt x="18" y="108"/>
                  </a:lnTo>
                  <a:lnTo>
                    <a:pt x="5" y="112"/>
                  </a:lnTo>
                  <a:lnTo>
                    <a:pt x="0" y="107"/>
                  </a:lnTo>
                  <a:lnTo>
                    <a:pt x="2" y="100"/>
                  </a:lnTo>
                  <a:lnTo>
                    <a:pt x="3" y="94"/>
                  </a:lnTo>
                  <a:lnTo>
                    <a:pt x="3" y="89"/>
                  </a:lnTo>
                  <a:lnTo>
                    <a:pt x="3" y="83"/>
                  </a:lnTo>
                  <a:lnTo>
                    <a:pt x="3" y="76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7" y="41"/>
                  </a:lnTo>
                  <a:lnTo>
                    <a:pt x="15" y="40"/>
                  </a:lnTo>
                  <a:lnTo>
                    <a:pt x="21" y="38"/>
                  </a:lnTo>
                  <a:lnTo>
                    <a:pt x="29" y="36"/>
                  </a:lnTo>
                  <a:lnTo>
                    <a:pt x="37" y="35"/>
                  </a:lnTo>
                  <a:lnTo>
                    <a:pt x="45" y="35"/>
                  </a:lnTo>
                  <a:lnTo>
                    <a:pt x="51" y="33"/>
                  </a:lnTo>
                  <a:lnTo>
                    <a:pt x="59" y="33"/>
                  </a:lnTo>
                  <a:lnTo>
                    <a:pt x="67" y="33"/>
                  </a:lnTo>
                  <a:lnTo>
                    <a:pt x="75" y="33"/>
                  </a:lnTo>
                  <a:lnTo>
                    <a:pt x="87" y="30"/>
                  </a:lnTo>
                  <a:lnTo>
                    <a:pt x="99" y="27"/>
                  </a:lnTo>
                  <a:lnTo>
                    <a:pt x="111" y="25"/>
                  </a:lnTo>
                  <a:lnTo>
                    <a:pt x="122" y="24"/>
                  </a:lnTo>
                  <a:lnTo>
                    <a:pt x="133" y="22"/>
                  </a:lnTo>
                  <a:lnTo>
                    <a:pt x="144" y="20"/>
                  </a:lnTo>
                  <a:lnTo>
                    <a:pt x="155" y="17"/>
                  </a:lnTo>
                  <a:lnTo>
                    <a:pt x="167" y="14"/>
                  </a:lnTo>
                  <a:lnTo>
                    <a:pt x="178" y="11"/>
                  </a:lnTo>
                  <a:lnTo>
                    <a:pt x="187" y="4"/>
                  </a:lnTo>
                  <a:lnTo>
                    <a:pt x="189" y="6"/>
                  </a:lnTo>
                  <a:lnTo>
                    <a:pt x="192" y="4"/>
                  </a:lnTo>
                  <a:lnTo>
                    <a:pt x="194" y="4"/>
                  </a:lnTo>
                  <a:lnTo>
                    <a:pt x="195" y="3"/>
                  </a:lnTo>
                  <a:lnTo>
                    <a:pt x="197" y="3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1" y="1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Freeform 1338"/>
            <p:cNvSpPr>
              <a:spLocks/>
            </p:cNvSpPr>
            <p:nvPr/>
          </p:nvSpPr>
          <p:spPr bwMode="auto">
            <a:xfrm>
              <a:off x="4368" y="1869"/>
              <a:ext cx="18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1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1" y="5"/>
                </a:cxn>
                <a:cxn ang="0">
                  <a:pos x="32" y="9"/>
                </a:cxn>
                <a:cxn ang="0">
                  <a:pos x="35" y="19"/>
                </a:cxn>
                <a:cxn ang="0">
                  <a:pos x="37" y="30"/>
                </a:cxn>
                <a:cxn ang="0">
                  <a:pos x="39" y="41"/>
                </a:cxn>
                <a:cxn ang="0">
                  <a:pos x="37" y="53"/>
                </a:cxn>
                <a:cxn ang="0">
                  <a:pos x="35" y="61"/>
                </a:cxn>
                <a:cxn ang="0">
                  <a:pos x="35" y="67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26" y="83"/>
                </a:cxn>
                <a:cxn ang="0">
                  <a:pos x="8" y="83"/>
                </a:cxn>
                <a:cxn ang="0">
                  <a:pos x="10" y="72"/>
                </a:cxn>
                <a:cxn ang="0">
                  <a:pos x="11" y="62"/>
                </a:cxn>
                <a:cxn ang="0">
                  <a:pos x="13" y="53"/>
                </a:cxn>
                <a:cxn ang="0">
                  <a:pos x="13" y="43"/>
                </a:cxn>
                <a:cxn ang="0">
                  <a:pos x="11" y="33"/>
                </a:cxn>
                <a:cxn ang="0">
                  <a:pos x="8" y="33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29"/>
                </a:cxn>
                <a:cxn ang="0">
                  <a:pos x="10" y="27"/>
                </a:cxn>
                <a:cxn ang="0">
                  <a:pos x="8" y="24"/>
                </a:cxn>
                <a:cxn ang="0">
                  <a:pos x="8" y="19"/>
                </a:cxn>
                <a:cxn ang="0">
                  <a:pos x="7" y="16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15" y="5"/>
                </a:cxn>
                <a:cxn ang="0">
                  <a:pos x="23" y="1"/>
                </a:cxn>
                <a:cxn ang="0">
                  <a:pos x="29" y="0"/>
                </a:cxn>
                <a:cxn ang="0">
                  <a:pos x="32" y="0"/>
                </a:cxn>
              </a:cxnLst>
              <a:rect l="0" t="0" r="r" b="b"/>
              <a:pathLst>
                <a:path w="39" h="85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4" y="14"/>
                  </a:lnTo>
                  <a:lnTo>
                    <a:pt x="35" y="19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7" y="37"/>
                  </a:lnTo>
                  <a:lnTo>
                    <a:pt x="39" y="41"/>
                  </a:lnTo>
                  <a:lnTo>
                    <a:pt x="37" y="48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5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4" y="70"/>
                  </a:lnTo>
                  <a:lnTo>
                    <a:pt x="34" y="73"/>
                  </a:lnTo>
                  <a:lnTo>
                    <a:pt x="32" y="77"/>
                  </a:lnTo>
                  <a:lnTo>
                    <a:pt x="31" y="78"/>
                  </a:lnTo>
                  <a:lnTo>
                    <a:pt x="29" y="81"/>
                  </a:lnTo>
                  <a:lnTo>
                    <a:pt x="26" y="83"/>
                  </a:lnTo>
                  <a:lnTo>
                    <a:pt x="23" y="85"/>
                  </a:lnTo>
                  <a:lnTo>
                    <a:pt x="8" y="83"/>
                  </a:lnTo>
                  <a:lnTo>
                    <a:pt x="8" y="78"/>
                  </a:lnTo>
                  <a:lnTo>
                    <a:pt x="10" y="72"/>
                  </a:lnTo>
                  <a:lnTo>
                    <a:pt x="10" y="67"/>
                  </a:lnTo>
                  <a:lnTo>
                    <a:pt x="11" y="62"/>
                  </a:lnTo>
                  <a:lnTo>
                    <a:pt x="11" y="57"/>
                  </a:lnTo>
                  <a:lnTo>
                    <a:pt x="13" y="53"/>
                  </a:lnTo>
                  <a:lnTo>
                    <a:pt x="13" y="48"/>
                  </a:lnTo>
                  <a:lnTo>
                    <a:pt x="13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5" name="Freeform 1339"/>
            <p:cNvSpPr>
              <a:spLocks/>
            </p:cNvSpPr>
            <p:nvPr/>
          </p:nvSpPr>
          <p:spPr bwMode="auto">
            <a:xfrm>
              <a:off x="3911" y="1878"/>
              <a:ext cx="694" cy="1375"/>
            </a:xfrm>
            <a:custGeom>
              <a:avLst/>
              <a:gdLst/>
              <a:ahLst/>
              <a:cxnLst>
                <a:cxn ang="0">
                  <a:pos x="1379" y="270"/>
                </a:cxn>
                <a:cxn ang="0">
                  <a:pos x="1439" y="619"/>
                </a:cxn>
                <a:cxn ang="0">
                  <a:pos x="1413" y="1275"/>
                </a:cxn>
                <a:cxn ang="0">
                  <a:pos x="1419" y="1478"/>
                </a:cxn>
                <a:cxn ang="0">
                  <a:pos x="1455" y="2179"/>
                </a:cxn>
                <a:cxn ang="0">
                  <a:pos x="1408" y="2376"/>
                </a:cxn>
                <a:cxn ang="0">
                  <a:pos x="1367" y="2827"/>
                </a:cxn>
                <a:cxn ang="0">
                  <a:pos x="1312" y="2806"/>
                </a:cxn>
                <a:cxn ang="0">
                  <a:pos x="1250" y="2728"/>
                </a:cxn>
                <a:cxn ang="0">
                  <a:pos x="1107" y="2744"/>
                </a:cxn>
                <a:cxn ang="0">
                  <a:pos x="919" y="2850"/>
                </a:cxn>
                <a:cxn ang="0">
                  <a:pos x="885" y="2728"/>
                </a:cxn>
                <a:cxn ang="0">
                  <a:pos x="1119" y="2558"/>
                </a:cxn>
                <a:cxn ang="0">
                  <a:pos x="858" y="2627"/>
                </a:cxn>
                <a:cxn ang="0">
                  <a:pos x="856" y="2142"/>
                </a:cxn>
                <a:cxn ang="0">
                  <a:pos x="925" y="1890"/>
                </a:cxn>
                <a:cxn ang="0">
                  <a:pos x="962" y="1776"/>
                </a:cxn>
                <a:cxn ang="0">
                  <a:pos x="1074" y="1406"/>
                </a:cxn>
                <a:cxn ang="0">
                  <a:pos x="1211" y="931"/>
                </a:cxn>
                <a:cxn ang="0">
                  <a:pos x="1203" y="933"/>
                </a:cxn>
                <a:cxn ang="0">
                  <a:pos x="1154" y="1091"/>
                </a:cxn>
                <a:cxn ang="0">
                  <a:pos x="1087" y="1318"/>
                </a:cxn>
                <a:cxn ang="0">
                  <a:pos x="978" y="1693"/>
                </a:cxn>
                <a:cxn ang="0">
                  <a:pos x="863" y="2034"/>
                </a:cxn>
                <a:cxn ang="0">
                  <a:pos x="879" y="1893"/>
                </a:cxn>
                <a:cxn ang="0">
                  <a:pos x="874" y="1666"/>
                </a:cxn>
                <a:cxn ang="0">
                  <a:pos x="834" y="1082"/>
                </a:cxn>
                <a:cxn ang="0">
                  <a:pos x="799" y="829"/>
                </a:cxn>
                <a:cxn ang="0">
                  <a:pos x="701" y="574"/>
                </a:cxn>
                <a:cxn ang="0">
                  <a:pos x="807" y="981"/>
                </a:cxn>
                <a:cxn ang="0">
                  <a:pos x="763" y="1563"/>
                </a:cxn>
                <a:cxn ang="0">
                  <a:pos x="719" y="1901"/>
                </a:cxn>
                <a:cxn ang="0">
                  <a:pos x="658" y="2266"/>
                </a:cxn>
                <a:cxn ang="0">
                  <a:pos x="631" y="2413"/>
                </a:cxn>
                <a:cxn ang="0">
                  <a:pos x="587" y="2568"/>
                </a:cxn>
                <a:cxn ang="0">
                  <a:pos x="603" y="2664"/>
                </a:cxn>
                <a:cxn ang="0">
                  <a:pos x="552" y="2811"/>
                </a:cxn>
                <a:cxn ang="0">
                  <a:pos x="251" y="2762"/>
                </a:cxn>
                <a:cxn ang="0">
                  <a:pos x="7" y="2618"/>
                </a:cxn>
                <a:cxn ang="0">
                  <a:pos x="122" y="2459"/>
                </a:cxn>
                <a:cxn ang="0">
                  <a:pos x="303" y="2218"/>
                </a:cxn>
                <a:cxn ang="0">
                  <a:pos x="80" y="2480"/>
                </a:cxn>
                <a:cxn ang="0">
                  <a:pos x="66" y="2158"/>
                </a:cxn>
                <a:cxn ang="0">
                  <a:pos x="43" y="1934"/>
                </a:cxn>
                <a:cxn ang="0">
                  <a:pos x="106" y="1589"/>
                </a:cxn>
                <a:cxn ang="0">
                  <a:pos x="138" y="1296"/>
                </a:cxn>
                <a:cxn ang="0">
                  <a:pos x="149" y="1187"/>
                </a:cxn>
                <a:cxn ang="0">
                  <a:pos x="163" y="1030"/>
                </a:cxn>
                <a:cxn ang="0">
                  <a:pos x="232" y="338"/>
                </a:cxn>
                <a:cxn ang="0">
                  <a:pos x="376" y="61"/>
                </a:cxn>
                <a:cxn ang="0">
                  <a:pos x="635" y="157"/>
                </a:cxn>
                <a:cxn ang="0">
                  <a:pos x="679" y="509"/>
                </a:cxn>
                <a:cxn ang="0">
                  <a:pos x="658" y="435"/>
                </a:cxn>
                <a:cxn ang="0">
                  <a:pos x="653" y="104"/>
                </a:cxn>
                <a:cxn ang="0">
                  <a:pos x="787" y="155"/>
                </a:cxn>
                <a:cxn ang="0">
                  <a:pos x="834" y="166"/>
                </a:cxn>
                <a:cxn ang="0">
                  <a:pos x="944" y="74"/>
                </a:cxn>
                <a:cxn ang="0">
                  <a:pos x="1016" y="109"/>
                </a:cxn>
                <a:cxn ang="0">
                  <a:pos x="1040" y="213"/>
                </a:cxn>
                <a:cxn ang="0">
                  <a:pos x="1026" y="118"/>
                </a:cxn>
                <a:cxn ang="0">
                  <a:pos x="1050" y="147"/>
                </a:cxn>
                <a:cxn ang="0">
                  <a:pos x="1051" y="109"/>
                </a:cxn>
                <a:cxn ang="0">
                  <a:pos x="1143" y="34"/>
                </a:cxn>
              </a:cxnLst>
              <a:rect l="0" t="0" r="r" b="b"/>
              <a:pathLst>
                <a:path w="1471" h="2851">
                  <a:moveTo>
                    <a:pt x="1247" y="2"/>
                  </a:moveTo>
                  <a:lnTo>
                    <a:pt x="1247" y="5"/>
                  </a:lnTo>
                  <a:lnTo>
                    <a:pt x="1247" y="6"/>
                  </a:lnTo>
                  <a:lnTo>
                    <a:pt x="1247" y="10"/>
                  </a:lnTo>
                  <a:lnTo>
                    <a:pt x="1248" y="11"/>
                  </a:lnTo>
                  <a:lnTo>
                    <a:pt x="1248" y="13"/>
                  </a:lnTo>
                  <a:lnTo>
                    <a:pt x="1250" y="14"/>
                  </a:lnTo>
                  <a:lnTo>
                    <a:pt x="1250" y="16"/>
                  </a:lnTo>
                  <a:lnTo>
                    <a:pt x="1251" y="18"/>
                  </a:lnTo>
                  <a:lnTo>
                    <a:pt x="1251" y="19"/>
                  </a:lnTo>
                  <a:lnTo>
                    <a:pt x="1253" y="21"/>
                  </a:lnTo>
                  <a:lnTo>
                    <a:pt x="1256" y="27"/>
                  </a:lnTo>
                  <a:lnTo>
                    <a:pt x="1258" y="35"/>
                  </a:lnTo>
                  <a:lnTo>
                    <a:pt x="1261" y="42"/>
                  </a:lnTo>
                  <a:lnTo>
                    <a:pt x="1263" y="50"/>
                  </a:lnTo>
                  <a:lnTo>
                    <a:pt x="1266" y="58"/>
                  </a:lnTo>
                  <a:lnTo>
                    <a:pt x="1269" y="64"/>
                  </a:lnTo>
                  <a:lnTo>
                    <a:pt x="1272" y="72"/>
                  </a:lnTo>
                  <a:lnTo>
                    <a:pt x="1274" y="80"/>
                  </a:lnTo>
                  <a:lnTo>
                    <a:pt x="1277" y="86"/>
                  </a:lnTo>
                  <a:lnTo>
                    <a:pt x="1279" y="94"/>
                  </a:lnTo>
                  <a:lnTo>
                    <a:pt x="1285" y="107"/>
                  </a:lnTo>
                  <a:lnTo>
                    <a:pt x="1291" y="122"/>
                  </a:lnTo>
                  <a:lnTo>
                    <a:pt x="1298" y="134"/>
                  </a:lnTo>
                  <a:lnTo>
                    <a:pt x="1306" y="147"/>
                  </a:lnTo>
                  <a:lnTo>
                    <a:pt x="1314" y="160"/>
                  </a:lnTo>
                  <a:lnTo>
                    <a:pt x="1320" y="173"/>
                  </a:lnTo>
                  <a:lnTo>
                    <a:pt x="1328" y="186"/>
                  </a:lnTo>
                  <a:lnTo>
                    <a:pt x="1335" y="200"/>
                  </a:lnTo>
                  <a:lnTo>
                    <a:pt x="1343" y="213"/>
                  </a:lnTo>
                  <a:lnTo>
                    <a:pt x="1349" y="226"/>
                  </a:lnTo>
                  <a:lnTo>
                    <a:pt x="1352" y="232"/>
                  </a:lnTo>
                  <a:lnTo>
                    <a:pt x="1355" y="238"/>
                  </a:lnTo>
                  <a:lnTo>
                    <a:pt x="1360" y="245"/>
                  </a:lnTo>
                  <a:lnTo>
                    <a:pt x="1365" y="251"/>
                  </a:lnTo>
                  <a:lnTo>
                    <a:pt x="1370" y="258"/>
                  </a:lnTo>
                  <a:lnTo>
                    <a:pt x="1375" y="264"/>
                  </a:lnTo>
                  <a:lnTo>
                    <a:pt x="1379" y="270"/>
                  </a:lnTo>
                  <a:lnTo>
                    <a:pt x="1384" y="277"/>
                  </a:lnTo>
                  <a:lnTo>
                    <a:pt x="1387" y="283"/>
                  </a:lnTo>
                  <a:lnTo>
                    <a:pt x="1391" y="290"/>
                  </a:lnTo>
                  <a:lnTo>
                    <a:pt x="1392" y="291"/>
                  </a:lnTo>
                  <a:lnTo>
                    <a:pt x="1394" y="293"/>
                  </a:lnTo>
                  <a:lnTo>
                    <a:pt x="1395" y="293"/>
                  </a:lnTo>
                  <a:lnTo>
                    <a:pt x="1397" y="294"/>
                  </a:lnTo>
                  <a:lnTo>
                    <a:pt x="1399" y="296"/>
                  </a:lnTo>
                  <a:lnTo>
                    <a:pt x="1399" y="298"/>
                  </a:lnTo>
                  <a:lnTo>
                    <a:pt x="1400" y="299"/>
                  </a:lnTo>
                  <a:lnTo>
                    <a:pt x="1402" y="301"/>
                  </a:lnTo>
                  <a:lnTo>
                    <a:pt x="1403" y="302"/>
                  </a:lnTo>
                  <a:lnTo>
                    <a:pt x="1405" y="304"/>
                  </a:lnTo>
                  <a:lnTo>
                    <a:pt x="1411" y="310"/>
                  </a:lnTo>
                  <a:lnTo>
                    <a:pt x="1418" y="318"/>
                  </a:lnTo>
                  <a:lnTo>
                    <a:pt x="1426" y="326"/>
                  </a:lnTo>
                  <a:lnTo>
                    <a:pt x="1435" y="333"/>
                  </a:lnTo>
                  <a:lnTo>
                    <a:pt x="1442" y="341"/>
                  </a:lnTo>
                  <a:lnTo>
                    <a:pt x="1450" y="349"/>
                  </a:lnTo>
                  <a:lnTo>
                    <a:pt x="1455" y="358"/>
                  </a:lnTo>
                  <a:lnTo>
                    <a:pt x="1456" y="366"/>
                  </a:lnTo>
                  <a:lnTo>
                    <a:pt x="1456" y="376"/>
                  </a:lnTo>
                  <a:lnTo>
                    <a:pt x="1451" y="384"/>
                  </a:lnTo>
                  <a:lnTo>
                    <a:pt x="1450" y="394"/>
                  </a:lnTo>
                  <a:lnTo>
                    <a:pt x="1448" y="403"/>
                  </a:lnTo>
                  <a:lnTo>
                    <a:pt x="1445" y="413"/>
                  </a:lnTo>
                  <a:lnTo>
                    <a:pt x="1443" y="422"/>
                  </a:lnTo>
                  <a:lnTo>
                    <a:pt x="1442" y="432"/>
                  </a:lnTo>
                  <a:lnTo>
                    <a:pt x="1440" y="442"/>
                  </a:lnTo>
                  <a:lnTo>
                    <a:pt x="1439" y="451"/>
                  </a:lnTo>
                  <a:lnTo>
                    <a:pt x="1439" y="461"/>
                  </a:lnTo>
                  <a:lnTo>
                    <a:pt x="1439" y="470"/>
                  </a:lnTo>
                  <a:lnTo>
                    <a:pt x="1439" y="480"/>
                  </a:lnTo>
                  <a:lnTo>
                    <a:pt x="1437" y="507"/>
                  </a:lnTo>
                  <a:lnTo>
                    <a:pt x="1437" y="536"/>
                  </a:lnTo>
                  <a:lnTo>
                    <a:pt x="1437" y="563"/>
                  </a:lnTo>
                  <a:lnTo>
                    <a:pt x="1439" y="592"/>
                  </a:lnTo>
                  <a:lnTo>
                    <a:pt x="1439" y="619"/>
                  </a:lnTo>
                  <a:lnTo>
                    <a:pt x="1440" y="648"/>
                  </a:lnTo>
                  <a:lnTo>
                    <a:pt x="1440" y="675"/>
                  </a:lnTo>
                  <a:lnTo>
                    <a:pt x="1440" y="706"/>
                  </a:lnTo>
                  <a:lnTo>
                    <a:pt x="1439" y="734"/>
                  </a:lnTo>
                  <a:lnTo>
                    <a:pt x="1437" y="765"/>
                  </a:lnTo>
                  <a:lnTo>
                    <a:pt x="1435" y="810"/>
                  </a:lnTo>
                  <a:lnTo>
                    <a:pt x="1434" y="853"/>
                  </a:lnTo>
                  <a:lnTo>
                    <a:pt x="1432" y="896"/>
                  </a:lnTo>
                  <a:lnTo>
                    <a:pt x="1429" y="939"/>
                  </a:lnTo>
                  <a:lnTo>
                    <a:pt x="1426" y="982"/>
                  </a:lnTo>
                  <a:lnTo>
                    <a:pt x="1424" y="1026"/>
                  </a:lnTo>
                  <a:lnTo>
                    <a:pt x="1423" y="1069"/>
                  </a:lnTo>
                  <a:lnTo>
                    <a:pt x="1421" y="1112"/>
                  </a:lnTo>
                  <a:lnTo>
                    <a:pt x="1419" y="1155"/>
                  </a:lnTo>
                  <a:lnTo>
                    <a:pt x="1419" y="1200"/>
                  </a:lnTo>
                  <a:lnTo>
                    <a:pt x="1416" y="1266"/>
                  </a:lnTo>
                  <a:lnTo>
                    <a:pt x="1416" y="1259"/>
                  </a:lnTo>
                  <a:lnTo>
                    <a:pt x="1416" y="1251"/>
                  </a:lnTo>
                  <a:lnTo>
                    <a:pt x="1416" y="1243"/>
                  </a:lnTo>
                  <a:lnTo>
                    <a:pt x="1415" y="1235"/>
                  </a:lnTo>
                  <a:lnTo>
                    <a:pt x="1415" y="1227"/>
                  </a:lnTo>
                  <a:lnTo>
                    <a:pt x="1413" y="1218"/>
                  </a:lnTo>
                  <a:lnTo>
                    <a:pt x="1413" y="1210"/>
                  </a:lnTo>
                  <a:lnTo>
                    <a:pt x="1413" y="1202"/>
                  </a:lnTo>
                  <a:lnTo>
                    <a:pt x="1413" y="1194"/>
                  </a:lnTo>
                  <a:lnTo>
                    <a:pt x="1413" y="1186"/>
                  </a:lnTo>
                  <a:lnTo>
                    <a:pt x="1411" y="1186"/>
                  </a:lnTo>
                  <a:lnTo>
                    <a:pt x="1410" y="1194"/>
                  </a:lnTo>
                  <a:lnTo>
                    <a:pt x="1410" y="1203"/>
                  </a:lnTo>
                  <a:lnTo>
                    <a:pt x="1410" y="1211"/>
                  </a:lnTo>
                  <a:lnTo>
                    <a:pt x="1410" y="1221"/>
                  </a:lnTo>
                  <a:lnTo>
                    <a:pt x="1410" y="1230"/>
                  </a:lnTo>
                  <a:lnTo>
                    <a:pt x="1411" y="1240"/>
                  </a:lnTo>
                  <a:lnTo>
                    <a:pt x="1411" y="1250"/>
                  </a:lnTo>
                  <a:lnTo>
                    <a:pt x="1413" y="1258"/>
                  </a:lnTo>
                  <a:lnTo>
                    <a:pt x="1413" y="1267"/>
                  </a:lnTo>
                  <a:lnTo>
                    <a:pt x="1413" y="1275"/>
                  </a:lnTo>
                  <a:lnTo>
                    <a:pt x="1413" y="1275"/>
                  </a:lnTo>
                  <a:lnTo>
                    <a:pt x="1413" y="1275"/>
                  </a:lnTo>
                  <a:lnTo>
                    <a:pt x="1413" y="1277"/>
                  </a:lnTo>
                  <a:lnTo>
                    <a:pt x="1413" y="1277"/>
                  </a:lnTo>
                  <a:lnTo>
                    <a:pt x="1413" y="1277"/>
                  </a:lnTo>
                  <a:lnTo>
                    <a:pt x="1413" y="1278"/>
                  </a:lnTo>
                  <a:lnTo>
                    <a:pt x="1413" y="1278"/>
                  </a:lnTo>
                  <a:lnTo>
                    <a:pt x="1415" y="1278"/>
                  </a:lnTo>
                  <a:lnTo>
                    <a:pt x="1415" y="1278"/>
                  </a:lnTo>
                  <a:lnTo>
                    <a:pt x="1415" y="1280"/>
                  </a:lnTo>
                  <a:lnTo>
                    <a:pt x="1416" y="1278"/>
                  </a:lnTo>
                  <a:lnTo>
                    <a:pt x="1415" y="1288"/>
                  </a:lnTo>
                  <a:lnTo>
                    <a:pt x="1415" y="1298"/>
                  </a:lnTo>
                  <a:lnTo>
                    <a:pt x="1415" y="1307"/>
                  </a:lnTo>
                  <a:lnTo>
                    <a:pt x="1415" y="1318"/>
                  </a:lnTo>
                  <a:lnTo>
                    <a:pt x="1415" y="1328"/>
                  </a:lnTo>
                  <a:lnTo>
                    <a:pt x="1416" y="1338"/>
                  </a:lnTo>
                  <a:lnTo>
                    <a:pt x="1416" y="1349"/>
                  </a:lnTo>
                  <a:lnTo>
                    <a:pt x="1416" y="1360"/>
                  </a:lnTo>
                  <a:lnTo>
                    <a:pt x="1415" y="1370"/>
                  </a:lnTo>
                  <a:lnTo>
                    <a:pt x="1413" y="1381"/>
                  </a:lnTo>
                  <a:lnTo>
                    <a:pt x="1413" y="1392"/>
                  </a:lnTo>
                  <a:lnTo>
                    <a:pt x="1413" y="1403"/>
                  </a:lnTo>
                  <a:lnTo>
                    <a:pt x="1413" y="1413"/>
                  </a:lnTo>
                  <a:lnTo>
                    <a:pt x="1413" y="1424"/>
                  </a:lnTo>
                  <a:lnTo>
                    <a:pt x="1413" y="1435"/>
                  </a:lnTo>
                  <a:lnTo>
                    <a:pt x="1413" y="1445"/>
                  </a:lnTo>
                  <a:lnTo>
                    <a:pt x="1415" y="1456"/>
                  </a:lnTo>
                  <a:lnTo>
                    <a:pt x="1415" y="1467"/>
                  </a:lnTo>
                  <a:lnTo>
                    <a:pt x="1416" y="1478"/>
                  </a:lnTo>
                  <a:lnTo>
                    <a:pt x="1416" y="1490"/>
                  </a:lnTo>
                  <a:lnTo>
                    <a:pt x="1418" y="1488"/>
                  </a:lnTo>
                  <a:lnTo>
                    <a:pt x="1418" y="1486"/>
                  </a:lnTo>
                  <a:lnTo>
                    <a:pt x="1418" y="1486"/>
                  </a:lnTo>
                  <a:lnTo>
                    <a:pt x="1418" y="1485"/>
                  </a:lnTo>
                  <a:lnTo>
                    <a:pt x="1418" y="1483"/>
                  </a:lnTo>
                  <a:lnTo>
                    <a:pt x="1419" y="1482"/>
                  </a:lnTo>
                  <a:lnTo>
                    <a:pt x="1419" y="1480"/>
                  </a:lnTo>
                  <a:lnTo>
                    <a:pt x="1419" y="1478"/>
                  </a:lnTo>
                  <a:lnTo>
                    <a:pt x="1419" y="1478"/>
                  </a:lnTo>
                  <a:lnTo>
                    <a:pt x="1419" y="1477"/>
                  </a:lnTo>
                  <a:lnTo>
                    <a:pt x="1419" y="1488"/>
                  </a:lnTo>
                  <a:lnTo>
                    <a:pt x="1419" y="1499"/>
                  </a:lnTo>
                  <a:lnTo>
                    <a:pt x="1419" y="1510"/>
                  </a:lnTo>
                  <a:lnTo>
                    <a:pt x="1419" y="1522"/>
                  </a:lnTo>
                  <a:lnTo>
                    <a:pt x="1419" y="1533"/>
                  </a:lnTo>
                  <a:lnTo>
                    <a:pt x="1421" y="1544"/>
                  </a:lnTo>
                  <a:lnTo>
                    <a:pt x="1421" y="1555"/>
                  </a:lnTo>
                  <a:lnTo>
                    <a:pt x="1421" y="1565"/>
                  </a:lnTo>
                  <a:lnTo>
                    <a:pt x="1423" y="1576"/>
                  </a:lnTo>
                  <a:lnTo>
                    <a:pt x="1423" y="1587"/>
                  </a:lnTo>
                  <a:lnTo>
                    <a:pt x="1423" y="1621"/>
                  </a:lnTo>
                  <a:lnTo>
                    <a:pt x="1424" y="1654"/>
                  </a:lnTo>
                  <a:lnTo>
                    <a:pt x="1426" y="1688"/>
                  </a:lnTo>
                  <a:lnTo>
                    <a:pt x="1429" y="1722"/>
                  </a:lnTo>
                  <a:lnTo>
                    <a:pt x="1434" y="1755"/>
                  </a:lnTo>
                  <a:lnTo>
                    <a:pt x="1437" y="1790"/>
                  </a:lnTo>
                  <a:lnTo>
                    <a:pt x="1442" y="1824"/>
                  </a:lnTo>
                  <a:lnTo>
                    <a:pt x="1445" y="1858"/>
                  </a:lnTo>
                  <a:lnTo>
                    <a:pt x="1448" y="1891"/>
                  </a:lnTo>
                  <a:lnTo>
                    <a:pt x="1450" y="1925"/>
                  </a:lnTo>
                  <a:lnTo>
                    <a:pt x="1455" y="1942"/>
                  </a:lnTo>
                  <a:lnTo>
                    <a:pt x="1459" y="1962"/>
                  </a:lnTo>
                  <a:lnTo>
                    <a:pt x="1463" y="1981"/>
                  </a:lnTo>
                  <a:lnTo>
                    <a:pt x="1466" y="2000"/>
                  </a:lnTo>
                  <a:lnTo>
                    <a:pt x="1469" y="2021"/>
                  </a:lnTo>
                  <a:lnTo>
                    <a:pt x="1471" y="2040"/>
                  </a:lnTo>
                  <a:lnTo>
                    <a:pt x="1471" y="2061"/>
                  </a:lnTo>
                  <a:lnTo>
                    <a:pt x="1471" y="2080"/>
                  </a:lnTo>
                  <a:lnTo>
                    <a:pt x="1469" y="2101"/>
                  </a:lnTo>
                  <a:lnTo>
                    <a:pt x="1467" y="2120"/>
                  </a:lnTo>
                  <a:lnTo>
                    <a:pt x="1464" y="2130"/>
                  </a:lnTo>
                  <a:lnTo>
                    <a:pt x="1463" y="2141"/>
                  </a:lnTo>
                  <a:lnTo>
                    <a:pt x="1459" y="2150"/>
                  </a:lnTo>
                  <a:lnTo>
                    <a:pt x="1458" y="2160"/>
                  </a:lnTo>
                  <a:lnTo>
                    <a:pt x="1456" y="2170"/>
                  </a:lnTo>
                  <a:lnTo>
                    <a:pt x="1455" y="2179"/>
                  </a:lnTo>
                  <a:lnTo>
                    <a:pt x="1451" y="2189"/>
                  </a:lnTo>
                  <a:lnTo>
                    <a:pt x="1450" y="2198"/>
                  </a:lnTo>
                  <a:lnTo>
                    <a:pt x="1447" y="2210"/>
                  </a:lnTo>
                  <a:lnTo>
                    <a:pt x="1445" y="2219"/>
                  </a:lnTo>
                  <a:lnTo>
                    <a:pt x="1443" y="2226"/>
                  </a:lnTo>
                  <a:lnTo>
                    <a:pt x="1442" y="2230"/>
                  </a:lnTo>
                  <a:lnTo>
                    <a:pt x="1440" y="2237"/>
                  </a:lnTo>
                  <a:lnTo>
                    <a:pt x="1440" y="2243"/>
                  </a:lnTo>
                  <a:lnTo>
                    <a:pt x="1439" y="2250"/>
                  </a:lnTo>
                  <a:lnTo>
                    <a:pt x="1437" y="2256"/>
                  </a:lnTo>
                  <a:lnTo>
                    <a:pt x="1435" y="2262"/>
                  </a:lnTo>
                  <a:lnTo>
                    <a:pt x="1434" y="2267"/>
                  </a:lnTo>
                  <a:lnTo>
                    <a:pt x="1434" y="2274"/>
                  </a:lnTo>
                  <a:lnTo>
                    <a:pt x="1434" y="2278"/>
                  </a:lnTo>
                  <a:lnTo>
                    <a:pt x="1432" y="2278"/>
                  </a:lnTo>
                  <a:lnTo>
                    <a:pt x="1431" y="2280"/>
                  </a:lnTo>
                  <a:lnTo>
                    <a:pt x="1431" y="2280"/>
                  </a:lnTo>
                  <a:lnTo>
                    <a:pt x="1431" y="2282"/>
                  </a:lnTo>
                  <a:lnTo>
                    <a:pt x="1429" y="2282"/>
                  </a:lnTo>
                  <a:lnTo>
                    <a:pt x="1429" y="2283"/>
                  </a:lnTo>
                  <a:lnTo>
                    <a:pt x="1429" y="2285"/>
                  </a:lnTo>
                  <a:lnTo>
                    <a:pt x="1429" y="2285"/>
                  </a:lnTo>
                  <a:lnTo>
                    <a:pt x="1429" y="2286"/>
                  </a:lnTo>
                  <a:lnTo>
                    <a:pt x="1429" y="2288"/>
                  </a:lnTo>
                  <a:lnTo>
                    <a:pt x="1429" y="2290"/>
                  </a:lnTo>
                  <a:lnTo>
                    <a:pt x="1427" y="2294"/>
                  </a:lnTo>
                  <a:lnTo>
                    <a:pt x="1424" y="2299"/>
                  </a:lnTo>
                  <a:lnTo>
                    <a:pt x="1423" y="2306"/>
                  </a:lnTo>
                  <a:lnTo>
                    <a:pt x="1423" y="2310"/>
                  </a:lnTo>
                  <a:lnTo>
                    <a:pt x="1421" y="2315"/>
                  </a:lnTo>
                  <a:lnTo>
                    <a:pt x="1419" y="2322"/>
                  </a:lnTo>
                  <a:lnTo>
                    <a:pt x="1418" y="2326"/>
                  </a:lnTo>
                  <a:lnTo>
                    <a:pt x="1418" y="2333"/>
                  </a:lnTo>
                  <a:lnTo>
                    <a:pt x="1416" y="2339"/>
                  </a:lnTo>
                  <a:lnTo>
                    <a:pt x="1415" y="2344"/>
                  </a:lnTo>
                  <a:lnTo>
                    <a:pt x="1411" y="2355"/>
                  </a:lnTo>
                  <a:lnTo>
                    <a:pt x="1410" y="2365"/>
                  </a:lnTo>
                  <a:lnTo>
                    <a:pt x="1408" y="2376"/>
                  </a:lnTo>
                  <a:lnTo>
                    <a:pt x="1407" y="2387"/>
                  </a:lnTo>
                  <a:lnTo>
                    <a:pt x="1405" y="2398"/>
                  </a:lnTo>
                  <a:lnTo>
                    <a:pt x="1405" y="2410"/>
                  </a:lnTo>
                  <a:lnTo>
                    <a:pt x="1403" y="2421"/>
                  </a:lnTo>
                  <a:lnTo>
                    <a:pt x="1403" y="2432"/>
                  </a:lnTo>
                  <a:lnTo>
                    <a:pt x="1403" y="2443"/>
                  </a:lnTo>
                  <a:lnTo>
                    <a:pt x="1402" y="2454"/>
                  </a:lnTo>
                  <a:lnTo>
                    <a:pt x="1399" y="2458"/>
                  </a:lnTo>
                  <a:lnTo>
                    <a:pt x="1397" y="2469"/>
                  </a:lnTo>
                  <a:lnTo>
                    <a:pt x="1395" y="2480"/>
                  </a:lnTo>
                  <a:lnTo>
                    <a:pt x="1394" y="2490"/>
                  </a:lnTo>
                  <a:lnTo>
                    <a:pt x="1391" y="2501"/>
                  </a:lnTo>
                  <a:lnTo>
                    <a:pt x="1387" y="2510"/>
                  </a:lnTo>
                  <a:lnTo>
                    <a:pt x="1384" y="2522"/>
                  </a:lnTo>
                  <a:lnTo>
                    <a:pt x="1381" y="2531"/>
                  </a:lnTo>
                  <a:lnTo>
                    <a:pt x="1379" y="2542"/>
                  </a:lnTo>
                  <a:lnTo>
                    <a:pt x="1379" y="2554"/>
                  </a:lnTo>
                  <a:lnTo>
                    <a:pt x="1379" y="2565"/>
                  </a:lnTo>
                  <a:lnTo>
                    <a:pt x="1378" y="2574"/>
                  </a:lnTo>
                  <a:lnTo>
                    <a:pt x="1378" y="2586"/>
                  </a:lnTo>
                  <a:lnTo>
                    <a:pt x="1378" y="2595"/>
                  </a:lnTo>
                  <a:lnTo>
                    <a:pt x="1379" y="2606"/>
                  </a:lnTo>
                  <a:lnTo>
                    <a:pt x="1381" y="2616"/>
                  </a:lnTo>
                  <a:lnTo>
                    <a:pt x="1384" y="2627"/>
                  </a:lnTo>
                  <a:lnTo>
                    <a:pt x="1387" y="2637"/>
                  </a:lnTo>
                  <a:lnTo>
                    <a:pt x="1389" y="2646"/>
                  </a:lnTo>
                  <a:lnTo>
                    <a:pt x="1392" y="2658"/>
                  </a:lnTo>
                  <a:lnTo>
                    <a:pt x="1395" y="2667"/>
                  </a:lnTo>
                  <a:lnTo>
                    <a:pt x="1392" y="2682"/>
                  </a:lnTo>
                  <a:lnTo>
                    <a:pt x="1389" y="2698"/>
                  </a:lnTo>
                  <a:lnTo>
                    <a:pt x="1386" y="2714"/>
                  </a:lnTo>
                  <a:lnTo>
                    <a:pt x="1384" y="2730"/>
                  </a:lnTo>
                  <a:lnTo>
                    <a:pt x="1383" y="2746"/>
                  </a:lnTo>
                  <a:lnTo>
                    <a:pt x="1379" y="2763"/>
                  </a:lnTo>
                  <a:lnTo>
                    <a:pt x="1378" y="2779"/>
                  </a:lnTo>
                  <a:lnTo>
                    <a:pt x="1375" y="2795"/>
                  </a:lnTo>
                  <a:lnTo>
                    <a:pt x="1371" y="2811"/>
                  </a:lnTo>
                  <a:lnTo>
                    <a:pt x="1367" y="2827"/>
                  </a:lnTo>
                  <a:lnTo>
                    <a:pt x="1365" y="2829"/>
                  </a:lnTo>
                  <a:lnTo>
                    <a:pt x="1362" y="2832"/>
                  </a:lnTo>
                  <a:lnTo>
                    <a:pt x="1359" y="2834"/>
                  </a:lnTo>
                  <a:lnTo>
                    <a:pt x="1355" y="2835"/>
                  </a:lnTo>
                  <a:lnTo>
                    <a:pt x="1352" y="2837"/>
                  </a:lnTo>
                  <a:lnTo>
                    <a:pt x="1347" y="2838"/>
                  </a:lnTo>
                  <a:lnTo>
                    <a:pt x="1344" y="2840"/>
                  </a:lnTo>
                  <a:lnTo>
                    <a:pt x="1341" y="2840"/>
                  </a:lnTo>
                  <a:lnTo>
                    <a:pt x="1338" y="2840"/>
                  </a:lnTo>
                  <a:lnTo>
                    <a:pt x="1335" y="2840"/>
                  </a:lnTo>
                  <a:lnTo>
                    <a:pt x="1331" y="2837"/>
                  </a:lnTo>
                  <a:lnTo>
                    <a:pt x="1330" y="2835"/>
                  </a:lnTo>
                  <a:lnTo>
                    <a:pt x="1328" y="2832"/>
                  </a:lnTo>
                  <a:lnTo>
                    <a:pt x="1327" y="2829"/>
                  </a:lnTo>
                  <a:lnTo>
                    <a:pt x="1325" y="2826"/>
                  </a:lnTo>
                  <a:lnTo>
                    <a:pt x="1323" y="2822"/>
                  </a:lnTo>
                  <a:lnTo>
                    <a:pt x="1322" y="2819"/>
                  </a:lnTo>
                  <a:lnTo>
                    <a:pt x="1320" y="2816"/>
                  </a:lnTo>
                  <a:lnTo>
                    <a:pt x="1319" y="2814"/>
                  </a:lnTo>
                  <a:lnTo>
                    <a:pt x="1317" y="2811"/>
                  </a:lnTo>
                  <a:lnTo>
                    <a:pt x="1314" y="2811"/>
                  </a:lnTo>
                  <a:lnTo>
                    <a:pt x="1315" y="2810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5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4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8"/>
                  </a:lnTo>
                  <a:lnTo>
                    <a:pt x="1312" y="2806"/>
                  </a:lnTo>
                  <a:lnTo>
                    <a:pt x="1312" y="2806"/>
                  </a:lnTo>
                  <a:lnTo>
                    <a:pt x="1312" y="2805"/>
                  </a:lnTo>
                  <a:lnTo>
                    <a:pt x="1311" y="2805"/>
                  </a:lnTo>
                  <a:lnTo>
                    <a:pt x="1311" y="2805"/>
                  </a:lnTo>
                  <a:lnTo>
                    <a:pt x="1312" y="2802"/>
                  </a:lnTo>
                  <a:lnTo>
                    <a:pt x="1314" y="2800"/>
                  </a:lnTo>
                  <a:lnTo>
                    <a:pt x="1317" y="2797"/>
                  </a:lnTo>
                  <a:lnTo>
                    <a:pt x="1319" y="2794"/>
                  </a:lnTo>
                  <a:lnTo>
                    <a:pt x="1322" y="2790"/>
                  </a:lnTo>
                  <a:lnTo>
                    <a:pt x="1323" y="2786"/>
                  </a:lnTo>
                  <a:lnTo>
                    <a:pt x="1325" y="2782"/>
                  </a:lnTo>
                  <a:lnTo>
                    <a:pt x="1327" y="2778"/>
                  </a:lnTo>
                  <a:lnTo>
                    <a:pt x="1327" y="2774"/>
                  </a:lnTo>
                  <a:lnTo>
                    <a:pt x="1325" y="2770"/>
                  </a:lnTo>
                  <a:lnTo>
                    <a:pt x="1325" y="2765"/>
                  </a:lnTo>
                  <a:lnTo>
                    <a:pt x="1322" y="2762"/>
                  </a:lnTo>
                  <a:lnTo>
                    <a:pt x="1320" y="2758"/>
                  </a:lnTo>
                  <a:lnTo>
                    <a:pt x="1319" y="2754"/>
                  </a:lnTo>
                  <a:lnTo>
                    <a:pt x="1315" y="2750"/>
                  </a:lnTo>
                  <a:lnTo>
                    <a:pt x="1312" y="2747"/>
                  </a:lnTo>
                  <a:lnTo>
                    <a:pt x="1309" y="2746"/>
                  </a:lnTo>
                  <a:lnTo>
                    <a:pt x="1306" y="2742"/>
                  </a:lnTo>
                  <a:lnTo>
                    <a:pt x="1303" y="2739"/>
                  </a:lnTo>
                  <a:lnTo>
                    <a:pt x="1298" y="2736"/>
                  </a:lnTo>
                  <a:lnTo>
                    <a:pt x="1296" y="2736"/>
                  </a:lnTo>
                  <a:lnTo>
                    <a:pt x="1295" y="2734"/>
                  </a:lnTo>
                  <a:lnTo>
                    <a:pt x="1291" y="2734"/>
                  </a:lnTo>
                  <a:lnTo>
                    <a:pt x="1288" y="2733"/>
                  </a:lnTo>
                  <a:lnTo>
                    <a:pt x="1287" y="2733"/>
                  </a:lnTo>
                  <a:lnTo>
                    <a:pt x="1283" y="2731"/>
                  </a:lnTo>
                  <a:lnTo>
                    <a:pt x="1282" y="2730"/>
                  </a:lnTo>
                  <a:lnTo>
                    <a:pt x="1279" y="2730"/>
                  </a:lnTo>
                  <a:lnTo>
                    <a:pt x="1275" y="2728"/>
                  </a:lnTo>
                  <a:lnTo>
                    <a:pt x="1272" y="2728"/>
                  </a:lnTo>
                  <a:lnTo>
                    <a:pt x="1267" y="2726"/>
                  </a:lnTo>
                  <a:lnTo>
                    <a:pt x="1263" y="2726"/>
                  </a:lnTo>
                  <a:lnTo>
                    <a:pt x="1256" y="2726"/>
                  </a:lnTo>
                  <a:lnTo>
                    <a:pt x="1250" y="2728"/>
                  </a:lnTo>
                  <a:lnTo>
                    <a:pt x="1245" y="2730"/>
                  </a:lnTo>
                  <a:lnTo>
                    <a:pt x="1239" y="2731"/>
                  </a:lnTo>
                  <a:lnTo>
                    <a:pt x="1232" y="2733"/>
                  </a:lnTo>
                  <a:lnTo>
                    <a:pt x="1226" y="2734"/>
                  </a:lnTo>
                  <a:lnTo>
                    <a:pt x="1219" y="2736"/>
                  </a:lnTo>
                  <a:lnTo>
                    <a:pt x="1215" y="2736"/>
                  </a:lnTo>
                  <a:lnTo>
                    <a:pt x="1208" y="2739"/>
                  </a:lnTo>
                  <a:lnTo>
                    <a:pt x="1203" y="2741"/>
                  </a:lnTo>
                  <a:lnTo>
                    <a:pt x="1197" y="2744"/>
                  </a:lnTo>
                  <a:lnTo>
                    <a:pt x="1192" y="2746"/>
                  </a:lnTo>
                  <a:lnTo>
                    <a:pt x="1186" y="2749"/>
                  </a:lnTo>
                  <a:lnTo>
                    <a:pt x="1181" y="2750"/>
                  </a:lnTo>
                  <a:lnTo>
                    <a:pt x="1175" y="2754"/>
                  </a:lnTo>
                  <a:lnTo>
                    <a:pt x="1170" y="2757"/>
                  </a:lnTo>
                  <a:lnTo>
                    <a:pt x="1165" y="2760"/>
                  </a:lnTo>
                  <a:lnTo>
                    <a:pt x="1160" y="2763"/>
                  </a:lnTo>
                  <a:lnTo>
                    <a:pt x="1160" y="2768"/>
                  </a:lnTo>
                  <a:lnTo>
                    <a:pt x="1159" y="2768"/>
                  </a:lnTo>
                  <a:lnTo>
                    <a:pt x="1157" y="2766"/>
                  </a:lnTo>
                  <a:lnTo>
                    <a:pt x="1155" y="2765"/>
                  </a:lnTo>
                  <a:lnTo>
                    <a:pt x="1154" y="2763"/>
                  </a:lnTo>
                  <a:lnTo>
                    <a:pt x="1154" y="2762"/>
                  </a:lnTo>
                  <a:lnTo>
                    <a:pt x="1152" y="2760"/>
                  </a:lnTo>
                  <a:lnTo>
                    <a:pt x="1151" y="2758"/>
                  </a:lnTo>
                  <a:lnTo>
                    <a:pt x="1149" y="2757"/>
                  </a:lnTo>
                  <a:lnTo>
                    <a:pt x="1146" y="2757"/>
                  </a:lnTo>
                  <a:lnTo>
                    <a:pt x="1144" y="2758"/>
                  </a:lnTo>
                  <a:lnTo>
                    <a:pt x="1141" y="2758"/>
                  </a:lnTo>
                  <a:lnTo>
                    <a:pt x="1139" y="2758"/>
                  </a:lnTo>
                  <a:lnTo>
                    <a:pt x="1136" y="2758"/>
                  </a:lnTo>
                  <a:lnTo>
                    <a:pt x="1135" y="2757"/>
                  </a:lnTo>
                  <a:lnTo>
                    <a:pt x="1133" y="2755"/>
                  </a:lnTo>
                  <a:lnTo>
                    <a:pt x="1130" y="2754"/>
                  </a:lnTo>
                  <a:lnTo>
                    <a:pt x="1128" y="2752"/>
                  </a:lnTo>
                  <a:lnTo>
                    <a:pt x="1125" y="2750"/>
                  </a:lnTo>
                  <a:lnTo>
                    <a:pt x="1123" y="2750"/>
                  </a:lnTo>
                  <a:lnTo>
                    <a:pt x="1120" y="2749"/>
                  </a:lnTo>
                  <a:lnTo>
                    <a:pt x="1107" y="2744"/>
                  </a:lnTo>
                  <a:lnTo>
                    <a:pt x="1093" y="2739"/>
                  </a:lnTo>
                  <a:lnTo>
                    <a:pt x="1079" y="2738"/>
                  </a:lnTo>
                  <a:lnTo>
                    <a:pt x="1064" y="2738"/>
                  </a:lnTo>
                  <a:lnTo>
                    <a:pt x="1050" y="2739"/>
                  </a:lnTo>
                  <a:lnTo>
                    <a:pt x="1037" y="2741"/>
                  </a:lnTo>
                  <a:lnTo>
                    <a:pt x="1024" y="2746"/>
                  </a:lnTo>
                  <a:lnTo>
                    <a:pt x="1011" y="2752"/>
                  </a:lnTo>
                  <a:lnTo>
                    <a:pt x="999" y="2760"/>
                  </a:lnTo>
                  <a:lnTo>
                    <a:pt x="987" y="2771"/>
                  </a:lnTo>
                  <a:lnTo>
                    <a:pt x="986" y="2773"/>
                  </a:lnTo>
                  <a:lnTo>
                    <a:pt x="986" y="2776"/>
                  </a:lnTo>
                  <a:lnTo>
                    <a:pt x="984" y="2779"/>
                  </a:lnTo>
                  <a:lnTo>
                    <a:pt x="986" y="2782"/>
                  </a:lnTo>
                  <a:lnTo>
                    <a:pt x="986" y="2786"/>
                  </a:lnTo>
                  <a:lnTo>
                    <a:pt x="987" y="2789"/>
                  </a:lnTo>
                  <a:lnTo>
                    <a:pt x="987" y="2792"/>
                  </a:lnTo>
                  <a:lnTo>
                    <a:pt x="989" y="2794"/>
                  </a:lnTo>
                  <a:lnTo>
                    <a:pt x="991" y="2797"/>
                  </a:lnTo>
                  <a:lnTo>
                    <a:pt x="994" y="2798"/>
                  </a:lnTo>
                  <a:lnTo>
                    <a:pt x="987" y="2802"/>
                  </a:lnTo>
                  <a:lnTo>
                    <a:pt x="981" y="2803"/>
                  </a:lnTo>
                  <a:lnTo>
                    <a:pt x="975" y="2806"/>
                  </a:lnTo>
                  <a:lnTo>
                    <a:pt x="968" y="2810"/>
                  </a:lnTo>
                  <a:lnTo>
                    <a:pt x="962" y="2811"/>
                  </a:lnTo>
                  <a:lnTo>
                    <a:pt x="955" y="2814"/>
                  </a:lnTo>
                  <a:lnTo>
                    <a:pt x="951" y="2818"/>
                  </a:lnTo>
                  <a:lnTo>
                    <a:pt x="944" y="2822"/>
                  </a:lnTo>
                  <a:lnTo>
                    <a:pt x="939" y="2827"/>
                  </a:lnTo>
                  <a:lnTo>
                    <a:pt x="936" y="2832"/>
                  </a:lnTo>
                  <a:lnTo>
                    <a:pt x="935" y="2835"/>
                  </a:lnTo>
                  <a:lnTo>
                    <a:pt x="935" y="2838"/>
                  </a:lnTo>
                  <a:lnTo>
                    <a:pt x="933" y="2840"/>
                  </a:lnTo>
                  <a:lnTo>
                    <a:pt x="930" y="2842"/>
                  </a:lnTo>
                  <a:lnTo>
                    <a:pt x="928" y="2843"/>
                  </a:lnTo>
                  <a:lnTo>
                    <a:pt x="925" y="2845"/>
                  </a:lnTo>
                  <a:lnTo>
                    <a:pt x="923" y="2846"/>
                  </a:lnTo>
                  <a:lnTo>
                    <a:pt x="920" y="2848"/>
                  </a:lnTo>
                  <a:lnTo>
                    <a:pt x="919" y="2850"/>
                  </a:lnTo>
                  <a:lnTo>
                    <a:pt x="917" y="2851"/>
                  </a:lnTo>
                  <a:lnTo>
                    <a:pt x="912" y="2848"/>
                  </a:lnTo>
                  <a:lnTo>
                    <a:pt x="907" y="2846"/>
                  </a:lnTo>
                  <a:lnTo>
                    <a:pt x="904" y="2843"/>
                  </a:lnTo>
                  <a:lnTo>
                    <a:pt x="901" y="2838"/>
                  </a:lnTo>
                  <a:lnTo>
                    <a:pt x="898" y="2835"/>
                  </a:lnTo>
                  <a:lnTo>
                    <a:pt x="896" y="2830"/>
                  </a:lnTo>
                  <a:lnTo>
                    <a:pt x="895" y="2827"/>
                  </a:lnTo>
                  <a:lnTo>
                    <a:pt x="893" y="2822"/>
                  </a:lnTo>
                  <a:lnTo>
                    <a:pt x="891" y="2819"/>
                  </a:lnTo>
                  <a:lnTo>
                    <a:pt x="890" y="2814"/>
                  </a:lnTo>
                  <a:lnTo>
                    <a:pt x="888" y="2810"/>
                  </a:lnTo>
                  <a:lnTo>
                    <a:pt x="887" y="2805"/>
                  </a:lnTo>
                  <a:lnTo>
                    <a:pt x="885" y="2800"/>
                  </a:lnTo>
                  <a:lnTo>
                    <a:pt x="882" y="2797"/>
                  </a:lnTo>
                  <a:lnTo>
                    <a:pt x="880" y="2792"/>
                  </a:lnTo>
                  <a:lnTo>
                    <a:pt x="879" y="2787"/>
                  </a:lnTo>
                  <a:lnTo>
                    <a:pt x="875" y="2784"/>
                  </a:lnTo>
                  <a:lnTo>
                    <a:pt x="874" y="2779"/>
                  </a:lnTo>
                  <a:lnTo>
                    <a:pt x="872" y="2776"/>
                  </a:lnTo>
                  <a:lnTo>
                    <a:pt x="871" y="2771"/>
                  </a:lnTo>
                  <a:lnTo>
                    <a:pt x="871" y="2770"/>
                  </a:lnTo>
                  <a:lnTo>
                    <a:pt x="871" y="2770"/>
                  </a:lnTo>
                  <a:lnTo>
                    <a:pt x="871" y="2768"/>
                  </a:lnTo>
                  <a:lnTo>
                    <a:pt x="871" y="2766"/>
                  </a:lnTo>
                  <a:lnTo>
                    <a:pt x="869" y="2765"/>
                  </a:lnTo>
                  <a:lnTo>
                    <a:pt x="869" y="2765"/>
                  </a:lnTo>
                  <a:lnTo>
                    <a:pt x="869" y="2763"/>
                  </a:lnTo>
                  <a:lnTo>
                    <a:pt x="867" y="2763"/>
                  </a:lnTo>
                  <a:lnTo>
                    <a:pt x="867" y="2762"/>
                  </a:lnTo>
                  <a:lnTo>
                    <a:pt x="866" y="2760"/>
                  </a:lnTo>
                  <a:lnTo>
                    <a:pt x="867" y="2755"/>
                  </a:lnTo>
                  <a:lnTo>
                    <a:pt x="871" y="2750"/>
                  </a:lnTo>
                  <a:lnTo>
                    <a:pt x="872" y="2746"/>
                  </a:lnTo>
                  <a:lnTo>
                    <a:pt x="875" y="2741"/>
                  </a:lnTo>
                  <a:lnTo>
                    <a:pt x="879" y="2736"/>
                  </a:lnTo>
                  <a:lnTo>
                    <a:pt x="882" y="2731"/>
                  </a:lnTo>
                  <a:lnTo>
                    <a:pt x="885" y="2728"/>
                  </a:lnTo>
                  <a:lnTo>
                    <a:pt x="888" y="2723"/>
                  </a:lnTo>
                  <a:lnTo>
                    <a:pt x="891" y="2718"/>
                  </a:lnTo>
                  <a:lnTo>
                    <a:pt x="893" y="2714"/>
                  </a:lnTo>
                  <a:lnTo>
                    <a:pt x="901" y="2706"/>
                  </a:lnTo>
                  <a:lnTo>
                    <a:pt x="906" y="2698"/>
                  </a:lnTo>
                  <a:lnTo>
                    <a:pt x="912" y="2690"/>
                  </a:lnTo>
                  <a:lnTo>
                    <a:pt x="917" y="2682"/>
                  </a:lnTo>
                  <a:lnTo>
                    <a:pt x="922" y="2672"/>
                  </a:lnTo>
                  <a:lnTo>
                    <a:pt x="928" y="2666"/>
                  </a:lnTo>
                  <a:lnTo>
                    <a:pt x="935" y="2658"/>
                  </a:lnTo>
                  <a:lnTo>
                    <a:pt x="941" y="2651"/>
                  </a:lnTo>
                  <a:lnTo>
                    <a:pt x="949" y="2646"/>
                  </a:lnTo>
                  <a:lnTo>
                    <a:pt x="959" y="2642"/>
                  </a:lnTo>
                  <a:lnTo>
                    <a:pt x="959" y="2640"/>
                  </a:lnTo>
                  <a:lnTo>
                    <a:pt x="971" y="2632"/>
                  </a:lnTo>
                  <a:lnTo>
                    <a:pt x="986" y="2624"/>
                  </a:lnTo>
                  <a:lnTo>
                    <a:pt x="1000" y="2618"/>
                  </a:lnTo>
                  <a:lnTo>
                    <a:pt x="1015" y="2611"/>
                  </a:lnTo>
                  <a:lnTo>
                    <a:pt x="1029" y="2605"/>
                  </a:lnTo>
                  <a:lnTo>
                    <a:pt x="1043" y="2598"/>
                  </a:lnTo>
                  <a:lnTo>
                    <a:pt x="1058" y="2592"/>
                  </a:lnTo>
                  <a:lnTo>
                    <a:pt x="1074" y="2586"/>
                  </a:lnTo>
                  <a:lnTo>
                    <a:pt x="1088" y="2579"/>
                  </a:lnTo>
                  <a:lnTo>
                    <a:pt x="1101" y="2571"/>
                  </a:lnTo>
                  <a:lnTo>
                    <a:pt x="1104" y="2570"/>
                  </a:lnTo>
                  <a:lnTo>
                    <a:pt x="1109" y="2568"/>
                  </a:lnTo>
                  <a:lnTo>
                    <a:pt x="1112" y="2566"/>
                  </a:lnTo>
                  <a:lnTo>
                    <a:pt x="1115" y="2565"/>
                  </a:lnTo>
                  <a:lnTo>
                    <a:pt x="1119" y="2563"/>
                  </a:lnTo>
                  <a:lnTo>
                    <a:pt x="1122" y="2563"/>
                  </a:lnTo>
                  <a:lnTo>
                    <a:pt x="1125" y="2562"/>
                  </a:lnTo>
                  <a:lnTo>
                    <a:pt x="1128" y="2560"/>
                  </a:lnTo>
                  <a:lnTo>
                    <a:pt x="1133" y="2558"/>
                  </a:lnTo>
                  <a:lnTo>
                    <a:pt x="1136" y="2558"/>
                  </a:lnTo>
                  <a:lnTo>
                    <a:pt x="1136" y="2555"/>
                  </a:lnTo>
                  <a:lnTo>
                    <a:pt x="1130" y="2555"/>
                  </a:lnTo>
                  <a:lnTo>
                    <a:pt x="1123" y="2557"/>
                  </a:lnTo>
                  <a:lnTo>
                    <a:pt x="1119" y="2558"/>
                  </a:lnTo>
                  <a:lnTo>
                    <a:pt x="1112" y="2562"/>
                  </a:lnTo>
                  <a:lnTo>
                    <a:pt x="1106" y="2563"/>
                  </a:lnTo>
                  <a:lnTo>
                    <a:pt x="1099" y="2566"/>
                  </a:lnTo>
                  <a:lnTo>
                    <a:pt x="1093" y="2570"/>
                  </a:lnTo>
                  <a:lnTo>
                    <a:pt x="1087" y="2573"/>
                  </a:lnTo>
                  <a:lnTo>
                    <a:pt x="1080" y="2576"/>
                  </a:lnTo>
                  <a:lnTo>
                    <a:pt x="1075" y="2579"/>
                  </a:lnTo>
                  <a:lnTo>
                    <a:pt x="1053" y="2586"/>
                  </a:lnTo>
                  <a:lnTo>
                    <a:pt x="1029" y="2594"/>
                  </a:lnTo>
                  <a:lnTo>
                    <a:pt x="1007" y="2603"/>
                  </a:lnTo>
                  <a:lnTo>
                    <a:pt x="984" y="2614"/>
                  </a:lnTo>
                  <a:lnTo>
                    <a:pt x="963" y="2626"/>
                  </a:lnTo>
                  <a:lnTo>
                    <a:pt x="943" y="2640"/>
                  </a:lnTo>
                  <a:lnTo>
                    <a:pt x="925" y="2654"/>
                  </a:lnTo>
                  <a:lnTo>
                    <a:pt x="907" y="2672"/>
                  </a:lnTo>
                  <a:lnTo>
                    <a:pt x="893" y="2691"/>
                  </a:lnTo>
                  <a:lnTo>
                    <a:pt x="882" y="2712"/>
                  </a:lnTo>
                  <a:lnTo>
                    <a:pt x="882" y="2714"/>
                  </a:lnTo>
                  <a:lnTo>
                    <a:pt x="880" y="2714"/>
                  </a:lnTo>
                  <a:lnTo>
                    <a:pt x="879" y="2709"/>
                  </a:lnTo>
                  <a:lnTo>
                    <a:pt x="879" y="2702"/>
                  </a:lnTo>
                  <a:lnTo>
                    <a:pt x="879" y="2698"/>
                  </a:lnTo>
                  <a:lnTo>
                    <a:pt x="877" y="2691"/>
                  </a:lnTo>
                  <a:lnTo>
                    <a:pt x="877" y="2685"/>
                  </a:lnTo>
                  <a:lnTo>
                    <a:pt x="877" y="2680"/>
                  </a:lnTo>
                  <a:lnTo>
                    <a:pt x="875" y="2674"/>
                  </a:lnTo>
                  <a:lnTo>
                    <a:pt x="874" y="2669"/>
                  </a:lnTo>
                  <a:lnTo>
                    <a:pt x="871" y="2664"/>
                  </a:lnTo>
                  <a:lnTo>
                    <a:pt x="866" y="2661"/>
                  </a:lnTo>
                  <a:lnTo>
                    <a:pt x="866" y="2656"/>
                  </a:lnTo>
                  <a:lnTo>
                    <a:pt x="866" y="2653"/>
                  </a:lnTo>
                  <a:lnTo>
                    <a:pt x="864" y="2650"/>
                  </a:lnTo>
                  <a:lnTo>
                    <a:pt x="864" y="2645"/>
                  </a:lnTo>
                  <a:lnTo>
                    <a:pt x="863" y="2642"/>
                  </a:lnTo>
                  <a:lnTo>
                    <a:pt x="861" y="2638"/>
                  </a:lnTo>
                  <a:lnTo>
                    <a:pt x="859" y="2635"/>
                  </a:lnTo>
                  <a:lnTo>
                    <a:pt x="859" y="2632"/>
                  </a:lnTo>
                  <a:lnTo>
                    <a:pt x="858" y="2627"/>
                  </a:lnTo>
                  <a:lnTo>
                    <a:pt x="859" y="2624"/>
                  </a:lnTo>
                  <a:lnTo>
                    <a:pt x="856" y="2611"/>
                  </a:lnTo>
                  <a:lnTo>
                    <a:pt x="855" y="2597"/>
                  </a:lnTo>
                  <a:lnTo>
                    <a:pt x="853" y="2584"/>
                  </a:lnTo>
                  <a:lnTo>
                    <a:pt x="851" y="2570"/>
                  </a:lnTo>
                  <a:lnTo>
                    <a:pt x="850" y="2557"/>
                  </a:lnTo>
                  <a:lnTo>
                    <a:pt x="848" y="2542"/>
                  </a:lnTo>
                  <a:lnTo>
                    <a:pt x="848" y="2530"/>
                  </a:lnTo>
                  <a:lnTo>
                    <a:pt x="847" y="2515"/>
                  </a:lnTo>
                  <a:lnTo>
                    <a:pt x="845" y="2501"/>
                  </a:lnTo>
                  <a:lnTo>
                    <a:pt x="845" y="2488"/>
                  </a:lnTo>
                  <a:lnTo>
                    <a:pt x="843" y="2480"/>
                  </a:lnTo>
                  <a:lnTo>
                    <a:pt x="843" y="2470"/>
                  </a:lnTo>
                  <a:lnTo>
                    <a:pt x="842" y="2462"/>
                  </a:lnTo>
                  <a:lnTo>
                    <a:pt x="842" y="2454"/>
                  </a:lnTo>
                  <a:lnTo>
                    <a:pt x="842" y="2446"/>
                  </a:lnTo>
                  <a:lnTo>
                    <a:pt x="840" y="2437"/>
                  </a:lnTo>
                  <a:lnTo>
                    <a:pt x="840" y="2429"/>
                  </a:lnTo>
                  <a:lnTo>
                    <a:pt x="839" y="2419"/>
                  </a:lnTo>
                  <a:lnTo>
                    <a:pt x="837" y="2411"/>
                  </a:lnTo>
                  <a:lnTo>
                    <a:pt x="835" y="2402"/>
                  </a:lnTo>
                  <a:lnTo>
                    <a:pt x="835" y="2386"/>
                  </a:lnTo>
                  <a:lnTo>
                    <a:pt x="835" y="2370"/>
                  </a:lnTo>
                  <a:lnTo>
                    <a:pt x="834" y="2352"/>
                  </a:lnTo>
                  <a:lnTo>
                    <a:pt x="832" y="2334"/>
                  </a:lnTo>
                  <a:lnTo>
                    <a:pt x="831" y="2318"/>
                  </a:lnTo>
                  <a:lnTo>
                    <a:pt x="829" y="2301"/>
                  </a:lnTo>
                  <a:lnTo>
                    <a:pt x="829" y="2285"/>
                  </a:lnTo>
                  <a:lnTo>
                    <a:pt x="831" y="2267"/>
                  </a:lnTo>
                  <a:lnTo>
                    <a:pt x="834" y="2251"/>
                  </a:lnTo>
                  <a:lnTo>
                    <a:pt x="839" y="2235"/>
                  </a:lnTo>
                  <a:lnTo>
                    <a:pt x="840" y="2222"/>
                  </a:lnTo>
                  <a:lnTo>
                    <a:pt x="843" y="2210"/>
                  </a:lnTo>
                  <a:lnTo>
                    <a:pt x="847" y="2197"/>
                  </a:lnTo>
                  <a:lnTo>
                    <a:pt x="850" y="2182"/>
                  </a:lnTo>
                  <a:lnTo>
                    <a:pt x="851" y="2170"/>
                  </a:lnTo>
                  <a:lnTo>
                    <a:pt x="855" y="2155"/>
                  </a:lnTo>
                  <a:lnTo>
                    <a:pt x="856" y="2142"/>
                  </a:lnTo>
                  <a:lnTo>
                    <a:pt x="859" y="2130"/>
                  </a:lnTo>
                  <a:lnTo>
                    <a:pt x="861" y="2117"/>
                  </a:lnTo>
                  <a:lnTo>
                    <a:pt x="863" y="2104"/>
                  </a:lnTo>
                  <a:lnTo>
                    <a:pt x="864" y="2098"/>
                  </a:lnTo>
                  <a:lnTo>
                    <a:pt x="866" y="2091"/>
                  </a:lnTo>
                  <a:lnTo>
                    <a:pt x="867" y="2085"/>
                  </a:lnTo>
                  <a:lnTo>
                    <a:pt x="869" y="2077"/>
                  </a:lnTo>
                  <a:lnTo>
                    <a:pt x="869" y="2070"/>
                  </a:lnTo>
                  <a:lnTo>
                    <a:pt x="871" y="2064"/>
                  </a:lnTo>
                  <a:lnTo>
                    <a:pt x="872" y="2056"/>
                  </a:lnTo>
                  <a:lnTo>
                    <a:pt x="875" y="2050"/>
                  </a:lnTo>
                  <a:lnTo>
                    <a:pt x="877" y="2043"/>
                  </a:lnTo>
                  <a:lnTo>
                    <a:pt x="880" y="2038"/>
                  </a:lnTo>
                  <a:lnTo>
                    <a:pt x="882" y="2030"/>
                  </a:lnTo>
                  <a:lnTo>
                    <a:pt x="883" y="2022"/>
                  </a:lnTo>
                  <a:lnTo>
                    <a:pt x="887" y="2014"/>
                  </a:lnTo>
                  <a:lnTo>
                    <a:pt x="888" y="2006"/>
                  </a:lnTo>
                  <a:lnTo>
                    <a:pt x="891" y="1998"/>
                  </a:lnTo>
                  <a:lnTo>
                    <a:pt x="895" y="1992"/>
                  </a:lnTo>
                  <a:lnTo>
                    <a:pt x="898" y="1984"/>
                  </a:lnTo>
                  <a:lnTo>
                    <a:pt x="899" y="1976"/>
                  </a:lnTo>
                  <a:lnTo>
                    <a:pt x="901" y="1968"/>
                  </a:lnTo>
                  <a:lnTo>
                    <a:pt x="903" y="1960"/>
                  </a:lnTo>
                  <a:lnTo>
                    <a:pt x="903" y="1955"/>
                  </a:lnTo>
                  <a:lnTo>
                    <a:pt x="904" y="1950"/>
                  </a:lnTo>
                  <a:lnTo>
                    <a:pt x="906" y="1946"/>
                  </a:lnTo>
                  <a:lnTo>
                    <a:pt x="907" y="1941"/>
                  </a:lnTo>
                  <a:lnTo>
                    <a:pt x="909" y="1936"/>
                  </a:lnTo>
                  <a:lnTo>
                    <a:pt x="911" y="1931"/>
                  </a:lnTo>
                  <a:lnTo>
                    <a:pt x="912" y="1926"/>
                  </a:lnTo>
                  <a:lnTo>
                    <a:pt x="914" y="1922"/>
                  </a:lnTo>
                  <a:lnTo>
                    <a:pt x="915" y="1917"/>
                  </a:lnTo>
                  <a:lnTo>
                    <a:pt x="915" y="1912"/>
                  </a:lnTo>
                  <a:lnTo>
                    <a:pt x="917" y="1909"/>
                  </a:lnTo>
                  <a:lnTo>
                    <a:pt x="920" y="1904"/>
                  </a:lnTo>
                  <a:lnTo>
                    <a:pt x="922" y="1899"/>
                  </a:lnTo>
                  <a:lnTo>
                    <a:pt x="923" y="1894"/>
                  </a:lnTo>
                  <a:lnTo>
                    <a:pt x="925" y="1890"/>
                  </a:lnTo>
                  <a:lnTo>
                    <a:pt x="927" y="1885"/>
                  </a:lnTo>
                  <a:lnTo>
                    <a:pt x="928" y="1882"/>
                  </a:lnTo>
                  <a:lnTo>
                    <a:pt x="930" y="1877"/>
                  </a:lnTo>
                  <a:lnTo>
                    <a:pt x="931" y="1872"/>
                  </a:lnTo>
                  <a:lnTo>
                    <a:pt x="933" y="1867"/>
                  </a:lnTo>
                  <a:lnTo>
                    <a:pt x="933" y="1866"/>
                  </a:lnTo>
                  <a:lnTo>
                    <a:pt x="935" y="1864"/>
                  </a:lnTo>
                  <a:lnTo>
                    <a:pt x="936" y="1862"/>
                  </a:lnTo>
                  <a:lnTo>
                    <a:pt x="936" y="1861"/>
                  </a:lnTo>
                  <a:lnTo>
                    <a:pt x="936" y="1859"/>
                  </a:lnTo>
                  <a:lnTo>
                    <a:pt x="938" y="1856"/>
                  </a:lnTo>
                  <a:lnTo>
                    <a:pt x="938" y="1854"/>
                  </a:lnTo>
                  <a:lnTo>
                    <a:pt x="938" y="1853"/>
                  </a:lnTo>
                  <a:lnTo>
                    <a:pt x="939" y="1851"/>
                  </a:lnTo>
                  <a:lnTo>
                    <a:pt x="941" y="1850"/>
                  </a:lnTo>
                  <a:lnTo>
                    <a:pt x="939" y="1848"/>
                  </a:lnTo>
                  <a:lnTo>
                    <a:pt x="941" y="1846"/>
                  </a:lnTo>
                  <a:lnTo>
                    <a:pt x="941" y="1843"/>
                  </a:lnTo>
                  <a:lnTo>
                    <a:pt x="943" y="1842"/>
                  </a:lnTo>
                  <a:lnTo>
                    <a:pt x="943" y="1840"/>
                  </a:lnTo>
                  <a:lnTo>
                    <a:pt x="944" y="1837"/>
                  </a:lnTo>
                  <a:lnTo>
                    <a:pt x="944" y="1835"/>
                  </a:lnTo>
                  <a:lnTo>
                    <a:pt x="946" y="1832"/>
                  </a:lnTo>
                  <a:lnTo>
                    <a:pt x="946" y="1830"/>
                  </a:lnTo>
                  <a:lnTo>
                    <a:pt x="947" y="1829"/>
                  </a:lnTo>
                  <a:lnTo>
                    <a:pt x="947" y="1827"/>
                  </a:lnTo>
                  <a:lnTo>
                    <a:pt x="947" y="1824"/>
                  </a:lnTo>
                  <a:lnTo>
                    <a:pt x="949" y="1821"/>
                  </a:lnTo>
                  <a:lnTo>
                    <a:pt x="949" y="1818"/>
                  </a:lnTo>
                  <a:lnTo>
                    <a:pt x="951" y="1814"/>
                  </a:lnTo>
                  <a:lnTo>
                    <a:pt x="952" y="1813"/>
                  </a:lnTo>
                  <a:lnTo>
                    <a:pt x="952" y="1810"/>
                  </a:lnTo>
                  <a:lnTo>
                    <a:pt x="954" y="1806"/>
                  </a:lnTo>
                  <a:lnTo>
                    <a:pt x="954" y="1805"/>
                  </a:lnTo>
                  <a:lnTo>
                    <a:pt x="955" y="1802"/>
                  </a:lnTo>
                  <a:lnTo>
                    <a:pt x="955" y="1798"/>
                  </a:lnTo>
                  <a:lnTo>
                    <a:pt x="959" y="1787"/>
                  </a:lnTo>
                  <a:lnTo>
                    <a:pt x="962" y="1776"/>
                  </a:lnTo>
                  <a:lnTo>
                    <a:pt x="965" y="1766"/>
                  </a:lnTo>
                  <a:lnTo>
                    <a:pt x="968" y="1755"/>
                  </a:lnTo>
                  <a:lnTo>
                    <a:pt x="973" y="1746"/>
                  </a:lnTo>
                  <a:lnTo>
                    <a:pt x="976" y="1734"/>
                  </a:lnTo>
                  <a:lnTo>
                    <a:pt x="979" y="1723"/>
                  </a:lnTo>
                  <a:lnTo>
                    <a:pt x="983" y="1712"/>
                  </a:lnTo>
                  <a:lnTo>
                    <a:pt x="984" y="1701"/>
                  </a:lnTo>
                  <a:lnTo>
                    <a:pt x="987" y="1690"/>
                  </a:lnTo>
                  <a:lnTo>
                    <a:pt x="987" y="1688"/>
                  </a:lnTo>
                  <a:lnTo>
                    <a:pt x="989" y="1685"/>
                  </a:lnTo>
                  <a:lnTo>
                    <a:pt x="991" y="1683"/>
                  </a:lnTo>
                  <a:lnTo>
                    <a:pt x="991" y="1680"/>
                  </a:lnTo>
                  <a:lnTo>
                    <a:pt x="992" y="1677"/>
                  </a:lnTo>
                  <a:lnTo>
                    <a:pt x="992" y="1674"/>
                  </a:lnTo>
                  <a:lnTo>
                    <a:pt x="992" y="1670"/>
                  </a:lnTo>
                  <a:lnTo>
                    <a:pt x="994" y="1667"/>
                  </a:lnTo>
                  <a:lnTo>
                    <a:pt x="994" y="1664"/>
                  </a:lnTo>
                  <a:lnTo>
                    <a:pt x="995" y="1662"/>
                  </a:lnTo>
                  <a:lnTo>
                    <a:pt x="999" y="1651"/>
                  </a:lnTo>
                  <a:lnTo>
                    <a:pt x="1002" y="1640"/>
                  </a:lnTo>
                  <a:lnTo>
                    <a:pt x="1005" y="1629"/>
                  </a:lnTo>
                  <a:lnTo>
                    <a:pt x="1008" y="1618"/>
                  </a:lnTo>
                  <a:lnTo>
                    <a:pt x="1011" y="1608"/>
                  </a:lnTo>
                  <a:lnTo>
                    <a:pt x="1015" y="1597"/>
                  </a:lnTo>
                  <a:lnTo>
                    <a:pt x="1018" y="1587"/>
                  </a:lnTo>
                  <a:lnTo>
                    <a:pt x="1021" y="1578"/>
                  </a:lnTo>
                  <a:lnTo>
                    <a:pt x="1024" y="1566"/>
                  </a:lnTo>
                  <a:lnTo>
                    <a:pt x="1027" y="1557"/>
                  </a:lnTo>
                  <a:lnTo>
                    <a:pt x="1034" y="1542"/>
                  </a:lnTo>
                  <a:lnTo>
                    <a:pt x="1040" y="1526"/>
                  </a:lnTo>
                  <a:lnTo>
                    <a:pt x="1043" y="1512"/>
                  </a:lnTo>
                  <a:lnTo>
                    <a:pt x="1048" y="1498"/>
                  </a:lnTo>
                  <a:lnTo>
                    <a:pt x="1053" y="1482"/>
                  </a:lnTo>
                  <a:lnTo>
                    <a:pt x="1056" y="1466"/>
                  </a:lnTo>
                  <a:lnTo>
                    <a:pt x="1059" y="1451"/>
                  </a:lnTo>
                  <a:lnTo>
                    <a:pt x="1064" y="1435"/>
                  </a:lnTo>
                  <a:lnTo>
                    <a:pt x="1069" y="1421"/>
                  </a:lnTo>
                  <a:lnTo>
                    <a:pt x="1074" y="1406"/>
                  </a:lnTo>
                  <a:lnTo>
                    <a:pt x="1075" y="1398"/>
                  </a:lnTo>
                  <a:lnTo>
                    <a:pt x="1077" y="1390"/>
                  </a:lnTo>
                  <a:lnTo>
                    <a:pt x="1079" y="1384"/>
                  </a:lnTo>
                  <a:lnTo>
                    <a:pt x="1080" y="1376"/>
                  </a:lnTo>
                  <a:lnTo>
                    <a:pt x="1083" y="1368"/>
                  </a:lnTo>
                  <a:lnTo>
                    <a:pt x="1085" y="1360"/>
                  </a:lnTo>
                  <a:lnTo>
                    <a:pt x="1087" y="1352"/>
                  </a:lnTo>
                  <a:lnTo>
                    <a:pt x="1088" y="1344"/>
                  </a:lnTo>
                  <a:lnTo>
                    <a:pt x="1090" y="1336"/>
                  </a:lnTo>
                  <a:lnTo>
                    <a:pt x="1091" y="1330"/>
                  </a:lnTo>
                  <a:lnTo>
                    <a:pt x="1096" y="1317"/>
                  </a:lnTo>
                  <a:lnTo>
                    <a:pt x="1101" y="1306"/>
                  </a:lnTo>
                  <a:lnTo>
                    <a:pt x="1104" y="1293"/>
                  </a:lnTo>
                  <a:lnTo>
                    <a:pt x="1109" y="1280"/>
                  </a:lnTo>
                  <a:lnTo>
                    <a:pt x="1112" y="1267"/>
                  </a:lnTo>
                  <a:lnTo>
                    <a:pt x="1115" y="1254"/>
                  </a:lnTo>
                  <a:lnTo>
                    <a:pt x="1120" y="1242"/>
                  </a:lnTo>
                  <a:lnTo>
                    <a:pt x="1123" y="1229"/>
                  </a:lnTo>
                  <a:lnTo>
                    <a:pt x="1127" y="1216"/>
                  </a:lnTo>
                  <a:lnTo>
                    <a:pt x="1130" y="1203"/>
                  </a:lnTo>
                  <a:lnTo>
                    <a:pt x="1133" y="1189"/>
                  </a:lnTo>
                  <a:lnTo>
                    <a:pt x="1136" y="1173"/>
                  </a:lnTo>
                  <a:lnTo>
                    <a:pt x="1141" y="1158"/>
                  </a:lnTo>
                  <a:lnTo>
                    <a:pt x="1144" y="1144"/>
                  </a:lnTo>
                  <a:lnTo>
                    <a:pt x="1149" y="1131"/>
                  </a:lnTo>
                  <a:lnTo>
                    <a:pt x="1154" y="1117"/>
                  </a:lnTo>
                  <a:lnTo>
                    <a:pt x="1159" y="1102"/>
                  </a:lnTo>
                  <a:lnTo>
                    <a:pt x="1163" y="1088"/>
                  </a:lnTo>
                  <a:lnTo>
                    <a:pt x="1168" y="1074"/>
                  </a:lnTo>
                  <a:lnTo>
                    <a:pt x="1171" y="1058"/>
                  </a:lnTo>
                  <a:lnTo>
                    <a:pt x="1178" y="1042"/>
                  </a:lnTo>
                  <a:lnTo>
                    <a:pt x="1183" y="1027"/>
                  </a:lnTo>
                  <a:lnTo>
                    <a:pt x="1187" y="1011"/>
                  </a:lnTo>
                  <a:lnTo>
                    <a:pt x="1192" y="995"/>
                  </a:lnTo>
                  <a:lnTo>
                    <a:pt x="1197" y="979"/>
                  </a:lnTo>
                  <a:lnTo>
                    <a:pt x="1200" y="963"/>
                  </a:lnTo>
                  <a:lnTo>
                    <a:pt x="1205" y="947"/>
                  </a:lnTo>
                  <a:lnTo>
                    <a:pt x="1211" y="931"/>
                  </a:lnTo>
                  <a:lnTo>
                    <a:pt x="1216" y="917"/>
                  </a:lnTo>
                  <a:lnTo>
                    <a:pt x="1223" y="901"/>
                  </a:lnTo>
                  <a:lnTo>
                    <a:pt x="1223" y="898"/>
                  </a:lnTo>
                  <a:lnTo>
                    <a:pt x="1223" y="893"/>
                  </a:lnTo>
                  <a:lnTo>
                    <a:pt x="1224" y="890"/>
                  </a:lnTo>
                  <a:lnTo>
                    <a:pt x="1226" y="886"/>
                  </a:lnTo>
                  <a:lnTo>
                    <a:pt x="1227" y="883"/>
                  </a:lnTo>
                  <a:lnTo>
                    <a:pt x="1229" y="880"/>
                  </a:lnTo>
                  <a:lnTo>
                    <a:pt x="1231" y="877"/>
                  </a:lnTo>
                  <a:lnTo>
                    <a:pt x="1231" y="874"/>
                  </a:lnTo>
                  <a:lnTo>
                    <a:pt x="1231" y="870"/>
                  </a:lnTo>
                  <a:lnTo>
                    <a:pt x="1231" y="867"/>
                  </a:lnTo>
                  <a:lnTo>
                    <a:pt x="1227" y="869"/>
                  </a:lnTo>
                  <a:lnTo>
                    <a:pt x="1226" y="872"/>
                  </a:lnTo>
                  <a:lnTo>
                    <a:pt x="1224" y="875"/>
                  </a:lnTo>
                  <a:lnTo>
                    <a:pt x="1224" y="878"/>
                  </a:lnTo>
                  <a:lnTo>
                    <a:pt x="1223" y="882"/>
                  </a:lnTo>
                  <a:lnTo>
                    <a:pt x="1223" y="885"/>
                  </a:lnTo>
                  <a:lnTo>
                    <a:pt x="1221" y="888"/>
                  </a:lnTo>
                  <a:lnTo>
                    <a:pt x="1221" y="890"/>
                  </a:lnTo>
                  <a:lnTo>
                    <a:pt x="1219" y="893"/>
                  </a:lnTo>
                  <a:lnTo>
                    <a:pt x="1218" y="894"/>
                  </a:lnTo>
                  <a:lnTo>
                    <a:pt x="1218" y="898"/>
                  </a:lnTo>
                  <a:lnTo>
                    <a:pt x="1218" y="899"/>
                  </a:lnTo>
                  <a:lnTo>
                    <a:pt x="1216" y="901"/>
                  </a:lnTo>
                  <a:lnTo>
                    <a:pt x="1215" y="902"/>
                  </a:lnTo>
                  <a:lnTo>
                    <a:pt x="1215" y="906"/>
                  </a:lnTo>
                  <a:lnTo>
                    <a:pt x="1213" y="907"/>
                  </a:lnTo>
                  <a:lnTo>
                    <a:pt x="1213" y="909"/>
                  </a:lnTo>
                  <a:lnTo>
                    <a:pt x="1211" y="910"/>
                  </a:lnTo>
                  <a:lnTo>
                    <a:pt x="1211" y="914"/>
                  </a:lnTo>
                  <a:lnTo>
                    <a:pt x="1210" y="915"/>
                  </a:lnTo>
                  <a:lnTo>
                    <a:pt x="1210" y="918"/>
                  </a:lnTo>
                  <a:lnTo>
                    <a:pt x="1208" y="922"/>
                  </a:lnTo>
                  <a:lnTo>
                    <a:pt x="1207" y="925"/>
                  </a:lnTo>
                  <a:lnTo>
                    <a:pt x="1207" y="926"/>
                  </a:lnTo>
                  <a:lnTo>
                    <a:pt x="1205" y="930"/>
                  </a:lnTo>
                  <a:lnTo>
                    <a:pt x="1203" y="933"/>
                  </a:lnTo>
                  <a:lnTo>
                    <a:pt x="1203" y="936"/>
                  </a:lnTo>
                  <a:lnTo>
                    <a:pt x="1203" y="939"/>
                  </a:lnTo>
                  <a:lnTo>
                    <a:pt x="1203" y="941"/>
                  </a:lnTo>
                  <a:lnTo>
                    <a:pt x="1203" y="944"/>
                  </a:lnTo>
                  <a:lnTo>
                    <a:pt x="1200" y="946"/>
                  </a:lnTo>
                  <a:lnTo>
                    <a:pt x="1199" y="947"/>
                  </a:lnTo>
                  <a:lnTo>
                    <a:pt x="1199" y="950"/>
                  </a:lnTo>
                  <a:lnTo>
                    <a:pt x="1197" y="952"/>
                  </a:lnTo>
                  <a:lnTo>
                    <a:pt x="1197" y="955"/>
                  </a:lnTo>
                  <a:lnTo>
                    <a:pt x="1197" y="958"/>
                  </a:lnTo>
                  <a:lnTo>
                    <a:pt x="1197" y="962"/>
                  </a:lnTo>
                  <a:lnTo>
                    <a:pt x="1195" y="963"/>
                  </a:lnTo>
                  <a:lnTo>
                    <a:pt x="1195" y="966"/>
                  </a:lnTo>
                  <a:lnTo>
                    <a:pt x="1194" y="968"/>
                  </a:lnTo>
                  <a:lnTo>
                    <a:pt x="1192" y="974"/>
                  </a:lnTo>
                  <a:lnTo>
                    <a:pt x="1189" y="981"/>
                  </a:lnTo>
                  <a:lnTo>
                    <a:pt x="1187" y="986"/>
                  </a:lnTo>
                  <a:lnTo>
                    <a:pt x="1186" y="992"/>
                  </a:lnTo>
                  <a:lnTo>
                    <a:pt x="1184" y="998"/>
                  </a:lnTo>
                  <a:lnTo>
                    <a:pt x="1183" y="1005"/>
                  </a:lnTo>
                  <a:lnTo>
                    <a:pt x="1179" y="1011"/>
                  </a:lnTo>
                  <a:lnTo>
                    <a:pt x="1178" y="1018"/>
                  </a:lnTo>
                  <a:lnTo>
                    <a:pt x="1176" y="1022"/>
                  </a:lnTo>
                  <a:lnTo>
                    <a:pt x="1173" y="1029"/>
                  </a:lnTo>
                  <a:lnTo>
                    <a:pt x="1173" y="1032"/>
                  </a:lnTo>
                  <a:lnTo>
                    <a:pt x="1173" y="1037"/>
                  </a:lnTo>
                  <a:lnTo>
                    <a:pt x="1173" y="1040"/>
                  </a:lnTo>
                  <a:lnTo>
                    <a:pt x="1171" y="1042"/>
                  </a:lnTo>
                  <a:lnTo>
                    <a:pt x="1170" y="1045"/>
                  </a:lnTo>
                  <a:lnTo>
                    <a:pt x="1168" y="1048"/>
                  </a:lnTo>
                  <a:lnTo>
                    <a:pt x="1167" y="1051"/>
                  </a:lnTo>
                  <a:lnTo>
                    <a:pt x="1167" y="1054"/>
                  </a:lnTo>
                  <a:lnTo>
                    <a:pt x="1165" y="1058"/>
                  </a:lnTo>
                  <a:lnTo>
                    <a:pt x="1163" y="1062"/>
                  </a:lnTo>
                  <a:lnTo>
                    <a:pt x="1162" y="1069"/>
                  </a:lnTo>
                  <a:lnTo>
                    <a:pt x="1159" y="1077"/>
                  </a:lnTo>
                  <a:lnTo>
                    <a:pt x="1155" y="1083"/>
                  </a:lnTo>
                  <a:lnTo>
                    <a:pt x="1154" y="1091"/>
                  </a:lnTo>
                  <a:lnTo>
                    <a:pt x="1151" y="1098"/>
                  </a:lnTo>
                  <a:lnTo>
                    <a:pt x="1149" y="1104"/>
                  </a:lnTo>
                  <a:lnTo>
                    <a:pt x="1147" y="1112"/>
                  </a:lnTo>
                  <a:lnTo>
                    <a:pt x="1144" y="1118"/>
                  </a:lnTo>
                  <a:lnTo>
                    <a:pt x="1143" y="1126"/>
                  </a:lnTo>
                  <a:lnTo>
                    <a:pt x="1141" y="1133"/>
                  </a:lnTo>
                  <a:lnTo>
                    <a:pt x="1139" y="1138"/>
                  </a:lnTo>
                  <a:lnTo>
                    <a:pt x="1138" y="1142"/>
                  </a:lnTo>
                  <a:lnTo>
                    <a:pt x="1135" y="1146"/>
                  </a:lnTo>
                  <a:lnTo>
                    <a:pt x="1133" y="1150"/>
                  </a:lnTo>
                  <a:lnTo>
                    <a:pt x="1133" y="1155"/>
                  </a:lnTo>
                  <a:lnTo>
                    <a:pt x="1131" y="1158"/>
                  </a:lnTo>
                  <a:lnTo>
                    <a:pt x="1130" y="1163"/>
                  </a:lnTo>
                  <a:lnTo>
                    <a:pt x="1130" y="1168"/>
                  </a:lnTo>
                  <a:lnTo>
                    <a:pt x="1128" y="1173"/>
                  </a:lnTo>
                  <a:lnTo>
                    <a:pt x="1128" y="1178"/>
                  </a:lnTo>
                  <a:lnTo>
                    <a:pt x="1127" y="1181"/>
                  </a:lnTo>
                  <a:lnTo>
                    <a:pt x="1125" y="1186"/>
                  </a:lnTo>
                  <a:lnTo>
                    <a:pt x="1125" y="1190"/>
                  </a:lnTo>
                  <a:lnTo>
                    <a:pt x="1123" y="1195"/>
                  </a:lnTo>
                  <a:lnTo>
                    <a:pt x="1122" y="1200"/>
                  </a:lnTo>
                  <a:lnTo>
                    <a:pt x="1120" y="1205"/>
                  </a:lnTo>
                  <a:lnTo>
                    <a:pt x="1120" y="1208"/>
                  </a:lnTo>
                  <a:lnTo>
                    <a:pt x="1119" y="1213"/>
                  </a:lnTo>
                  <a:lnTo>
                    <a:pt x="1117" y="1218"/>
                  </a:lnTo>
                  <a:lnTo>
                    <a:pt x="1115" y="1221"/>
                  </a:lnTo>
                  <a:lnTo>
                    <a:pt x="1114" y="1230"/>
                  </a:lnTo>
                  <a:lnTo>
                    <a:pt x="1112" y="1238"/>
                  </a:lnTo>
                  <a:lnTo>
                    <a:pt x="1109" y="1248"/>
                  </a:lnTo>
                  <a:lnTo>
                    <a:pt x="1107" y="1258"/>
                  </a:lnTo>
                  <a:lnTo>
                    <a:pt x="1104" y="1267"/>
                  </a:lnTo>
                  <a:lnTo>
                    <a:pt x="1101" y="1275"/>
                  </a:lnTo>
                  <a:lnTo>
                    <a:pt x="1098" y="1285"/>
                  </a:lnTo>
                  <a:lnTo>
                    <a:pt x="1096" y="1293"/>
                  </a:lnTo>
                  <a:lnTo>
                    <a:pt x="1093" y="1302"/>
                  </a:lnTo>
                  <a:lnTo>
                    <a:pt x="1090" y="1310"/>
                  </a:lnTo>
                  <a:lnTo>
                    <a:pt x="1088" y="1314"/>
                  </a:lnTo>
                  <a:lnTo>
                    <a:pt x="1087" y="1318"/>
                  </a:lnTo>
                  <a:lnTo>
                    <a:pt x="1085" y="1323"/>
                  </a:lnTo>
                  <a:lnTo>
                    <a:pt x="1083" y="1328"/>
                  </a:lnTo>
                  <a:lnTo>
                    <a:pt x="1082" y="1333"/>
                  </a:lnTo>
                  <a:lnTo>
                    <a:pt x="1082" y="1336"/>
                  </a:lnTo>
                  <a:lnTo>
                    <a:pt x="1080" y="1341"/>
                  </a:lnTo>
                  <a:lnTo>
                    <a:pt x="1080" y="1346"/>
                  </a:lnTo>
                  <a:lnTo>
                    <a:pt x="1079" y="1350"/>
                  </a:lnTo>
                  <a:lnTo>
                    <a:pt x="1079" y="1355"/>
                  </a:lnTo>
                  <a:lnTo>
                    <a:pt x="1077" y="1354"/>
                  </a:lnTo>
                  <a:lnTo>
                    <a:pt x="1072" y="1373"/>
                  </a:lnTo>
                  <a:lnTo>
                    <a:pt x="1066" y="1392"/>
                  </a:lnTo>
                  <a:lnTo>
                    <a:pt x="1061" y="1411"/>
                  </a:lnTo>
                  <a:lnTo>
                    <a:pt x="1056" y="1429"/>
                  </a:lnTo>
                  <a:lnTo>
                    <a:pt x="1051" y="1448"/>
                  </a:lnTo>
                  <a:lnTo>
                    <a:pt x="1047" y="1466"/>
                  </a:lnTo>
                  <a:lnTo>
                    <a:pt x="1042" y="1483"/>
                  </a:lnTo>
                  <a:lnTo>
                    <a:pt x="1035" y="1502"/>
                  </a:lnTo>
                  <a:lnTo>
                    <a:pt x="1031" y="1520"/>
                  </a:lnTo>
                  <a:lnTo>
                    <a:pt x="1023" y="1539"/>
                  </a:lnTo>
                  <a:lnTo>
                    <a:pt x="1021" y="1550"/>
                  </a:lnTo>
                  <a:lnTo>
                    <a:pt x="1016" y="1562"/>
                  </a:lnTo>
                  <a:lnTo>
                    <a:pt x="1013" y="1574"/>
                  </a:lnTo>
                  <a:lnTo>
                    <a:pt x="1010" y="1586"/>
                  </a:lnTo>
                  <a:lnTo>
                    <a:pt x="1005" y="1597"/>
                  </a:lnTo>
                  <a:lnTo>
                    <a:pt x="1002" y="1610"/>
                  </a:lnTo>
                  <a:lnTo>
                    <a:pt x="997" y="1621"/>
                  </a:lnTo>
                  <a:lnTo>
                    <a:pt x="994" y="1634"/>
                  </a:lnTo>
                  <a:lnTo>
                    <a:pt x="991" y="1646"/>
                  </a:lnTo>
                  <a:lnTo>
                    <a:pt x="989" y="1658"/>
                  </a:lnTo>
                  <a:lnTo>
                    <a:pt x="987" y="1662"/>
                  </a:lnTo>
                  <a:lnTo>
                    <a:pt x="986" y="1666"/>
                  </a:lnTo>
                  <a:lnTo>
                    <a:pt x="984" y="1670"/>
                  </a:lnTo>
                  <a:lnTo>
                    <a:pt x="983" y="1674"/>
                  </a:lnTo>
                  <a:lnTo>
                    <a:pt x="981" y="1678"/>
                  </a:lnTo>
                  <a:lnTo>
                    <a:pt x="979" y="1682"/>
                  </a:lnTo>
                  <a:lnTo>
                    <a:pt x="979" y="1685"/>
                  </a:lnTo>
                  <a:lnTo>
                    <a:pt x="978" y="1690"/>
                  </a:lnTo>
                  <a:lnTo>
                    <a:pt x="978" y="1693"/>
                  </a:lnTo>
                  <a:lnTo>
                    <a:pt x="978" y="1696"/>
                  </a:lnTo>
                  <a:lnTo>
                    <a:pt x="976" y="1698"/>
                  </a:lnTo>
                  <a:lnTo>
                    <a:pt x="975" y="1699"/>
                  </a:lnTo>
                  <a:lnTo>
                    <a:pt x="975" y="1702"/>
                  </a:lnTo>
                  <a:lnTo>
                    <a:pt x="973" y="1704"/>
                  </a:lnTo>
                  <a:lnTo>
                    <a:pt x="973" y="1707"/>
                  </a:lnTo>
                  <a:lnTo>
                    <a:pt x="973" y="1710"/>
                  </a:lnTo>
                  <a:lnTo>
                    <a:pt x="973" y="1712"/>
                  </a:lnTo>
                  <a:lnTo>
                    <a:pt x="971" y="1715"/>
                  </a:lnTo>
                  <a:lnTo>
                    <a:pt x="971" y="1718"/>
                  </a:lnTo>
                  <a:lnTo>
                    <a:pt x="970" y="1720"/>
                  </a:lnTo>
                  <a:lnTo>
                    <a:pt x="967" y="1730"/>
                  </a:lnTo>
                  <a:lnTo>
                    <a:pt x="965" y="1738"/>
                  </a:lnTo>
                  <a:lnTo>
                    <a:pt x="962" y="1747"/>
                  </a:lnTo>
                  <a:lnTo>
                    <a:pt x="959" y="1757"/>
                  </a:lnTo>
                  <a:lnTo>
                    <a:pt x="955" y="1766"/>
                  </a:lnTo>
                  <a:lnTo>
                    <a:pt x="952" y="1774"/>
                  </a:lnTo>
                  <a:lnTo>
                    <a:pt x="949" y="1784"/>
                  </a:lnTo>
                  <a:lnTo>
                    <a:pt x="946" y="1794"/>
                  </a:lnTo>
                  <a:lnTo>
                    <a:pt x="944" y="1802"/>
                  </a:lnTo>
                  <a:lnTo>
                    <a:pt x="941" y="1811"/>
                  </a:lnTo>
                  <a:lnTo>
                    <a:pt x="933" y="1832"/>
                  </a:lnTo>
                  <a:lnTo>
                    <a:pt x="927" y="1853"/>
                  </a:lnTo>
                  <a:lnTo>
                    <a:pt x="920" y="1874"/>
                  </a:lnTo>
                  <a:lnTo>
                    <a:pt x="912" y="1894"/>
                  </a:lnTo>
                  <a:lnTo>
                    <a:pt x="906" y="1915"/>
                  </a:lnTo>
                  <a:lnTo>
                    <a:pt x="899" y="1936"/>
                  </a:lnTo>
                  <a:lnTo>
                    <a:pt x="893" y="1957"/>
                  </a:lnTo>
                  <a:lnTo>
                    <a:pt x="887" y="1978"/>
                  </a:lnTo>
                  <a:lnTo>
                    <a:pt x="879" y="1998"/>
                  </a:lnTo>
                  <a:lnTo>
                    <a:pt x="871" y="2019"/>
                  </a:lnTo>
                  <a:lnTo>
                    <a:pt x="866" y="2040"/>
                  </a:lnTo>
                  <a:lnTo>
                    <a:pt x="866" y="2038"/>
                  </a:lnTo>
                  <a:lnTo>
                    <a:pt x="864" y="2038"/>
                  </a:lnTo>
                  <a:lnTo>
                    <a:pt x="864" y="2038"/>
                  </a:lnTo>
                  <a:lnTo>
                    <a:pt x="864" y="2037"/>
                  </a:lnTo>
                  <a:lnTo>
                    <a:pt x="863" y="2035"/>
                  </a:lnTo>
                  <a:lnTo>
                    <a:pt x="863" y="2034"/>
                  </a:lnTo>
                  <a:lnTo>
                    <a:pt x="861" y="2032"/>
                  </a:lnTo>
                  <a:lnTo>
                    <a:pt x="861" y="2030"/>
                  </a:lnTo>
                  <a:lnTo>
                    <a:pt x="861" y="2030"/>
                  </a:lnTo>
                  <a:lnTo>
                    <a:pt x="861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29"/>
                  </a:lnTo>
                  <a:lnTo>
                    <a:pt x="863" y="2030"/>
                  </a:lnTo>
                  <a:lnTo>
                    <a:pt x="864" y="2030"/>
                  </a:lnTo>
                  <a:lnTo>
                    <a:pt x="864" y="2030"/>
                  </a:lnTo>
                  <a:lnTo>
                    <a:pt x="864" y="2029"/>
                  </a:lnTo>
                  <a:lnTo>
                    <a:pt x="867" y="2027"/>
                  </a:lnTo>
                  <a:lnTo>
                    <a:pt x="869" y="2024"/>
                  </a:lnTo>
                  <a:lnTo>
                    <a:pt x="869" y="2021"/>
                  </a:lnTo>
                  <a:lnTo>
                    <a:pt x="871" y="2016"/>
                  </a:lnTo>
                  <a:lnTo>
                    <a:pt x="871" y="2013"/>
                  </a:lnTo>
                  <a:lnTo>
                    <a:pt x="871" y="2008"/>
                  </a:lnTo>
                  <a:lnTo>
                    <a:pt x="871" y="2005"/>
                  </a:lnTo>
                  <a:lnTo>
                    <a:pt x="871" y="2002"/>
                  </a:lnTo>
                  <a:lnTo>
                    <a:pt x="871" y="1997"/>
                  </a:lnTo>
                  <a:lnTo>
                    <a:pt x="871" y="1994"/>
                  </a:lnTo>
                  <a:lnTo>
                    <a:pt x="874" y="1984"/>
                  </a:lnTo>
                  <a:lnTo>
                    <a:pt x="875" y="1974"/>
                  </a:lnTo>
                  <a:lnTo>
                    <a:pt x="875" y="1965"/>
                  </a:lnTo>
                  <a:lnTo>
                    <a:pt x="877" y="1955"/>
                  </a:lnTo>
                  <a:lnTo>
                    <a:pt x="877" y="1947"/>
                  </a:lnTo>
                  <a:lnTo>
                    <a:pt x="877" y="1938"/>
                  </a:lnTo>
                  <a:lnTo>
                    <a:pt x="877" y="1930"/>
                  </a:lnTo>
                  <a:lnTo>
                    <a:pt x="875" y="1920"/>
                  </a:lnTo>
                  <a:lnTo>
                    <a:pt x="877" y="1910"/>
                  </a:lnTo>
                  <a:lnTo>
                    <a:pt x="877" y="1899"/>
                  </a:lnTo>
                  <a:lnTo>
                    <a:pt x="879" y="1899"/>
                  </a:lnTo>
                  <a:lnTo>
                    <a:pt x="879" y="1898"/>
                  </a:lnTo>
                  <a:lnTo>
                    <a:pt x="879" y="1894"/>
                  </a:lnTo>
                  <a:lnTo>
                    <a:pt x="879" y="1893"/>
                  </a:lnTo>
                  <a:lnTo>
                    <a:pt x="879" y="1890"/>
                  </a:lnTo>
                  <a:lnTo>
                    <a:pt x="879" y="1886"/>
                  </a:lnTo>
                  <a:lnTo>
                    <a:pt x="879" y="1885"/>
                  </a:lnTo>
                  <a:lnTo>
                    <a:pt x="879" y="1882"/>
                  </a:lnTo>
                  <a:lnTo>
                    <a:pt x="877" y="1878"/>
                  </a:lnTo>
                  <a:lnTo>
                    <a:pt x="877" y="1877"/>
                  </a:lnTo>
                  <a:lnTo>
                    <a:pt x="875" y="1874"/>
                  </a:lnTo>
                  <a:lnTo>
                    <a:pt x="877" y="1874"/>
                  </a:lnTo>
                  <a:lnTo>
                    <a:pt x="879" y="1872"/>
                  </a:lnTo>
                  <a:lnTo>
                    <a:pt x="879" y="1870"/>
                  </a:lnTo>
                  <a:lnTo>
                    <a:pt x="879" y="1869"/>
                  </a:lnTo>
                  <a:lnTo>
                    <a:pt x="879" y="1867"/>
                  </a:lnTo>
                  <a:lnTo>
                    <a:pt x="879" y="1866"/>
                  </a:lnTo>
                  <a:lnTo>
                    <a:pt x="879" y="1866"/>
                  </a:lnTo>
                  <a:lnTo>
                    <a:pt x="877" y="1864"/>
                  </a:lnTo>
                  <a:lnTo>
                    <a:pt x="877" y="1862"/>
                  </a:lnTo>
                  <a:lnTo>
                    <a:pt x="877" y="1861"/>
                  </a:lnTo>
                  <a:lnTo>
                    <a:pt x="879" y="1845"/>
                  </a:lnTo>
                  <a:lnTo>
                    <a:pt x="879" y="1829"/>
                  </a:lnTo>
                  <a:lnTo>
                    <a:pt x="879" y="1811"/>
                  </a:lnTo>
                  <a:lnTo>
                    <a:pt x="879" y="1795"/>
                  </a:lnTo>
                  <a:lnTo>
                    <a:pt x="879" y="1779"/>
                  </a:lnTo>
                  <a:lnTo>
                    <a:pt x="877" y="1763"/>
                  </a:lnTo>
                  <a:lnTo>
                    <a:pt x="877" y="1746"/>
                  </a:lnTo>
                  <a:lnTo>
                    <a:pt x="877" y="1730"/>
                  </a:lnTo>
                  <a:lnTo>
                    <a:pt x="875" y="1714"/>
                  </a:lnTo>
                  <a:lnTo>
                    <a:pt x="875" y="1698"/>
                  </a:lnTo>
                  <a:lnTo>
                    <a:pt x="875" y="1694"/>
                  </a:lnTo>
                  <a:lnTo>
                    <a:pt x="875" y="1693"/>
                  </a:lnTo>
                  <a:lnTo>
                    <a:pt x="874" y="1690"/>
                  </a:lnTo>
                  <a:lnTo>
                    <a:pt x="874" y="1688"/>
                  </a:lnTo>
                  <a:lnTo>
                    <a:pt x="875" y="1685"/>
                  </a:lnTo>
                  <a:lnTo>
                    <a:pt x="875" y="1682"/>
                  </a:lnTo>
                  <a:lnTo>
                    <a:pt x="875" y="1680"/>
                  </a:lnTo>
                  <a:lnTo>
                    <a:pt x="875" y="1677"/>
                  </a:lnTo>
                  <a:lnTo>
                    <a:pt x="875" y="1674"/>
                  </a:lnTo>
                  <a:lnTo>
                    <a:pt x="874" y="1672"/>
                  </a:lnTo>
                  <a:lnTo>
                    <a:pt x="874" y="1666"/>
                  </a:lnTo>
                  <a:lnTo>
                    <a:pt x="874" y="1659"/>
                  </a:lnTo>
                  <a:lnTo>
                    <a:pt x="874" y="1653"/>
                  </a:lnTo>
                  <a:lnTo>
                    <a:pt x="874" y="1646"/>
                  </a:lnTo>
                  <a:lnTo>
                    <a:pt x="872" y="1640"/>
                  </a:lnTo>
                  <a:lnTo>
                    <a:pt x="872" y="1634"/>
                  </a:lnTo>
                  <a:lnTo>
                    <a:pt x="872" y="1627"/>
                  </a:lnTo>
                  <a:lnTo>
                    <a:pt x="871" y="1621"/>
                  </a:lnTo>
                  <a:lnTo>
                    <a:pt x="871" y="1614"/>
                  </a:lnTo>
                  <a:lnTo>
                    <a:pt x="871" y="1608"/>
                  </a:lnTo>
                  <a:lnTo>
                    <a:pt x="871" y="1608"/>
                  </a:lnTo>
                  <a:lnTo>
                    <a:pt x="874" y="1586"/>
                  </a:lnTo>
                  <a:lnTo>
                    <a:pt x="874" y="1562"/>
                  </a:lnTo>
                  <a:lnTo>
                    <a:pt x="874" y="1536"/>
                  </a:lnTo>
                  <a:lnTo>
                    <a:pt x="872" y="1510"/>
                  </a:lnTo>
                  <a:lnTo>
                    <a:pt x="869" y="1485"/>
                  </a:lnTo>
                  <a:lnTo>
                    <a:pt x="867" y="1458"/>
                  </a:lnTo>
                  <a:lnTo>
                    <a:pt x="864" y="1432"/>
                  </a:lnTo>
                  <a:lnTo>
                    <a:pt x="863" y="1406"/>
                  </a:lnTo>
                  <a:lnTo>
                    <a:pt x="861" y="1379"/>
                  </a:lnTo>
                  <a:lnTo>
                    <a:pt x="859" y="1354"/>
                  </a:lnTo>
                  <a:lnTo>
                    <a:pt x="858" y="1334"/>
                  </a:lnTo>
                  <a:lnTo>
                    <a:pt x="856" y="1314"/>
                  </a:lnTo>
                  <a:lnTo>
                    <a:pt x="853" y="1291"/>
                  </a:lnTo>
                  <a:lnTo>
                    <a:pt x="851" y="1269"/>
                  </a:lnTo>
                  <a:lnTo>
                    <a:pt x="850" y="1246"/>
                  </a:lnTo>
                  <a:lnTo>
                    <a:pt x="848" y="1226"/>
                  </a:lnTo>
                  <a:lnTo>
                    <a:pt x="845" y="1203"/>
                  </a:lnTo>
                  <a:lnTo>
                    <a:pt x="843" y="1181"/>
                  </a:lnTo>
                  <a:lnTo>
                    <a:pt x="842" y="1160"/>
                  </a:lnTo>
                  <a:lnTo>
                    <a:pt x="840" y="1139"/>
                  </a:lnTo>
                  <a:lnTo>
                    <a:pt x="840" y="1141"/>
                  </a:lnTo>
                  <a:lnTo>
                    <a:pt x="839" y="1133"/>
                  </a:lnTo>
                  <a:lnTo>
                    <a:pt x="837" y="1123"/>
                  </a:lnTo>
                  <a:lnTo>
                    <a:pt x="837" y="1115"/>
                  </a:lnTo>
                  <a:lnTo>
                    <a:pt x="835" y="1107"/>
                  </a:lnTo>
                  <a:lnTo>
                    <a:pt x="835" y="1098"/>
                  </a:lnTo>
                  <a:lnTo>
                    <a:pt x="834" y="1090"/>
                  </a:lnTo>
                  <a:lnTo>
                    <a:pt x="834" y="1082"/>
                  </a:lnTo>
                  <a:lnTo>
                    <a:pt x="832" y="1072"/>
                  </a:lnTo>
                  <a:lnTo>
                    <a:pt x="832" y="1064"/>
                  </a:lnTo>
                  <a:lnTo>
                    <a:pt x="832" y="1056"/>
                  </a:lnTo>
                  <a:lnTo>
                    <a:pt x="831" y="1050"/>
                  </a:lnTo>
                  <a:lnTo>
                    <a:pt x="829" y="1043"/>
                  </a:lnTo>
                  <a:lnTo>
                    <a:pt x="827" y="1035"/>
                  </a:lnTo>
                  <a:lnTo>
                    <a:pt x="826" y="1029"/>
                  </a:lnTo>
                  <a:lnTo>
                    <a:pt x="824" y="1021"/>
                  </a:lnTo>
                  <a:lnTo>
                    <a:pt x="823" y="1014"/>
                  </a:lnTo>
                  <a:lnTo>
                    <a:pt x="823" y="1006"/>
                  </a:lnTo>
                  <a:lnTo>
                    <a:pt x="821" y="1000"/>
                  </a:lnTo>
                  <a:lnTo>
                    <a:pt x="819" y="992"/>
                  </a:lnTo>
                  <a:lnTo>
                    <a:pt x="818" y="986"/>
                  </a:lnTo>
                  <a:lnTo>
                    <a:pt x="819" y="986"/>
                  </a:lnTo>
                  <a:lnTo>
                    <a:pt x="818" y="979"/>
                  </a:lnTo>
                  <a:lnTo>
                    <a:pt x="818" y="971"/>
                  </a:lnTo>
                  <a:lnTo>
                    <a:pt x="818" y="963"/>
                  </a:lnTo>
                  <a:lnTo>
                    <a:pt x="816" y="955"/>
                  </a:lnTo>
                  <a:lnTo>
                    <a:pt x="816" y="949"/>
                  </a:lnTo>
                  <a:lnTo>
                    <a:pt x="816" y="941"/>
                  </a:lnTo>
                  <a:lnTo>
                    <a:pt x="815" y="933"/>
                  </a:lnTo>
                  <a:lnTo>
                    <a:pt x="815" y="925"/>
                  </a:lnTo>
                  <a:lnTo>
                    <a:pt x="813" y="917"/>
                  </a:lnTo>
                  <a:lnTo>
                    <a:pt x="813" y="910"/>
                  </a:lnTo>
                  <a:lnTo>
                    <a:pt x="813" y="909"/>
                  </a:lnTo>
                  <a:lnTo>
                    <a:pt x="811" y="907"/>
                  </a:lnTo>
                  <a:lnTo>
                    <a:pt x="811" y="906"/>
                  </a:lnTo>
                  <a:lnTo>
                    <a:pt x="811" y="902"/>
                  </a:lnTo>
                  <a:lnTo>
                    <a:pt x="811" y="901"/>
                  </a:lnTo>
                  <a:lnTo>
                    <a:pt x="810" y="899"/>
                  </a:lnTo>
                  <a:lnTo>
                    <a:pt x="810" y="898"/>
                  </a:lnTo>
                  <a:lnTo>
                    <a:pt x="810" y="894"/>
                  </a:lnTo>
                  <a:lnTo>
                    <a:pt x="808" y="893"/>
                  </a:lnTo>
                  <a:lnTo>
                    <a:pt x="807" y="891"/>
                  </a:lnTo>
                  <a:lnTo>
                    <a:pt x="805" y="877"/>
                  </a:lnTo>
                  <a:lnTo>
                    <a:pt x="803" y="861"/>
                  </a:lnTo>
                  <a:lnTo>
                    <a:pt x="802" y="845"/>
                  </a:lnTo>
                  <a:lnTo>
                    <a:pt x="799" y="829"/>
                  </a:lnTo>
                  <a:lnTo>
                    <a:pt x="797" y="814"/>
                  </a:lnTo>
                  <a:lnTo>
                    <a:pt x="794" y="798"/>
                  </a:lnTo>
                  <a:lnTo>
                    <a:pt x="791" y="782"/>
                  </a:lnTo>
                  <a:lnTo>
                    <a:pt x="787" y="766"/>
                  </a:lnTo>
                  <a:lnTo>
                    <a:pt x="784" y="750"/>
                  </a:lnTo>
                  <a:lnTo>
                    <a:pt x="781" y="736"/>
                  </a:lnTo>
                  <a:lnTo>
                    <a:pt x="779" y="730"/>
                  </a:lnTo>
                  <a:lnTo>
                    <a:pt x="779" y="722"/>
                  </a:lnTo>
                  <a:lnTo>
                    <a:pt x="776" y="715"/>
                  </a:lnTo>
                  <a:lnTo>
                    <a:pt x="775" y="709"/>
                  </a:lnTo>
                  <a:lnTo>
                    <a:pt x="771" y="702"/>
                  </a:lnTo>
                  <a:lnTo>
                    <a:pt x="768" y="698"/>
                  </a:lnTo>
                  <a:lnTo>
                    <a:pt x="767" y="691"/>
                  </a:lnTo>
                  <a:lnTo>
                    <a:pt x="763" y="685"/>
                  </a:lnTo>
                  <a:lnTo>
                    <a:pt x="762" y="678"/>
                  </a:lnTo>
                  <a:lnTo>
                    <a:pt x="762" y="672"/>
                  </a:lnTo>
                  <a:lnTo>
                    <a:pt x="757" y="662"/>
                  </a:lnTo>
                  <a:lnTo>
                    <a:pt x="752" y="653"/>
                  </a:lnTo>
                  <a:lnTo>
                    <a:pt x="747" y="642"/>
                  </a:lnTo>
                  <a:lnTo>
                    <a:pt x="743" y="632"/>
                  </a:lnTo>
                  <a:lnTo>
                    <a:pt x="738" y="622"/>
                  </a:lnTo>
                  <a:lnTo>
                    <a:pt x="733" y="613"/>
                  </a:lnTo>
                  <a:lnTo>
                    <a:pt x="728" y="603"/>
                  </a:lnTo>
                  <a:lnTo>
                    <a:pt x="722" y="594"/>
                  </a:lnTo>
                  <a:lnTo>
                    <a:pt x="717" y="586"/>
                  </a:lnTo>
                  <a:lnTo>
                    <a:pt x="711" y="576"/>
                  </a:lnTo>
                  <a:lnTo>
                    <a:pt x="714" y="574"/>
                  </a:lnTo>
                  <a:lnTo>
                    <a:pt x="712" y="574"/>
                  </a:lnTo>
                  <a:lnTo>
                    <a:pt x="712" y="573"/>
                  </a:lnTo>
                  <a:lnTo>
                    <a:pt x="711" y="573"/>
                  </a:lnTo>
                  <a:lnTo>
                    <a:pt x="711" y="571"/>
                  </a:lnTo>
                  <a:lnTo>
                    <a:pt x="709" y="571"/>
                  </a:lnTo>
                  <a:lnTo>
                    <a:pt x="709" y="571"/>
                  </a:lnTo>
                  <a:lnTo>
                    <a:pt x="707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4" y="570"/>
                  </a:lnTo>
                  <a:lnTo>
                    <a:pt x="701" y="574"/>
                  </a:lnTo>
                  <a:lnTo>
                    <a:pt x="701" y="578"/>
                  </a:lnTo>
                  <a:lnTo>
                    <a:pt x="701" y="581"/>
                  </a:lnTo>
                  <a:lnTo>
                    <a:pt x="703" y="586"/>
                  </a:lnTo>
                  <a:lnTo>
                    <a:pt x="706" y="589"/>
                  </a:lnTo>
                  <a:lnTo>
                    <a:pt x="707" y="592"/>
                  </a:lnTo>
                  <a:lnTo>
                    <a:pt x="711" y="595"/>
                  </a:lnTo>
                  <a:lnTo>
                    <a:pt x="714" y="600"/>
                  </a:lnTo>
                  <a:lnTo>
                    <a:pt x="715" y="603"/>
                  </a:lnTo>
                  <a:lnTo>
                    <a:pt x="717" y="608"/>
                  </a:lnTo>
                  <a:lnTo>
                    <a:pt x="722" y="618"/>
                  </a:lnTo>
                  <a:lnTo>
                    <a:pt x="727" y="627"/>
                  </a:lnTo>
                  <a:lnTo>
                    <a:pt x="731" y="637"/>
                  </a:lnTo>
                  <a:lnTo>
                    <a:pt x="736" y="646"/>
                  </a:lnTo>
                  <a:lnTo>
                    <a:pt x="739" y="656"/>
                  </a:lnTo>
                  <a:lnTo>
                    <a:pt x="744" y="666"/>
                  </a:lnTo>
                  <a:lnTo>
                    <a:pt x="747" y="677"/>
                  </a:lnTo>
                  <a:lnTo>
                    <a:pt x="752" y="686"/>
                  </a:lnTo>
                  <a:lnTo>
                    <a:pt x="755" y="696"/>
                  </a:lnTo>
                  <a:lnTo>
                    <a:pt x="760" y="706"/>
                  </a:lnTo>
                  <a:lnTo>
                    <a:pt x="763" y="718"/>
                  </a:lnTo>
                  <a:lnTo>
                    <a:pt x="767" y="731"/>
                  </a:lnTo>
                  <a:lnTo>
                    <a:pt x="770" y="744"/>
                  </a:lnTo>
                  <a:lnTo>
                    <a:pt x="773" y="758"/>
                  </a:lnTo>
                  <a:lnTo>
                    <a:pt x="776" y="771"/>
                  </a:lnTo>
                  <a:lnTo>
                    <a:pt x="778" y="786"/>
                  </a:lnTo>
                  <a:lnTo>
                    <a:pt x="781" y="798"/>
                  </a:lnTo>
                  <a:lnTo>
                    <a:pt x="784" y="813"/>
                  </a:lnTo>
                  <a:lnTo>
                    <a:pt x="787" y="826"/>
                  </a:lnTo>
                  <a:lnTo>
                    <a:pt x="791" y="840"/>
                  </a:lnTo>
                  <a:lnTo>
                    <a:pt x="792" y="856"/>
                  </a:lnTo>
                  <a:lnTo>
                    <a:pt x="794" y="872"/>
                  </a:lnTo>
                  <a:lnTo>
                    <a:pt x="797" y="888"/>
                  </a:lnTo>
                  <a:lnTo>
                    <a:pt x="799" y="902"/>
                  </a:lnTo>
                  <a:lnTo>
                    <a:pt x="800" y="918"/>
                  </a:lnTo>
                  <a:lnTo>
                    <a:pt x="803" y="934"/>
                  </a:lnTo>
                  <a:lnTo>
                    <a:pt x="805" y="950"/>
                  </a:lnTo>
                  <a:lnTo>
                    <a:pt x="807" y="965"/>
                  </a:lnTo>
                  <a:lnTo>
                    <a:pt x="807" y="981"/>
                  </a:lnTo>
                  <a:lnTo>
                    <a:pt x="808" y="997"/>
                  </a:lnTo>
                  <a:lnTo>
                    <a:pt x="811" y="1022"/>
                  </a:lnTo>
                  <a:lnTo>
                    <a:pt x="816" y="1050"/>
                  </a:lnTo>
                  <a:lnTo>
                    <a:pt x="821" y="1075"/>
                  </a:lnTo>
                  <a:lnTo>
                    <a:pt x="826" y="1102"/>
                  </a:lnTo>
                  <a:lnTo>
                    <a:pt x="829" y="1130"/>
                  </a:lnTo>
                  <a:lnTo>
                    <a:pt x="831" y="1157"/>
                  </a:lnTo>
                  <a:lnTo>
                    <a:pt x="831" y="1184"/>
                  </a:lnTo>
                  <a:lnTo>
                    <a:pt x="829" y="1210"/>
                  </a:lnTo>
                  <a:lnTo>
                    <a:pt x="823" y="1237"/>
                  </a:lnTo>
                  <a:lnTo>
                    <a:pt x="815" y="1262"/>
                  </a:lnTo>
                  <a:lnTo>
                    <a:pt x="811" y="1282"/>
                  </a:lnTo>
                  <a:lnTo>
                    <a:pt x="807" y="1302"/>
                  </a:lnTo>
                  <a:lnTo>
                    <a:pt x="803" y="1323"/>
                  </a:lnTo>
                  <a:lnTo>
                    <a:pt x="800" y="1344"/>
                  </a:lnTo>
                  <a:lnTo>
                    <a:pt x="795" y="1365"/>
                  </a:lnTo>
                  <a:lnTo>
                    <a:pt x="792" y="1386"/>
                  </a:lnTo>
                  <a:lnTo>
                    <a:pt x="787" y="1408"/>
                  </a:lnTo>
                  <a:lnTo>
                    <a:pt x="784" y="1429"/>
                  </a:lnTo>
                  <a:lnTo>
                    <a:pt x="779" y="1450"/>
                  </a:lnTo>
                  <a:lnTo>
                    <a:pt x="776" y="1469"/>
                  </a:lnTo>
                  <a:lnTo>
                    <a:pt x="775" y="1478"/>
                  </a:lnTo>
                  <a:lnTo>
                    <a:pt x="775" y="1488"/>
                  </a:lnTo>
                  <a:lnTo>
                    <a:pt x="773" y="1498"/>
                  </a:lnTo>
                  <a:lnTo>
                    <a:pt x="773" y="1506"/>
                  </a:lnTo>
                  <a:lnTo>
                    <a:pt x="771" y="1514"/>
                  </a:lnTo>
                  <a:lnTo>
                    <a:pt x="771" y="1522"/>
                  </a:lnTo>
                  <a:lnTo>
                    <a:pt x="770" y="1530"/>
                  </a:lnTo>
                  <a:lnTo>
                    <a:pt x="770" y="1538"/>
                  </a:lnTo>
                  <a:lnTo>
                    <a:pt x="768" y="1547"/>
                  </a:lnTo>
                  <a:lnTo>
                    <a:pt x="767" y="1557"/>
                  </a:lnTo>
                  <a:lnTo>
                    <a:pt x="765" y="1557"/>
                  </a:lnTo>
                  <a:lnTo>
                    <a:pt x="765" y="1558"/>
                  </a:lnTo>
                  <a:lnTo>
                    <a:pt x="763" y="1558"/>
                  </a:lnTo>
                  <a:lnTo>
                    <a:pt x="763" y="1560"/>
                  </a:lnTo>
                  <a:lnTo>
                    <a:pt x="763" y="1560"/>
                  </a:lnTo>
                  <a:lnTo>
                    <a:pt x="763" y="1562"/>
                  </a:lnTo>
                  <a:lnTo>
                    <a:pt x="763" y="1563"/>
                  </a:lnTo>
                  <a:lnTo>
                    <a:pt x="763" y="1563"/>
                  </a:lnTo>
                  <a:lnTo>
                    <a:pt x="762" y="1565"/>
                  </a:lnTo>
                  <a:lnTo>
                    <a:pt x="762" y="1565"/>
                  </a:lnTo>
                  <a:lnTo>
                    <a:pt x="763" y="1568"/>
                  </a:lnTo>
                  <a:lnTo>
                    <a:pt x="762" y="1570"/>
                  </a:lnTo>
                  <a:lnTo>
                    <a:pt x="760" y="1573"/>
                  </a:lnTo>
                  <a:lnTo>
                    <a:pt x="759" y="1576"/>
                  </a:lnTo>
                  <a:lnTo>
                    <a:pt x="759" y="1578"/>
                  </a:lnTo>
                  <a:lnTo>
                    <a:pt x="759" y="1581"/>
                  </a:lnTo>
                  <a:lnTo>
                    <a:pt x="759" y="1584"/>
                  </a:lnTo>
                  <a:lnTo>
                    <a:pt x="759" y="1586"/>
                  </a:lnTo>
                  <a:lnTo>
                    <a:pt x="759" y="1589"/>
                  </a:lnTo>
                  <a:lnTo>
                    <a:pt x="759" y="1592"/>
                  </a:lnTo>
                  <a:lnTo>
                    <a:pt x="759" y="1595"/>
                  </a:lnTo>
                  <a:lnTo>
                    <a:pt x="757" y="1602"/>
                  </a:lnTo>
                  <a:lnTo>
                    <a:pt x="754" y="1610"/>
                  </a:lnTo>
                  <a:lnTo>
                    <a:pt x="754" y="1616"/>
                  </a:lnTo>
                  <a:lnTo>
                    <a:pt x="752" y="1622"/>
                  </a:lnTo>
                  <a:lnTo>
                    <a:pt x="751" y="1630"/>
                  </a:lnTo>
                  <a:lnTo>
                    <a:pt x="751" y="1637"/>
                  </a:lnTo>
                  <a:lnTo>
                    <a:pt x="749" y="1645"/>
                  </a:lnTo>
                  <a:lnTo>
                    <a:pt x="749" y="1651"/>
                  </a:lnTo>
                  <a:lnTo>
                    <a:pt x="747" y="1659"/>
                  </a:lnTo>
                  <a:lnTo>
                    <a:pt x="744" y="1666"/>
                  </a:lnTo>
                  <a:lnTo>
                    <a:pt x="741" y="1680"/>
                  </a:lnTo>
                  <a:lnTo>
                    <a:pt x="738" y="1693"/>
                  </a:lnTo>
                  <a:lnTo>
                    <a:pt x="735" y="1706"/>
                  </a:lnTo>
                  <a:lnTo>
                    <a:pt x="733" y="1718"/>
                  </a:lnTo>
                  <a:lnTo>
                    <a:pt x="731" y="1731"/>
                  </a:lnTo>
                  <a:lnTo>
                    <a:pt x="730" y="1746"/>
                  </a:lnTo>
                  <a:lnTo>
                    <a:pt x="730" y="1758"/>
                  </a:lnTo>
                  <a:lnTo>
                    <a:pt x="728" y="1773"/>
                  </a:lnTo>
                  <a:lnTo>
                    <a:pt x="728" y="1787"/>
                  </a:lnTo>
                  <a:lnTo>
                    <a:pt x="727" y="1802"/>
                  </a:lnTo>
                  <a:lnTo>
                    <a:pt x="725" y="1826"/>
                  </a:lnTo>
                  <a:lnTo>
                    <a:pt x="723" y="1851"/>
                  </a:lnTo>
                  <a:lnTo>
                    <a:pt x="722" y="1875"/>
                  </a:lnTo>
                  <a:lnTo>
                    <a:pt x="719" y="1901"/>
                  </a:lnTo>
                  <a:lnTo>
                    <a:pt x="715" y="1925"/>
                  </a:lnTo>
                  <a:lnTo>
                    <a:pt x="711" y="1950"/>
                  </a:lnTo>
                  <a:lnTo>
                    <a:pt x="707" y="1974"/>
                  </a:lnTo>
                  <a:lnTo>
                    <a:pt x="703" y="1998"/>
                  </a:lnTo>
                  <a:lnTo>
                    <a:pt x="698" y="2022"/>
                  </a:lnTo>
                  <a:lnTo>
                    <a:pt x="693" y="2045"/>
                  </a:lnTo>
                  <a:lnTo>
                    <a:pt x="691" y="2050"/>
                  </a:lnTo>
                  <a:lnTo>
                    <a:pt x="690" y="2056"/>
                  </a:lnTo>
                  <a:lnTo>
                    <a:pt x="690" y="2061"/>
                  </a:lnTo>
                  <a:lnTo>
                    <a:pt x="688" y="2067"/>
                  </a:lnTo>
                  <a:lnTo>
                    <a:pt x="688" y="2072"/>
                  </a:lnTo>
                  <a:lnTo>
                    <a:pt x="688" y="2078"/>
                  </a:lnTo>
                  <a:lnTo>
                    <a:pt x="688" y="2085"/>
                  </a:lnTo>
                  <a:lnTo>
                    <a:pt x="687" y="2091"/>
                  </a:lnTo>
                  <a:lnTo>
                    <a:pt x="687" y="2096"/>
                  </a:lnTo>
                  <a:lnTo>
                    <a:pt x="685" y="2102"/>
                  </a:lnTo>
                  <a:lnTo>
                    <a:pt x="682" y="2114"/>
                  </a:lnTo>
                  <a:lnTo>
                    <a:pt x="680" y="2126"/>
                  </a:lnTo>
                  <a:lnTo>
                    <a:pt x="677" y="2138"/>
                  </a:lnTo>
                  <a:lnTo>
                    <a:pt x="675" y="2150"/>
                  </a:lnTo>
                  <a:lnTo>
                    <a:pt x="674" y="2163"/>
                  </a:lnTo>
                  <a:lnTo>
                    <a:pt x="672" y="2176"/>
                  </a:lnTo>
                  <a:lnTo>
                    <a:pt x="671" y="2187"/>
                  </a:lnTo>
                  <a:lnTo>
                    <a:pt x="669" y="2200"/>
                  </a:lnTo>
                  <a:lnTo>
                    <a:pt x="669" y="2211"/>
                  </a:lnTo>
                  <a:lnTo>
                    <a:pt x="667" y="2222"/>
                  </a:lnTo>
                  <a:lnTo>
                    <a:pt x="666" y="2224"/>
                  </a:lnTo>
                  <a:lnTo>
                    <a:pt x="664" y="2227"/>
                  </a:lnTo>
                  <a:lnTo>
                    <a:pt x="664" y="2232"/>
                  </a:lnTo>
                  <a:lnTo>
                    <a:pt x="663" y="2235"/>
                  </a:lnTo>
                  <a:lnTo>
                    <a:pt x="663" y="2238"/>
                  </a:lnTo>
                  <a:lnTo>
                    <a:pt x="663" y="2242"/>
                  </a:lnTo>
                  <a:lnTo>
                    <a:pt x="661" y="2246"/>
                  </a:lnTo>
                  <a:lnTo>
                    <a:pt x="661" y="2250"/>
                  </a:lnTo>
                  <a:lnTo>
                    <a:pt x="659" y="2253"/>
                  </a:lnTo>
                  <a:lnTo>
                    <a:pt x="658" y="2256"/>
                  </a:lnTo>
                  <a:lnTo>
                    <a:pt x="658" y="2261"/>
                  </a:lnTo>
                  <a:lnTo>
                    <a:pt x="658" y="2266"/>
                  </a:lnTo>
                  <a:lnTo>
                    <a:pt x="658" y="2270"/>
                  </a:lnTo>
                  <a:lnTo>
                    <a:pt x="656" y="2274"/>
                  </a:lnTo>
                  <a:lnTo>
                    <a:pt x="656" y="2278"/>
                  </a:lnTo>
                  <a:lnTo>
                    <a:pt x="656" y="2283"/>
                  </a:lnTo>
                  <a:lnTo>
                    <a:pt x="656" y="2286"/>
                  </a:lnTo>
                  <a:lnTo>
                    <a:pt x="655" y="2290"/>
                  </a:lnTo>
                  <a:lnTo>
                    <a:pt x="653" y="2294"/>
                  </a:lnTo>
                  <a:lnTo>
                    <a:pt x="651" y="2298"/>
                  </a:lnTo>
                  <a:lnTo>
                    <a:pt x="651" y="2302"/>
                  </a:lnTo>
                  <a:lnTo>
                    <a:pt x="650" y="2309"/>
                  </a:lnTo>
                  <a:lnTo>
                    <a:pt x="650" y="2314"/>
                  </a:lnTo>
                  <a:lnTo>
                    <a:pt x="650" y="2320"/>
                  </a:lnTo>
                  <a:lnTo>
                    <a:pt x="648" y="2325"/>
                  </a:lnTo>
                  <a:lnTo>
                    <a:pt x="648" y="2330"/>
                  </a:lnTo>
                  <a:lnTo>
                    <a:pt x="647" y="2334"/>
                  </a:lnTo>
                  <a:lnTo>
                    <a:pt x="647" y="2339"/>
                  </a:lnTo>
                  <a:lnTo>
                    <a:pt x="645" y="2344"/>
                  </a:lnTo>
                  <a:lnTo>
                    <a:pt x="643" y="2350"/>
                  </a:lnTo>
                  <a:lnTo>
                    <a:pt x="647" y="2354"/>
                  </a:lnTo>
                  <a:lnTo>
                    <a:pt x="643" y="2355"/>
                  </a:lnTo>
                  <a:lnTo>
                    <a:pt x="643" y="2357"/>
                  </a:lnTo>
                  <a:lnTo>
                    <a:pt x="642" y="2358"/>
                  </a:lnTo>
                  <a:lnTo>
                    <a:pt x="642" y="2362"/>
                  </a:lnTo>
                  <a:lnTo>
                    <a:pt x="640" y="2365"/>
                  </a:lnTo>
                  <a:lnTo>
                    <a:pt x="640" y="2368"/>
                  </a:lnTo>
                  <a:lnTo>
                    <a:pt x="640" y="2370"/>
                  </a:lnTo>
                  <a:lnTo>
                    <a:pt x="640" y="2373"/>
                  </a:lnTo>
                  <a:lnTo>
                    <a:pt x="640" y="2376"/>
                  </a:lnTo>
                  <a:lnTo>
                    <a:pt x="639" y="2378"/>
                  </a:lnTo>
                  <a:lnTo>
                    <a:pt x="639" y="2382"/>
                  </a:lnTo>
                  <a:lnTo>
                    <a:pt x="637" y="2386"/>
                  </a:lnTo>
                  <a:lnTo>
                    <a:pt x="635" y="2390"/>
                  </a:lnTo>
                  <a:lnTo>
                    <a:pt x="634" y="2394"/>
                  </a:lnTo>
                  <a:lnTo>
                    <a:pt x="632" y="2398"/>
                  </a:lnTo>
                  <a:lnTo>
                    <a:pt x="632" y="2402"/>
                  </a:lnTo>
                  <a:lnTo>
                    <a:pt x="631" y="2405"/>
                  </a:lnTo>
                  <a:lnTo>
                    <a:pt x="631" y="2410"/>
                  </a:lnTo>
                  <a:lnTo>
                    <a:pt x="631" y="2413"/>
                  </a:lnTo>
                  <a:lnTo>
                    <a:pt x="632" y="2416"/>
                  </a:lnTo>
                  <a:lnTo>
                    <a:pt x="627" y="2427"/>
                  </a:lnTo>
                  <a:lnTo>
                    <a:pt x="624" y="2437"/>
                  </a:lnTo>
                  <a:lnTo>
                    <a:pt x="621" y="2448"/>
                  </a:lnTo>
                  <a:lnTo>
                    <a:pt x="619" y="2459"/>
                  </a:lnTo>
                  <a:lnTo>
                    <a:pt x="618" y="2472"/>
                  </a:lnTo>
                  <a:lnTo>
                    <a:pt x="616" y="2483"/>
                  </a:lnTo>
                  <a:lnTo>
                    <a:pt x="615" y="2496"/>
                  </a:lnTo>
                  <a:lnTo>
                    <a:pt x="613" y="2507"/>
                  </a:lnTo>
                  <a:lnTo>
                    <a:pt x="611" y="2518"/>
                  </a:lnTo>
                  <a:lnTo>
                    <a:pt x="608" y="2530"/>
                  </a:lnTo>
                  <a:lnTo>
                    <a:pt x="607" y="2530"/>
                  </a:lnTo>
                  <a:lnTo>
                    <a:pt x="607" y="2531"/>
                  </a:lnTo>
                  <a:lnTo>
                    <a:pt x="605" y="2534"/>
                  </a:lnTo>
                  <a:lnTo>
                    <a:pt x="605" y="2538"/>
                  </a:lnTo>
                  <a:lnTo>
                    <a:pt x="605" y="2541"/>
                  </a:lnTo>
                  <a:lnTo>
                    <a:pt x="605" y="2544"/>
                  </a:lnTo>
                  <a:lnTo>
                    <a:pt x="605" y="2547"/>
                  </a:lnTo>
                  <a:lnTo>
                    <a:pt x="605" y="2550"/>
                  </a:lnTo>
                  <a:lnTo>
                    <a:pt x="603" y="2554"/>
                  </a:lnTo>
                  <a:lnTo>
                    <a:pt x="603" y="2557"/>
                  </a:lnTo>
                  <a:lnTo>
                    <a:pt x="602" y="2560"/>
                  </a:lnTo>
                  <a:lnTo>
                    <a:pt x="599" y="2560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8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9" y="2557"/>
                  </a:lnTo>
                  <a:lnTo>
                    <a:pt x="594" y="2557"/>
                  </a:lnTo>
                  <a:lnTo>
                    <a:pt x="592" y="2558"/>
                  </a:lnTo>
                  <a:lnTo>
                    <a:pt x="591" y="2562"/>
                  </a:lnTo>
                  <a:lnTo>
                    <a:pt x="589" y="2565"/>
                  </a:lnTo>
                  <a:lnTo>
                    <a:pt x="587" y="2568"/>
                  </a:lnTo>
                  <a:lnTo>
                    <a:pt x="587" y="2571"/>
                  </a:lnTo>
                  <a:lnTo>
                    <a:pt x="587" y="2574"/>
                  </a:lnTo>
                  <a:lnTo>
                    <a:pt x="587" y="2579"/>
                  </a:lnTo>
                  <a:lnTo>
                    <a:pt x="587" y="2582"/>
                  </a:lnTo>
                  <a:lnTo>
                    <a:pt x="589" y="2586"/>
                  </a:lnTo>
                  <a:lnTo>
                    <a:pt x="589" y="2587"/>
                  </a:lnTo>
                  <a:lnTo>
                    <a:pt x="589" y="2587"/>
                  </a:lnTo>
                  <a:lnTo>
                    <a:pt x="589" y="2589"/>
                  </a:lnTo>
                  <a:lnTo>
                    <a:pt x="591" y="2590"/>
                  </a:lnTo>
                  <a:lnTo>
                    <a:pt x="591" y="2592"/>
                  </a:lnTo>
                  <a:lnTo>
                    <a:pt x="589" y="2592"/>
                  </a:lnTo>
                  <a:lnTo>
                    <a:pt x="589" y="2594"/>
                  </a:lnTo>
                  <a:lnTo>
                    <a:pt x="589" y="2594"/>
                  </a:lnTo>
                  <a:lnTo>
                    <a:pt x="587" y="2595"/>
                  </a:lnTo>
                  <a:lnTo>
                    <a:pt x="587" y="2595"/>
                  </a:lnTo>
                  <a:lnTo>
                    <a:pt x="587" y="2600"/>
                  </a:lnTo>
                  <a:lnTo>
                    <a:pt x="589" y="2603"/>
                  </a:lnTo>
                  <a:lnTo>
                    <a:pt x="591" y="2606"/>
                  </a:lnTo>
                  <a:lnTo>
                    <a:pt x="592" y="2611"/>
                  </a:lnTo>
                  <a:lnTo>
                    <a:pt x="594" y="2614"/>
                  </a:lnTo>
                  <a:lnTo>
                    <a:pt x="595" y="2619"/>
                  </a:lnTo>
                  <a:lnTo>
                    <a:pt x="597" y="2622"/>
                  </a:lnTo>
                  <a:lnTo>
                    <a:pt x="599" y="2627"/>
                  </a:lnTo>
                  <a:lnTo>
                    <a:pt x="600" y="2630"/>
                  </a:lnTo>
                  <a:lnTo>
                    <a:pt x="602" y="2635"/>
                  </a:lnTo>
                  <a:lnTo>
                    <a:pt x="603" y="2637"/>
                  </a:lnTo>
                  <a:lnTo>
                    <a:pt x="605" y="2638"/>
                  </a:lnTo>
                  <a:lnTo>
                    <a:pt x="605" y="2640"/>
                  </a:lnTo>
                  <a:lnTo>
                    <a:pt x="605" y="2642"/>
                  </a:lnTo>
                  <a:lnTo>
                    <a:pt x="605" y="2643"/>
                  </a:lnTo>
                  <a:lnTo>
                    <a:pt x="605" y="2646"/>
                  </a:lnTo>
                  <a:lnTo>
                    <a:pt x="605" y="2648"/>
                  </a:lnTo>
                  <a:lnTo>
                    <a:pt x="605" y="2650"/>
                  </a:lnTo>
                  <a:lnTo>
                    <a:pt x="605" y="2651"/>
                  </a:lnTo>
                  <a:lnTo>
                    <a:pt x="605" y="2653"/>
                  </a:lnTo>
                  <a:lnTo>
                    <a:pt x="603" y="2656"/>
                  </a:lnTo>
                  <a:lnTo>
                    <a:pt x="603" y="2659"/>
                  </a:lnTo>
                  <a:lnTo>
                    <a:pt x="603" y="2664"/>
                  </a:lnTo>
                  <a:lnTo>
                    <a:pt x="602" y="2667"/>
                  </a:lnTo>
                  <a:lnTo>
                    <a:pt x="602" y="2672"/>
                  </a:lnTo>
                  <a:lnTo>
                    <a:pt x="600" y="2675"/>
                  </a:lnTo>
                  <a:lnTo>
                    <a:pt x="600" y="2680"/>
                  </a:lnTo>
                  <a:lnTo>
                    <a:pt x="599" y="2683"/>
                  </a:lnTo>
                  <a:lnTo>
                    <a:pt x="597" y="2686"/>
                  </a:lnTo>
                  <a:lnTo>
                    <a:pt x="595" y="2690"/>
                  </a:lnTo>
                  <a:lnTo>
                    <a:pt x="594" y="2691"/>
                  </a:lnTo>
                  <a:lnTo>
                    <a:pt x="592" y="2694"/>
                  </a:lnTo>
                  <a:lnTo>
                    <a:pt x="592" y="2696"/>
                  </a:lnTo>
                  <a:lnTo>
                    <a:pt x="591" y="2699"/>
                  </a:lnTo>
                  <a:lnTo>
                    <a:pt x="591" y="2701"/>
                  </a:lnTo>
                  <a:lnTo>
                    <a:pt x="591" y="2704"/>
                  </a:lnTo>
                  <a:lnTo>
                    <a:pt x="591" y="2706"/>
                  </a:lnTo>
                  <a:lnTo>
                    <a:pt x="591" y="2709"/>
                  </a:lnTo>
                  <a:lnTo>
                    <a:pt x="591" y="2710"/>
                  </a:lnTo>
                  <a:lnTo>
                    <a:pt x="589" y="2714"/>
                  </a:lnTo>
                  <a:lnTo>
                    <a:pt x="587" y="2720"/>
                  </a:lnTo>
                  <a:lnTo>
                    <a:pt x="584" y="2725"/>
                  </a:lnTo>
                  <a:lnTo>
                    <a:pt x="583" y="2731"/>
                  </a:lnTo>
                  <a:lnTo>
                    <a:pt x="581" y="2736"/>
                  </a:lnTo>
                  <a:lnTo>
                    <a:pt x="578" y="2742"/>
                  </a:lnTo>
                  <a:lnTo>
                    <a:pt x="576" y="2747"/>
                  </a:lnTo>
                  <a:lnTo>
                    <a:pt x="575" y="2754"/>
                  </a:lnTo>
                  <a:lnTo>
                    <a:pt x="573" y="2758"/>
                  </a:lnTo>
                  <a:lnTo>
                    <a:pt x="571" y="2765"/>
                  </a:lnTo>
                  <a:lnTo>
                    <a:pt x="570" y="2770"/>
                  </a:lnTo>
                  <a:lnTo>
                    <a:pt x="567" y="2773"/>
                  </a:lnTo>
                  <a:lnTo>
                    <a:pt x="565" y="2776"/>
                  </a:lnTo>
                  <a:lnTo>
                    <a:pt x="563" y="2781"/>
                  </a:lnTo>
                  <a:lnTo>
                    <a:pt x="560" y="2784"/>
                  </a:lnTo>
                  <a:lnTo>
                    <a:pt x="559" y="2789"/>
                  </a:lnTo>
                  <a:lnTo>
                    <a:pt x="557" y="2792"/>
                  </a:lnTo>
                  <a:lnTo>
                    <a:pt x="555" y="2795"/>
                  </a:lnTo>
                  <a:lnTo>
                    <a:pt x="554" y="2800"/>
                  </a:lnTo>
                  <a:lnTo>
                    <a:pt x="551" y="2803"/>
                  </a:lnTo>
                  <a:lnTo>
                    <a:pt x="549" y="2806"/>
                  </a:lnTo>
                  <a:lnTo>
                    <a:pt x="552" y="2811"/>
                  </a:lnTo>
                  <a:lnTo>
                    <a:pt x="547" y="2813"/>
                  </a:lnTo>
                  <a:lnTo>
                    <a:pt x="543" y="2814"/>
                  </a:lnTo>
                  <a:lnTo>
                    <a:pt x="536" y="2816"/>
                  </a:lnTo>
                  <a:lnTo>
                    <a:pt x="530" y="2816"/>
                  </a:lnTo>
                  <a:lnTo>
                    <a:pt x="522" y="2816"/>
                  </a:lnTo>
                  <a:lnTo>
                    <a:pt x="515" y="2814"/>
                  </a:lnTo>
                  <a:lnTo>
                    <a:pt x="509" y="2814"/>
                  </a:lnTo>
                  <a:lnTo>
                    <a:pt x="503" y="2814"/>
                  </a:lnTo>
                  <a:lnTo>
                    <a:pt x="496" y="2813"/>
                  </a:lnTo>
                  <a:lnTo>
                    <a:pt x="491" y="2813"/>
                  </a:lnTo>
                  <a:lnTo>
                    <a:pt x="487" y="2814"/>
                  </a:lnTo>
                  <a:lnTo>
                    <a:pt x="483" y="2816"/>
                  </a:lnTo>
                  <a:lnTo>
                    <a:pt x="479" y="2816"/>
                  </a:lnTo>
                  <a:lnTo>
                    <a:pt x="474" y="2814"/>
                  </a:lnTo>
                  <a:lnTo>
                    <a:pt x="471" y="2814"/>
                  </a:lnTo>
                  <a:lnTo>
                    <a:pt x="466" y="2814"/>
                  </a:lnTo>
                  <a:lnTo>
                    <a:pt x="463" y="2813"/>
                  </a:lnTo>
                  <a:lnTo>
                    <a:pt x="458" y="2813"/>
                  </a:lnTo>
                  <a:lnTo>
                    <a:pt x="453" y="2813"/>
                  </a:lnTo>
                  <a:lnTo>
                    <a:pt x="450" y="2813"/>
                  </a:lnTo>
                  <a:lnTo>
                    <a:pt x="450" y="2811"/>
                  </a:lnTo>
                  <a:lnTo>
                    <a:pt x="435" y="2810"/>
                  </a:lnTo>
                  <a:lnTo>
                    <a:pt x="423" y="2806"/>
                  </a:lnTo>
                  <a:lnTo>
                    <a:pt x="408" y="2802"/>
                  </a:lnTo>
                  <a:lnTo>
                    <a:pt x="395" y="2798"/>
                  </a:lnTo>
                  <a:lnTo>
                    <a:pt x="383" y="2794"/>
                  </a:lnTo>
                  <a:lnTo>
                    <a:pt x="370" y="2789"/>
                  </a:lnTo>
                  <a:lnTo>
                    <a:pt x="355" y="2784"/>
                  </a:lnTo>
                  <a:lnTo>
                    <a:pt x="341" y="2781"/>
                  </a:lnTo>
                  <a:lnTo>
                    <a:pt x="327" y="2779"/>
                  </a:lnTo>
                  <a:lnTo>
                    <a:pt x="312" y="2778"/>
                  </a:lnTo>
                  <a:lnTo>
                    <a:pt x="303" y="2776"/>
                  </a:lnTo>
                  <a:lnTo>
                    <a:pt x="295" y="2773"/>
                  </a:lnTo>
                  <a:lnTo>
                    <a:pt x="287" y="2770"/>
                  </a:lnTo>
                  <a:lnTo>
                    <a:pt x="277" y="2768"/>
                  </a:lnTo>
                  <a:lnTo>
                    <a:pt x="269" y="2765"/>
                  </a:lnTo>
                  <a:lnTo>
                    <a:pt x="259" y="2763"/>
                  </a:lnTo>
                  <a:lnTo>
                    <a:pt x="251" y="2762"/>
                  </a:lnTo>
                  <a:lnTo>
                    <a:pt x="242" y="2760"/>
                  </a:lnTo>
                  <a:lnTo>
                    <a:pt x="234" y="2760"/>
                  </a:lnTo>
                  <a:lnTo>
                    <a:pt x="224" y="2760"/>
                  </a:lnTo>
                  <a:lnTo>
                    <a:pt x="211" y="2757"/>
                  </a:lnTo>
                  <a:lnTo>
                    <a:pt x="199" y="2755"/>
                  </a:lnTo>
                  <a:lnTo>
                    <a:pt x="184" y="2754"/>
                  </a:lnTo>
                  <a:lnTo>
                    <a:pt x="170" y="2752"/>
                  </a:lnTo>
                  <a:lnTo>
                    <a:pt x="154" y="2752"/>
                  </a:lnTo>
                  <a:lnTo>
                    <a:pt x="139" y="2752"/>
                  </a:lnTo>
                  <a:lnTo>
                    <a:pt x="123" y="2754"/>
                  </a:lnTo>
                  <a:lnTo>
                    <a:pt x="109" y="2755"/>
                  </a:lnTo>
                  <a:lnTo>
                    <a:pt x="95" y="2757"/>
                  </a:lnTo>
                  <a:lnTo>
                    <a:pt x="82" y="2760"/>
                  </a:lnTo>
                  <a:lnTo>
                    <a:pt x="75" y="2763"/>
                  </a:lnTo>
                  <a:lnTo>
                    <a:pt x="69" y="2765"/>
                  </a:lnTo>
                  <a:lnTo>
                    <a:pt x="61" y="2768"/>
                  </a:lnTo>
                  <a:lnTo>
                    <a:pt x="55" y="2771"/>
                  </a:lnTo>
                  <a:lnTo>
                    <a:pt x="47" y="2773"/>
                  </a:lnTo>
                  <a:lnTo>
                    <a:pt x="40" y="2776"/>
                  </a:lnTo>
                  <a:lnTo>
                    <a:pt x="32" y="2779"/>
                  </a:lnTo>
                  <a:lnTo>
                    <a:pt x="26" y="2782"/>
                  </a:lnTo>
                  <a:lnTo>
                    <a:pt x="19" y="2787"/>
                  </a:lnTo>
                  <a:lnTo>
                    <a:pt x="11" y="2790"/>
                  </a:lnTo>
                  <a:lnTo>
                    <a:pt x="10" y="2776"/>
                  </a:lnTo>
                  <a:lnTo>
                    <a:pt x="8" y="2760"/>
                  </a:lnTo>
                  <a:lnTo>
                    <a:pt x="7" y="2744"/>
                  </a:lnTo>
                  <a:lnTo>
                    <a:pt x="5" y="2730"/>
                  </a:lnTo>
                  <a:lnTo>
                    <a:pt x="3" y="2714"/>
                  </a:lnTo>
                  <a:lnTo>
                    <a:pt x="2" y="2699"/>
                  </a:lnTo>
                  <a:lnTo>
                    <a:pt x="0" y="2683"/>
                  </a:lnTo>
                  <a:lnTo>
                    <a:pt x="0" y="2667"/>
                  </a:lnTo>
                  <a:lnTo>
                    <a:pt x="0" y="2651"/>
                  </a:lnTo>
                  <a:lnTo>
                    <a:pt x="0" y="2635"/>
                  </a:lnTo>
                  <a:lnTo>
                    <a:pt x="0" y="2630"/>
                  </a:lnTo>
                  <a:lnTo>
                    <a:pt x="2" y="2627"/>
                  </a:lnTo>
                  <a:lnTo>
                    <a:pt x="3" y="2624"/>
                  </a:lnTo>
                  <a:lnTo>
                    <a:pt x="5" y="2621"/>
                  </a:lnTo>
                  <a:lnTo>
                    <a:pt x="7" y="2618"/>
                  </a:lnTo>
                  <a:lnTo>
                    <a:pt x="8" y="2614"/>
                  </a:lnTo>
                  <a:lnTo>
                    <a:pt x="10" y="2610"/>
                  </a:lnTo>
                  <a:lnTo>
                    <a:pt x="11" y="2606"/>
                  </a:lnTo>
                  <a:lnTo>
                    <a:pt x="13" y="2603"/>
                  </a:lnTo>
                  <a:lnTo>
                    <a:pt x="15" y="2600"/>
                  </a:lnTo>
                  <a:lnTo>
                    <a:pt x="11" y="2598"/>
                  </a:lnTo>
                  <a:lnTo>
                    <a:pt x="13" y="2598"/>
                  </a:lnTo>
                  <a:lnTo>
                    <a:pt x="13" y="2598"/>
                  </a:lnTo>
                  <a:lnTo>
                    <a:pt x="15" y="2598"/>
                  </a:lnTo>
                  <a:lnTo>
                    <a:pt x="15" y="2598"/>
                  </a:lnTo>
                  <a:lnTo>
                    <a:pt x="15" y="2598"/>
                  </a:lnTo>
                  <a:lnTo>
                    <a:pt x="15" y="2597"/>
                  </a:lnTo>
                  <a:lnTo>
                    <a:pt x="16" y="2597"/>
                  </a:lnTo>
                  <a:lnTo>
                    <a:pt x="16" y="2597"/>
                  </a:lnTo>
                  <a:lnTo>
                    <a:pt x="16" y="2597"/>
                  </a:lnTo>
                  <a:lnTo>
                    <a:pt x="18" y="2595"/>
                  </a:lnTo>
                  <a:lnTo>
                    <a:pt x="18" y="2594"/>
                  </a:lnTo>
                  <a:lnTo>
                    <a:pt x="19" y="2590"/>
                  </a:lnTo>
                  <a:lnTo>
                    <a:pt x="21" y="2587"/>
                  </a:lnTo>
                  <a:lnTo>
                    <a:pt x="23" y="2584"/>
                  </a:lnTo>
                  <a:lnTo>
                    <a:pt x="24" y="2582"/>
                  </a:lnTo>
                  <a:lnTo>
                    <a:pt x="26" y="2579"/>
                  </a:lnTo>
                  <a:lnTo>
                    <a:pt x="29" y="2578"/>
                  </a:lnTo>
                  <a:lnTo>
                    <a:pt x="31" y="2574"/>
                  </a:lnTo>
                  <a:lnTo>
                    <a:pt x="32" y="2571"/>
                  </a:lnTo>
                  <a:lnTo>
                    <a:pt x="34" y="2570"/>
                  </a:lnTo>
                  <a:lnTo>
                    <a:pt x="40" y="2562"/>
                  </a:lnTo>
                  <a:lnTo>
                    <a:pt x="47" y="2554"/>
                  </a:lnTo>
                  <a:lnTo>
                    <a:pt x="51" y="2546"/>
                  </a:lnTo>
                  <a:lnTo>
                    <a:pt x="56" y="2538"/>
                  </a:lnTo>
                  <a:lnTo>
                    <a:pt x="63" y="2530"/>
                  </a:lnTo>
                  <a:lnTo>
                    <a:pt x="67" y="2522"/>
                  </a:lnTo>
                  <a:lnTo>
                    <a:pt x="72" y="2514"/>
                  </a:lnTo>
                  <a:lnTo>
                    <a:pt x="77" y="2506"/>
                  </a:lnTo>
                  <a:lnTo>
                    <a:pt x="82" y="2498"/>
                  </a:lnTo>
                  <a:lnTo>
                    <a:pt x="87" y="2488"/>
                  </a:lnTo>
                  <a:lnTo>
                    <a:pt x="104" y="2474"/>
                  </a:lnTo>
                  <a:lnTo>
                    <a:pt x="122" y="2459"/>
                  </a:lnTo>
                  <a:lnTo>
                    <a:pt x="138" y="2443"/>
                  </a:lnTo>
                  <a:lnTo>
                    <a:pt x="154" y="2427"/>
                  </a:lnTo>
                  <a:lnTo>
                    <a:pt x="168" y="2411"/>
                  </a:lnTo>
                  <a:lnTo>
                    <a:pt x="183" y="2395"/>
                  </a:lnTo>
                  <a:lnTo>
                    <a:pt x="199" y="2378"/>
                  </a:lnTo>
                  <a:lnTo>
                    <a:pt x="213" y="2360"/>
                  </a:lnTo>
                  <a:lnTo>
                    <a:pt x="227" y="2342"/>
                  </a:lnTo>
                  <a:lnTo>
                    <a:pt x="242" y="2323"/>
                  </a:lnTo>
                  <a:lnTo>
                    <a:pt x="247" y="2317"/>
                  </a:lnTo>
                  <a:lnTo>
                    <a:pt x="251" y="2310"/>
                  </a:lnTo>
                  <a:lnTo>
                    <a:pt x="256" y="2304"/>
                  </a:lnTo>
                  <a:lnTo>
                    <a:pt x="261" y="2298"/>
                  </a:lnTo>
                  <a:lnTo>
                    <a:pt x="266" y="2291"/>
                  </a:lnTo>
                  <a:lnTo>
                    <a:pt x="271" y="2283"/>
                  </a:lnTo>
                  <a:lnTo>
                    <a:pt x="275" y="2277"/>
                  </a:lnTo>
                  <a:lnTo>
                    <a:pt x="279" y="2270"/>
                  </a:lnTo>
                  <a:lnTo>
                    <a:pt x="283" y="2262"/>
                  </a:lnTo>
                  <a:lnTo>
                    <a:pt x="287" y="2256"/>
                  </a:lnTo>
                  <a:lnTo>
                    <a:pt x="287" y="2256"/>
                  </a:lnTo>
                  <a:lnTo>
                    <a:pt x="287" y="2254"/>
                  </a:lnTo>
                  <a:lnTo>
                    <a:pt x="287" y="2254"/>
                  </a:lnTo>
                  <a:lnTo>
                    <a:pt x="285" y="2253"/>
                  </a:lnTo>
                  <a:lnTo>
                    <a:pt x="285" y="2253"/>
                  </a:lnTo>
                  <a:lnTo>
                    <a:pt x="285" y="2253"/>
                  </a:lnTo>
                  <a:lnTo>
                    <a:pt x="285" y="2251"/>
                  </a:lnTo>
                  <a:lnTo>
                    <a:pt x="287" y="2251"/>
                  </a:lnTo>
                  <a:lnTo>
                    <a:pt x="287" y="2250"/>
                  </a:lnTo>
                  <a:lnTo>
                    <a:pt x="285" y="2250"/>
                  </a:lnTo>
                  <a:lnTo>
                    <a:pt x="287" y="2246"/>
                  </a:lnTo>
                  <a:lnTo>
                    <a:pt x="288" y="2243"/>
                  </a:lnTo>
                  <a:lnTo>
                    <a:pt x="291" y="2240"/>
                  </a:lnTo>
                  <a:lnTo>
                    <a:pt x="293" y="2237"/>
                  </a:lnTo>
                  <a:lnTo>
                    <a:pt x="295" y="2234"/>
                  </a:lnTo>
                  <a:lnTo>
                    <a:pt x="298" y="2230"/>
                  </a:lnTo>
                  <a:lnTo>
                    <a:pt x="299" y="2227"/>
                  </a:lnTo>
                  <a:lnTo>
                    <a:pt x="301" y="2224"/>
                  </a:lnTo>
                  <a:lnTo>
                    <a:pt x="303" y="2221"/>
                  </a:lnTo>
                  <a:lnTo>
                    <a:pt x="303" y="2218"/>
                  </a:lnTo>
                  <a:lnTo>
                    <a:pt x="295" y="2229"/>
                  </a:lnTo>
                  <a:lnTo>
                    <a:pt x="287" y="2238"/>
                  </a:lnTo>
                  <a:lnTo>
                    <a:pt x="280" y="2250"/>
                  </a:lnTo>
                  <a:lnTo>
                    <a:pt x="274" y="2259"/>
                  </a:lnTo>
                  <a:lnTo>
                    <a:pt x="267" y="2270"/>
                  </a:lnTo>
                  <a:lnTo>
                    <a:pt x="261" y="2280"/>
                  </a:lnTo>
                  <a:lnTo>
                    <a:pt x="255" y="2291"/>
                  </a:lnTo>
                  <a:lnTo>
                    <a:pt x="248" y="2302"/>
                  </a:lnTo>
                  <a:lnTo>
                    <a:pt x="240" y="2312"/>
                  </a:lnTo>
                  <a:lnTo>
                    <a:pt x="232" y="2322"/>
                  </a:lnTo>
                  <a:lnTo>
                    <a:pt x="232" y="2325"/>
                  </a:lnTo>
                  <a:lnTo>
                    <a:pt x="231" y="2323"/>
                  </a:lnTo>
                  <a:lnTo>
                    <a:pt x="229" y="2323"/>
                  </a:lnTo>
                  <a:lnTo>
                    <a:pt x="229" y="2323"/>
                  </a:lnTo>
                  <a:lnTo>
                    <a:pt x="227" y="2325"/>
                  </a:lnTo>
                  <a:lnTo>
                    <a:pt x="227" y="2326"/>
                  </a:lnTo>
                  <a:lnTo>
                    <a:pt x="227" y="2326"/>
                  </a:lnTo>
                  <a:lnTo>
                    <a:pt x="227" y="2328"/>
                  </a:lnTo>
                  <a:lnTo>
                    <a:pt x="226" y="2330"/>
                  </a:lnTo>
                  <a:lnTo>
                    <a:pt x="226" y="2331"/>
                  </a:lnTo>
                  <a:lnTo>
                    <a:pt x="224" y="2331"/>
                  </a:lnTo>
                  <a:lnTo>
                    <a:pt x="211" y="2347"/>
                  </a:lnTo>
                  <a:lnTo>
                    <a:pt x="199" y="2362"/>
                  </a:lnTo>
                  <a:lnTo>
                    <a:pt x="184" y="2378"/>
                  </a:lnTo>
                  <a:lnTo>
                    <a:pt x="171" y="2392"/>
                  </a:lnTo>
                  <a:lnTo>
                    <a:pt x="157" y="2406"/>
                  </a:lnTo>
                  <a:lnTo>
                    <a:pt x="143" y="2422"/>
                  </a:lnTo>
                  <a:lnTo>
                    <a:pt x="128" y="2437"/>
                  </a:lnTo>
                  <a:lnTo>
                    <a:pt x="112" y="2450"/>
                  </a:lnTo>
                  <a:lnTo>
                    <a:pt x="98" y="2464"/>
                  </a:lnTo>
                  <a:lnTo>
                    <a:pt x="82" y="2477"/>
                  </a:lnTo>
                  <a:lnTo>
                    <a:pt x="82" y="2477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2" y="2478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80" y="2480"/>
                  </a:lnTo>
                  <a:lnTo>
                    <a:pt x="79" y="2480"/>
                  </a:lnTo>
                  <a:lnTo>
                    <a:pt x="80" y="2475"/>
                  </a:lnTo>
                  <a:lnTo>
                    <a:pt x="82" y="2472"/>
                  </a:lnTo>
                  <a:lnTo>
                    <a:pt x="82" y="2467"/>
                  </a:lnTo>
                  <a:lnTo>
                    <a:pt x="82" y="2464"/>
                  </a:lnTo>
                  <a:lnTo>
                    <a:pt x="80" y="2459"/>
                  </a:lnTo>
                  <a:lnTo>
                    <a:pt x="80" y="2456"/>
                  </a:lnTo>
                  <a:lnTo>
                    <a:pt x="79" y="2451"/>
                  </a:lnTo>
                  <a:lnTo>
                    <a:pt x="79" y="2448"/>
                  </a:lnTo>
                  <a:lnTo>
                    <a:pt x="80" y="2443"/>
                  </a:lnTo>
                  <a:lnTo>
                    <a:pt x="82" y="2438"/>
                  </a:lnTo>
                  <a:lnTo>
                    <a:pt x="82" y="2419"/>
                  </a:lnTo>
                  <a:lnTo>
                    <a:pt x="82" y="2400"/>
                  </a:lnTo>
                  <a:lnTo>
                    <a:pt x="82" y="2382"/>
                  </a:lnTo>
                  <a:lnTo>
                    <a:pt x="82" y="2365"/>
                  </a:lnTo>
                  <a:lnTo>
                    <a:pt x="82" y="2347"/>
                  </a:lnTo>
                  <a:lnTo>
                    <a:pt x="80" y="2330"/>
                  </a:lnTo>
                  <a:lnTo>
                    <a:pt x="80" y="2312"/>
                  </a:lnTo>
                  <a:lnTo>
                    <a:pt x="79" y="2293"/>
                  </a:lnTo>
                  <a:lnTo>
                    <a:pt x="75" y="2274"/>
                  </a:lnTo>
                  <a:lnTo>
                    <a:pt x="72" y="2254"/>
                  </a:lnTo>
                  <a:lnTo>
                    <a:pt x="72" y="2248"/>
                  </a:lnTo>
                  <a:lnTo>
                    <a:pt x="72" y="2243"/>
                  </a:lnTo>
                  <a:lnTo>
                    <a:pt x="72" y="2237"/>
                  </a:lnTo>
                  <a:lnTo>
                    <a:pt x="72" y="2230"/>
                  </a:lnTo>
                  <a:lnTo>
                    <a:pt x="72" y="2224"/>
                  </a:lnTo>
                  <a:lnTo>
                    <a:pt x="72" y="2218"/>
                  </a:lnTo>
                  <a:lnTo>
                    <a:pt x="71" y="2211"/>
                  </a:lnTo>
                  <a:lnTo>
                    <a:pt x="71" y="2205"/>
                  </a:lnTo>
                  <a:lnTo>
                    <a:pt x="71" y="2200"/>
                  </a:lnTo>
                  <a:lnTo>
                    <a:pt x="71" y="2195"/>
                  </a:lnTo>
                  <a:lnTo>
                    <a:pt x="67" y="2189"/>
                  </a:lnTo>
                  <a:lnTo>
                    <a:pt x="66" y="2182"/>
                  </a:lnTo>
                  <a:lnTo>
                    <a:pt x="66" y="2174"/>
                  </a:lnTo>
                  <a:lnTo>
                    <a:pt x="66" y="2166"/>
                  </a:lnTo>
                  <a:lnTo>
                    <a:pt x="66" y="2158"/>
                  </a:lnTo>
                  <a:lnTo>
                    <a:pt x="67" y="2150"/>
                  </a:lnTo>
                  <a:lnTo>
                    <a:pt x="67" y="2142"/>
                  </a:lnTo>
                  <a:lnTo>
                    <a:pt x="67" y="2134"/>
                  </a:lnTo>
                  <a:lnTo>
                    <a:pt x="66" y="2128"/>
                  </a:lnTo>
                  <a:lnTo>
                    <a:pt x="63" y="2122"/>
                  </a:lnTo>
                  <a:lnTo>
                    <a:pt x="63" y="2115"/>
                  </a:lnTo>
                  <a:lnTo>
                    <a:pt x="63" y="2107"/>
                  </a:lnTo>
                  <a:lnTo>
                    <a:pt x="63" y="2101"/>
                  </a:lnTo>
                  <a:lnTo>
                    <a:pt x="63" y="2093"/>
                  </a:lnTo>
                  <a:lnTo>
                    <a:pt x="61" y="2085"/>
                  </a:lnTo>
                  <a:lnTo>
                    <a:pt x="61" y="2077"/>
                  </a:lnTo>
                  <a:lnTo>
                    <a:pt x="61" y="2069"/>
                  </a:lnTo>
                  <a:lnTo>
                    <a:pt x="59" y="2061"/>
                  </a:lnTo>
                  <a:lnTo>
                    <a:pt x="58" y="2053"/>
                  </a:lnTo>
                  <a:lnTo>
                    <a:pt x="58" y="2045"/>
                  </a:lnTo>
                  <a:lnTo>
                    <a:pt x="56" y="2045"/>
                  </a:lnTo>
                  <a:lnTo>
                    <a:pt x="55" y="2043"/>
                  </a:lnTo>
                  <a:lnTo>
                    <a:pt x="55" y="2043"/>
                  </a:lnTo>
                  <a:lnTo>
                    <a:pt x="55" y="2042"/>
                  </a:lnTo>
                  <a:lnTo>
                    <a:pt x="55" y="2040"/>
                  </a:lnTo>
                  <a:lnTo>
                    <a:pt x="56" y="2040"/>
                  </a:lnTo>
                  <a:lnTo>
                    <a:pt x="56" y="2038"/>
                  </a:lnTo>
                  <a:lnTo>
                    <a:pt x="56" y="2037"/>
                  </a:lnTo>
                  <a:lnTo>
                    <a:pt x="56" y="2037"/>
                  </a:lnTo>
                  <a:lnTo>
                    <a:pt x="55" y="2035"/>
                  </a:lnTo>
                  <a:lnTo>
                    <a:pt x="53" y="2029"/>
                  </a:lnTo>
                  <a:lnTo>
                    <a:pt x="53" y="2024"/>
                  </a:lnTo>
                  <a:lnTo>
                    <a:pt x="51" y="2018"/>
                  </a:lnTo>
                  <a:lnTo>
                    <a:pt x="51" y="2013"/>
                  </a:lnTo>
                  <a:lnTo>
                    <a:pt x="51" y="2008"/>
                  </a:lnTo>
                  <a:lnTo>
                    <a:pt x="51" y="2003"/>
                  </a:lnTo>
                  <a:lnTo>
                    <a:pt x="50" y="1998"/>
                  </a:lnTo>
                  <a:lnTo>
                    <a:pt x="50" y="1992"/>
                  </a:lnTo>
                  <a:lnTo>
                    <a:pt x="48" y="1987"/>
                  </a:lnTo>
                  <a:lnTo>
                    <a:pt x="47" y="1981"/>
                  </a:lnTo>
                  <a:lnTo>
                    <a:pt x="45" y="1965"/>
                  </a:lnTo>
                  <a:lnTo>
                    <a:pt x="45" y="1950"/>
                  </a:lnTo>
                  <a:lnTo>
                    <a:pt x="43" y="1934"/>
                  </a:lnTo>
                  <a:lnTo>
                    <a:pt x="43" y="1920"/>
                  </a:lnTo>
                  <a:lnTo>
                    <a:pt x="43" y="1904"/>
                  </a:lnTo>
                  <a:lnTo>
                    <a:pt x="45" y="1888"/>
                  </a:lnTo>
                  <a:lnTo>
                    <a:pt x="47" y="1874"/>
                  </a:lnTo>
                  <a:lnTo>
                    <a:pt x="48" y="1858"/>
                  </a:lnTo>
                  <a:lnTo>
                    <a:pt x="51" y="1842"/>
                  </a:lnTo>
                  <a:lnTo>
                    <a:pt x="56" y="1826"/>
                  </a:lnTo>
                  <a:lnTo>
                    <a:pt x="56" y="1816"/>
                  </a:lnTo>
                  <a:lnTo>
                    <a:pt x="58" y="1808"/>
                  </a:lnTo>
                  <a:lnTo>
                    <a:pt x="59" y="1798"/>
                  </a:lnTo>
                  <a:lnTo>
                    <a:pt x="63" y="1789"/>
                  </a:lnTo>
                  <a:lnTo>
                    <a:pt x="66" y="1781"/>
                  </a:lnTo>
                  <a:lnTo>
                    <a:pt x="69" y="1771"/>
                  </a:lnTo>
                  <a:lnTo>
                    <a:pt x="72" y="1763"/>
                  </a:lnTo>
                  <a:lnTo>
                    <a:pt x="75" y="1755"/>
                  </a:lnTo>
                  <a:lnTo>
                    <a:pt x="79" y="1747"/>
                  </a:lnTo>
                  <a:lnTo>
                    <a:pt x="82" y="1739"/>
                  </a:lnTo>
                  <a:lnTo>
                    <a:pt x="83" y="1736"/>
                  </a:lnTo>
                  <a:lnTo>
                    <a:pt x="83" y="1731"/>
                  </a:lnTo>
                  <a:lnTo>
                    <a:pt x="85" y="1726"/>
                  </a:lnTo>
                  <a:lnTo>
                    <a:pt x="85" y="1722"/>
                  </a:lnTo>
                  <a:lnTo>
                    <a:pt x="87" y="1718"/>
                  </a:lnTo>
                  <a:lnTo>
                    <a:pt x="87" y="1714"/>
                  </a:lnTo>
                  <a:lnTo>
                    <a:pt x="88" y="1709"/>
                  </a:lnTo>
                  <a:lnTo>
                    <a:pt x="88" y="1704"/>
                  </a:lnTo>
                  <a:lnTo>
                    <a:pt x="88" y="1701"/>
                  </a:lnTo>
                  <a:lnTo>
                    <a:pt x="90" y="1696"/>
                  </a:lnTo>
                  <a:lnTo>
                    <a:pt x="91" y="1688"/>
                  </a:lnTo>
                  <a:lnTo>
                    <a:pt x="93" y="1680"/>
                  </a:lnTo>
                  <a:lnTo>
                    <a:pt x="95" y="1672"/>
                  </a:lnTo>
                  <a:lnTo>
                    <a:pt x="95" y="1662"/>
                  </a:lnTo>
                  <a:lnTo>
                    <a:pt x="96" y="1654"/>
                  </a:lnTo>
                  <a:lnTo>
                    <a:pt x="96" y="1645"/>
                  </a:lnTo>
                  <a:lnTo>
                    <a:pt x="98" y="1637"/>
                  </a:lnTo>
                  <a:lnTo>
                    <a:pt x="98" y="1629"/>
                  </a:lnTo>
                  <a:lnTo>
                    <a:pt x="99" y="1619"/>
                  </a:lnTo>
                  <a:lnTo>
                    <a:pt x="103" y="1611"/>
                  </a:lnTo>
                  <a:lnTo>
                    <a:pt x="106" y="1589"/>
                  </a:lnTo>
                  <a:lnTo>
                    <a:pt x="111" y="1568"/>
                  </a:lnTo>
                  <a:lnTo>
                    <a:pt x="112" y="1546"/>
                  </a:lnTo>
                  <a:lnTo>
                    <a:pt x="115" y="1526"/>
                  </a:lnTo>
                  <a:lnTo>
                    <a:pt x="117" y="1506"/>
                  </a:lnTo>
                  <a:lnTo>
                    <a:pt x="120" y="1485"/>
                  </a:lnTo>
                  <a:lnTo>
                    <a:pt x="122" y="1464"/>
                  </a:lnTo>
                  <a:lnTo>
                    <a:pt x="123" y="1443"/>
                  </a:lnTo>
                  <a:lnTo>
                    <a:pt x="127" y="1421"/>
                  </a:lnTo>
                  <a:lnTo>
                    <a:pt x="130" y="1398"/>
                  </a:lnTo>
                  <a:lnTo>
                    <a:pt x="130" y="1395"/>
                  </a:lnTo>
                  <a:lnTo>
                    <a:pt x="130" y="1390"/>
                  </a:lnTo>
                  <a:lnTo>
                    <a:pt x="130" y="1387"/>
                  </a:lnTo>
                  <a:lnTo>
                    <a:pt x="130" y="1382"/>
                  </a:lnTo>
                  <a:lnTo>
                    <a:pt x="130" y="1378"/>
                  </a:lnTo>
                  <a:lnTo>
                    <a:pt x="131" y="1373"/>
                  </a:lnTo>
                  <a:lnTo>
                    <a:pt x="131" y="1368"/>
                  </a:lnTo>
                  <a:lnTo>
                    <a:pt x="131" y="1365"/>
                  </a:lnTo>
                  <a:lnTo>
                    <a:pt x="133" y="1360"/>
                  </a:lnTo>
                  <a:lnTo>
                    <a:pt x="135" y="1357"/>
                  </a:lnTo>
                  <a:lnTo>
                    <a:pt x="133" y="1355"/>
                  </a:lnTo>
                  <a:lnTo>
                    <a:pt x="133" y="1354"/>
                  </a:lnTo>
                  <a:lnTo>
                    <a:pt x="133" y="1354"/>
                  </a:lnTo>
                  <a:lnTo>
                    <a:pt x="133" y="1352"/>
                  </a:lnTo>
                  <a:lnTo>
                    <a:pt x="133" y="1350"/>
                  </a:lnTo>
                  <a:lnTo>
                    <a:pt x="133" y="1349"/>
                  </a:lnTo>
                  <a:lnTo>
                    <a:pt x="135" y="1347"/>
                  </a:lnTo>
                  <a:lnTo>
                    <a:pt x="135" y="1347"/>
                  </a:lnTo>
                  <a:lnTo>
                    <a:pt x="135" y="1346"/>
                  </a:lnTo>
                  <a:lnTo>
                    <a:pt x="136" y="1344"/>
                  </a:lnTo>
                  <a:lnTo>
                    <a:pt x="135" y="1338"/>
                  </a:lnTo>
                  <a:lnTo>
                    <a:pt x="135" y="1331"/>
                  </a:lnTo>
                  <a:lnTo>
                    <a:pt x="135" y="1326"/>
                  </a:lnTo>
                  <a:lnTo>
                    <a:pt x="135" y="1320"/>
                  </a:lnTo>
                  <a:lnTo>
                    <a:pt x="135" y="1315"/>
                  </a:lnTo>
                  <a:lnTo>
                    <a:pt x="136" y="1310"/>
                  </a:lnTo>
                  <a:lnTo>
                    <a:pt x="136" y="1306"/>
                  </a:lnTo>
                  <a:lnTo>
                    <a:pt x="136" y="1301"/>
                  </a:lnTo>
                  <a:lnTo>
                    <a:pt x="138" y="1296"/>
                  </a:lnTo>
                  <a:lnTo>
                    <a:pt x="139" y="1291"/>
                  </a:lnTo>
                  <a:lnTo>
                    <a:pt x="139" y="1286"/>
                  </a:lnTo>
                  <a:lnTo>
                    <a:pt x="139" y="1283"/>
                  </a:lnTo>
                  <a:lnTo>
                    <a:pt x="141" y="1280"/>
                  </a:lnTo>
                  <a:lnTo>
                    <a:pt x="141" y="1277"/>
                  </a:lnTo>
                  <a:lnTo>
                    <a:pt x="141" y="1272"/>
                  </a:lnTo>
                  <a:lnTo>
                    <a:pt x="143" y="1269"/>
                  </a:lnTo>
                  <a:lnTo>
                    <a:pt x="143" y="1266"/>
                  </a:lnTo>
                  <a:lnTo>
                    <a:pt x="143" y="1262"/>
                  </a:lnTo>
                  <a:lnTo>
                    <a:pt x="144" y="1259"/>
                  </a:lnTo>
                  <a:lnTo>
                    <a:pt x="146" y="1256"/>
                  </a:lnTo>
                  <a:lnTo>
                    <a:pt x="144" y="1251"/>
                  </a:lnTo>
                  <a:lnTo>
                    <a:pt x="144" y="1248"/>
                  </a:lnTo>
                  <a:lnTo>
                    <a:pt x="144" y="1243"/>
                  </a:lnTo>
                  <a:lnTo>
                    <a:pt x="144" y="1238"/>
                  </a:lnTo>
                  <a:lnTo>
                    <a:pt x="146" y="1232"/>
                  </a:lnTo>
                  <a:lnTo>
                    <a:pt x="146" y="1227"/>
                  </a:lnTo>
                  <a:lnTo>
                    <a:pt x="146" y="1222"/>
                  </a:lnTo>
                  <a:lnTo>
                    <a:pt x="146" y="1218"/>
                  </a:lnTo>
                  <a:lnTo>
                    <a:pt x="146" y="1213"/>
                  </a:lnTo>
                  <a:lnTo>
                    <a:pt x="144" y="1210"/>
                  </a:lnTo>
                  <a:lnTo>
                    <a:pt x="146" y="1210"/>
                  </a:lnTo>
                  <a:lnTo>
                    <a:pt x="146" y="1210"/>
                  </a:lnTo>
                  <a:lnTo>
                    <a:pt x="146" y="1210"/>
                  </a:lnTo>
                  <a:lnTo>
                    <a:pt x="147" y="1210"/>
                  </a:lnTo>
                  <a:lnTo>
                    <a:pt x="147" y="1210"/>
                  </a:lnTo>
                  <a:lnTo>
                    <a:pt x="147" y="1210"/>
                  </a:lnTo>
                  <a:lnTo>
                    <a:pt x="149" y="1210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5"/>
                  </a:lnTo>
                  <a:lnTo>
                    <a:pt x="147" y="1202"/>
                  </a:lnTo>
                  <a:lnTo>
                    <a:pt x="147" y="1198"/>
                  </a:lnTo>
                  <a:lnTo>
                    <a:pt x="147" y="1195"/>
                  </a:lnTo>
                  <a:lnTo>
                    <a:pt x="147" y="1192"/>
                  </a:lnTo>
                  <a:lnTo>
                    <a:pt x="149" y="1190"/>
                  </a:lnTo>
                  <a:lnTo>
                    <a:pt x="149" y="1187"/>
                  </a:lnTo>
                  <a:lnTo>
                    <a:pt x="149" y="1184"/>
                  </a:lnTo>
                  <a:lnTo>
                    <a:pt x="149" y="1181"/>
                  </a:lnTo>
                  <a:lnTo>
                    <a:pt x="149" y="1178"/>
                  </a:lnTo>
                  <a:lnTo>
                    <a:pt x="151" y="1171"/>
                  </a:lnTo>
                  <a:lnTo>
                    <a:pt x="151" y="1166"/>
                  </a:lnTo>
                  <a:lnTo>
                    <a:pt x="152" y="1162"/>
                  </a:lnTo>
                  <a:lnTo>
                    <a:pt x="152" y="1155"/>
                  </a:lnTo>
                  <a:lnTo>
                    <a:pt x="154" y="1150"/>
                  </a:lnTo>
                  <a:lnTo>
                    <a:pt x="154" y="1146"/>
                  </a:lnTo>
                  <a:lnTo>
                    <a:pt x="155" y="1139"/>
                  </a:lnTo>
                  <a:lnTo>
                    <a:pt x="155" y="1134"/>
                  </a:lnTo>
                  <a:lnTo>
                    <a:pt x="155" y="1128"/>
                  </a:lnTo>
                  <a:lnTo>
                    <a:pt x="154" y="1123"/>
                  </a:lnTo>
                  <a:lnTo>
                    <a:pt x="155" y="1120"/>
                  </a:lnTo>
                  <a:lnTo>
                    <a:pt x="157" y="1115"/>
                  </a:lnTo>
                  <a:lnTo>
                    <a:pt x="159" y="1110"/>
                  </a:lnTo>
                  <a:lnTo>
                    <a:pt x="159" y="1106"/>
                  </a:lnTo>
                  <a:lnTo>
                    <a:pt x="159" y="1099"/>
                  </a:lnTo>
                  <a:lnTo>
                    <a:pt x="159" y="1094"/>
                  </a:lnTo>
                  <a:lnTo>
                    <a:pt x="159" y="1090"/>
                  </a:lnTo>
                  <a:lnTo>
                    <a:pt x="159" y="1085"/>
                  </a:lnTo>
                  <a:lnTo>
                    <a:pt x="159" y="1078"/>
                  </a:lnTo>
                  <a:lnTo>
                    <a:pt x="160" y="1074"/>
                  </a:lnTo>
                  <a:lnTo>
                    <a:pt x="160" y="1074"/>
                  </a:lnTo>
                  <a:lnTo>
                    <a:pt x="162" y="1072"/>
                  </a:lnTo>
                  <a:lnTo>
                    <a:pt x="162" y="1070"/>
                  </a:lnTo>
                  <a:lnTo>
                    <a:pt x="163" y="1069"/>
                  </a:lnTo>
                  <a:lnTo>
                    <a:pt x="163" y="1067"/>
                  </a:lnTo>
                  <a:lnTo>
                    <a:pt x="163" y="1066"/>
                  </a:lnTo>
                  <a:lnTo>
                    <a:pt x="163" y="1064"/>
                  </a:lnTo>
                  <a:lnTo>
                    <a:pt x="163" y="1062"/>
                  </a:lnTo>
                  <a:lnTo>
                    <a:pt x="162" y="1061"/>
                  </a:lnTo>
                  <a:lnTo>
                    <a:pt x="160" y="1059"/>
                  </a:lnTo>
                  <a:lnTo>
                    <a:pt x="162" y="1053"/>
                  </a:lnTo>
                  <a:lnTo>
                    <a:pt x="162" y="1048"/>
                  </a:lnTo>
                  <a:lnTo>
                    <a:pt x="162" y="1042"/>
                  </a:lnTo>
                  <a:lnTo>
                    <a:pt x="163" y="1037"/>
                  </a:lnTo>
                  <a:lnTo>
                    <a:pt x="163" y="1030"/>
                  </a:lnTo>
                  <a:lnTo>
                    <a:pt x="165" y="1024"/>
                  </a:lnTo>
                  <a:lnTo>
                    <a:pt x="165" y="1018"/>
                  </a:lnTo>
                  <a:lnTo>
                    <a:pt x="165" y="1011"/>
                  </a:lnTo>
                  <a:lnTo>
                    <a:pt x="167" y="1005"/>
                  </a:lnTo>
                  <a:lnTo>
                    <a:pt x="167" y="998"/>
                  </a:lnTo>
                  <a:lnTo>
                    <a:pt x="170" y="998"/>
                  </a:lnTo>
                  <a:lnTo>
                    <a:pt x="170" y="973"/>
                  </a:lnTo>
                  <a:lnTo>
                    <a:pt x="171" y="949"/>
                  </a:lnTo>
                  <a:lnTo>
                    <a:pt x="175" y="923"/>
                  </a:lnTo>
                  <a:lnTo>
                    <a:pt x="178" y="898"/>
                  </a:lnTo>
                  <a:lnTo>
                    <a:pt x="181" y="872"/>
                  </a:lnTo>
                  <a:lnTo>
                    <a:pt x="184" y="848"/>
                  </a:lnTo>
                  <a:lnTo>
                    <a:pt x="186" y="822"/>
                  </a:lnTo>
                  <a:lnTo>
                    <a:pt x="187" y="798"/>
                  </a:lnTo>
                  <a:lnTo>
                    <a:pt x="187" y="774"/>
                  </a:lnTo>
                  <a:lnTo>
                    <a:pt x="184" y="752"/>
                  </a:lnTo>
                  <a:lnTo>
                    <a:pt x="183" y="722"/>
                  </a:lnTo>
                  <a:lnTo>
                    <a:pt x="183" y="693"/>
                  </a:lnTo>
                  <a:lnTo>
                    <a:pt x="184" y="666"/>
                  </a:lnTo>
                  <a:lnTo>
                    <a:pt x="186" y="638"/>
                  </a:lnTo>
                  <a:lnTo>
                    <a:pt x="189" y="611"/>
                  </a:lnTo>
                  <a:lnTo>
                    <a:pt x="192" y="584"/>
                  </a:lnTo>
                  <a:lnTo>
                    <a:pt x="197" y="558"/>
                  </a:lnTo>
                  <a:lnTo>
                    <a:pt x="200" y="531"/>
                  </a:lnTo>
                  <a:lnTo>
                    <a:pt x="205" y="504"/>
                  </a:lnTo>
                  <a:lnTo>
                    <a:pt x="210" y="475"/>
                  </a:lnTo>
                  <a:lnTo>
                    <a:pt x="211" y="466"/>
                  </a:lnTo>
                  <a:lnTo>
                    <a:pt x="213" y="454"/>
                  </a:lnTo>
                  <a:lnTo>
                    <a:pt x="215" y="443"/>
                  </a:lnTo>
                  <a:lnTo>
                    <a:pt x="216" y="432"/>
                  </a:lnTo>
                  <a:lnTo>
                    <a:pt x="218" y="421"/>
                  </a:lnTo>
                  <a:lnTo>
                    <a:pt x="219" y="411"/>
                  </a:lnTo>
                  <a:lnTo>
                    <a:pt x="221" y="400"/>
                  </a:lnTo>
                  <a:lnTo>
                    <a:pt x="223" y="389"/>
                  </a:lnTo>
                  <a:lnTo>
                    <a:pt x="224" y="378"/>
                  </a:lnTo>
                  <a:lnTo>
                    <a:pt x="224" y="368"/>
                  </a:lnTo>
                  <a:lnTo>
                    <a:pt x="229" y="354"/>
                  </a:lnTo>
                  <a:lnTo>
                    <a:pt x="232" y="338"/>
                  </a:lnTo>
                  <a:lnTo>
                    <a:pt x="234" y="322"/>
                  </a:lnTo>
                  <a:lnTo>
                    <a:pt x="237" y="307"/>
                  </a:lnTo>
                  <a:lnTo>
                    <a:pt x="240" y="291"/>
                  </a:lnTo>
                  <a:lnTo>
                    <a:pt x="245" y="277"/>
                  </a:lnTo>
                  <a:lnTo>
                    <a:pt x="251" y="262"/>
                  </a:lnTo>
                  <a:lnTo>
                    <a:pt x="258" y="250"/>
                  </a:lnTo>
                  <a:lnTo>
                    <a:pt x="267" y="237"/>
                  </a:lnTo>
                  <a:lnTo>
                    <a:pt x="280" y="224"/>
                  </a:lnTo>
                  <a:lnTo>
                    <a:pt x="285" y="214"/>
                  </a:lnTo>
                  <a:lnTo>
                    <a:pt x="290" y="205"/>
                  </a:lnTo>
                  <a:lnTo>
                    <a:pt x="296" y="195"/>
                  </a:lnTo>
                  <a:lnTo>
                    <a:pt x="303" y="186"/>
                  </a:lnTo>
                  <a:lnTo>
                    <a:pt x="309" y="176"/>
                  </a:lnTo>
                  <a:lnTo>
                    <a:pt x="315" y="166"/>
                  </a:lnTo>
                  <a:lnTo>
                    <a:pt x="322" y="157"/>
                  </a:lnTo>
                  <a:lnTo>
                    <a:pt x="328" y="147"/>
                  </a:lnTo>
                  <a:lnTo>
                    <a:pt x="335" y="138"/>
                  </a:lnTo>
                  <a:lnTo>
                    <a:pt x="339" y="128"/>
                  </a:lnTo>
                  <a:lnTo>
                    <a:pt x="343" y="123"/>
                  </a:lnTo>
                  <a:lnTo>
                    <a:pt x="346" y="117"/>
                  </a:lnTo>
                  <a:lnTo>
                    <a:pt x="349" y="112"/>
                  </a:lnTo>
                  <a:lnTo>
                    <a:pt x="352" y="107"/>
                  </a:lnTo>
                  <a:lnTo>
                    <a:pt x="355" y="101"/>
                  </a:lnTo>
                  <a:lnTo>
                    <a:pt x="359" y="96"/>
                  </a:lnTo>
                  <a:lnTo>
                    <a:pt x="360" y="91"/>
                  </a:lnTo>
                  <a:lnTo>
                    <a:pt x="363" y="85"/>
                  </a:lnTo>
                  <a:lnTo>
                    <a:pt x="365" y="80"/>
                  </a:lnTo>
                  <a:lnTo>
                    <a:pt x="368" y="74"/>
                  </a:lnTo>
                  <a:lnTo>
                    <a:pt x="370" y="75"/>
                  </a:lnTo>
                  <a:lnTo>
                    <a:pt x="371" y="74"/>
                  </a:lnTo>
                  <a:lnTo>
                    <a:pt x="373" y="74"/>
                  </a:lnTo>
                  <a:lnTo>
                    <a:pt x="373" y="72"/>
                  </a:lnTo>
                  <a:lnTo>
                    <a:pt x="375" y="70"/>
                  </a:lnTo>
                  <a:lnTo>
                    <a:pt x="375" y="69"/>
                  </a:lnTo>
                  <a:lnTo>
                    <a:pt x="375" y="66"/>
                  </a:lnTo>
                  <a:lnTo>
                    <a:pt x="375" y="64"/>
                  </a:lnTo>
                  <a:lnTo>
                    <a:pt x="375" y="62"/>
                  </a:lnTo>
                  <a:lnTo>
                    <a:pt x="376" y="61"/>
                  </a:lnTo>
                  <a:lnTo>
                    <a:pt x="387" y="62"/>
                  </a:lnTo>
                  <a:lnTo>
                    <a:pt x="399" y="64"/>
                  </a:lnTo>
                  <a:lnTo>
                    <a:pt x="408" y="67"/>
                  </a:lnTo>
                  <a:lnTo>
                    <a:pt x="419" y="69"/>
                  </a:lnTo>
                  <a:lnTo>
                    <a:pt x="429" y="72"/>
                  </a:lnTo>
                  <a:lnTo>
                    <a:pt x="440" y="75"/>
                  </a:lnTo>
                  <a:lnTo>
                    <a:pt x="451" y="78"/>
                  </a:lnTo>
                  <a:lnTo>
                    <a:pt x="461" y="80"/>
                  </a:lnTo>
                  <a:lnTo>
                    <a:pt x="472" y="83"/>
                  </a:lnTo>
                  <a:lnTo>
                    <a:pt x="483" y="85"/>
                  </a:lnTo>
                  <a:lnTo>
                    <a:pt x="496" y="85"/>
                  </a:lnTo>
                  <a:lnTo>
                    <a:pt x="511" y="86"/>
                  </a:lnTo>
                  <a:lnTo>
                    <a:pt x="523" y="88"/>
                  </a:lnTo>
                  <a:lnTo>
                    <a:pt x="536" y="88"/>
                  </a:lnTo>
                  <a:lnTo>
                    <a:pt x="549" y="90"/>
                  </a:lnTo>
                  <a:lnTo>
                    <a:pt x="562" y="91"/>
                  </a:lnTo>
                  <a:lnTo>
                    <a:pt x="576" y="93"/>
                  </a:lnTo>
                  <a:lnTo>
                    <a:pt x="589" y="94"/>
                  </a:lnTo>
                  <a:lnTo>
                    <a:pt x="603" y="96"/>
                  </a:lnTo>
                  <a:lnTo>
                    <a:pt x="618" y="98"/>
                  </a:lnTo>
                  <a:lnTo>
                    <a:pt x="619" y="98"/>
                  </a:lnTo>
                  <a:lnTo>
                    <a:pt x="623" y="98"/>
                  </a:lnTo>
                  <a:lnTo>
                    <a:pt x="624" y="98"/>
                  </a:lnTo>
                  <a:lnTo>
                    <a:pt x="627" y="98"/>
                  </a:lnTo>
                  <a:lnTo>
                    <a:pt x="631" y="98"/>
                  </a:lnTo>
                  <a:lnTo>
                    <a:pt x="634" y="98"/>
                  </a:lnTo>
                  <a:lnTo>
                    <a:pt x="635" y="98"/>
                  </a:lnTo>
                  <a:lnTo>
                    <a:pt x="637" y="99"/>
                  </a:lnTo>
                  <a:lnTo>
                    <a:pt x="637" y="102"/>
                  </a:lnTo>
                  <a:lnTo>
                    <a:pt x="637" y="107"/>
                  </a:lnTo>
                  <a:lnTo>
                    <a:pt x="640" y="112"/>
                  </a:lnTo>
                  <a:lnTo>
                    <a:pt x="642" y="118"/>
                  </a:lnTo>
                  <a:lnTo>
                    <a:pt x="642" y="125"/>
                  </a:lnTo>
                  <a:lnTo>
                    <a:pt x="640" y="131"/>
                  </a:lnTo>
                  <a:lnTo>
                    <a:pt x="639" y="138"/>
                  </a:lnTo>
                  <a:lnTo>
                    <a:pt x="639" y="144"/>
                  </a:lnTo>
                  <a:lnTo>
                    <a:pt x="637" y="150"/>
                  </a:lnTo>
                  <a:lnTo>
                    <a:pt x="635" y="157"/>
                  </a:lnTo>
                  <a:lnTo>
                    <a:pt x="635" y="163"/>
                  </a:lnTo>
                  <a:lnTo>
                    <a:pt x="637" y="170"/>
                  </a:lnTo>
                  <a:lnTo>
                    <a:pt x="637" y="184"/>
                  </a:lnTo>
                  <a:lnTo>
                    <a:pt x="635" y="197"/>
                  </a:lnTo>
                  <a:lnTo>
                    <a:pt x="635" y="211"/>
                  </a:lnTo>
                  <a:lnTo>
                    <a:pt x="635" y="226"/>
                  </a:lnTo>
                  <a:lnTo>
                    <a:pt x="635" y="240"/>
                  </a:lnTo>
                  <a:lnTo>
                    <a:pt x="635" y="254"/>
                  </a:lnTo>
                  <a:lnTo>
                    <a:pt x="635" y="267"/>
                  </a:lnTo>
                  <a:lnTo>
                    <a:pt x="635" y="282"/>
                  </a:lnTo>
                  <a:lnTo>
                    <a:pt x="637" y="296"/>
                  </a:lnTo>
                  <a:lnTo>
                    <a:pt x="637" y="310"/>
                  </a:lnTo>
                  <a:lnTo>
                    <a:pt x="637" y="318"/>
                  </a:lnTo>
                  <a:lnTo>
                    <a:pt x="639" y="326"/>
                  </a:lnTo>
                  <a:lnTo>
                    <a:pt x="639" y="336"/>
                  </a:lnTo>
                  <a:lnTo>
                    <a:pt x="639" y="344"/>
                  </a:lnTo>
                  <a:lnTo>
                    <a:pt x="639" y="352"/>
                  </a:lnTo>
                  <a:lnTo>
                    <a:pt x="640" y="360"/>
                  </a:lnTo>
                  <a:lnTo>
                    <a:pt x="640" y="368"/>
                  </a:lnTo>
                  <a:lnTo>
                    <a:pt x="642" y="376"/>
                  </a:lnTo>
                  <a:lnTo>
                    <a:pt x="643" y="384"/>
                  </a:lnTo>
                  <a:lnTo>
                    <a:pt x="645" y="392"/>
                  </a:lnTo>
                  <a:lnTo>
                    <a:pt x="645" y="400"/>
                  </a:lnTo>
                  <a:lnTo>
                    <a:pt x="643" y="406"/>
                  </a:lnTo>
                  <a:lnTo>
                    <a:pt x="643" y="413"/>
                  </a:lnTo>
                  <a:lnTo>
                    <a:pt x="643" y="421"/>
                  </a:lnTo>
                  <a:lnTo>
                    <a:pt x="645" y="427"/>
                  </a:lnTo>
                  <a:lnTo>
                    <a:pt x="645" y="434"/>
                  </a:lnTo>
                  <a:lnTo>
                    <a:pt x="647" y="442"/>
                  </a:lnTo>
                  <a:lnTo>
                    <a:pt x="650" y="448"/>
                  </a:lnTo>
                  <a:lnTo>
                    <a:pt x="653" y="454"/>
                  </a:lnTo>
                  <a:lnTo>
                    <a:pt x="656" y="461"/>
                  </a:lnTo>
                  <a:lnTo>
                    <a:pt x="659" y="470"/>
                  </a:lnTo>
                  <a:lnTo>
                    <a:pt x="663" y="478"/>
                  </a:lnTo>
                  <a:lnTo>
                    <a:pt x="666" y="486"/>
                  </a:lnTo>
                  <a:lnTo>
                    <a:pt x="671" y="493"/>
                  </a:lnTo>
                  <a:lnTo>
                    <a:pt x="675" y="501"/>
                  </a:lnTo>
                  <a:lnTo>
                    <a:pt x="679" y="509"/>
                  </a:lnTo>
                  <a:lnTo>
                    <a:pt x="683" y="515"/>
                  </a:lnTo>
                  <a:lnTo>
                    <a:pt x="688" y="523"/>
                  </a:lnTo>
                  <a:lnTo>
                    <a:pt x="693" y="531"/>
                  </a:lnTo>
                  <a:lnTo>
                    <a:pt x="698" y="539"/>
                  </a:lnTo>
                  <a:lnTo>
                    <a:pt x="703" y="542"/>
                  </a:lnTo>
                  <a:lnTo>
                    <a:pt x="707" y="546"/>
                  </a:lnTo>
                  <a:lnTo>
                    <a:pt x="712" y="550"/>
                  </a:lnTo>
                  <a:lnTo>
                    <a:pt x="715" y="555"/>
                  </a:lnTo>
                  <a:lnTo>
                    <a:pt x="719" y="560"/>
                  </a:lnTo>
                  <a:lnTo>
                    <a:pt x="722" y="565"/>
                  </a:lnTo>
                  <a:lnTo>
                    <a:pt x="727" y="568"/>
                  </a:lnTo>
                  <a:lnTo>
                    <a:pt x="730" y="570"/>
                  </a:lnTo>
                  <a:lnTo>
                    <a:pt x="736" y="570"/>
                  </a:lnTo>
                  <a:lnTo>
                    <a:pt x="743" y="568"/>
                  </a:lnTo>
                  <a:lnTo>
                    <a:pt x="736" y="565"/>
                  </a:lnTo>
                  <a:lnTo>
                    <a:pt x="731" y="560"/>
                  </a:lnTo>
                  <a:lnTo>
                    <a:pt x="727" y="555"/>
                  </a:lnTo>
                  <a:lnTo>
                    <a:pt x="722" y="550"/>
                  </a:lnTo>
                  <a:lnTo>
                    <a:pt x="717" y="546"/>
                  </a:lnTo>
                  <a:lnTo>
                    <a:pt x="714" y="541"/>
                  </a:lnTo>
                  <a:lnTo>
                    <a:pt x="709" y="534"/>
                  </a:lnTo>
                  <a:lnTo>
                    <a:pt x="706" y="530"/>
                  </a:lnTo>
                  <a:lnTo>
                    <a:pt x="701" y="523"/>
                  </a:lnTo>
                  <a:lnTo>
                    <a:pt x="696" y="517"/>
                  </a:lnTo>
                  <a:lnTo>
                    <a:pt x="695" y="512"/>
                  </a:lnTo>
                  <a:lnTo>
                    <a:pt x="691" y="506"/>
                  </a:lnTo>
                  <a:lnTo>
                    <a:pt x="688" y="499"/>
                  </a:lnTo>
                  <a:lnTo>
                    <a:pt x="685" y="494"/>
                  </a:lnTo>
                  <a:lnTo>
                    <a:pt x="682" y="488"/>
                  </a:lnTo>
                  <a:lnTo>
                    <a:pt x="679" y="483"/>
                  </a:lnTo>
                  <a:lnTo>
                    <a:pt x="674" y="478"/>
                  </a:lnTo>
                  <a:lnTo>
                    <a:pt x="672" y="472"/>
                  </a:lnTo>
                  <a:lnTo>
                    <a:pt x="669" y="466"/>
                  </a:lnTo>
                  <a:lnTo>
                    <a:pt x="667" y="461"/>
                  </a:lnTo>
                  <a:lnTo>
                    <a:pt x="664" y="454"/>
                  </a:lnTo>
                  <a:lnTo>
                    <a:pt x="661" y="448"/>
                  </a:lnTo>
                  <a:lnTo>
                    <a:pt x="659" y="442"/>
                  </a:lnTo>
                  <a:lnTo>
                    <a:pt x="658" y="435"/>
                  </a:lnTo>
                  <a:lnTo>
                    <a:pt x="658" y="427"/>
                  </a:lnTo>
                  <a:lnTo>
                    <a:pt x="656" y="419"/>
                  </a:lnTo>
                  <a:lnTo>
                    <a:pt x="656" y="413"/>
                  </a:lnTo>
                  <a:lnTo>
                    <a:pt x="656" y="405"/>
                  </a:lnTo>
                  <a:lnTo>
                    <a:pt x="656" y="397"/>
                  </a:lnTo>
                  <a:lnTo>
                    <a:pt x="656" y="390"/>
                  </a:lnTo>
                  <a:lnTo>
                    <a:pt x="653" y="378"/>
                  </a:lnTo>
                  <a:lnTo>
                    <a:pt x="651" y="365"/>
                  </a:lnTo>
                  <a:lnTo>
                    <a:pt x="651" y="352"/>
                  </a:lnTo>
                  <a:lnTo>
                    <a:pt x="650" y="338"/>
                  </a:lnTo>
                  <a:lnTo>
                    <a:pt x="648" y="325"/>
                  </a:lnTo>
                  <a:lnTo>
                    <a:pt x="648" y="310"/>
                  </a:lnTo>
                  <a:lnTo>
                    <a:pt x="648" y="296"/>
                  </a:lnTo>
                  <a:lnTo>
                    <a:pt x="648" y="283"/>
                  </a:lnTo>
                  <a:lnTo>
                    <a:pt x="648" y="269"/>
                  </a:lnTo>
                  <a:lnTo>
                    <a:pt x="648" y="256"/>
                  </a:lnTo>
                  <a:lnTo>
                    <a:pt x="645" y="248"/>
                  </a:lnTo>
                  <a:lnTo>
                    <a:pt x="647" y="235"/>
                  </a:lnTo>
                  <a:lnTo>
                    <a:pt x="648" y="221"/>
                  </a:lnTo>
                  <a:lnTo>
                    <a:pt x="650" y="208"/>
                  </a:lnTo>
                  <a:lnTo>
                    <a:pt x="650" y="195"/>
                  </a:lnTo>
                  <a:lnTo>
                    <a:pt x="650" y="182"/>
                  </a:lnTo>
                  <a:lnTo>
                    <a:pt x="650" y="168"/>
                  </a:lnTo>
                  <a:lnTo>
                    <a:pt x="650" y="155"/>
                  </a:lnTo>
                  <a:lnTo>
                    <a:pt x="651" y="141"/>
                  </a:lnTo>
                  <a:lnTo>
                    <a:pt x="651" y="128"/>
                  </a:lnTo>
                  <a:lnTo>
                    <a:pt x="653" y="114"/>
                  </a:lnTo>
                  <a:lnTo>
                    <a:pt x="653" y="112"/>
                  </a:lnTo>
                  <a:lnTo>
                    <a:pt x="651" y="112"/>
                  </a:lnTo>
                  <a:lnTo>
                    <a:pt x="651" y="110"/>
                  </a:lnTo>
                  <a:lnTo>
                    <a:pt x="651" y="109"/>
                  </a:lnTo>
                  <a:lnTo>
                    <a:pt x="651" y="109"/>
                  </a:lnTo>
                  <a:lnTo>
                    <a:pt x="650" y="107"/>
                  </a:lnTo>
                  <a:lnTo>
                    <a:pt x="650" y="107"/>
                  </a:lnTo>
                  <a:lnTo>
                    <a:pt x="650" y="106"/>
                  </a:lnTo>
                  <a:lnTo>
                    <a:pt x="650" y="106"/>
                  </a:lnTo>
                  <a:lnTo>
                    <a:pt x="651" y="104"/>
                  </a:lnTo>
                  <a:lnTo>
                    <a:pt x="653" y="104"/>
                  </a:lnTo>
                  <a:lnTo>
                    <a:pt x="655" y="106"/>
                  </a:lnTo>
                  <a:lnTo>
                    <a:pt x="655" y="106"/>
                  </a:lnTo>
                  <a:lnTo>
                    <a:pt x="656" y="104"/>
                  </a:lnTo>
                  <a:lnTo>
                    <a:pt x="658" y="104"/>
                  </a:lnTo>
                  <a:lnTo>
                    <a:pt x="659" y="104"/>
                  </a:lnTo>
                  <a:lnTo>
                    <a:pt x="659" y="102"/>
                  </a:lnTo>
                  <a:lnTo>
                    <a:pt x="661" y="102"/>
                  </a:lnTo>
                  <a:lnTo>
                    <a:pt x="663" y="102"/>
                  </a:lnTo>
                  <a:lnTo>
                    <a:pt x="664" y="101"/>
                  </a:lnTo>
                  <a:lnTo>
                    <a:pt x="680" y="102"/>
                  </a:lnTo>
                  <a:lnTo>
                    <a:pt x="695" y="101"/>
                  </a:lnTo>
                  <a:lnTo>
                    <a:pt x="709" y="99"/>
                  </a:lnTo>
                  <a:lnTo>
                    <a:pt x="723" y="96"/>
                  </a:lnTo>
                  <a:lnTo>
                    <a:pt x="738" y="93"/>
                  </a:lnTo>
                  <a:lnTo>
                    <a:pt x="751" y="91"/>
                  </a:lnTo>
                  <a:lnTo>
                    <a:pt x="765" y="88"/>
                  </a:lnTo>
                  <a:lnTo>
                    <a:pt x="779" y="85"/>
                  </a:lnTo>
                  <a:lnTo>
                    <a:pt x="795" y="83"/>
                  </a:lnTo>
                  <a:lnTo>
                    <a:pt x="810" y="82"/>
                  </a:lnTo>
                  <a:lnTo>
                    <a:pt x="810" y="86"/>
                  </a:lnTo>
                  <a:lnTo>
                    <a:pt x="808" y="91"/>
                  </a:lnTo>
                  <a:lnTo>
                    <a:pt x="807" y="96"/>
                  </a:lnTo>
                  <a:lnTo>
                    <a:pt x="805" y="101"/>
                  </a:lnTo>
                  <a:lnTo>
                    <a:pt x="803" y="104"/>
                  </a:lnTo>
                  <a:lnTo>
                    <a:pt x="800" y="109"/>
                  </a:lnTo>
                  <a:lnTo>
                    <a:pt x="799" y="112"/>
                  </a:lnTo>
                  <a:lnTo>
                    <a:pt x="797" y="117"/>
                  </a:lnTo>
                  <a:lnTo>
                    <a:pt x="795" y="122"/>
                  </a:lnTo>
                  <a:lnTo>
                    <a:pt x="794" y="125"/>
                  </a:lnTo>
                  <a:lnTo>
                    <a:pt x="794" y="128"/>
                  </a:lnTo>
                  <a:lnTo>
                    <a:pt x="792" y="131"/>
                  </a:lnTo>
                  <a:lnTo>
                    <a:pt x="792" y="136"/>
                  </a:lnTo>
                  <a:lnTo>
                    <a:pt x="791" y="139"/>
                  </a:lnTo>
                  <a:lnTo>
                    <a:pt x="791" y="142"/>
                  </a:lnTo>
                  <a:lnTo>
                    <a:pt x="789" y="146"/>
                  </a:lnTo>
                  <a:lnTo>
                    <a:pt x="789" y="149"/>
                  </a:lnTo>
                  <a:lnTo>
                    <a:pt x="787" y="152"/>
                  </a:lnTo>
                  <a:lnTo>
                    <a:pt x="787" y="155"/>
                  </a:lnTo>
                  <a:lnTo>
                    <a:pt x="789" y="160"/>
                  </a:lnTo>
                  <a:lnTo>
                    <a:pt x="791" y="157"/>
                  </a:lnTo>
                  <a:lnTo>
                    <a:pt x="791" y="155"/>
                  </a:lnTo>
                  <a:lnTo>
                    <a:pt x="792" y="152"/>
                  </a:lnTo>
                  <a:lnTo>
                    <a:pt x="792" y="150"/>
                  </a:lnTo>
                  <a:lnTo>
                    <a:pt x="792" y="147"/>
                  </a:lnTo>
                  <a:lnTo>
                    <a:pt x="794" y="146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9" y="139"/>
                  </a:lnTo>
                  <a:lnTo>
                    <a:pt x="800" y="134"/>
                  </a:lnTo>
                  <a:lnTo>
                    <a:pt x="802" y="130"/>
                  </a:lnTo>
                  <a:lnTo>
                    <a:pt x="802" y="125"/>
                  </a:lnTo>
                  <a:lnTo>
                    <a:pt x="803" y="120"/>
                  </a:lnTo>
                  <a:lnTo>
                    <a:pt x="805" y="115"/>
                  </a:lnTo>
                  <a:lnTo>
                    <a:pt x="807" y="110"/>
                  </a:lnTo>
                  <a:lnTo>
                    <a:pt x="808" y="106"/>
                  </a:lnTo>
                  <a:lnTo>
                    <a:pt x="810" y="101"/>
                  </a:lnTo>
                  <a:lnTo>
                    <a:pt x="811" y="98"/>
                  </a:lnTo>
                  <a:lnTo>
                    <a:pt x="815" y="93"/>
                  </a:lnTo>
                  <a:lnTo>
                    <a:pt x="816" y="98"/>
                  </a:lnTo>
                  <a:lnTo>
                    <a:pt x="818" y="101"/>
                  </a:lnTo>
                  <a:lnTo>
                    <a:pt x="819" y="106"/>
                  </a:lnTo>
                  <a:lnTo>
                    <a:pt x="823" y="110"/>
                  </a:lnTo>
                  <a:lnTo>
                    <a:pt x="824" y="115"/>
                  </a:lnTo>
                  <a:lnTo>
                    <a:pt x="826" y="118"/>
                  </a:lnTo>
                  <a:lnTo>
                    <a:pt x="827" y="123"/>
                  </a:lnTo>
                  <a:lnTo>
                    <a:pt x="827" y="126"/>
                  </a:lnTo>
                  <a:lnTo>
                    <a:pt x="827" y="131"/>
                  </a:lnTo>
                  <a:lnTo>
                    <a:pt x="827" y="134"/>
                  </a:lnTo>
                  <a:lnTo>
                    <a:pt x="829" y="139"/>
                  </a:lnTo>
                  <a:lnTo>
                    <a:pt x="831" y="144"/>
                  </a:lnTo>
                  <a:lnTo>
                    <a:pt x="831" y="149"/>
                  </a:lnTo>
                  <a:lnTo>
                    <a:pt x="832" y="154"/>
                  </a:lnTo>
                  <a:lnTo>
                    <a:pt x="832" y="157"/>
                  </a:lnTo>
                  <a:lnTo>
                    <a:pt x="832" y="162"/>
                  </a:lnTo>
                  <a:lnTo>
                    <a:pt x="834" y="166"/>
                  </a:lnTo>
                  <a:lnTo>
                    <a:pt x="834" y="171"/>
                  </a:lnTo>
                  <a:lnTo>
                    <a:pt x="835" y="174"/>
                  </a:lnTo>
                  <a:lnTo>
                    <a:pt x="837" y="178"/>
                  </a:lnTo>
                  <a:lnTo>
                    <a:pt x="839" y="176"/>
                  </a:lnTo>
                  <a:lnTo>
                    <a:pt x="839" y="174"/>
                  </a:lnTo>
                  <a:lnTo>
                    <a:pt x="839" y="173"/>
                  </a:lnTo>
                  <a:lnTo>
                    <a:pt x="839" y="171"/>
                  </a:lnTo>
                  <a:lnTo>
                    <a:pt x="839" y="170"/>
                  </a:lnTo>
                  <a:lnTo>
                    <a:pt x="839" y="168"/>
                  </a:lnTo>
                  <a:lnTo>
                    <a:pt x="837" y="166"/>
                  </a:lnTo>
                  <a:lnTo>
                    <a:pt x="837" y="165"/>
                  </a:lnTo>
                  <a:lnTo>
                    <a:pt x="837" y="163"/>
                  </a:lnTo>
                  <a:lnTo>
                    <a:pt x="837" y="160"/>
                  </a:lnTo>
                  <a:lnTo>
                    <a:pt x="837" y="152"/>
                  </a:lnTo>
                  <a:lnTo>
                    <a:pt x="835" y="144"/>
                  </a:lnTo>
                  <a:lnTo>
                    <a:pt x="835" y="138"/>
                  </a:lnTo>
                  <a:lnTo>
                    <a:pt x="834" y="130"/>
                  </a:lnTo>
                  <a:lnTo>
                    <a:pt x="832" y="123"/>
                  </a:lnTo>
                  <a:lnTo>
                    <a:pt x="831" y="115"/>
                  </a:lnTo>
                  <a:lnTo>
                    <a:pt x="829" y="109"/>
                  </a:lnTo>
                  <a:lnTo>
                    <a:pt x="827" y="101"/>
                  </a:lnTo>
                  <a:lnTo>
                    <a:pt x="826" y="94"/>
                  </a:lnTo>
                  <a:lnTo>
                    <a:pt x="826" y="86"/>
                  </a:lnTo>
                  <a:lnTo>
                    <a:pt x="821" y="83"/>
                  </a:lnTo>
                  <a:lnTo>
                    <a:pt x="831" y="82"/>
                  </a:lnTo>
                  <a:lnTo>
                    <a:pt x="840" y="82"/>
                  </a:lnTo>
                  <a:lnTo>
                    <a:pt x="850" y="82"/>
                  </a:lnTo>
                  <a:lnTo>
                    <a:pt x="858" y="82"/>
                  </a:lnTo>
                  <a:lnTo>
                    <a:pt x="867" y="82"/>
                  </a:lnTo>
                  <a:lnTo>
                    <a:pt x="877" y="80"/>
                  </a:lnTo>
                  <a:lnTo>
                    <a:pt x="885" y="80"/>
                  </a:lnTo>
                  <a:lnTo>
                    <a:pt x="895" y="78"/>
                  </a:lnTo>
                  <a:lnTo>
                    <a:pt x="903" y="77"/>
                  </a:lnTo>
                  <a:lnTo>
                    <a:pt x="912" y="74"/>
                  </a:lnTo>
                  <a:lnTo>
                    <a:pt x="920" y="74"/>
                  </a:lnTo>
                  <a:lnTo>
                    <a:pt x="930" y="74"/>
                  </a:lnTo>
                  <a:lnTo>
                    <a:pt x="936" y="74"/>
                  </a:lnTo>
                  <a:lnTo>
                    <a:pt x="944" y="74"/>
                  </a:lnTo>
                  <a:lnTo>
                    <a:pt x="952" y="74"/>
                  </a:lnTo>
                  <a:lnTo>
                    <a:pt x="959" y="75"/>
                  </a:lnTo>
                  <a:lnTo>
                    <a:pt x="967" y="75"/>
                  </a:lnTo>
                  <a:lnTo>
                    <a:pt x="975" y="75"/>
                  </a:lnTo>
                  <a:lnTo>
                    <a:pt x="984" y="75"/>
                  </a:lnTo>
                  <a:lnTo>
                    <a:pt x="994" y="75"/>
                  </a:lnTo>
                  <a:lnTo>
                    <a:pt x="995" y="75"/>
                  </a:lnTo>
                  <a:lnTo>
                    <a:pt x="997" y="74"/>
                  </a:lnTo>
                  <a:lnTo>
                    <a:pt x="999" y="74"/>
                  </a:lnTo>
                  <a:lnTo>
                    <a:pt x="1000" y="72"/>
                  </a:lnTo>
                  <a:lnTo>
                    <a:pt x="1002" y="70"/>
                  </a:lnTo>
                  <a:lnTo>
                    <a:pt x="1005" y="70"/>
                  </a:lnTo>
                  <a:lnTo>
                    <a:pt x="1007" y="70"/>
                  </a:lnTo>
                  <a:lnTo>
                    <a:pt x="1008" y="70"/>
                  </a:lnTo>
                  <a:lnTo>
                    <a:pt x="1010" y="70"/>
                  </a:lnTo>
                  <a:lnTo>
                    <a:pt x="1011" y="72"/>
                  </a:lnTo>
                  <a:lnTo>
                    <a:pt x="1013" y="72"/>
                  </a:lnTo>
                  <a:lnTo>
                    <a:pt x="1015" y="70"/>
                  </a:lnTo>
                  <a:lnTo>
                    <a:pt x="1015" y="69"/>
                  </a:lnTo>
                  <a:lnTo>
                    <a:pt x="1015" y="69"/>
                  </a:lnTo>
                  <a:lnTo>
                    <a:pt x="1015" y="67"/>
                  </a:lnTo>
                  <a:lnTo>
                    <a:pt x="1015" y="66"/>
                  </a:lnTo>
                  <a:lnTo>
                    <a:pt x="1015" y="66"/>
                  </a:lnTo>
                  <a:lnTo>
                    <a:pt x="1015" y="64"/>
                  </a:lnTo>
                  <a:lnTo>
                    <a:pt x="1015" y="62"/>
                  </a:lnTo>
                  <a:lnTo>
                    <a:pt x="1015" y="61"/>
                  </a:lnTo>
                  <a:lnTo>
                    <a:pt x="1019" y="61"/>
                  </a:lnTo>
                  <a:lnTo>
                    <a:pt x="1018" y="64"/>
                  </a:lnTo>
                  <a:lnTo>
                    <a:pt x="1018" y="67"/>
                  </a:lnTo>
                  <a:lnTo>
                    <a:pt x="1016" y="72"/>
                  </a:lnTo>
                  <a:lnTo>
                    <a:pt x="1016" y="77"/>
                  </a:lnTo>
                  <a:lnTo>
                    <a:pt x="1016" y="82"/>
                  </a:lnTo>
                  <a:lnTo>
                    <a:pt x="1016" y="85"/>
                  </a:lnTo>
                  <a:lnTo>
                    <a:pt x="1016" y="90"/>
                  </a:lnTo>
                  <a:lnTo>
                    <a:pt x="1016" y="94"/>
                  </a:lnTo>
                  <a:lnTo>
                    <a:pt x="1016" y="98"/>
                  </a:lnTo>
                  <a:lnTo>
                    <a:pt x="1016" y="102"/>
                  </a:lnTo>
                  <a:lnTo>
                    <a:pt x="1016" y="109"/>
                  </a:lnTo>
                  <a:lnTo>
                    <a:pt x="1018" y="117"/>
                  </a:lnTo>
                  <a:lnTo>
                    <a:pt x="1018" y="123"/>
                  </a:lnTo>
                  <a:lnTo>
                    <a:pt x="1019" y="130"/>
                  </a:lnTo>
                  <a:lnTo>
                    <a:pt x="1021" y="136"/>
                  </a:lnTo>
                  <a:lnTo>
                    <a:pt x="1023" y="142"/>
                  </a:lnTo>
                  <a:lnTo>
                    <a:pt x="1023" y="149"/>
                  </a:lnTo>
                  <a:lnTo>
                    <a:pt x="1024" y="157"/>
                  </a:lnTo>
                  <a:lnTo>
                    <a:pt x="1026" y="163"/>
                  </a:lnTo>
                  <a:lnTo>
                    <a:pt x="1026" y="170"/>
                  </a:lnTo>
                  <a:lnTo>
                    <a:pt x="1027" y="173"/>
                  </a:lnTo>
                  <a:lnTo>
                    <a:pt x="1029" y="176"/>
                  </a:lnTo>
                  <a:lnTo>
                    <a:pt x="1029" y="179"/>
                  </a:lnTo>
                  <a:lnTo>
                    <a:pt x="1029" y="182"/>
                  </a:lnTo>
                  <a:lnTo>
                    <a:pt x="1031" y="187"/>
                  </a:lnTo>
                  <a:lnTo>
                    <a:pt x="1031" y="190"/>
                  </a:lnTo>
                  <a:lnTo>
                    <a:pt x="1032" y="194"/>
                  </a:lnTo>
                  <a:lnTo>
                    <a:pt x="1032" y="197"/>
                  </a:lnTo>
                  <a:lnTo>
                    <a:pt x="1034" y="200"/>
                  </a:lnTo>
                  <a:lnTo>
                    <a:pt x="1035" y="203"/>
                  </a:lnTo>
                  <a:lnTo>
                    <a:pt x="1035" y="205"/>
                  </a:lnTo>
                  <a:lnTo>
                    <a:pt x="1035" y="206"/>
                  </a:lnTo>
                  <a:lnTo>
                    <a:pt x="1035" y="210"/>
                  </a:lnTo>
                  <a:lnTo>
                    <a:pt x="1035" y="211"/>
                  </a:lnTo>
                  <a:lnTo>
                    <a:pt x="1035" y="213"/>
                  </a:lnTo>
                  <a:lnTo>
                    <a:pt x="1037" y="216"/>
                  </a:lnTo>
                  <a:lnTo>
                    <a:pt x="1037" y="218"/>
                  </a:lnTo>
                  <a:lnTo>
                    <a:pt x="1037" y="219"/>
                  </a:lnTo>
                  <a:lnTo>
                    <a:pt x="1039" y="222"/>
                  </a:lnTo>
                  <a:lnTo>
                    <a:pt x="1039" y="224"/>
                  </a:lnTo>
                  <a:lnTo>
                    <a:pt x="1043" y="219"/>
                  </a:lnTo>
                  <a:lnTo>
                    <a:pt x="1043" y="219"/>
                  </a:lnTo>
                  <a:lnTo>
                    <a:pt x="1042" y="218"/>
                  </a:lnTo>
                  <a:lnTo>
                    <a:pt x="1042" y="218"/>
                  </a:lnTo>
                  <a:lnTo>
                    <a:pt x="1040" y="216"/>
                  </a:lnTo>
                  <a:lnTo>
                    <a:pt x="1040" y="214"/>
                  </a:lnTo>
                  <a:lnTo>
                    <a:pt x="1040" y="214"/>
                  </a:lnTo>
                  <a:lnTo>
                    <a:pt x="1040" y="213"/>
                  </a:lnTo>
                  <a:lnTo>
                    <a:pt x="1040" y="213"/>
                  </a:lnTo>
                  <a:lnTo>
                    <a:pt x="1042" y="211"/>
                  </a:lnTo>
                  <a:lnTo>
                    <a:pt x="1043" y="211"/>
                  </a:lnTo>
                  <a:lnTo>
                    <a:pt x="1042" y="210"/>
                  </a:lnTo>
                  <a:lnTo>
                    <a:pt x="1042" y="206"/>
                  </a:lnTo>
                  <a:lnTo>
                    <a:pt x="1040" y="205"/>
                  </a:lnTo>
                  <a:lnTo>
                    <a:pt x="1040" y="203"/>
                  </a:lnTo>
                  <a:lnTo>
                    <a:pt x="1039" y="202"/>
                  </a:lnTo>
                  <a:lnTo>
                    <a:pt x="1039" y="198"/>
                  </a:lnTo>
                  <a:lnTo>
                    <a:pt x="1039" y="197"/>
                  </a:lnTo>
                  <a:lnTo>
                    <a:pt x="1039" y="195"/>
                  </a:lnTo>
                  <a:lnTo>
                    <a:pt x="1039" y="194"/>
                  </a:lnTo>
                  <a:lnTo>
                    <a:pt x="1039" y="192"/>
                  </a:lnTo>
                  <a:lnTo>
                    <a:pt x="1039" y="189"/>
                  </a:lnTo>
                  <a:lnTo>
                    <a:pt x="1037" y="186"/>
                  </a:lnTo>
                  <a:lnTo>
                    <a:pt x="1037" y="182"/>
                  </a:lnTo>
                  <a:lnTo>
                    <a:pt x="1035" y="179"/>
                  </a:lnTo>
                  <a:lnTo>
                    <a:pt x="1035" y="176"/>
                  </a:lnTo>
                  <a:lnTo>
                    <a:pt x="1035" y="173"/>
                  </a:lnTo>
                  <a:lnTo>
                    <a:pt x="1034" y="171"/>
                  </a:lnTo>
                  <a:lnTo>
                    <a:pt x="1034" y="168"/>
                  </a:lnTo>
                  <a:lnTo>
                    <a:pt x="1032" y="165"/>
                  </a:lnTo>
                  <a:lnTo>
                    <a:pt x="1032" y="162"/>
                  </a:lnTo>
                  <a:lnTo>
                    <a:pt x="1031" y="158"/>
                  </a:lnTo>
                  <a:lnTo>
                    <a:pt x="1031" y="155"/>
                  </a:lnTo>
                  <a:lnTo>
                    <a:pt x="1029" y="152"/>
                  </a:lnTo>
                  <a:lnTo>
                    <a:pt x="1029" y="149"/>
                  </a:lnTo>
                  <a:lnTo>
                    <a:pt x="1029" y="146"/>
                  </a:lnTo>
                  <a:lnTo>
                    <a:pt x="1029" y="141"/>
                  </a:lnTo>
                  <a:lnTo>
                    <a:pt x="1029" y="138"/>
                  </a:lnTo>
                  <a:lnTo>
                    <a:pt x="1027" y="134"/>
                  </a:lnTo>
                  <a:lnTo>
                    <a:pt x="1027" y="130"/>
                  </a:lnTo>
                  <a:lnTo>
                    <a:pt x="1027" y="126"/>
                  </a:lnTo>
                  <a:lnTo>
                    <a:pt x="1026" y="125"/>
                  </a:lnTo>
                  <a:lnTo>
                    <a:pt x="1026" y="123"/>
                  </a:lnTo>
                  <a:lnTo>
                    <a:pt x="1024" y="123"/>
                  </a:lnTo>
                  <a:lnTo>
                    <a:pt x="1024" y="122"/>
                  </a:lnTo>
                  <a:lnTo>
                    <a:pt x="1024" y="120"/>
                  </a:lnTo>
                  <a:lnTo>
                    <a:pt x="1026" y="118"/>
                  </a:lnTo>
                  <a:lnTo>
                    <a:pt x="1024" y="117"/>
                  </a:lnTo>
                  <a:lnTo>
                    <a:pt x="1024" y="115"/>
                  </a:lnTo>
                  <a:lnTo>
                    <a:pt x="1024" y="114"/>
                  </a:lnTo>
                  <a:lnTo>
                    <a:pt x="1023" y="114"/>
                  </a:lnTo>
                  <a:lnTo>
                    <a:pt x="1027" y="112"/>
                  </a:lnTo>
                  <a:lnTo>
                    <a:pt x="1027" y="107"/>
                  </a:lnTo>
                  <a:lnTo>
                    <a:pt x="1027" y="102"/>
                  </a:lnTo>
                  <a:lnTo>
                    <a:pt x="1027" y="96"/>
                  </a:lnTo>
                  <a:lnTo>
                    <a:pt x="1027" y="91"/>
                  </a:lnTo>
                  <a:lnTo>
                    <a:pt x="1027" y="86"/>
                  </a:lnTo>
                  <a:lnTo>
                    <a:pt x="1029" y="82"/>
                  </a:lnTo>
                  <a:lnTo>
                    <a:pt x="1029" y="77"/>
                  </a:lnTo>
                  <a:lnTo>
                    <a:pt x="1031" y="74"/>
                  </a:lnTo>
                  <a:lnTo>
                    <a:pt x="1032" y="70"/>
                  </a:lnTo>
                  <a:lnTo>
                    <a:pt x="1035" y="67"/>
                  </a:lnTo>
                  <a:lnTo>
                    <a:pt x="1037" y="70"/>
                  </a:lnTo>
                  <a:lnTo>
                    <a:pt x="1037" y="74"/>
                  </a:lnTo>
                  <a:lnTo>
                    <a:pt x="1037" y="77"/>
                  </a:lnTo>
                  <a:lnTo>
                    <a:pt x="1037" y="80"/>
                  </a:lnTo>
                  <a:lnTo>
                    <a:pt x="1035" y="83"/>
                  </a:lnTo>
                  <a:lnTo>
                    <a:pt x="1037" y="86"/>
                  </a:lnTo>
                  <a:lnTo>
                    <a:pt x="1037" y="90"/>
                  </a:lnTo>
                  <a:lnTo>
                    <a:pt x="1039" y="91"/>
                  </a:lnTo>
                  <a:lnTo>
                    <a:pt x="1040" y="94"/>
                  </a:lnTo>
                  <a:lnTo>
                    <a:pt x="1043" y="96"/>
                  </a:lnTo>
                  <a:lnTo>
                    <a:pt x="1043" y="101"/>
                  </a:lnTo>
                  <a:lnTo>
                    <a:pt x="1045" y="106"/>
                  </a:lnTo>
                  <a:lnTo>
                    <a:pt x="1045" y="110"/>
                  </a:lnTo>
                  <a:lnTo>
                    <a:pt x="1047" y="115"/>
                  </a:lnTo>
                  <a:lnTo>
                    <a:pt x="1047" y="120"/>
                  </a:lnTo>
                  <a:lnTo>
                    <a:pt x="1047" y="125"/>
                  </a:lnTo>
                  <a:lnTo>
                    <a:pt x="1048" y="130"/>
                  </a:lnTo>
                  <a:lnTo>
                    <a:pt x="1048" y="133"/>
                  </a:lnTo>
                  <a:lnTo>
                    <a:pt x="1048" y="138"/>
                  </a:lnTo>
                  <a:lnTo>
                    <a:pt x="1048" y="142"/>
                  </a:lnTo>
                  <a:lnTo>
                    <a:pt x="1048" y="144"/>
                  </a:lnTo>
                  <a:lnTo>
                    <a:pt x="1050" y="146"/>
                  </a:lnTo>
                  <a:lnTo>
                    <a:pt x="1050" y="147"/>
                  </a:lnTo>
                  <a:lnTo>
                    <a:pt x="1050" y="149"/>
                  </a:lnTo>
                  <a:lnTo>
                    <a:pt x="1050" y="150"/>
                  </a:lnTo>
                  <a:lnTo>
                    <a:pt x="1050" y="152"/>
                  </a:lnTo>
                  <a:lnTo>
                    <a:pt x="1050" y="152"/>
                  </a:lnTo>
                  <a:lnTo>
                    <a:pt x="1048" y="154"/>
                  </a:lnTo>
                  <a:lnTo>
                    <a:pt x="1048" y="155"/>
                  </a:lnTo>
                  <a:lnTo>
                    <a:pt x="1050" y="155"/>
                  </a:lnTo>
                  <a:lnTo>
                    <a:pt x="1050" y="158"/>
                  </a:lnTo>
                  <a:lnTo>
                    <a:pt x="1051" y="160"/>
                  </a:lnTo>
                  <a:lnTo>
                    <a:pt x="1051" y="163"/>
                  </a:lnTo>
                  <a:lnTo>
                    <a:pt x="1051" y="166"/>
                  </a:lnTo>
                  <a:lnTo>
                    <a:pt x="1051" y="170"/>
                  </a:lnTo>
                  <a:lnTo>
                    <a:pt x="1051" y="173"/>
                  </a:lnTo>
                  <a:lnTo>
                    <a:pt x="1053" y="176"/>
                  </a:lnTo>
                  <a:lnTo>
                    <a:pt x="1053" y="179"/>
                  </a:lnTo>
                  <a:lnTo>
                    <a:pt x="1055" y="182"/>
                  </a:lnTo>
                  <a:lnTo>
                    <a:pt x="1056" y="186"/>
                  </a:lnTo>
                  <a:lnTo>
                    <a:pt x="1058" y="181"/>
                  </a:lnTo>
                  <a:lnTo>
                    <a:pt x="1058" y="174"/>
                  </a:lnTo>
                  <a:lnTo>
                    <a:pt x="1058" y="170"/>
                  </a:lnTo>
                  <a:lnTo>
                    <a:pt x="1056" y="165"/>
                  </a:lnTo>
                  <a:lnTo>
                    <a:pt x="1056" y="158"/>
                  </a:lnTo>
                  <a:lnTo>
                    <a:pt x="1055" y="154"/>
                  </a:lnTo>
                  <a:lnTo>
                    <a:pt x="1053" y="147"/>
                  </a:lnTo>
                  <a:lnTo>
                    <a:pt x="1053" y="142"/>
                  </a:lnTo>
                  <a:lnTo>
                    <a:pt x="1053" y="138"/>
                  </a:lnTo>
                  <a:lnTo>
                    <a:pt x="1055" y="131"/>
                  </a:lnTo>
                  <a:lnTo>
                    <a:pt x="1055" y="130"/>
                  </a:lnTo>
                  <a:lnTo>
                    <a:pt x="1055" y="126"/>
                  </a:lnTo>
                  <a:lnTo>
                    <a:pt x="1055" y="125"/>
                  </a:lnTo>
                  <a:lnTo>
                    <a:pt x="1053" y="123"/>
                  </a:lnTo>
                  <a:lnTo>
                    <a:pt x="1053" y="122"/>
                  </a:lnTo>
                  <a:lnTo>
                    <a:pt x="1053" y="118"/>
                  </a:lnTo>
                  <a:lnTo>
                    <a:pt x="1053" y="117"/>
                  </a:lnTo>
                  <a:lnTo>
                    <a:pt x="1053" y="115"/>
                  </a:lnTo>
                  <a:lnTo>
                    <a:pt x="1051" y="114"/>
                  </a:lnTo>
                  <a:lnTo>
                    <a:pt x="1050" y="112"/>
                  </a:lnTo>
                  <a:lnTo>
                    <a:pt x="1051" y="109"/>
                  </a:lnTo>
                  <a:lnTo>
                    <a:pt x="1053" y="106"/>
                  </a:lnTo>
                  <a:lnTo>
                    <a:pt x="1053" y="102"/>
                  </a:lnTo>
                  <a:lnTo>
                    <a:pt x="1051" y="99"/>
                  </a:lnTo>
                  <a:lnTo>
                    <a:pt x="1051" y="96"/>
                  </a:lnTo>
                  <a:lnTo>
                    <a:pt x="1050" y="91"/>
                  </a:lnTo>
                  <a:lnTo>
                    <a:pt x="1050" y="88"/>
                  </a:lnTo>
                  <a:lnTo>
                    <a:pt x="1050" y="85"/>
                  </a:lnTo>
                  <a:lnTo>
                    <a:pt x="1050" y="80"/>
                  </a:lnTo>
                  <a:lnTo>
                    <a:pt x="1050" y="77"/>
                  </a:lnTo>
                  <a:lnTo>
                    <a:pt x="1048" y="77"/>
                  </a:lnTo>
                  <a:lnTo>
                    <a:pt x="1048" y="75"/>
                  </a:lnTo>
                  <a:lnTo>
                    <a:pt x="1048" y="74"/>
                  </a:lnTo>
                  <a:lnTo>
                    <a:pt x="1048" y="74"/>
                  </a:lnTo>
                  <a:lnTo>
                    <a:pt x="1048" y="72"/>
                  </a:lnTo>
                  <a:lnTo>
                    <a:pt x="1048" y="70"/>
                  </a:lnTo>
                  <a:lnTo>
                    <a:pt x="1048" y="69"/>
                  </a:lnTo>
                  <a:lnTo>
                    <a:pt x="1048" y="69"/>
                  </a:lnTo>
                  <a:lnTo>
                    <a:pt x="1047" y="67"/>
                  </a:lnTo>
                  <a:lnTo>
                    <a:pt x="1047" y="66"/>
                  </a:lnTo>
                  <a:lnTo>
                    <a:pt x="1048" y="69"/>
                  </a:lnTo>
                  <a:lnTo>
                    <a:pt x="1050" y="66"/>
                  </a:lnTo>
                  <a:lnTo>
                    <a:pt x="1048" y="64"/>
                  </a:lnTo>
                  <a:lnTo>
                    <a:pt x="1047" y="62"/>
                  </a:lnTo>
                  <a:lnTo>
                    <a:pt x="1045" y="61"/>
                  </a:lnTo>
                  <a:lnTo>
                    <a:pt x="1043" y="61"/>
                  </a:lnTo>
                  <a:lnTo>
                    <a:pt x="1042" y="59"/>
                  </a:lnTo>
                  <a:lnTo>
                    <a:pt x="1039" y="59"/>
                  </a:lnTo>
                  <a:lnTo>
                    <a:pt x="1037" y="59"/>
                  </a:lnTo>
                  <a:lnTo>
                    <a:pt x="1035" y="61"/>
                  </a:lnTo>
                  <a:lnTo>
                    <a:pt x="1032" y="61"/>
                  </a:lnTo>
                  <a:lnTo>
                    <a:pt x="1031" y="61"/>
                  </a:lnTo>
                  <a:lnTo>
                    <a:pt x="1024" y="61"/>
                  </a:lnTo>
                  <a:lnTo>
                    <a:pt x="1043" y="56"/>
                  </a:lnTo>
                  <a:lnTo>
                    <a:pt x="1064" y="51"/>
                  </a:lnTo>
                  <a:lnTo>
                    <a:pt x="1083" y="46"/>
                  </a:lnTo>
                  <a:lnTo>
                    <a:pt x="1103" y="43"/>
                  </a:lnTo>
                  <a:lnTo>
                    <a:pt x="1122" y="38"/>
                  </a:lnTo>
                  <a:lnTo>
                    <a:pt x="1143" y="34"/>
                  </a:lnTo>
                  <a:lnTo>
                    <a:pt x="1162" y="29"/>
                  </a:lnTo>
                  <a:lnTo>
                    <a:pt x="1183" y="24"/>
                  </a:lnTo>
                  <a:lnTo>
                    <a:pt x="1202" y="19"/>
                  </a:lnTo>
                  <a:lnTo>
                    <a:pt x="1221" y="13"/>
                  </a:lnTo>
                  <a:lnTo>
                    <a:pt x="1224" y="13"/>
                  </a:lnTo>
                  <a:lnTo>
                    <a:pt x="1226" y="10"/>
                  </a:lnTo>
                  <a:lnTo>
                    <a:pt x="1229" y="8"/>
                  </a:lnTo>
                  <a:lnTo>
                    <a:pt x="1231" y="6"/>
                  </a:lnTo>
                  <a:lnTo>
                    <a:pt x="1234" y="3"/>
                  </a:lnTo>
                  <a:lnTo>
                    <a:pt x="1237" y="2"/>
                  </a:lnTo>
                  <a:lnTo>
                    <a:pt x="1239" y="2"/>
                  </a:lnTo>
                  <a:lnTo>
                    <a:pt x="1242" y="0"/>
                  </a:lnTo>
                  <a:lnTo>
                    <a:pt x="1243" y="2"/>
                  </a:lnTo>
                  <a:lnTo>
                    <a:pt x="1247" y="3"/>
                  </a:lnTo>
                  <a:lnTo>
                    <a:pt x="1247" y="3"/>
                  </a:lnTo>
                  <a:lnTo>
                    <a:pt x="1247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Freeform 1340"/>
            <p:cNvSpPr>
              <a:spLocks/>
            </p:cNvSpPr>
            <p:nvPr/>
          </p:nvSpPr>
          <p:spPr bwMode="auto">
            <a:xfrm>
              <a:off x="4505" y="1880"/>
              <a:ext cx="101" cy="149"/>
            </a:xfrm>
            <a:custGeom>
              <a:avLst/>
              <a:gdLst/>
              <a:ahLst/>
              <a:cxnLst>
                <a:cxn ang="0">
                  <a:pos x="110" y="97"/>
                </a:cxn>
                <a:cxn ang="0">
                  <a:pos x="134" y="125"/>
                </a:cxn>
                <a:cxn ang="0">
                  <a:pos x="155" y="153"/>
                </a:cxn>
                <a:cxn ang="0">
                  <a:pos x="174" y="182"/>
                </a:cxn>
                <a:cxn ang="0">
                  <a:pos x="194" y="211"/>
                </a:cxn>
                <a:cxn ang="0">
                  <a:pos x="205" y="230"/>
                </a:cxn>
                <a:cxn ang="0">
                  <a:pos x="206" y="237"/>
                </a:cxn>
                <a:cxn ang="0">
                  <a:pos x="210" y="245"/>
                </a:cxn>
                <a:cxn ang="0">
                  <a:pos x="211" y="251"/>
                </a:cxn>
                <a:cxn ang="0">
                  <a:pos x="206" y="256"/>
                </a:cxn>
                <a:cxn ang="0">
                  <a:pos x="200" y="262"/>
                </a:cxn>
                <a:cxn ang="0">
                  <a:pos x="194" y="272"/>
                </a:cxn>
                <a:cxn ang="0">
                  <a:pos x="187" y="281"/>
                </a:cxn>
                <a:cxn ang="0">
                  <a:pos x="179" y="293"/>
                </a:cxn>
                <a:cxn ang="0">
                  <a:pos x="174" y="302"/>
                </a:cxn>
                <a:cxn ang="0">
                  <a:pos x="168" y="302"/>
                </a:cxn>
                <a:cxn ang="0">
                  <a:pos x="158" y="291"/>
                </a:cxn>
                <a:cxn ang="0">
                  <a:pos x="146" y="280"/>
                </a:cxn>
                <a:cxn ang="0">
                  <a:pos x="136" y="269"/>
                </a:cxn>
                <a:cxn ang="0">
                  <a:pos x="126" y="256"/>
                </a:cxn>
                <a:cxn ang="0">
                  <a:pos x="120" y="245"/>
                </a:cxn>
                <a:cxn ang="0">
                  <a:pos x="114" y="238"/>
                </a:cxn>
                <a:cxn ang="0">
                  <a:pos x="109" y="230"/>
                </a:cxn>
                <a:cxn ang="0">
                  <a:pos x="104" y="222"/>
                </a:cxn>
                <a:cxn ang="0">
                  <a:pos x="99" y="214"/>
                </a:cxn>
                <a:cxn ang="0">
                  <a:pos x="90" y="197"/>
                </a:cxn>
                <a:cxn ang="0">
                  <a:pos x="78" y="174"/>
                </a:cxn>
                <a:cxn ang="0">
                  <a:pos x="66" y="152"/>
                </a:cxn>
                <a:cxn ang="0">
                  <a:pos x="53" y="131"/>
                </a:cxn>
                <a:cxn ang="0">
                  <a:pos x="40" y="107"/>
                </a:cxn>
                <a:cxn ang="0">
                  <a:pos x="32" y="89"/>
                </a:cxn>
                <a:cxn ang="0">
                  <a:pos x="27" y="77"/>
                </a:cxn>
                <a:cxn ang="0">
                  <a:pos x="24" y="64"/>
                </a:cxn>
                <a:cxn ang="0">
                  <a:pos x="19" y="53"/>
                </a:cxn>
                <a:cxn ang="0">
                  <a:pos x="13" y="40"/>
                </a:cxn>
                <a:cxn ang="0">
                  <a:pos x="8" y="30"/>
                </a:cxn>
                <a:cxn ang="0">
                  <a:pos x="6" y="24"/>
                </a:cxn>
                <a:cxn ang="0">
                  <a:pos x="5" y="17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8" y="9"/>
                </a:cxn>
                <a:cxn ang="0">
                  <a:pos x="26" y="27"/>
                </a:cxn>
                <a:cxn ang="0">
                  <a:pos x="46" y="43"/>
                </a:cxn>
                <a:cxn ang="0">
                  <a:pos x="66" y="59"/>
                </a:cxn>
                <a:cxn ang="0">
                  <a:pos x="86" y="75"/>
                </a:cxn>
                <a:cxn ang="0">
                  <a:pos x="96" y="83"/>
                </a:cxn>
              </a:cxnLst>
              <a:rect l="0" t="0" r="r" b="b"/>
              <a:pathLst>
                <a:path w="211" h="309">
                  <a:moveTo>
                    <a:pt x="96" y="83"/>
                  </a:moveTo>
                  <a:lnTo>
                    <a:pt x="110" y="97"/>
                  </a:lnTo>
                  <a:lnTo>
                    <a:pt x="122" y="110"/>
                  </a:lnTo>
                  <a:lnTo>
                    <a:pt x="134" y="125"/>
                  </a:lnTo>
                  <a:lnTo>
                    <a:pt x="144" y="139"/>
                  </a:lnTo>
                  <a:lnTo>
                    <a:pt x="155" y="153"/>
                  </a:lnTo>
                  <a:lnTo>
                    <a:pt x="165" y="168"/>
                  </a:lnTo>
                  <a:lnTo>
                    <a:pt x="174" y="182"/>
                  </a:lnTo>
                  <a:lnTo>
                    <a:pt x="184" y="197"/>
                  </a:lnTo>
                  <a:lnTo>
                    <a:pt x="194" y="211"/>
                  </a:lnTo>
                  <a:lnTo>
                    <a:pt x="203" y="227"/>
                  </a:lnTo>
                  <a:lnTo>
                    <a:pt x="205" y="230"/>
                  </a:lnTo>
                  <a:lnTo>
                    <a:pt x="205" y="233"/>
                  </a:lnTo>
                  <a:lnTo>
                    <a:pt x="206" y="237"/>
                  </a:lnTo>
                  <a:lnTo>
                    <a:pt x="208" y="241"/>
                  </a:lnTo>
                  <a:lnTo>
                    <a:pt x="210" y="245"/>
                  </a:lnTo>
                  <a:lnTo>
                    <a:pt x="211" y="248"/>
                  </a:lnTo>
                  <a:lnTo>
                    <a:pt x="211" y="251"/>
                  </a:lnTo>
                  <a:lnTo>
                    <a:pt x="210" y="254"/>
                  </a:lnTo>
                  <a:lnTo>
                    <a:pt x="206" y="256"/>
                  </a:lnTo>
                  <a:lnTo>
                    <a:pt x="202" y="257"/>
                  </a:lnTo>
                  <a:lnTo>
                    <a:pt x="200" y="262"/>
                  </a:lnTo>
                  <a:lnTo>
                    <a:pt x="197" y="267"/>
                  </a:lnTo>
                  <a:lnTo>
                    <a:pt x="194" y="272"/>
                  </a:lnTo>
                  <a:lnTo>
                    <a:pt x="190" y="277"/>
                  </a:lnTo>
                  <a:lnTo>
                    <a:pt x="187" y="281"/>
                  </a:lnTo>
                  <a:lnTo>
                    <a:pt x="184" y="286"/>
                  </a:lnTo>
                  <a:lnTo>
                    <a:pt x="179" y="293"/>
                  </a:lnTo>
                  <a:lnTo>
                    <a:pt x="178" y="297"/>
                  </a:lnTo>
                  <a:lnTo>
                    <a:pt x="174" y="302"/>
                  </a:lnTo>
                  <a:lnTo>
                    <a:pt x="173" y="309"/>
                  </a:lnTo>
                  <a:lnTo>
                    <a:pt x="168" y="302"/>
                  </a:lnTo>
                  <a:lnTo>
                    <a:pt x="163" y="296"/>
                  </a:lnTo>
                  <a:lnTo>
                    <a:pt x="158" y="291"/>
                  </a:lnTo>
                  <a:lnTo>
                    <a:pt x="152" y="285"/>
                  </a:lnTo>
                  <a:lnTo>
                    <a:pt x="146" y="280"/>
                  </a:lnTo>
                  <a:lnTo>
                    <a:pt x="141" y="275"/>
                  </a:lnTo>
                  <a:lnTo>
                    <a:pt x="136" y="269"/>
                  </a:lnTo>
                  <a:lnTo>
                    <a:pt x="131" y="262"/>
                  </a:lnTo>
                  <a:lnTo>
                    <a:pt x="126" y="256"/>
                  </a:lnTo>
                  <a:lnTo>
                    <a:pt x="125" y="248"/>
                  </a:lnTo>
                  <a:lnTo>
                    <a:pt x="120" y="245"/>
                  </a:lnTo>
                  <a:lnTo>
                    <a:pt x="115" y="241"/>
                  </a:lnTo>
                  <a:lnTo>
                    <a:pt x="114" y="238"/>
                  </a:lnTo>
                  <a:lnTo>
                    <a:pt x="110" y="233"/>
                  </a:lnTo>
                  <a:lnTo>
                    <a:pt x="109" y="230"/>
                  </a:lnTo>
                  <a:lnTo>
                    <a:pt x="106" y="225"/>
                  </a:lnTo>
                  <a:lnTo>
                    <a:pt x="104" y="222"/>
                  </a:lnTo>
                  <a:lnTo>
                    <a:pt x="101" y="217"/>
                  </a:lnTo>
                  <a:lnTo>
                    <a:pt x="99" y="214"/>
                  </a:lnTo>
                  <a:lnTo>
                    <a:pt x="96" y="209"/>
                  </a:lnTo>
                  <a:lnTo>
                    <a:pt x="90" y="197"/>
                  </a:lnTo>
                  <a:lnTo>
                    <a:pt x="85" y="185"/>
                  </a:lnTo>
                  <a:lnTo>
                    <a:pt x="78" y="174"/>
                  </a:lnTo>
                  <a:lnTo>
                    <a:pt x="72" y="163"/>
                  </a:lnTo>
                  <a:lnTo>
                    <a:pt x="66" y="152"/>
                  </a:lnTo>
                  <a:lnTo>
                    <a:pt x="59" y="141"/>
                  </a:lnTo>
                  <a:lnTo>
                    <a:pt x="53" y="131"/>
                  </a:lnTo>
                  <a:lnTo>
                    <a:pt x="46" y="120"/>
                  </a:lnTo>
                  <a:lnTo>
                    <a:pt x="40" y="107"/>
                  </a:lnTo>
                  <a:lnTo>
                    <a:pt x="34" y="96"/>
                  </a:lnTo>
                  <a:lnTo>
                    <a:pt x="32" y="89"/>
                  </a:lnTo>
                  <a:lnTo>
                    <a:pt x="30" y="83"/>
                  </a:lnTo>
                  <a:lnTo>
                    <a:pt x="27" y="77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1" y="57"/>
                  </a:lnTo>
                  <a:lnTo>
                    <a:pt x="19" y="53"/>
                  </a:lnTo>
                  <a:lnTo>
                    <a:pt x="16" y="46"/>
                  </a:lnTo>
                  <a:lnTo>
                    <a:pt x="13" y="40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8" y="9"/>
                  </a:lnTo>
                  <a:lnTo>
                    <a:pt x="18" y="17"/>
                  </a:lnTo>
                  <a:lnTo>
                    <a:pt x="26" y="27"/>
                  </a:lnTo>
                  <a:lnTo>
                    <a:pt x="35" y="35"/>
                  </a:lnTo>
                  <a:lnTo>
                    <a:pt x="46" y="43"/>
                  </a:lnTo>
                  <a:lnTo>
                    <a:pt x="56" y="51"/>
                  </a:lnTo>
                  <a:lnTo>
                    <a:pt x="66" y="59"/>
                  </a:lnTo>
                  <a:lnTo>
                    <a:pt x="77" y="67"/>
                  </a:lnTo>
                  <a:lnTo>
                    <a:pt x="86" y="75"/>
                  </a:lnTo>
                  <a:lnTo>
                    <a:pt x="96" y="83"/>
                  </a:lnTo>
                  <a:lnTo>
                    <a:pt x="96" y="8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7" name="Freeform 1341"/>
            <p:cNvSpPr>
              <a:spLocks/>
            </p:cNvSpPr>
            <p:nvPr/>
          </p:nvSpPr>
          <p:spPr bwMode="auto">
            <a:xfrm>
              <a:off x="4213" y="1873"/>
              <a:ext cx="155" cy="49"/>
            </a:xfrm>
            <a:custGeom>
              <a:avLst/>
              <a:gdLst/>
              <a:ahLst/>
              <a:cxnLst>
                <a:cxn ang="0">
                  <a:pos x="325" y="61"/>
                </a:cxn>
                <a:cxn ang="0">
                  <a:pos x="325" y="65"/>
                </a:cxn>
                <a:cxn ang="0">
                  <a:pos x="323" y="70"/>
                </a:cxn>
                <a:cxn ang="0">
                  <a:pos x="319" y="75"/>
                </a:cxn>
                <a:cxn ang="0">
                  <a:pos x="311" y="72"/>
                </a:cxn>
                <a:cxn ang="0">
                  <a:pos x="301" y="72"/>
                </a:cxn>
                <a:cxn ang="0">
                  <a:pos x="293" y="75"/>
                </a:cxn>
                <a:cxn ang="0">
                  <a:pos x="282" y="73"/>
                </a:cxn>
                <a:cxn ang="0">
                  <a:pos x="266" y="77"/>
                </a:cxn>
                <a:cxn ang="0">
                  <a:pos x="250" y="80"/>
                </a:cxn>
                <a:cxn ang="0">
                  <a:pos x="237" y="80"/>
                </a:cxn>
                <a:cxn ang="0">
                  <a:pos x="232" y="80"/>
                </a:cxn>
                <a:cxn ang="0">
                  <a:pos x="227" y="80"/>
                </a:cxn>
                <a:cxn ang="0">
                  <a:pos x="221" y="81"/>
                </a:cxn>
                <a:cxn ang="0">
                  <a:pos x="168" y="81"/>
                </a:cxn>
                <a:cxn ang="0">
                  <a:pos x="119" y="88"/>
                </a:cxn>
                <a:cxn ang="0">
                  <a:pos x="67" y="96"/>
                </a:cxn>
                <a:cxn ang="0">
                  <a:pos x="45" y="99"/>
                </a:cxn>
                <a:cxn ang="0">
                  <a:pos x="37" y="101"/>
                </a:cxn>
                <a:cxn ang="0">
                  <a:pos x="29" y="101"/>
                </a:cxn>
                <a:cxn ang="0">
                  <a:pos x="23" y="99"/>
                </a:cxn>
                <a:cxn ang="0">
                  <a:pos x="16" y="97"/>
                </a:cxn>
                <a:cxn ang="0">
                  <a:pos x="11" y="94"/>
                </a:cxn>
                <a:cxn ang="0">
                  <a:pos x="5" y="91"/>
                </a:cxn>
                <a:cxn ang="0">
                  <a:pos x="3" y="77"/>
                </a:cxn>
                <a:cxn ang="0">
                  <a:pos x="3" y="62"/>
                </a:cxn>
                <a:cxn ang="0">
                  <a:pos x="3" y="48"/>
                </a:cxn>
                <a:cxn ang="0">
                  <a:pos x="2" y="40"/>
                </a:cxn>
                <a:cxn ang="0">
                  <a:pos x="2" y="33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21" y="16"/>
                </a:cxn>
                <a:cxn ang="0">
                  <a:pos x="39" y="14"/>
                </a:cxn>
                <a:cxn ang="0">
                  <a:pos x="56" y="14"/>
                </a:cxn>
                <a:cxn ang="0">
                  <a:pos x="69" y="14"/>
                </a:cxn>
                <a:cxn ang="0">
                  <a:pos x="74" y="14"/>
                </a:cxn>
                <a:cxn ang="0">
                  <a:pos x="82" y="14"/>
                </a:cxn>
                <a:cxn ang="0">
                  <a:pos x="88" y="13"/>
                </a:cxn>
                <a:cxn ang="0">
                  <a:pos x="112" y="13"/>
                </a:cxn>
                <a:cxn ang="0">
                  <a:pos x="136" y="13"/>
                </a:cxn>
                <a:cxn ang="0">
                  <a:pos x="159" y="11"/>
                </a:cxn>
                <a:cxn ang="0">
                  <a:pos x="171" y="9"/>
                </a:cxn>
                <a:cxn ang="0">
                  <a:pos x="183" y="8"/>
                </a:cxn>
                <a:cxn ang="0">
                  <a:pos x="192" y="9"/>
                </a:cxn>
                <a:cxn ang="0">
                  <a:pos x="200" y="13"/>
                </a:cxn>
                <a:cxn ang="0">
                  <a:pos x="207" y="11"/>
                </a:cxn>
                <a:cxn ang="0">
                  <a:pos x="213" y="8"/>
                </a:cxn>
                <a:cxn ang="0">
                  <a:pos x="219" y="5"/>
                </a:cxn>
                <a:cxn ang="0">
                  <a:pos x="247" y="5"/>
                </a:cxn>
                <a:cxn ang="0">
                  <a:pos x="274" y="3"/>
                </a:cxn>
                <a:cxn ang="0">
                  <a:pos x="301" y="0"/>
                </a:cxn>
                <a:cxn ang="0">
                  <a:pos x="319" y="9"/>
                </a:cxn>
                <a:cxn ang="0">
                  <a:pos x="325" y="27"/>
                </a:cxn>
                <a:cxn ang="0">
                  <a:pos x="328" y="45"/>
                </a:cxn>
                <a:cxn ang="0">
                  <a:pos x="327" y="57"/>
                </a:cxn>
              </a:cxnLst>
              <a:rect l="0" t="0" r="r" b="b"/>
              <a:pathLst>
                <a:path w="328" h="102">
                  <a:moveTo>
                    <a:pt x="325" y="56"/>
                  </a:moveTo>
                  <a:lnTo>
                    <a:pt x="327" y="59"/>
                  </a:lnTo>
                  <a:lnTo>
                    <a:pt x="325" y="61"/>
                  </a:lnTo>
                  <a:lnTo>
                    <a:pt x="325" y="62"/>
                  </a:lnTo>
                  <a:lnTo>
                    <a:pt x="325" y="64"/>
                  </a:lnTo>
                  <a:lnTo>
                    <a:pt x="325" y="65"/>
                  </a:lnTo>
                  <a:lnTo>
                    <a:pt x="323" y="67"/>
                  </a:lnTo>
                  <a:lnTo>
                    <a:pt x="323" y="69"/>
                  </a:lnTo>
                  <a:lnTo>
                    <a:pt x="323" y="70"/>
                  </a:lnTo>
                  <a:lnTo>
                    <a:pt x="322" y="72"/>
                  </a:lnTo>
                  <a:lnTo>
                    <a:pt x="322" y="75"/>
                  </a:lnTo>
                  <a:lnTo>
                    <a:pt x="319" y="75"/>
                  </a:lnTo>
                  <a:lnTo>
                    <a:pt x="317" y="73"/>
                  </a:lnTo>
                  <a:lnTo>
                    <a:pt x="314" y="73"/>
                  </a:lnTo>
                  <a:lnTo>
                    <a:pt x="311" y="72"/>
                  </a:lnTo>
                  <a:lnTo>
                    <a:pt x="307" y="72"/>
                  </a:lnTo>
                  <a:lnTo>
                    <a:pt x="304" y="72"/>
                  </a:lnTo>
                  <a:lnTo>
                    <a:pt x="301" y="72"/>
                  </a:lnTo>
                  <a:lnTo>
                    <a:pt x="298" y="72"/>
                  </a:lnTo>
                  <a:lnTo>
                    <a:pt x="295" y="73"/>
                  </a:lnTo>
                  <a:lnTo>
                    <a:pt x="293" y="75"/>
                  </a:lnTo>
                  <a:lnTo>
                    <a:pt x="293" y="73"/>
                  </a:lnTo>
                  <a:lnTo>
                    <a:pt x="287" y="73"/>
                  </a:lnTo>
                  <a:lnTo>
                    <a:pt x="282" y="73"/>
                  </a:lnTo>
                  <a:lnTo>
                    <a:pt x="277" y="73"/>
                  </a:lnTo>
                  <a:lnTo>
                    <a:pt x="271" y="75"/>
                  </a:lnTo>
                  <a:lnTo>
                    <a:pt x="266" y="77"/>
                  </a:lnTo>
                  <a:lnTo>
                    <a:pt x="261" y="78"/>
                  </a:lnTo>
                  <a:lnTo>
                    <a:pt x="255" y="78"/>
                  </a:lnTo>
                  <a:lnTo>
                    <a:pt x="250" y="80"/>
                  </a:lnTo>
                  <a:lnTo>
                    <a:pt x="243" y="80"/>
                  </a:lnTo>
                  <a:lnTo>
                    <a:pt x="239" y="78"/>
                  </a:lnTo>
                  <a:lnTo>
                    <a:pt x="237" y="80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1" y="81"/>
                  </a:lnTo>
                  <a:lnTo>
                    <a:pt x="229" y="81"/>
                  </a:lnTo>
                  <a:lnTo>
                    <a:pt x="227" y="80"/>
                  </a:lnTo>
                  <a:lnTo>
                    <a:pt x="226" y="80"/>
                  </a:lnTo>
                  <a:lnTo>
                    <a:pt x="223" y="80"/>
                  </a:lnTo>
                  <a:lnTo>
                    <a:pt x="221" y="81"/>
                  </a:lnTo>
                  <a:lnTo>
                    <a:pt x="203" y="80"/>
                  </a:lnTo>
                  <a:lnTo>
                    <a:pt x="186" y="80"/>
                  </a:lnTo>
                  <a:lnTo>
                    <a:pt x="168" y="81"/>
                  </a:lnTo>
                  <a:lnTo>
                    <a:pt x="152" y="83"/>
                  </a:lnTo>
                  <a:lnTo>
                    <a:pt x="135" y="86"/>
                  </a:lnTo>
                  <a:lnTo>
                    <a:pt x="119" y="88"/>
                  </a:lnTo>
                  <a:lnTo>
                    <a:pt x="101" y="91"/>
                  </a:lnTo>
                  <a:lnTo>
                    <a:pt x="85" y="94"/>
                  </a:lnTo>
                  <a:lnTo>
                    <a:pt x="67" y="96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45" y="99"/>
                  </a:lnTo>
                  <a:lnTo>
                    <a:pt x="42" y="99"/>
                  </a:lnTo>
                  <a:lnTo>
                    <a:pt x="39" y="101"/>
                  </a:lnTo>
                  <a:lnTo>
                    <a:pt x="37" y="101"/>
                  </a:lnTo>
                  <a:lnTo>
                    <a:pt x="34" y="102"/>
                  </a:lnTo>
                  <a:lnTo>
                    <a:pt x="31" y="102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4" y="99"/>
                  </a:lnTo>
                  <a:lnTo>
                    <a:pt x="23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0" y="94"/>
                  </a:lnTo>
                  <a:lnTo>
                    <a:pt x="8" y="93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1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3" y="62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2" y="16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6" y="14"/>
                  </a:lnTo>
                  <a:lnTo>
                    <a:pt x="61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7" y="14"/>
                  </a:lnTo>
                  <a:lnTo>
                    <a:pt x="88" y="13"/>
                  </a:lnTo>
                  <a:lnTo>
                    <a:pt x="96" y="13"/>
                  </a:lnTo>
                  <a:lnTo>
                    <a:pt x="104" y="13"/>
                  </a:lnTo>
                  <a:lnTo>
                    <a:pt x="112" y="13"/>
                  </a:lnTo>
                  <a:lnTo>
                    <a:pt x="120" y="13"/>
                  </a:lnTo>
                  <a:lnTo>
                    <a:pt x="128" y="13"/>
                  </a:lnTo>
                  <a:lnTo>
                    <a:pt x="136" y="13"/>
                  </a:lnTo>
                  <a:lnTo>
                    <a:pt x="143" y="13"/>
                  </a:lnTo>
                  <a:lnTo>
                    <a:pt x="151" y="13"/>
                  </a:lnTo>
                  <a:lnTo>
                    <a:pt x="159" y="11"/>
                  </a:lnTo>
                  <a:lnTo>
                    <a:pt x="165" y="8"/>
                  </a:lnTo>
                  <a:lnTo>
                    <a:pt x="168" y="9"/>
                  </a:lnTo>
                  <a:lnTo>
                    <a:pt x="171" y="9"/>
                  </a:lnTo>
                  <a:lnTo>
                    <a:pt x="175" y="9"/>
                  </a:lnTo>
                  <a:lnTo>
                    <a:pt x="179" y="8"/>
                  </a:lnTo>
                  <a:lnTo>
                    <a:pt x="183" y="8"/>
                  </a:lnTo>
                  <a:lnTo>
                    <a:pt x="186" y="8"/>
                  </a:lnTo>
                  <a:lnTo>
                    <a:pt x="189" y="8"/>
                  </a:lnTo>
                  <a:lnTo>
                    <a:pt x="192" y="9"/>
                  </a:lnTo>
                  <a:lnTo>
                    <a:pt x="195" y="11"/>
                  </a:lnTo>
                  <a:lnTo>
                    <a:pt x="197" y="14"/>
                  </a:lnTo>
                  <a:lnTo>
                    <a:pt x="200" y="13"/>
                  </a:lnTo>
                  <a:lnTo>
                    <a:pt x="202" y="11"/>
                  </a:lnTo>
                  <a:lnTo>
                    <a:pt x="203" y="11"/>
                  </a:lnTo>
                  <a:lnTo>
                    <a:pt x="207" y="11"/>
                  </a:lnTo>
                  <a:lnTo>
                    <a:pt x="208" y="9"/>
                  </a:lnTo>
                  <a:lnTo>
                    <a:pt x="210" y="9"/>
                  </a:lnTo>
                  <a:lnTo>
                    <a:pt x="213" y="8"/>
                  </a:lnTo>
                  <a:lnTo>
                    <a:pt x="215" y="6"/>
                  </a:lnTo>
                  <a:lnTo>
                    <a:pt x="218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7" y="5"/>
                  </a:lnTo>
                  <a:lnTo>
                    <a:pt x="247" y="5"/>
                  </a:lnTo>
                  <a:lnTo>
                    <a:pt x="256" y="3"/>
                  </a:lnTo>
                  <a:lnTo>
                    <a:pt x="264" y="3"/>
                  </a:lnTo>
                  <a:lnTo>
                    <a:pt x="274" y="3"/>
                  </a:lnTo>
                  <a:lnTo>
                    <a:pt x="283" y="1"/>
                  </a:lnTo>
                  <a:lnTo>
                    <a:pt x="291" y="1"/>
                  </a:lnTo>
                  <a:lnTo>
                    <a:pt x="301" y="0"/>
                  </a:lnTo>
                  <a:lnTo>
                    <a:pt x="311" y="0"/>
                  </a:lnTo>
                  <a:lnTo>
                    <a:pt x="314" y="5"/>
                  </a:lnTo>
                  <a:lnTo>
                    <a:pt x="319" y="9"/>
                  </a:lnTo>
                  <a:lnTo>
                    <a:pt x="320" y="14"/>
                  </a:lnTo>
                  <a:lnTo>
                    <a:pt x="323" y="21"/>
                  </a:lnTo>
                  <a:lnTo>
                    <a:pt x="325" y="27"/>
                  </a:lnTo>
                  <a:lnTo>
                    <a:pt x="327" y="32"/>
                  </a:lnTo>
                  <a:lnTo>
                    <a:pt x="328" y="38"/>
                  </a:lnTo>
                  <a:lnTo>
                    <a:pt x="328" y="45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5" y="5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Freeform 1342"/>
            <p:cNvSpPr>
              <a:spLocks/>
            </p:cNvSpPr>
            <p:nvPr/>
          </p:nvSpPr>
          <p:spPr bwMode="auto">
            <a:xfrm>
              <a:off x="4137" y="1876"/>
              <a:ext cx="27" cy="39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51" y="10"/>
                </a:cxn>
                <a:cxn ang="0">
                  <a:pos x="48" y="11"/>
                </a:cxn>
                <a:cxn ang="0">
                  <a:pos x="45" y="16"/>
                </a:cxn>
                <a:cxn ang="0">
                  <a:pos x="43" y="23"/>
                </a:cxn>
                <a:cxn ang="0">
                  <a:pos x="40" y="27"/>
                </a:cxn>
                <a:cxn ang="0">
                  <a:pos x="37" y="35"/>
                </a:cxn>
                <a:cxn ang="0">
                  <a:pos x="35" y="45"/>
                </a:cxn>
                <a:cxn ang="0">
                  <a:pos x="35" y="55"/>
                </a:cxn>
                <a:cxn ang="0">
                  <a:pos x="33" y="64"/>
                </a:cxn>
                <a:cxn ang="0">
                  <a:pos x="33" y="74"/>
                </a:cxn>
                <a:cxn ang="0">
                  <a:pos x="29" y="79"/>
                </a:cxn>
                <a:cxn ang="0">
                  <a:pos x="24" y="79"/>
                </a:cxn>
                <a:cxn ang="0">
                  <a:pos x="17" y="79"/>
                </a:cxn>
                <a:cxn ang="0">
                  <a:pos x="11" y="77"/>
                </a:cxn>
                <a:cxn ang="0">
                  <a:pos x="6" y="75"/>
                </a:cxn>
                <a:cxn ang="0">
                  <a:pos x="3" y="74"/>
                </a:cxn>
                <a:cxn ang="0">
                  <a:pos x="3" y="72"/>
                </a:cxn>
                <a:cxn ang="0">
                  <a:pos x="1" y="69"/>
                </a:cxn>
                <a:cxn ang="0">
                  <a:pos x="0" y="66"/>
                </a:cxn>
                <a:cxn ang="0">
                  <a:pos x="1" y="63"/>
                </a:cxn>
                <a:cxn ang="0">
                  <a:pos x="1" y="58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5" y="23"/>
                </a:cxn>
                <a:cxn ang="0">
                  <a:pos x="8" y="19"/>
                </a:cxn>
                <a:cxn ang="0">
                  <a:pos x="11" y="18"/>
                </a:cxn>
                <a:cxn ang="0">
                  <a:pos x="14" y="16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21" y="8"/>
                </a:cxn>
                <a:cxn ang="0">
                  <a:pos x="29" y="5"/>
                </a:cxn>
                <a:cxn ang="0">
                  <a:pos x="37" y="2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6" y="3"/>
                </a:cxn>
              </a:cxnLst>
              <a:rect l="0" t="0" r="r" b="b"/>
              <a:pathLst>
                <a:path w="56" h="79">
                  <a:moveTo>
                    <a:pt x="56" y="3"/>
                  </a:moveTo>
                  <a:lnTo>
                    <a:pt x="53" y="7"/>
                  </a:lnTo>
                  <a:lnTo>
                    <a:pt x="54" y="8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8" y="11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3" y="23"/>
                  </a:lnTo>
                  <a:lnTo>
                    <a:pt x="41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5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5" y="59"/>
                  </a:lnTo>
                  <a:lnTo>
                    <a:pt x="33" y="64"/>
                  </a:lnTo>
                  <a:lnTo>
                    <a:pt x="33" y="69"/>
                  </a:lnTo>
                  <a:lnTo>
                    <a:pt x="33" y="74"/>
                  </a:lnTo>
                  <a:lnTo>
                    <a:pt x="32" y="79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1" y="79"/>
                  </a:lnTo>
                  <a:lnTo>
                    <a:pt x="17" y="79"/>
                  </a:lnTo>
                  <a:lnTo>
                    <a:pt x="14" y="79"/>
                  </a:lnTo>
                  <a:lnTo>
                    <a:pt x="11" y="77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5" y="75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1" y="67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9" name="Freeform 1343"/>
            <p:cNvSpPr>
              <a:spLocks/>
            </p:cNvSpPr>
            <p:nvPr/>
          </p:nvSpPr>
          <p:spPr bwMode="auto">
            <a:xfrm>
              <a:off x="4091" y="1873"/>
              <a:ext cx="46" cy="38"/>
            </a:xfrm>
            <a:custGeom>
              <a:avLst/>
              <a:gdLst/>
              <a:ahLst/>
              <a:cxnLst>
                <a:cxn ang="0">
                  <a:pos x="92" y="16"/>
                </a:cxn>
                <a:cxn ang="0">
                  <a:pos x="92" y="17"/>
                </a:cxn>
                <a:cxn ang="0">
                  <a:pos x="92" y="17"/>
                </a:cxn>
                <a:cxn ang="0">
                  <a:pos x="94" y="17"/>
                </a:cxn>
                <a:cxn ang="0">
                  <a:pos x="94" y="19"/>
                </a:cxn>
                <a:cxn ang="0">
                  <a:pos x="99" y="19"/>
                </a:cxn>
                <a:cxn ang="0">
                  <a:pos x="96" y="22"/>
                </a:cxn>
                <a:cxn ang="0">
                  <a:pos x="92" y="27"/>
                </a:cxn>
                <a:cxn ang="0">
                  <a:pos x="91" y="30"/>
                </a:cxn>
                <a:cxn ang="0">
                  <a:pos x="89" y="35"/>
                </a:cxn>
                <a:cxn ang="0">
                  <a:pos x="89" y="38"/>
                </a:cxn>
                <a:cxn ang="0">
                  <a:pos x="86" y="48"/>
                </a:cxn>
                <a:cxn ang="0">
                  <a:pos x="86" y="56"/>
                </a:cxn>
                <a:cxn ang="0">
                  <a:pos x="86" y="64"/>
                </a:cxn>
                <a:cxn ang="0">
                  <a:pos x="88" y="72"/>
                </a:cxn>
                <a:cxn ang="0">
                  <a:pos x="88" y="80"/>
                </a:cxn>
                <a:cxn ang="0">
                  <a:pos x="68" y="77"/>
                </a:cxn>
                <a:cxn ang="0">
                  <a:pos x="62" y="77"/>
                </a:cxn>
                <a:cxn ang="0">
                  <a:pos x="56" y="75"/>
                </a:cxn>
                <a:cxn ang="0">
                  <a:pos x="51" y="72"/>
                </a:cxn>
                <a:cxn ang="0">
                  <a:pos x="43" y="70"/>
                </a:cxn>
                <a:cxn ang="0">
                  <a:pos x="36" y="69"/>
                </a:cxn>
                <a:cxn ang="0">
                  <a:pos x="33" y="67"/>
                </a:cxn>
                <a:cxn ang="0">
                  <a:pos x="30" y="65"/>
                </a:cxn>
                <a:cxn ang="0">
                  <a:pos x="25" y="64"/>
                </a:cxn>
                <a:cxn ang="0">
                  <a:pos x="22" y="64"/>
                </a:cxn>
                <a:cxn ang="0">
                  <a:pos x="17" y="64"/>
                </a:cxn>
                <a:cxn ang="0">
                  <a:pos x="16" y="59"/>
                </a:cxn>
                <a:cxn ang="0">
                  <a:pos x="14" y="59"/>
                </a:cxn>
                <a:cxn ang="0">
                  <a:pos x="11" y="59"/>
                </a:cxn>
                <a:cxn ang="0">
                  <a:pos x="6" y="61"/>
                </a:cxn>
                <a:cxn ang="0">
                  <a:pos x="3" y="59"/>
                </a:cxn>
                <a:cxn ang="0">
                  <a:pos x="4" y="56"/>
                </a:cxn>
                <a:cxn ang="0">
                  <a:pos x="3" y="54"/>
                </a:cxn>
                <a:cxn ang="0">
                  <a:pos x="3" y="51"/>
                </a:cxn>
                <a:cxn ang="0">
                  <a:pos x="1" y="49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9" y="6"/>
                </a:cxn>
                <a:cxn ang="0">
                  <a:pos x="36" y="11"/>
                </a:cxn>
                <a:cxn ang="0">
                  <a:pos x="54" y="14"/>
                </a:cxn>
                <a:cxn ang="0">
                  <a:pos x="73" y="16"/>
                </a:cxn>
                <a:cxn ang="0">
                  <a:pos x="92" y="16"/>
                </a:cxn>
              </a:cxnLst>
              <a:rect l="0" t="0" r="r" b="b"/>
              <a:pathLst>
                <a:path w="99" h="80">
                  <a:moveTo>
                    <a:pt x="92" y="16"/>
                  </a:moveTo>
                  <a:lnTo>
                    <a:pt x="92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7"/>
                  </a:lnTo>
                  <a:lnTo>
                    <a:pt x="91" y="29"/>
                  </a:lnTo>
                  <a:lnTo>
                    <a:pt x="91" y="30"/>
                  </a:lnTo>
                  <a:lnTo>
                    <a:pt x="89" y="32"/>
                  </a:lnTo>
                  <a:lnTo>
                    <a:pt x="89" y="35"/>
                  </a:lnTo>
                  <a:lnTo>
                    <a:pt x="89" y="37"/>
                  </a:lnTo>
                  <a:lnTo>
                    <a:pt x="89" y="38"/>
                  </a:lnTo>
                  <a:lnTo>
                    <a:pt x="88" y="43"/>
                  </a:lnTo>
                  <a:lnTo>
                    <a:pt x="86" y="48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86" y="61"/>
                  </a:lnTo>
                  <a:lnTo>
                    <a:pt x="86" y="64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8" y="77"/>
                  </a:lnTo>
                  <a:lnTo>
                    <a:pt x="88" y="80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5" y="77"/>
                  </a:lnTo>
                  <a:lnTo>
                    <a:pt x="62" y="77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4" y="73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0" y="69"/>
                  </a:lnTo>
                  <a:lnTo>
                    <a:pt x="36" y="69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2" y="65"/>
                  </a:lnTo>
                  <a:lnTo>
                    <a:pt x="30" y="65"/>
                  </a:lnTo>
                  <a:lnTo>
                    <a:pt x="28" y="64"/>
                  </a:lnTo>
                  <a:lnTo>
                    <a:pt x="25" y="64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9" y="61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6"/>
                  </a:lnTo>
                  <a:lnTo>
                    <a:pt x="27" y="8"/>
                  </a:lnTo>
                  <a:lnTo>
                    <a:pt x="36" y="11"/>
                  </a:lnTo>
                  <a:lnTo>
                    <a:pt x="46" y="13"/>
                  </a:lnTo>
                  <a:lnTo>
                    <a:pt x="54" y="14"/>
                  </a:lnTo>
                  <a:lnTo>
                    <a:pt x="64" y="16"/>
                  </a:lnTo>
                  <a:lnTo>
                    <a:pt x="73" y="16"/>
                  </a:lnTo>
                  <a:lnTo>
                    <a:pt x="83" y="17"/>
                  </a:lnTo>
                  <a:lnTo>
                    <a:pt x="92" y="16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Freeform 1344"/>
            <p:cNvSpPr>
              <a:spLocks/>
            </p:cNvSpPr>
            <p:nvPr/>
          </p:nvSpPr>
          <p:spPr bwMode="auto">
            <a:xfrm>
              <a:off x="4160" y="1877"/>
              <a:ext cx="48" cy="42"/>
            </a:xfrm>
            <a:custGeom>
              <a:avLst/>
              <a:gdLst/>
              <a:ahLst/>
              <a:cxnLst>
                <a:cxn ang="0">
                  <a:pos x="98" y="12"/>
                </a:cxn>
                <a:cxn ang="0">
                  <a:pos x="101" y="21"/>
                </a:cxn>
                <a:cxn ang="0">
                  <a:pos x="99" y="21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96" y="24"/>
                </a:cxn>
                <a:cxn ang="0">
                  <a:pos x="99" y="28"/>
                </a:cxn>
                <a:cxn ang="0">
                  <a:pos x="101" y="31"/>
                </a:cxn>
                <a:cxn ang="0">
                  <a:pos x="99" y="42"/>
                </a:cxn>
                <a:cxn ang="0">
                  <a:pos x="101" y="53"/>
                </a:cxn>
                <a:cxn ang="0">
                  <a:pos x="103" y="64"/>
                </a:cxn>
                <a:cxn ang="0">
                  <a:pos x="103" y="76"/>
                </a:cxn>
                <a:cxn ang="0">
                  <a:pos x="103" y="87"/>
                </a:cxn>
                <a:cxn ang="0">
                  <a:pos x="96" y="87"/>
                </a:cxn>
                <a:cxn ang="0">
                  <a:pos x="90" y="85"/>
                </a:cxn>
                <a:cxn ang="0">
                  <a:pos x="83" y="85"/>
                </a:cxn>
                <a:cxn ang="0">
                  <a:pos x="77" y="84"/>
                </a:cxn>
                <a:cxn ang="0">
                  <a:pos x="71" y="85"/>
                </a:cxn>
                <a:cxn ang="0">
                  <a:pos x="64" y="82"/>
                </a:cxn>
                <a:cxn ang="0">
                  <a:pos x="50" y="80"/>
                </a:cxn>
                <a:cxn ang="0">
                  <a:pos x="35" y="80"/>
                </a:cxn>
                <a:cxn ang="0">
                  <a:pos x="23" y="80"/>
                </a:cxn>
                <a:cxn ang="0">
                  <a:pos x="8" y="7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2" y="39"/>
                </a:cxn>
                <a:cxn ang="0">
                  <a:pos x="5" y="24"/>
                </a:cxn>
                <a:cxn ang="0">
                  <a:pos x="11" y="12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7" y="2"/>
                </a:cxn>
                <a:cxn ang="0">
                  <a:pos x="32" y="4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5" y="10"/>
                </a:cxn>
                <a:cxn ang="0">
                  <a:pos x="43" y="10"/>
                </a:cxn>
              </a:cxnLst>
              <a:rect l="0" t="0" r="r" b="b"/>
              <a:pathLst>
                <a:path w="103" h="87">
                  <a:moveTo>
                    <a:pt x="43" y="10"/>
                  </a:moveTo>
                  <a:lnTo>
                    <a:pt x="98" y="1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9" y="28"/>
                  </a:lnTo>
                  <a:lnTo>
                    <a:pt x="103" y="24"/>
                  </a:lnTo>
                  <a:lnTo>
                    <a:pt x="101" y="31"/>
                  </a:lnTo>
                  <a:lnTo>
                    <a:pt x="99" y="36"/>
                  </a:lnTo>
                  <a:lnTo>
                    <a:pt x="99" y="42"/>
                  </a:lnTo>
                  <a:lnTo>
                    <a:pt x="99" y="47"/>
                  </a:lnTo>
                  <a:lnTo>
                    <a:pt x="101" y="53"/>
                  </a:lnTo>
                  <a:lnTo>
                    <a:pt x="101" y="58"/>
                  </a:lnTo>
                  <a:lnTo>
                    <a:pt x="103" y="64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03" y="82"/>
                  </a:lnTo>
                  <a:lnTo>
                    <a:pt x="103" y="87"/>
                  </a:lnTo>
                  <a:lnTo>
                    <a:pt x="99" y="87"/>
                  </a:lnTo>
                  <a:lnTo>
                    <a:pt x="96" y="87"/>
                  </a:lnTo>
                  <a:lnTo>
                    <a:pt x="93" y="85"/>
                  </a:lnTo>
                  <a:lnTo>
                    <a:pt x="90" y="85"/>
                  </a:lnTo>
                  <a:lnTo>
                    <a:pt x="87" y="85"/>
                  </a:lnTo>
                  <a:lnTo>
                    <a:pt x="83" y="85"/>
                  </a:lnTo>
                  <a:lnTo>
                    <a:pt x="80" y="84"/>
                  </a:lnTo>
                  <a:lnTo>
                    <a:pt x="77" y="84"/>
                  </a:lnTo>
                  <a:lnTo>
                    <a:pt x="74" y="84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64" y="82"/>
                  </a:lnTo>
                  <a:lnTo>
                    <a:pt x="56" y="80"/>
                  </a:lnTo>
                  <a:lnTo>
                    <a:pt x="50" y="80"/>
                  </a:lnTo>
                  <a:lnTo>
                    <a:pt x="43" y="80"/>
                  </a:lnTo>
                  <a:lnTo>
                    <a:pt x="35" y="80"/>
                  </a:lnTo>
                  <a:lnTo>
                    <a:pt x="29" y="80"/>
                  </a:lnTo>
                  <a:lnTo>
                    <a:pt x="23" y="80"/>
                  </a:lnTo>
                  <a:lnTo>
                    <a:pt x="16" y="80"/>
                  </a:lnTo>
                  <a:lnTo>
                    <a:pt x="8" y="79"/>
                  </a:lnTo>
                  <a:lnTo>
                    <a:pt x="2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5" y="24"/>
                  </a:lnTo>
                  <a:lnTo>
                    <a:pt x="8" y="18"/>
                  </a:lnTo>
                  <a:lnTo>
                    <a:pt x="11" y="12"/>
                  </a:lnTo>
                  <a:lnTo>
                    <a:pt x="18" y="5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1" name="Freeform 1345"/>
            <p:cNvSpPr>
              <a:spLocks/>
            </p:cNvSpPr>
            <p:nvPr/>
          </p:nvSpPr>
          <p:spPr bwMode="auto">
            <a:xfrm>
              <a:off x="4646" y="1921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Freeform 1346"/>
            <p:cNvSpPr>
              <a:spLocks/>
            </p:cNvSpPr>
            <p:nvPr/>
          </p:nvSpPr>
          <p:spPr bwMode="auto">
            <a:xfrm>
              <a:off x="4409" y="1967"/>
              <a:ext cx="3" cy="17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6" y="30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8" y="25"/>
                </a:cxn>
                <a:cxn ang="0">
                  <a:pos x="8" y="25"/>
                </a:cxn>
              </a:cxnLst>
              <a:rect l="0" t="0" r="r" b="b"/>
              <a:pathLst>
                <a:path w="8" h="35">
                  <a:moveTo>
                    <a:pt x="8" y="25"/>
                  </a:moveTo>
                  <a:lnTo>
                    <a:pt x="6" y="35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3" name="Freeform 1347"/>
            <p:cNvSpPr>
              <a:spLocks/>
            </p:cNvSpPr>
            <p:nvPr/>
          </p:nvSpPr>
          <p:spPr bwMode="auto">
            <a:xfrm>
              <a:off x="4279" y="1961"/>
              <a:ext cx="2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7"/>
                </a:cxn>
              </a:cxnLst>
              <a:rect l="0" t="0" r="r" b="b"/>
              <a:pathLst>
                <a:path w="5" h="29">
                  <a:moveTo>
                    <a:pt x="0" y="27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Freeform 1348"/>
            <p:cNvSpPr>
              <a:spLocks/>
            </p:cNvSpPr>
            <p:nvPr/>
          </p:nvSpPr>
          <p:spPr bwMode="auto">
            <a:xfrm>
              <a:off x="4001" y="195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5" name="Freeform 1349"/>
            <p:cNvSpPr>
              <a:spLocks/>
            </p:cNvSpPr>
            <p:nvPr/>
          </p:nvSpPr>
          <p:spPr bwMode="auto">
            <a:xfrm>
              <a:off x="4402" y="1986"/>
              <a:ext cx="1" cy="13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3" y="21"/>
                </a:cxn>
                <a:cxn ang="0">
                  <a:pos x="3" y="22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24"/>
                </a:cxn>
              </a:cxnLst>
              <a:rect l="0" t="0" r="r" b="b"/>
              <a:pathLst>
                <a:path w="3" h="26">
                  <a:moveTo>
                    <a:pt x="3" y="2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Freeform 1350"/>
            <p:cNvSpPr>
              <a:spLocks/>
            </p:cNvSpPr>
            <p:nvPr/>
          </p:nvSpPr>
          <p:spPr bwMode="auto">
            <a:xfrm>
              <a:off x="4412" y="1987"/>
              <a:ext cx="2" cy="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7" name="Freeform 1351"/>
            <p:cNvSpPr>
              <a:spLocks/>
            </p:cNvSpPr>
            <p:nvPr/>
          </p:nvSpPr>
          <p:spPr bwMode="auto">
            <a:xfrm>
              <a:off x="3998" y="1963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Freeform 1352"/>
            <p:cNvSpPr>
              <a:spLocks/>
            </p:cNvSpPr>
            <p:nvPr/>
          </p:nvSpPr>
          <p:spPr bwMode="auto">
            <a:xfrm>
              <a:off x="3998" y="1969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2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9" name="Freeform 1353"/>
            <p:cNvSpPr>
              <a:spLocks/>
            </p:cNvSpPr>
            <p:nvPr/>
          </p:nvSpPr>
          <p:spPr bwMode="auto">
            <a:xfrm>
              <a:off x="4413" y="1995"/>
              <a:ext cx="2" cy="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Freeform 1354"/>
            <p:cNvSpPr>
              <a:spLocks/>
            </p:cNvSpPr>
            <p:nvPr/>
          </p:nvSpPr>
          <p:spPr bwMode="auto">
            <a:xfrm>
              <a:off x="3996" y="1974"/>
              <a:ext cx="2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1" name="Freeform 1355"/>
            <p:cNvSpPr>
              <a:spLocks/>
            </p:cNvSpPr>
            <p:nvPr/>
          </p:nvSpPr>
          <p:spPr bwMode="auto">
            <a:xfrm>
              <a:off x="4404" y="2000"/>
              <a:ext cx="6" cy="19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35"/>
                </a:cxn>
                <a:cxn ang="0">
                  <a:pos x="8" y="32"/>
                </a:cxn>
                <a:cxn ang="0">
                  <a:pos x="6" y="27"/>
                </a:cxn>
                <a:cxn ang="0">
                  <a:pos x="6" y="24"/>
                </a:cxn>
                <a:cxn ang="0">
                  <a:pos x="5" y="19"/>
                </a:cxn>
                <a:cxn ang="0">
                  <a:pos x="3" y="16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6" y="19"/>
                </a:cxn>
                <a:cxn ang="0">
                  <a:pos x="8" y="22"/>
                </a:cxn>
                <a:cxn ang="0">
                  <a:pos x="8" y="27"/>
                </a:cxn>
                <a:cxn ang="0">
                  <a:pos x="10" y="30"/>
                </a:cxn>
                <a:cxn ang="0">
                  <a:pos x="10" y="35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10" y="38"/>
                </a:cxn>
              </a:cxnLst>
              <a:rect l="0" t="0" r="r" b="b"/>
              <a:pathLst>
                <a:path w="11" h="38">
                  <a:moveTo>
                    <a:pt x="10" y="38"/>
                  </a:moveTo>
                  <a:lnTo>
                    <a:pt x="10" y="35"/>
                  </a:lnTo>
                  <a:lnTo>
                    <a:pt x="8" y="32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10" y="30"/>
                  </a:lnTo>
                  <a:lnTo>
                    <a:pt x="10" y="35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2" name="Freeform 1356"/>
            <p:cNvSpPr>
              <a:spLocks/>
            </p:cNvSpPr>
            <p:nvPr/>
          </p:nvSpPr>
          <p:spPr bwMode="auto">
            <a:xfrm>
              <a:off x="4552" y="200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Freeform 1357"/>
            <p:cNvSpPr>
              <a:spLocks/>
            </p:cNvSpPr>
            <p:nvPr/>
          </p:nvSpPr>
          <p:spPr bwMode="auto">
            <a:xfrm>
              <a:off x="4417" y="2004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4" name="Freeform 1358"/>
            <p:cNvSpPr>
              <a:spLocks/>
            </p:cNvSpPr>
            <p:nvPr/>
          </p:nvSpPr>
          <p:spPr bwMode="auto">
            <a:xfrm>
              <a:off x="4554" y="201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Freeform 1359"/>
            <p:cNvSpPr>
              <a:spLocks/>
            </p:cNvSpPr>
            <p:nvPr/>
          </p:nvSpPr>
          <p:spPr bwMode="auto">
            <a:xfrm>
              <a:off x="3996" y="1981"/>
              <a:ext cx="0" cy="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6" name="Freeform 1360"/>
            <p:cNvSpPr>
              <a:spLocks/>
            </p:cNvSpPr>
            <p:nvPr/>
          </p:nvSpPr>
          <p:spPr bwMode="auto">
            <a:xfrm>
              <a:off x="4417" y="2007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Freeform 1361"/>
            <p:cNvSpPr>
              <a:spLocks/>
            </p:cNvSpPr>
            <p:nvPr/>
          </p:nvSpPr>
          <p:spPr bwMode="auto">
            <a:xfrm>
              <a:off x="3994" y="1984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8" name="Freeform 1362"/>
            <p:cNvSpPr>
              <a:spLocks/>
            </p:cNvSpPr>
            <p:nvPr/>
          </p:nvSpPr>
          <p:spPr bwMode="auto">
            <a:xfrm>
              <a:off x="4417" y="2008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Freeform 1363"/>
            <p:cNvSpPr>
              <a:spLocks/>
            </p:cNvSpPr>
            <p:nvPr/>
          </p:nvSpPr>
          <p:spPr bwMode="auto">
            <a:xfrm>
              <a:off x="4559" y="2017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0" name="Freeform 1364"/>
            <p:cNvSpPr>
              <a:spLocks/>
            </p:cNvSpPr>
            <p:nvPr/>
          </p:nvSpPr>
          <p:spPr bwMode="auto">
            <a:xfrm>
              <a:off x="4418" y="2013"/>
              <a:ext cx="2" cy="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Freeform 1365"/>
            <p:cNvSpPr>
              <a:spLocks/>
            </p:cNvSpPr>
            <p:nvPr/>
          </p:nvSpPr>
          <p:spPr bwMode="auto">
            <a:xfrm>
              <a:off x="4562" y="2021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7" y="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2" name="Freeform 1366"/>
            <p:cNvSpPr>
              <a:spLocks/>
            </p:cNvSpPr>
            <p:nvPr/>
          </p:nvSpPr>
          <p:spPr bwMode="auto">
            <a:xfrm>
              <a:off x="4420" y="2018"/>
              <a:ext cx="1" cy="5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Freeform 1367"/>
            <p:cNvSpPr>
              <a:spLocks/>
            </p:cNvSpPr>
            <p:nvPr/>
          </p:nvSpPr>
          <p:spPr bwMode="auto">
            <a:xfrm>
              <a:off x="4422" y="202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4" name="Freeform 1368"/>
            <p:cNvSpPr>
              <a:spLocks/>
            </p:cNvSpPr>
            <p:nvPr/>
          </p:nvSpPr>
          <p:spPr bwMode="auto">
            <a:xfrm>
              <a:off x="3975" y="200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0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Freeform 1369"/>
            <p:cNvSpPr>
              <a:spLocks/>
            </p:cNvSpPr>
            <p:nvPr/>
          </p:nvSpPr>
          <p:spPr bwMode="auto">
            <a:xfrm>
              <a:off x="4423" y="202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6" name="Freeform 1370"/>
            <p:cNvSpPr>
              <a:spLocks/>
            </p:cNvSpPr>
            <p:nvPr/>
          </p:nvSpPr>
          <p:spPr bwMode="auto">
            <a:xfrm>
              <a:off x="4424" y="203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Freeform 1371"/>
            <p:cNvSpPr>
              <a:spLocks/>
            </p:cNvSpPr>
            <p:nvPr/>
          </p:nvSpPr>
          <p:spPr bwMode="auto">
            <a:xfrm>
              <a:off x="3973" y="2007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8" name="Freeform 1372"/>
            <p:cNvSpPr>
              <a:spLocks/>
            </p:cNvSpPr>
            <p:nvPr/>
          </p:nvSpPr>
          <p:spPr bwMode="auto">
            <a:xfrm>
              <a:off x="4424" y="2035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Freeform 1373"/>
            <p:cNvSpPr>
              <a:spLocks/>
            </p:cNvSpPr>
            <p:nvPr/>
          </p:nvSpPr>
          <p:spPr bwMode="auto">
            <a:xfrm>
              <a:off x="3904" y="200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0" name="Freeform 1374"/>
            <p:cNvSpPr>
              <a:spLocks/>
            </p:cNvSpPr>
            <p:nvPr/>
          </p:nvSpPr>
          <p:spPr bwMode="auto">
            <a:xfrm>
              <a:off x="3971" y="201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Freeform 1375"/>
            <p:cNvSpPr>
              <a:spLocks/>
            </p:cNvSpPr>
            <p:nvPr/>
          </p:nvSpPr>
          <p:spPr bwMode="auto">
            <a:xfrm>
              <a:off x="4426" y="203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2" name="Freeform 1376"/>
            <p:cNvSpPr>
              <a:spLocks/>
            </p:cNvSpPr>
            <p:nvPr/>
          </p:nvSpPr>
          <p:spPr bwMode="auto">
            <a:xfrm>
              <a:off x="3970" y="2015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3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Freeform 1377"/>
            <p:cNvSpPr>
              <a:spLocks/>
            </p:cNvSpPr>
            <p:nvPr/>
          </p:nvSpPr>
          <p:spPr bwMode="auto">
            <a:xfrm>
              <a:off x="3888" y="2023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4" name="Freeform 1378"/>
            <p:cNvSpPr>
              <a:spLocks/>
            </p:cNvSpPr>
            <p:nvPr/>
          </p:nvSpPr>
          <p:spPr bwMode="auto">
            <a:xfrm>
              <a:off x="3888" y="2025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5" name="Freeform 1379"/>
            <p:cNvSpPr>
              <a:spLocks/>
            </p:cNvSpPr>
            <p:nvPr/>
          </p:nvSpPr>
          <p:spPr bwMode="auto">
            <a:xfrm>
              <a:off x="3890" y="2028"/>
              <a:ext cx="0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Freeform 1380"/>
            <p:cNvSpPr>
              <a:spLocks/>
            </p:cNvSpPr>
            <p:nvPr/>
          </p:nvSpPr>
          <p:spPr bwMode="auto">
            <a:xfrm>
              <a:off x="3888" y="2030"/>
              <a:ext cx="7" cy="37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9"/>
                </a:cxn>
                <a:cxn ang="0">
                  <a:pos x="4" y="21"/>
                </a:cxn>
                <a:cxn ang="0">
                  <a:pos x="5" y="24"/>
                </a:cxn>
                <a:cxn ang="0">
                  <a:pos x="5" y="25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5" y="37"/>
                </a:cxn>
                <a:cxn ang="0">
                  <a:pos x="7" y="40"/>
                </a:cxn>
                <a:cxn ang="0">
                  <a:pos x="8" y="43"/>
                </a:cxn>
                <a:cxn ang="0">
                  <a:pos x="8" y="46"/>
                </a:cxn>
                <a:cxn ang="0">
                  <a:pos x="10" y="49"/>
                </a:cxn>
                <a:cxn ang="0">
                  <a:pos x="10" y="54"/>
                </a:cxn>
                <a:cxn ang="0">
                  <a:pos x="12" y="57"/>
                </a:cxn>
                <a:cxn ang="0">
                  <a:pos x="12" y="62"/>
                </a:cxn>
                <a:cxn ang="0">
                  <a:pos x="13" y="65"/>
                </a:cxn>
                <a:cxn ang="0">
                  <a:pos x="13" y="69"/>
                </a:cxn>
                <a:cxn ang="0">
                  <a:pos x="13" y="73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8" y="72"/>
                </a:cxn>
                <a:cxn ang="0">
                  <a:pos x="8" y="70"/>
                </a:cxn>
                <a:cxn ang="0">
                  <a:pos x="7" y="70"/>
                </a:cxn>
                <a:cxn ang="0">
                  <a:pos x="7" y="69"/>
                </a:cxn>
                <a:cxn ang="0">
                  <a:pos x="5" y="69"/>
                </a:cxn>
                <a:cxn ang="0">
                  <a:pos x="5" y="62"/>
                </a:cxn>
                <a:cxn ang="0">
                  <a:pos x="5" y="57"/>
                </a:cxn>
                <a:cxn ang="0">
                  <a:pos x="5" y="53"/>
                </a:cxn>
                <a:cxn ang="0">
                  <a:pos x="5" y="48"/>
                </a:cxn>
                <a:cxn ang="0">
                  <a:pos x="5" y="43"/>
                </a:cxn>
                <a:cxn ang="0">
                  <a:pos x="4" y="38"/>
                </a:cxn>
                <a:cxn ang="0">
                  <a:pos x="4" y="33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6"/>
                </a:cxn>
              </a:cxnLst>
              <a:rect l="0" t="0" r="r" b="b"/>
              <a:pathLst>
                <a:path w="13" h="73">
                  <a:moveTo>
                    <a:pt x="4" y="16"/>
                  </a:move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7" y="4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3" y="65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7" name="Freeform 1381"/>
            <p:cNvSpPr>
              <a:spLocks/>
            </p:cNvSpPr>
            <p:nvPr/>
          </p:nvSpPr>
          <p:spPr bwMode="auto">
            <a:xfrm>
              <a:off x="3865" y="2070"/>
              <a:ext cx="142" cy="89"/>
            </a:xfrm>
            <a:custGeom>
              <a:avLst/>
              <a:gdLst/>
              <a:ahLst/>
              <a:cxnLst>
                <a:cxn ang="0">
                  <a:pos x="299" y="5"/>
                </a:cxn>
                <a:cxn ang="0">
                  <a:pos x="299" y="13"/>
                </a:cxn>
                <a:cxn ang="0">
                  <a:pos x="299" y="21"/>
                </a:cxn>
                <a:cxn ang="0">
                  <a:pos x="297" y="29"/>
                </a:cxn>
                <a:cxn ang="0">
                  <a:pos x="296" y="39"/>
                </a:cxn>
                <a:cxn ang="0">
                  <a:pos x="294" y="44"/>
                </a:cxn>
                <a:cxn ang="0">
                  <a:pos x="296" y="48"/>
                </a:cxn>
                <a:cxn ang="0">
                  <a:pos x="296" y="53"/>
                </a:cxn>
                <a:cxn ang="0">
                  <a:pos x="294" y="58"/>
                </a:cxn>
                <a:cxn ang="0">
                  <a:pos x="294" y="63"/>
                </a:cxn>
                <a:cxn ang="0">
                  <a:pos x="293" y="74"/>
                </a:cxn>
                <a:cxn ang="0">
                  <a:pos x="289" y="90"/>
                </a:cxn>
                <a:cxn ang="0">
                  <a:pos x="286" y="108"/>
                </a:cxn>
                <a:cxn ang="0">
                  <a:pos x="283" y="125"/>
                </a:cxn>
                <a:cxn ang="0">
                  <a:pos x="281" y="141"/>
                </a:cxn>
                <a:cxn ang="0">
                  <a:pos x="280" y="159"/>
                </a:cxn>
                <a:cxn ang="0">
                  <a:pos x="273" y="167"/>
                </a:cxn>
                <a:cxn ang="0">
                  <a:pos x="264" y="172"/>
                </a:cxn>
                <a:cxn ang="0">
                  <a:pos x="249" y="172"/>
                </a:cxn>
                <a:cxn ang="0">
                  <a:pos x="237" y="173"/>
                </a:cxn>
                <a:cxn ang="0">
                  <a:pos x="214" y="176"/>
                </a:cxn>
                <a:cxn ang="0">
                  <a:pos x="181" y="181"/>
                </a:cxn>
                <a:cxn ang="0">
                  <a:pos x="147" y="184"/>
                </a:cxn>
                <a:cxn ang="0">
                  <a:pos x="115" y="184"/>
                </a:cxn>
                <a:cxn ang="0">
                  <a:pos x="81" y="183"/>
                </a:cxn>
                <a:cxn ang="0">
                  <a:pos x="57" y="178"/>
                </a:cxn>
                <a:cxn ang="0">
                  <a:pos x="45" y="176"/>
                </a:cxn>
                <a:cxn ang="0">
                  <a:pos x="30" y="173"/>
                </a:cxn>
                <a:cxn ang="0">
                  <a:pos x="17" y="170"/>
                </a:cxn>
                <a:cxn ang="0">
                  <a:pos x="6" y="165"/>
                </a:cxn>
                <a:cxn ang="0">
                  <a:pos x="3" y="146"/>
                </a:cxn>
                <a:cxn ang="0">
                  <a:pos x="5" y="117"/>
                </a:cxn>
                <a:cxn ang="0">
                  <a:pos x="5" y="87"/>
                </a:cxn>
                <a:cxn ang="0">
                  <a:pos x="5" y="55"/>
                </a:cxn>
                <a:cxn ang="0">
                  <a:pos x="8" y="2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19" y="8"/>
                </a:cxn>
                <a:cxn ang="0">
                  <a:pos x="33" y="10"/>
                </a:cxn>
                <a:cxn ang="0">
                  <a:pos x="65" y="12"/>
                </a:cxn>
                <a:cxn ang="0">
                  <a:pos x="97" y="13"/>
                </a:cxn>
                <a:cxn ang="0">
                  <a:pos x="129" y="15"/>
                </a:cxn>
                <a:cxn ang="0">
                  <a:pos x="160" y="13"/>
                </a:cxn>
                <a:cxn ang="0">
                  <a:pos x="185" y="12"/>
                </a:cxn>
                <a:cxn ang="0">
                  <a:pos x="211" y="12"/>
                </a:cxn>
                <a:cxn ang="0">
                  <a:pos x="237" y="10"/>
                </a:cxn>
                <a:cxn ang="0">
                  <a:pos x="262" y="7"/>
                </a:cxn>
                <a:cxn ang="0">
                  <a:pos x="288" y="4"/>
                </a:cxn>
                <a:cxn ang="0">
                  <a:pos x="299" y="0"/>
                </a:cxn>
              </a:cxnLst>
              <a:rect l="0" t="0" r="r" b="b"/>
              <a:pathLst>
                <a:path w="299" h="184">
                  <a:moveTo>
                    <a:pt x="299" y="0"/>
                  </a:moveTo>
                  <a:lnTo>
                    <a:pt x="299" y="5"/>
                  </a:lnTo>
                  <a:lnTo>
                    <a:pt x="299" y="8"/>
                  </a:lnTo>
                  <a:lnTo>
                    <a:pt x="299" y="13"/>
                  </a:lnTo>
                  <a:lnTo>
                    <a:pt x="299" y="16"/>
                  </a:lnTo>
                  <a:lnTo>
                    <a:pt x="299" y="21"/>
                  </a:lnTo>
                  <a:lnTo>
                    <a:pt x="299" y="26"/>
                  </a:lnTo>
                  <a:lnTo>
                    <a:pt x="297" y="29"/>
                  </a:lnTo>
                  <a:lnTo>
                    <a:pt x="297" y="34"/>
                  </a:lnTo>
                  <a:lnTo>
                    <a:pt x="296" y="39"/>
                  </a:lnTo>
                  <a:lnTo>
                    <a:pt x="293" y="42"/>
                  </a:lnTo>
                  <a:lnTo>
                    <a:pt x="294" y="44"/>
                  </a:lnTo>
                  <a:lnTo>
                    <a:pt x="296" y="47"/>
                  </a:lnTo>
                  <a:lnTo>
                    <a:pt x="296" y="48"/>
                  </a:lnTo>
                  <a:lnTo>
                    <a:pt x="296" y="52"/>
                  </a:lnTo>
                  <a:lnTo>
                    <a:pt x="296" y="53"/>
                  </a:lnTo>
                  <a:lnTo>
                    <a:pt x="296" y="56"/>
                  </a:lnTo>
                  <a:lnTo>
                    <a:pt x="294" y="58"/>
                  </a:lnTo>
                  <a:lnTo>
                    <a:pt x="294" y="61"/>
                  </a:lnTo>
                  <a:lnTo>
                    <a:pt x="294" y="63"/>
                  </a:lnTo>
                  <a:lnTo>
                    <a:pt x="294" y="66"/>
                  </a:lnTo>
                  <a:lnTo>
                    <a:pt x="293" y="74"/>
                  </a:lnTo>
                  <a:lnTo>
                    <a:pt x="291" y="82"/>
                  </a:lnTo>
                  <a:lnTo>
                    <a:pt x="289" y="90"/>
                  </a:lnTo>
                  <a:lnTo>
                    <a:pt x="288" y="100"/>
                  </a:lnTo>
                  <a:lnTo>
                    <a:pt x="286" y="108"/>
                  </a:lnTo>
                  <a:lnTo>
                    <a:pt x="285" y="116"/>
                  </a:lnTo>
                  <a:lnTo>
                    <a:pt x="283" y="125"/>
                  </a:lnTo>
                  <a:lnTo>
                    <a:pt x="283" y="133"/>
                  </a:lnTo>
                  <a:lnTo>
                    <a:pt x="281" y="141"/>
                  </a:lnTo>
                  <a:lnTo>
                    <a:pt x="281" y="151"/>
                  </a:lnTo>
                  <a:lnTo>
                    <a:pt x="280" y="159"/>
                  </a:lnTo>
                  <a:lnTo>
                    <a:pt x="278" y="164"/>
                  </a:lnTo>
                  <a:lnTo>
                    <a:pt x="273" y="167"/>
                  </a:lnTo>
                  <a:lnTo>
                    <a:pt x="269" y="170"/>
                  </a:lnTo>
                  <a:lnTo>
                    <a:pt x="264" y="172"/>
                  </a:lnTo>
                  <a:lnTo>
                    <a:pt x="256" y="172"/>
                  </a:lnTo>
                  <a:lnTo>
                    <a:pt x="249" y="172"/>
                  </a:lnTo>
                  <a:lnTo>
                    <a:pt x="243" y="172"/>
                  </a:lnTo>
                  <a:lnTo>
                    <a:pt x="237" y="173"/>
                  </a:lnTo>
                  <a:lnTo>
                    <a:pt x="232" y="175"/>
                  </a:lnTo>
                  <a:lnTo>
                    <a:pt x="214" y="176"/>
                  </a:lnTo>
                  <a:lnTo>
                    <a:pt x="197" y="180"/>
                  </a:lnTo>
                  <a:lnTo>
                    <a:pt x="181" y="181"/>
                  </a:lnTo>
                  <a:lnTo>
                    <a:pt x="165" y="183"/>
                  </a:lnTo>
                  <a:lnTo>
                    <a:pt x="147" y="184"/>
                  </a:lnTo>
                  <a:lnTo>
                    <a:pt x="131" y="184"/>
                  </a:lnTo>
                  <a:lnTo>
                    <a:pt x="115" y="184"/>
                  </a:lnTo>
                  <a:lnTo>
                    <a:pt x="97" y="184"/>
                  </a:lnTo>
                  <a:lnTo>
                    <a:pt x="81" y="183"/>
                  </a:lnTo>
                  <a:lnTo>
                    <a:pt x="64" y="180"/>
                  </a:lnTo>
                  <a:lnTo>
                    <a:pt x="57" y="178"/>
                  </a:lnTo>
                  <a:lnTo>
                    <a:pt x="51" y="176"/>
                  </a:lnTo>
                  <a:lnTo>
                    <a:pt x="45" y="176"/>
                  </a:lnTo>
                  <a:lnTo>
                    <a:pt x="37" y="175"/>
                  </a:lnTo>
                  <a:lnTo>
                    <a:pt x="30" y="173"/>
                  </a:lnTo>
                  <a:lnTo>
                    <a:pt x="24" y="172"/>
                  </a:lnTo>
                  <a:lnTo>
                    <a:pt x="17" y="170"/>
                  </a:lnTo>
                  <a:lnTo>
                    <a:pt x="11" y="168"/>
                  </a:lnTo>
                  <a:lnTo>
                    <a:pt x="6" y="165"/>
                  </a:lnTo>
                  <a:lnTo>
                    <a:pt x="0" y="160"/>
                  </a:lnTo>
                  <a:lnTo>
                    <a:pt x="3" y="146"/>
                  </a:lnTo>
                  <a:lnTo>
                    <a:pt x="5" y="132"/>
                  </a:lnTo>
                  <a:lnTo>
                    <a:pt x="5" y="117"/>
                  </a:lnTo>
                  <a:lnTo>
                    <a:pt x="5" y="101"/>
                  </a:lnTo>
                  <a:lnTo>
                    <a:pt x="5" y="87"/>
                  </a:lnTo>
                  <a:lnTo>
                    <a:pt x="5" y="71"/>
                  </a:lnTo>
                  <a:lnTo>
                    <a:pt x="5" y="55"/>
                  </a:lnTo>
                  <a:lnTo>
                    <a:pt x="6" y="39"/>
                  </a:lnTo>
                  <a:lnTo>
                    <a:pt x="8" y="2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49" y="12"/>
                  </a:lnTo>
                  <a:lnTo>
                    <a:pt x="65" y="12"/>
                  </a:lnTo>
                  <a:lnTo>
                    <a:pt x="81" y="13"/>
                  </a:lnTo>
                  <a:lnTo>
                    <a:pt x="97" y="13"/>
                  </a:lnTo>
                  <a:lnTo>
                    <a:pt x="113" y="15"/>
                  </a:lnTo>
                  <a:lnTo>
                    <a:pt x="129" y="15"/>
                  </a:lnTo>
                  <a:lnTo>
                    <a:pt x="144" y="15"/>
                  </a:lnTo>
                  <a:lnTo>
                    <a:pt x="160" y="13"/>
                  </a:lnTo>
                  <a:lnTo>
                    <a:pt x="174" y="12"/>
                  </a:lnTo>
                  <a:lnTo>
                    <a:pt x="185" y="12"/>
                  </a:lnTo>
                  <a:lnTo>
                    <a:pt x="198" y="12"/>
                  </a:lnTo>
                  <a:lnTo>
                    <a:pt x="211" y="12"/>
                  </a:lnTo>
                  <a:lnTo>
                    <a:pt x="224" y="12"/>
                  </a:lnTo>
                  <a:lnTo>
                    <a:pt x="237" y="10"/>
                  </a:lnTo>
                  <a:lnTo>
                    <a:pt x="249" y="8"/>
                  </a:lnTo>
                  <a:lnTo>
                    <a:pt x="262" y="7"/>
                  </a:lnTo>
                  <a:lnTo>
                    <a:pt x="275" y="5"/>
                  </a:lnTo>
                  <a:lnTo>
                    <a:pt x="288" y="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Freeform 1382"/>
            <p:cNvSpPr>
              <a:spLocks/>
            </p:cNvSpPr>
            <p:nvPr/>
          </p:nvSpPr>
          <p:spPr bwMode="auto">
            <a:xfrm>
              <a:off x="3867" y="2158"/>
              <a:ext cx="127" cy="230"/>
            </a:xfrm>
            <a:custGeom>
              <a:avLst/>
              <a:gdLst/>
              <a:ahLst/>
              <a:cxnLst>
                <a:cxn ang="0">
                  <a:pos x="262" y="88"/>
                </a:cxn>
                <a:cxn ang="0">
                  <a:pos x="264" y="181"/>
                </a:cxn>
                <a:cxn ang="0">
                  <a:pos x="264" y="200"/>
                </a:cxn>
                <a:cxn ang="0">
                  <a:pos x="254" y="266"/>
                </a:cxn>
                <a:cxn ang="0">
                  <a:pos x="238" y="226"/>
                </a:cxn>
                <a:cxn ang="0">
                  <a:pos x="227" y="205"/>
                </a:cxn>
                <a:cxn ang="0">
                  <a:pos x="216" y="192"/>
                </a:cxn>
                <a:cxn ang="0">
                  <a:pos x="206" y="195"/>
                </a:cxn>
                <a:cxn ang="0">
                  <a:pos x="214" y="207"/>
                </a:cxn>
                <a:cxn ang="0">
                  <a:pos x="226" y="231"/>
                </a:cxn>
                <a:cxn ang="0">
                  <a:pos x="224" y="234"/>
                </a:cxn>
                <a:cxn ang="0">
                  <a:pos x="218" y="235"/>
                </a:cxn>
                <a:cxn ang="0">
                  <a:pos x="200" y="255"/>
                </a:cxn>
                <a:cxn ang="0">
                  <a:pos x="190" y="296"/>
                </a:cxn>
                <a:cxn ang="0">
                  <a:pos x="218" y="371"/>
                </a:cxn>
                <a:cxn ang="0">
                  <a:pos x="238" y="408"/>
                </a:cxn>
                <a:cxn ang="0">
                  <a:pos x="246" y="426"/>
                </a:cxn>
                <a:cxn ang="0">
                  <a:pos x="237" y="472"/>
                </a:cxn>
                <a:cxn ang="0">
                  <a:pos x="227" y="464"/>
                </a:cxn>
                <a:cxn ang="0">
                  <a:pos x="219" y="466"/>
                </a:cxn>
                <a:cxn ang="0">
                  <a:pos x="195" y="464"/>
                </a:cxn>
                <a:cxn ang="0">
                  <a:pos x="157" y="450"/>
                </a:cxn>
                <a:cxn ang="0">
                  <a:pos x="120" y="389"/>
                </a:cxn>
                <a:cxn ang="0">
                  <a:pos x="80" y="333"/>
                </a:cxn>
                <a:cxn ang="0">
                  <a:pos x="56" y="306"/>
                </a:cxn>
                <a:cxn ang="0">
                  <a:pos x="50" y="285"/>
                </a:cxn>
                <a:cxn ang="0">
                  <a:pos x="53" y="272"/>
                </a:cxn>
                <a:cxn ang="0">
                  <a:pos x="59" y="235"/>
                </a:cxn>
                <a:cxn ang="0">
                  <a:pos x="70" y="200"/>
                </a:cxn>
                <a:cxn ang="0">
                  <a:pos x="74" y="192"/>
                </a:cxn>
                <a:cxn ang="0">
                  <a:pos x="75" y="184"/>
                </a:cxn>
                <a:cxn ang="0">
                  <a:pos x="72" y="179"/>
                </a:cxn>
                <a:cxn ang="0">
                  <a:pos x="64" y="194"/>
                </a:cxn>
                <a:cxn ang="0">
                  <a:pos x="56" y="210"/>
                </a:cxn>
                <a:cxn ang="0">
                  <a:pos x="51" y="226"/>
                </a:cxn>
                <a:cxn ang="0">
                  <a:pos x="45" y="243"/>
                </a:cxn>
                <a:cxn ang="0">
                  <a:pos x="43" y="261"/>
                </a:cxn>
                <a:cxn ang="0">
                  <a:pos x="37" y="288"/>
                </a:cxn>
                <a:cxn ang="0">
                  <a:pos x="53" y="317"/>
                </a:cxn>
                <a:cxn ang="0">
                  <a:pos x="78" y="359"/>
                </a:cxn>
                <a:cxn ang="0">
                  <a:pos x="106" y="394"/>
                </a:cxn>
                <a:cxn ang="0">
                  <a:pos x="126" y="427"/>
                </a:cxn>
                <a:cxn ang="0">
                  <a:pos x="101" y="423"/>
                </a:cxn>
                <a:cxn ang="0">
                  <a:pos x="75" y="384"/>
                </a:cxn>
                <a:cxn ang="0">
                  <a:pos x="42" y="320"/>
                </a:cxn>
                <a:cxn ang="0">
                  <a:pos x="24" y="288"/>
                </a:cxn>
                <a:cxn ang="0">
                  <a:pos x="34" y="295"/>
                </a:cxn>
                <a:cxn ang="0">
                  <a:pos x="14" y="266"/>
                </a:cxn>
                <a:cxn ang="0">
                  <a:pos x="2" y="231"/>
                </a:cxn>
                <a:cxn ang="0">
                  <a:pos x="0" y="213"/>
                </a:cxn>
                <a:cxn ang="0">
                  <a:pos x="8" y="152"/>
                </a:cxn>
                <a:cxn ang="0">
                  <a:pos x="14" y="43"/>
                </a:cxn>
                <a:cxn ang="0">
                  <a:pos x="19" y="16"/>
                </a:cxn>
                <a:cxn ang="0">
                  <a:pos x="37" y="7"/>
                </a:cxn>
                <a:cxn ang="0">
                  <a:pos x="125" y="16"/>
                </a:cxn>
                <a:cxn ang="0">
                  <a:pos x="192" y="11"/>
                </a:cxn>
                <a:cxn ang="0">
                  <a:pos x="235" y="7"/>
                </a:cxn>
                <a:cxn ang="0">
                  <a:pos x="256" y="3"/>
                </a:cxn>
                <a:cxn ang="0">
                  <a:pos x="270" y="2"/>
                </a:cxn>
              </a:cxnLst>
              <a:rect l="0" t="0" r="r" b="b"/>
              <a:pathLst>
                <a:path w="270" h="479">
                  <a:moveTo>
                    <a:pt x="270" y="0"/>
                  </a:moveTo>
                  <a:lnTo>
                    <a:pt x="269" y="19"/>
                  </a:lnTo>
                  <a:lnTo>
                    <a:pt x="266" y="35"/>
                  </a:lnTo>
                  <a:lnTo>
                    <a:pt x="264" y="53"/>
                  </a:lnTo>
                  <a:lnTo>
                    <a:pt x="264" y="71"/>
                  </a:lnTo>
                  <a:lnTo>
                    <a:pt x="262" y="88"/>
                  </a:lnTo>
                  <a:lnTo>
                    <a:pt x="262" y="106"/>
                  </a:lnTo>
                  <a:lnTo>
                    <a:pt x="262" y="123"/>
                  </a:lnTo>
                  <a:lnTo>
                    <a:pt x="262" y="141"/>
                  </a:lnTo>
                  <a:lnTo>
                    <a:pt x="262" y="160"/>
                  </a:lnTo>
                  <a:lnTo>
                    <a:pt x="262" y="178"/>
                  </a:lnTo>
                  <a:lnTo>
                    <a:pt x="264" y="181"/>
                  </a:lnTo>
                  <a:lnTo>
                    <a:pt x="264" y="184"/>
                  </a:lnTo>
                  <a:lnTo>
                    <a:pt x="264" y="187"/>
                  </a:lnTo>
                  <a:lnTo>
                    <a:pt x="264" y="191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4" y="200"/>
                  </a:lnTo>
                  <a:lnTo>
                    <a:pt x="264" y="205"/>
                  </a:lnTo>
                  <a:lnTo>
                    <a:pt x="264" y="208"/>
                  </a:lnTo>
                  <a:lnTo>
                    <a:pt x="264" y="211"/>
                  </a:lnTo>
                  <a:lnTo>
                    <a:pt x="261" y="279"/>
                  </a:lnTo>
                  <a:lnTo>
                    <a:pt x="258" y="272"/>
                  </a:lnTo>
                  <a:lnTo>
                    <a:pt x="254" y="266"/>
                  </a:lnTo>
                  <a:lnTo>
                    <a:pt x="251" y="259"/>
                  </a:lnTo>
                  <a:lnTo>
                    <a:pt x="248" y="251"/>
                  </a:lnTo>
                  <a:lnTo>
                    <a:pt x="246" y="245"/>
                  </a:lnTo>
                  <a:lnTo>
                    <a:pt x="243" y="239"/>
                  </a:lnTo>
                  <a:lnTo>
                    <a:pt x="242" y="232"/>
                  </a:lnTo>
                  <a:lnTo>
                    <a:pt x="238" y="226"/>
                  </a:lnTo>
                  <a:lnTo>
                    <a:pt x="235" y="219"/>
                  </a:lnTo>
                  <a:lnTo>
                    <a:pt x="230" y="215"/>
                  </a:lnTo>
                  <a:lnTo>
                    <a:pt x="229" y="213"/>
                  </a:lnTo>
                  <a:lnTo>
                    <a:pt x="229" y="210"/>
                  </a:lnTo>
                  <a:lnTo>
                    <a:pt x="227" y="208"/>
                  </a:lnTo>
                  <a:lnTo>
                    <a:pt x="227" y="205"/>
                  </a:lnTo>
                  <a:lnTo>
                    <a:pt x="226" y="202"/>
                  </a:lnTo>
                  <a:lnTo>
                    <a:pt x="224" y="200"/>
                  </a:lnTo>
                  <a:lnTo>
                    <a:pt x="222" y="197"/>
                  </a:lnTo>
                  <a:lnTo>
                    <a:pt x="221" y="195"/>
                  </a:lnTo>
                  <a:lnTo>
                    <a:pt x="219" y="194"/>
                  </a:lnTo>
                  <a:lnTo>
                    <a:pt x="216" y="192"/>
                  </a:lnTo>
                  <a:lnTo>
                    <a:pt x="214" y="192"/>
                  </a:lnTo>
                  <a:lnTo>
                    <a:pt x="213" y="192"/>
                  </a:lnTo>
                  <a:lnTo>
                    <a:pt x="211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06" y="195"/>
                  </a:lnTo>
                  <a:lnTo>
                    <a:pt x="206" y="195"/>
                  </a:lnTo>
                  <a:lnTo>
                    <a:pt x="206" y="197"/>
                  </a:lnTo>
                  <a:lnTo>
                    <a:pt x="206" y="199"/>
                  </a:lnTo>
                  <a:lnTo>
                    <a:pt x="208" y="200"/>
                  </a:lnTo>
                  <a:lnTo>
                    <a:pt x="211" y="203"/>
                  </a:lnTo>
                  <a:lnTo>
                    <a:pt x="214" y="207"/>
                  </a:lnTo>
                  <a:lnTo>
                    <a:pt x="216" y="210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2" y="221"/>
                  </a:lnTo>
                  <a:lnTo>
                    <a:pt x="224" y="226"/>
                  </a:lnTo>
                  <a:lnTo>
                    <a:pt x="226" y="231"/>
                  </a:lnTo>
                  <a:lnTo>
                    <a:pt x="227" y="234"/>
                  </a:lnTo>
                  <a:lnTo>
                    <a:pt x="229" y="237"/>
                  </a:lnTo>
                  <a:lnTo>
                    <a:pt x="229" y="237"/>
                  </a:lnTo>
                  <a:lnTo>
                    <a:pt x="227" y="235"/>
                  </a:lnTo>
                  <a:lnTo>
                    <a:pt x="226" y="234"/>
                  </a:lnTo>
                  <a:lnTo>
                    <a:pt x="224" y="234"/>
                  </a:lnTo>
                  <a:lnTo>
                    <a:pt x="222" y="234"/>
                  </a:lnTo>
                  <a:lnTo>
                    <a:pt x="221" y="234"/>
                  </a:lnTo>
                  <a:lnTo>
                    <a:pt x="221" y="234"/>
                  </a:lnTo>
                  <a:lnTo>
                    <a:pt x="219" y="234"/>
                  </a:lnTo>
                  <a:lnTo>
                    <a:pt x="218" y="234"/>
                  </a:lnTo>
                  <a:lnTo>
                    <a:pt x="218" y="235"/>
                  </a:lnTo>
                  <a:lnTo>
                    <a:pt x="211" y="237"/>
                  </a:lnTo>
                  <a:lnTo>
                    <a:pt x="208" y="240"/>
                  </a:lnTo>
                  <a:lnTo>
                    <a:pt x="205" y="243"/>
                  </a:lnTo>
                  <a:lnTo>
                    <a:pt x="203" y="247"/>
                  </a:lnTo>
                  <a:lnTo>
                    <a:pt x="202" y="250"/>
                  </a:lnTo>
                  <a:lnTo>
                    <a:pt x="200" y="255"/>
                  </a:lnTo>
                  <a:lnTo>
                    <a:pt x="198" y="258"/>
                  </a:lnTo>
                  <a:lnTo>
                    <a:pt x="195" y="261"/>
                  </a:lnTo>
                  <a:lnTo>
                    <a:pt x="194" y="266"/>
                  </a:lnTo>
                  <a:lnTo>
                    <a:pt x="190" y="269"/>
                  </a:lnTo>
                  <a:lnTo>
                    <a:pt x="189" y="282"/>
                  </a:lnTo>
                  <a:lnTo>
                    <a:pt x="190" y="296"/>
                  </a:lnTo>
                  <a:lnTo>
                    <a:pt x="194" y="309"/>
                  </a:lnTo>
                  <a:lnTo>
                    <a:pt x="197" y="322"/>
                  </a:lnTo>
                  <a:lnTo>
                    <a:pt x="202" y="335"/>
                  </a:lnTo>
                  <a:lnTo>
                    <a:pt x="206" y="347"/>
                  </a:lnTo>
                  <a:lnTo>
                    <a:pt x="213" y="359"/>
                  </a:lnTo>
                  <a:lnTo>
                    <a:pt x="218" y="371"/>
                  </a:lnTo>
                  <a:lnTo>
                    <a:pt x="222" y="384"/>
                  </a:lnTo>
                  <a:lnTo>
                    <a:pt x="227" y="397"/>
                  </a:lnTo>
                  <a:lnTo>
                    <a:pt x="230" y="400"/>
                  </a:lnTo>
                  <a:lnTo>
                    <a:pt x="232" y="403"/>
                  </a:lnTo>
                  <a:lnTo>
                    <a:pt x="235" y="407"/>
                  </a:lnTo>
                  <a:lnTo>
                    <a:pt x="238" y="408"/>
                  </a:lnTo>
                  <a:lnTo>
                    <a:pt x="242" y="411"/>
                  </a:lnTo>
                  <a:lnTo>
                    <a:pt x="245" y="413"/>
                  </a:lnTo>
                  <a:lnTo>
                    <a:pt x="246" y="416"/>
                  </a:lnTo>
                  <a:lnTo>
                    <a:pt x="248" y="419"/>
                  </a:lnTo>
                  <a:lnTo>
                    <a:pt x="248" y="423"/>
                  </a:lnTo>
                  <a:lnTo>
                    <a:pt x="246" y="426"/>
                  </a:lnTo>
                  <a:lnTo>
                    <a:pt x="243" y="479"/>
                  </a:lnTo>
                  <a:lnTo>
                    <a:pt x="243" y="477"/>
                  </a:lnTo>
                  <a:lnTo>
                    <a:pt x="242" y="475"/>
                  </a:lnTo>
                  <a:lnTo>
                    <a:pt x="240" y="474"/>
                  </a:lnTo>
                  <a:lnTo>
                    <a:pt x="238" y="472"/>
                  </a:lnTo>
                  <a:lnTo>
                    <a:pt x="237" y="472"/>
                  </a:lnTo>
                  <a:lnTo>
                    <a:pt x="235" y="471"/>
                  </a:lnTo>
                  <a:lnTo>
                    <a:pt x="234" y="469"/>
                  </a:lnTo>
                  <a:lnTo>
                    <a:pt x="232" y="469"/>
                  </a:lnTo>
                  <a:lnTo>
                    <a:pt x="230" y="467"/>
                  </a:lnTo>
                  <a:lnTo>
                    <a:pt x="229" y="466"/>
                  </a:lnTo>
                  <a:lnTo>
                    <a:pt x="227" y="464"/>
                  </a:lnTo>
                  <a:lnTo>
                    <a:pt x="226" y="464"/>
                  </a:lnTo>
                  <a:lnTo>
                    <a:pt x="224" y="463"/>
                  </a:lnTo>
                  <a:lnTo>
                    <a:pt x="222" y="463"/>
                  </a:lnTo>
                  <a:lnTo>
                    <a:pt x="221" y="464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8" y="466"/>
                  </a:lnTo>
                  <a:lnTo>
                    <a:pt x="216" y="467"/>
                  </a:lnTo>
                  <a:lnTo>
                    <a:pt x="214" y="469"/>
                  </a:lnTo>
                  <a:lnTo>
                    <a:pt x="208" y="467"/>
                  </a:lnTo>
                  <a:lnTo>
                    <a:pt x="202" y="466"/>
                  </a:lnTo>
                  <a:lnTo>
                    <a:pt x="195" y="464"/>
                  </a:lnTo>
                  <a:lnTo>
                    <a:pt x="187" y="464"/>
                  </a:lnTo>
                  <a:lnTo>
                    <a:pt x="181" y="463"/>
                  </a:lnTo>
                  <a:lnTo>
                    <a:pt x="174" y="461"/>
                  </a:lnTo>
                  <a:lnTo>
                    <a:pt x="168" y="458"/>
                  </a:lnTo>
                  <a:lnTo>
                    <a:pt x="162" y="455"/>
                  </a:lnTo>
                  <a:lnTo>
                    <a:pt x="157" y="450"/>
                  </a:lnTo>
                  <a:lnTo>
                    <a:pt x="152" y="442"/>
                  </a:lnTo>
                  <a:lnTo>
                    <a:pt x="147" y="432"/>
                  </a:lnTo>
                  <a:lnTo>
                    <a:pt x="141" y="421"/>
                  </a:lnTo>
                  <a:lnTo>
                    <a:pt x="133" y="411"/>
                  </a:lnTo>
                  <a:lnTo>
                    <a:pt x="126" y="400"/>
                  </a:lnTo>
                  <a:lnTo>
                    <a:pt x="120" y="389"/>
                  </a:lnTo>
                  <a:lnTo>
                    <a:pt x="112" y="379"/>
                  </a:lnTo>
                  <a:lnTo>
                    <a:pt x="104" y="368"/>
                  </a:lnTo>
                  <a:lnTo>
                    <a:pt x="98" y="359"/>
                  </a:lnTo>
                  <a:lnTo>
                    <a:pt x="90" y="349"/>
                  </a:lnTo>
                  <a:lnTo>
                    <a:pt x="82" y="339"/>
                  </a:lnTo>
                  <a:lnTo>
                    <a:pt x="80" y="333"/>
                  </a:lnTo>
                  <a:lnTo>
                    <a:pt x="77" y="328"/>
                  </a:lnTo>
                  <a:lnTo>
                    <a:pt x="74" y="323"/>
                  </a:lnTo>
                  <a:lnTo>
                    <a:pt x="69" y="319"/>
                  </a:lnTo>
                  <a:lnTo>
                    <a:pt x="66" y="314"/>
                  </a:lnTo>
                  <a:lnTo>
                    <a:pt x="61" y="309"/>
                  </a:lnTo>
                  <a:lnTo>
                    <a:pt x="56" y="306"/>
                  </a:lnTo>
                  <a:lnTo>
                    <a:pt x="53" y="301"/>
                  </a:lnTo>
                  <a:lnTo>
                    <a:pt x="51" y="296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0" y="287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50" y="280"/>
                  </a:lnTo>
                  <a:lnTo>
                    <a:pt x="51" y="279"/>
                  </a:lnTo>
                  <a:lnTo>
                    <a:pt x="51" y="277"/>
                  </a:lnTo>
                  <a:lnTo>
                    <a:pt x="53" y="274"/>
                  </a:lnTo>
                  <a:lnTo>
                    <a:pt x="53" y="272"/>
                  </a:lnTo>
                  <a:lnTo>
                    <a:pt x="54" y="271"/>
                  </a:lnTo>
                  <a:lnTo>
                    <a:pt x="54" y="264"/>
                  </a:lnTo>
                  <a:lnTo>
                    <a:pt x="54" y="256"/>
                  </a:lnTo>
                  <a:lnTo>
                    <a:pt x="56" y="250"/>
                  </a:lnTo>
                  <a:lnTo>
                    <a:pt x="58" y="243"/>
                  </a:lnTo>
                  <a:lnTo>
                    <a:pt x="59" y="235"/>
                  </a:lnTo>
                  <a:lnTo>
                    <a:pt x="62" y="229"/>
                  </a:lnTo>
                  <a:lnTo>
                    <a:pt x="64" y="223"/>
                  </a:lnTo>
                  <a:lnTo>
                    <a:pt x="67" y="215"/>
                  </a:lnTo>
                  <a:lnTo>
                    <a:pt x="69" y="208"/>
                  </a:lnTo>
                  <a:lnTo>
                    <a:pt x="69" y="200"/>
                  </a:lnTo>
                  <a:lnTo>
                    <a:pt x="70" y="200"/>
                  </a:lnTo>
                  <a:lnTo>
                    <a:pt x="70" y="199"/>
                  </a:lnTo>
                  <a:lnTo>
                    <a:pt x="72" y="197"/>
                  </a:lnTo>
                  <a:lnTo>
                    <a:pt x="72" y="195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89"/>
                  </a:lnTo>
                  <a:lnTo>
                    <a:pt x="75" y="187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7" y="181"/>
                  </a:lnTo>
                  <a:lnTo>
                    <a:pt x="66" y="184"/>
                  </a:lnTo>
                  <a:lnTo>
                    <a:pt x="64" y="187"/>
                  </a:lnTo>
                  <a:lnTo>
                    <a:pt x="64" y="191"/>
                  </a:lnTo>
                  <a:lnTo>
                    <a:pt x="64" y="194"/>
                  </a:lnTo>
                  <a:lnTo>
                    <a:pt x="62" y="197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5"/>
                  </a:lnTo>
                  <a:lnTo>
                    <a:pt x="54" y="207"/>
                  </a:lnTo>
                  <a:lnTo>
                    <a:pt x="56" y="210"/>
                  </a:lnTo>
                  <a:lnTo>
                    <a:pt x="58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3" y="221"/>
                  </a:lnTo>
                  <a:lnTo>
                    <a:pt x="51" y="224"/>
                  </a:lnTo>
                  <a:lnTo>
                    <a:pt x="51" y="226"/>
                  </a:lnTo>
                  <a:lnTo>
                    <a:pt x="50" y="229"/>
                  </a:lnTo>
                  <a:lnTo>
                    <a:pt x="50" y="232"/>
                  </a:lnTo>
                  <a:lnTo>
                    <a:pt x="50" y="237"/>
                  </a:lnTo>
                  <a:lnTo>
                    <a:pt x="48" y="239"/>
                  </a:lnTo>
                  <a:lnTo>
                    <a:pt x="46" y="240"/>
                  </a:lnTo>
                  <a:lnTo>
                    <a:pt x="45" y="243"/>
                  </a:lnTo>
                  <a:lnTo>
                    <a:pt x="45" y="247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5" y="256"/>
                  </a:lnTo>
                  <a:lnTo>
                    <a:pt x="45" y="259"/>
                  </a:lnTo>
                  <a:lnTo>
                    <a:pt x="43" y="261"/>
                  </a:lnTo>
                  <a:lnTo>
                    <a:pt x="43" y="264"/>
                  </a:lnTo>
                  <a:lnTo>
                    <a:pt x="40" y="269"/>
                  </a:lnTo>
                  <a:lnTo>
                    <a:pt x="38" y="274"/>
                  </a:lnTo>
                  <a:lnTo>
                    <a:pt x="37" y="279"/>
                  </a:lnTo>
                  <a:lnTo>
                    <a:pt x="37" y="283"/>
                  </a:lnTo>
                  <a:lnTo>
                    <a:pt x="37" y="288"/>
                  </a:lnTo>
                  <a:lnTo>
                    <a:pt x="38" y="293"/>
                  </a:lnTo>
                  <a:lnTo>
                    <a:pt x="40" y="298"/>
                  </a:lnTo>
                  <a:lnTo>
                    <a:pt x="42" y="303"/>
                  </a:lnTo>
                  <a:lnTo>
                    <a:pt x="43" y="307"/>
                  </a:lnTo>
                  <a:lnTo>
                    <a:pt x="45" y="312"/>
                  </a:lnTo>
                  <a:lnTo>
                    <a:pt x="53" y="317"/>
                  </a:lnTo>
                  <a:lnTo>
                    <a:pt x="58" y="323"/>
                  </a:lnTo>
                  <a:lnTo>
                    <a:pt x="62" y="330"/>
                  </a:lnTo>
                  <a:lnTo>
                    <a:pt x="67" y="336"/>
                  </a:lnTo>
                  <a:lnTo>
                    <a:pt x="70" y="344"/>
                  </a:lnTo>
                  <a:lnTo>
                    <a:pt x="74" y="352"/>
                  </a:lnTo>
                  <a:lnTo>
                    <a:pt x="78" y="359"/>
                  </a:lnTo>
                  <a:lnTo>
                    <a:pt x="82" y="365"/>
                  </a:lnTo>
                  <a:lnTo>
                    <a:pt x="88" y="371"/>
                  </a:lnTo>
                  <a:lnTo>
                    <a:pt x="94" y="378"/>
                  </a:lnTo>
                  <a:lnTo>
                    <a:pt x="99" y="383"/>
                  </a:lnTo>
                  <a:lnTo>
                    <a:pt x="102" y="387"/>
                  </a:lnTo>
                  <a:lnTo>
                    <a:pt x="106" y="394"/>
                  </a:lnTo>
                  <a:lnTo>
                    <a:pt x="110" y="399"/>
                  </a:lnTo>
                  <a:lnTo>
                    <a:pt x="114" y="405"/>
                  </a:lnTo>
                  <a:lnTo>
                    <a:pt x="117" y="410"/>
                  </a:lnTo>
                  <a:lnTo>
                    <a:pt x="120" y="416"/>
                  </a:lnTo>
                  <a:lnTo>
                    <a:pt x="123" y="421"/>
                  </a:lnTo>
                  <a:lnTo>
                    <a:pt x="126" y="427"/>
                  </a:lnTo>
                  <a:lnTo>
                    <a:pt x="130" y="432"/>
                  </a:lnTo>
                  <a:lnTo>
                    <a:pt x="123" y="434"/>
                  </a:lnTo>
                  <a:lnTo>
                    <a:pt x="117" y="432"/>
                  </a:lnTo>
                  <a:lnTo>
                    <a:pt x="110" y="431"/>
                  </a:lnTo>
                  <a:lnTo>
                    <a:pt x="106" y="427"/>
                  </a:lnTo>
                  <a:lnTo>
                    <a:pt x="101" y="423"/>
                  </a:lnTo>
                  <a:lnTo>
                    <a:pt x="98" y="416"/>
                  </a:lnTo>
                  <a:lnTo>
                    <a:pt x="93" y="411"/>
                  </a:lnTo>
                  <a:lnTo>
                    <a:pt x="90" y="405"/>
                  </a:lnTo>
                  <a:lnTo>
                    <a:pt x="85" y="400"/>
                  </a:lnTo>
                  <a:lnTo>
                    <a:pt x="82" y="395"/>
                  </a:lnTo>
                  <a:lnTo>
                    <a:pt x="75" y="384"/>
                  </a:lnTo>
                  <a:lnTo>
                    <a:pt x="70" y="373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53" y="341"/>
                  </a:lnTo>
                  <a:lnTo>
                    <a:pt x="46" y="330"/>
                  </a:lnTo>
                  <a:lnTo>
                    <a:pt x="42" y="320"/>
                  </a:lnTo>
                  <a:lnTo>
                    <a:pt x="35" y="309"/>
                  </a:lnTo>
                  <a:lnTo>
                    <a:pt x="29" y="298"/>
                  </a:lnTo>
                  <a:lnTo>
                    <a:pt x="21" y="288"/>
                  </a:lnTo>
                  <a:lnTo>
                    <a:pt x="22" y="287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6" y="290"/>
                  </a:lnTo>
                  <a:lnTo>
                    <a:pt x="27" y="291"/>
                  </a:lnTo>
                  <a:lnTo>
                    <a:pt x="29" y="293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4" y="295"/>
                  </a:lnTo>
                  <a:lnTo>
                    <a:pt x="35" y="293"/>
                  </a:lnTo>
                  <a:lnTo>
                    <a:pt x="30" y="288"/>
                  </a:lnTo>
                  <a:lnTo>
                    <a:pt x="26" y="282"/>
                  </a:lnTo>
                  <a:lnTo>
                    <a:pt x="22" y="277"/>
                  </a:lnTo>
                  <a:lnTo>
                    <a:pt x="18" y="271"/>
                  </a:lnTo>
                  <a:lnTo>
                    <a:pt x="14" y="266"/>
                  </a:lnTo>
                  <a:lnTo>
                    <a:pt x="11" y="259"/>
                  </a:lnTo>
                  <a:lnTo>
                    <a:pt x="8" y="253"/>
                  </a:lnTo>
                  <a:lnTo>
                    <a:pt x="5" y="247"/>
                  </a:lnTo>
                  <a:lnTo>
                    <a:pt x="3" y="240"/>
                  </a:lnTo>
                  <a:lnTo>
                    <a:pt x="2" y="234"/>
                  </a:lnTo>
                  <a:lnTo>
                    <a:pt x="2" y="231"/>
                  </a:lnTo>
                  <a:lnTo>
                    <a:pt x="2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3" y="205"/>
                  </a:lnTo>
                  <a:lnTo>
                    <a:pt x="5" y="187"/>
                  </a:lnTo>
                  <a:lnTo>
                    <a:pt x="6" y="170"/>
                  </a:lnTo>
                  <a:lnTo>
                    <a:pt x="8" y="152"/>
                  </a:lnTo>
                  <a:lnTo>
                    <a:pt x="8" y="133"/>
                  </a:lnTo>
                  <a:lnTo>
                    <a:pt x="8" y="114"/>
                  </a:lnTo>
                  <a:lnTo>
                    <a:pt x="10" y="96"/>
                  </a:lnTo>
                  <a:lnTo>
                    <a:pt x="10" y="77"/>
                  </a:lnTo>
                  <a:lnTo>
                    <a:pt x="11" y="59"/>
                  </a:lnTo>
                  <a:lnTo>
                    <a:pt x="14" y="43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3"/>
                  </a:lnTo>
                  <a:lnTo>
                    <a:pt x="37" y="7"/>
                  </a:lnTo>
                  <a:lnTo>
                    <a:pt x="51" y="8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6" y="15"/>
                  </a:lnTo>
                  <a:lnTo>
                    <a:pt x="110" y="16"/>
                  </a:lnTo>
                  <a:lnTo>
                    <a:pt x="125" y="16"/>
                  </a:lnTo>
                  <a:lnTo>
                    <a:pt x="141" y="16"/>
                  </a:lnTo>
                  <a:lnTo>
                    <a:pt x="155" y="15"/>
                  </a:lnTo>
                  <a:lnTo>
                    <a:pt x="171" y="13"/>
                  </a:lnTo>
                  <a:lnTo>
                    <a:pt x="178" y="13"/>
                  </a:lnTo>
                  <a:lnTo>
                    <a:pt x="186" y="11"/>
                  </a:lnTo>
                  <a:lnTo>
                    <a:pt x="192" y="11"/>
                  </a:lnTo>
                  <a:lnTo>
                    <a:pt x="200" y="10"/>
                  </a:lnTo>
                  <a:lnTo>
                    <a:pt x="206" y="10"/>
                  </a:lnTo>
                  <a:lnTo>
                    <a:pt x="214" y="8"/>
                  </a:lnTo>
                  <a:lnTo>
                    <a:pt x="221" y="7"/>
                  </a:lnTo>
                  <a:lnTo>
                    <a:pt x="229" y="7"/>
                  </a:lnTo>
                  <a:lnTo>
                    <a:pt x="235" y="7"/>
                  </a:lnTo>
                  <a:lnTo>
                    <a:pt x="242" y="5"/>
                  </a:lnTo>
                  <a:lnTo>
                    <a:pt x="245" y="5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9" y="3"/>
                  </a:lnTo>
                  <a:lnTo>
                    <a:pt x="262" y="2"/>
                  </a:lnTo>
                  <a:lnTo>
                    <a:pt x="266" y="2"/>
                  </a:lnTo>
                  <a:lnTo>
                    <a:pt x="269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9" name="Freeform 1383"/>
            <p:cNvSpPr>
              <a:spLocks/>
            </p:cNvSpPr>
            <p:nvPr/>
          </p:nvSpPr>
          <p:spPr bwMode="auto">
            <a:xfrm>
              <a:off x="3865" y="2247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Freeform 1384"/>
            <p:cNvSpPr>
              <a:spLocks/>
            </p:cNvSpPr>
            <p:nvPr/>
          </p:nvSpPr>
          <p:spPr bwMode="auto">
            <a:xfrm>
              <a:off x="3964" y="2274"/>
              <a:ext cx="24" cy="7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3" y="85"/>
                </a:cxn>
                <a:cxn ang="0">
                  <a:pos x="51" y="106"/>
                </a:cxn>
                <a:cxn ang="0">
                  <a:pos x="48" y="128"/>
                </a:cxn>
                <a:cxn ang="0">
                  <a:pos x="47" y="151"/>
                </a:cxn>
                <a:cxn ang="0">
                  <a:pos x="37" y="152"/>
                </a:cxn>
                <a:cxn ang="0">
                  <a:pos x="35" y="147"/>
                </a:cxn>
                <a:cxn ang="0">
                  <a:pos x="32" y="141"/>
                </a:cxn>
                <a:cxn ang="0">
                  <a:pos x="29" y="133"/>
                </a:cxn>
                <a:cxn ang="0">
                  <a:pos x="26" y="123"/>
                </a:cxn>
                <a:cxn ang="0">
                  <a:pos x="23" y="117"/>
                </a:cxn>
                <a:cxn ang="0">
                  <a:pos x="19" y="107"/>
                </a:cxn>
                <a:cxn ang="0">
                  <a:pos x="16" y="98"/>
                </a:cxn>
                <a:cxn ang="0">
                  <a:pos x="11" y="88"/>
                </a:cxn>
                <a:cxn ang="0">
                  <a:pos x="8" y="79"/>
                </a:cxn>
                <a:cxn ang="0">
                  <a:pos x="3" y="71"/>
                </a:cxn>
                <a:cxn ang="0">
                  <a:pos x="0" y="61"/>
                </a:cxn>
                <a:cxn ang="0">
                  <a:pos x="0" y="50"/>
                </a:cxn>
                <a:cxn ang="0">
                  <a:pos x="2" y="39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5" y="13"/>
                </a:cxn>
                <a:cxn ang="0">
                  <a:pos x="18" y="11"/>
                </a:cxn>
                <a:cxn ang="0">
                  <a:pos x="19" y="10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6" y="5"/>
                </a:cxn>
                <a:cxn ang="0">
                  <a:pos x="27" y="3"/>
                </a:cxn>
                <a:cxn ang="0">
                  <a:pos x="27" y="2"/>
                </a:cxn>
                <a:cxn ang="0">
                  <a:pos x="29" y="5"/>
                </a:cxn>
                <a:cxn ang="0">
                  <a:pos x="34" y="16"/>
                </a:cxn>
                <a:cxn ang="0">
                  <a:pos x="37" y="27"/>
                </a:cxn>
                <a:cxn ang="0">
                  <a:pos x="42" y="39"/>
                </a:cxn>
                <a:cxn ang="0">
                  <a:pos x="48" y="50"/>
                </a:cxn>
                <a:cxn ang="0">
                  <a:pos x="51" y="55"/>
                </a:cxn>
              </a:cxnLst>
              <a:rect l="0" t="0" r="r" b="b"/>
              <a:pathLst>
                <a:path w="53" h="162">
                  <a:moveTo>
                    <a:pt x="51" y="53"/>
                  </a:moveTo>
                  <a:lnTo>
                    <a:pt x="53" y="64"/>
                  </a:lnTo>
                  <a:lnTo>
                    <a:pt x="53" y="75"/>
                  </a:lnTo>
                  <a:lnTo>
                    <a:pt x="53" y="85"/>
                  </a:lnTo>
                  <a:lnTo>
                    <a:pt x="53" y="96"/>
                  </a:lnTo>
                  <a:lnTo>
                    <a:pt x="51" y="106"/>
                  </a:lnTo>
                  <a:lnTo>
                    <a:pt x="50" y="117"/>
                  </a:lnTo>
                  <a:lnTo>
                    <a:pt x="48" y="128"/>
                  </a:lnTo>
                  <a:lnTo>
                    <a:pt x="48" y="139"/>
                  </a:lnTo>
                  <a:lnTo>
                    <a:pt x="47" y="151"/>
                  </a:lnTo>
                  <a:lnTo>
                    <a:pt x="45" y="162"/>
                  </a:lnTo>
                  <a:lnTo>
                    <a:pt x="37" y="152"/>
                  </a:lnTo>
                  <a:lnTo>
                    <a:pt x="39" y="151"/>
                  </a:lnTo>
                  <a:lnTo>
                    <a:pt x="35" y="147"/>
                  </a:lnTo>
                  <a:lnTo>
                    <a:pt x="34" y="144"/>
                  </a:lnTo>
                  <a:lnTo>
                    <a:pt x="32" y="141"/>
                  </a:lnTo>
                  <a:lnTo>
                    <a:pt x="31" y="136"/>
                  </a:lnTo>
                  <a:lnTo>
                    <a:pt x="29" y="133"/>
                  </a:lnTo>
                  <a:lnTo>
                    <a:pt x="27" y="128"/>
                  </a:lnTo>
                  <a:lnTo>
                    <a:pt x="26" y="123"/>
                  </a:lnTo>
                  <a:lnTo>
                    <a:pt x="24" y="120"/>
                  </a:lnTo>
                  <a:lnTo>
                    <a:pt x="23" y="117"/>
                  </a:lnTo>
                  <a:lnTo>
                    <a:pt x="19" y="112"/>
                  </a:lnTo>
                  <a:lnTo>
                    <a:pt x="19" y="107"/>
                  </a:lnTo>
                  <a:lnTo>
                    <a:pt x="18" y="103"/>
                  </a:lnTo>
                  <a:lnTo>
                    <a:pt x="16" y="98"/>
                  </a:lnTo>
                  <a:lnTo>
                    <a:pt x="15" y="93"/>
                  </a:lnTo>
                  <a:lnTo>
                    <a:pt x="11" y="88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4"/>
                  </a:lnTo>
                  <a:lnTo>
                    <a:pt x="3" y="71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5" y="27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4" y="16"/>
                  </a:lnTo>
                  <a:lnTo>
                    <a:pt x="35" y="23"/>
                  </a:lnTo>
                  <a:lnTo>
                    <a:pt x="37" y="27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5" y="45"/>
                  </a:lnTo>
                  <a:lnTo>
                    <a:pt x="48" y="50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1" name="Freeform 1385"/>
            <p:cNvSpPr>
              <a:spLocks/>
            </p:cNvSpPr>
            <p:nvPr/>
          </p:nvSpPr>
          <p:spPr bwMode="auto">
            <a:xfrm>
              <a:off x="4576" y="2439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Freeform 1386"/>
            <p:cNvSpPr>
              <a:spLocks/>
            </p:cNvSpPr>
            <p:nvPr/>
          </p:nvSpPr>
          <p:spPr bwMode="auto">
            <a:xfrm>
              <a:off x="4580" y="2491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3" name="Freeform 1387"/>
            <p:cNvSpPr>
              <a:spLocks/>
            </p:cNvSpPr>
            <p:nvPr/>
          </p:nvSpPr>
          <p:spPr bwMode="auto">
            <a:xfrm>
              <a:off x="4580" y="2496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Freeform 1388"/>
            <p:cNvSpPr>
              <a:spLocks/>
            </p:cNvSpPr>
            <p:nvPr/>
          </p:nvSpPr>
          <p:spPr bwMode="auto">
            <a:xfrm>
              <a:off x="4583" y="2545"/>
              <a:ext cx="1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5" name="Freeform 1389"/>
            <p:cNvSpPr>
              <a:spLocks/>
            </p:cNvSpPr>
            <p:nvPr/>
          </p:nvSpPr>
          <p:spPr bwMode="auto">
            <a:xfrm>
              <a:off x="4582" y="2567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Freeform 1390"/>
            <p:cNvSpPr>
              <a:spLocks/>
            </p:cNvSpPr>
            <p:nvPr/>
          </p:nvSpPr>
          <p:spPr bwMode="auto">
            <a:xfrm>
              <a:off x="4580" y="2578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7" name="Freeform 1391"/>
            <p:cNvSpPr>
              <a:spLocks/>
            </p:cNvSpPr>
            <p:nvPr/>
          </p:nvSpPr>
          <p:spPr bwMode="auto">
            <a:xfrm>
              <a:off x="4580" y="2586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Freeform 1392"/>
            <p:cNvSpPr>
              <a:spLocks/>
            </p:cNvSpPr>
            <p:nvPr/>
          </p:nvSpPr>
          <p:spPr bwMode="auto">
            <a:xfrm>
              <a:off x="4055" y="2941"/>
              <a:ext cx="2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9" name="Freeform 1393"/>
            <p:cNvSpPr>
              <a:spLocks/>
            </p:cNvSpPr>
            <p:nvPr/>
          </p:nvSpPr>
          <p:spPr bwMode="auto">
            <a:xfrm>
              <a:off x="4053" y="2944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1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Freeform 1394"/>
            <p:cNvSpPr>
              <a:spLocks/>
            </p:cNvSpPr>
            <p:nvPr/>
          </p:nvSpPr>
          <p:spPr bwMode="auto">
            <a:xfrm>
              <a:off x="3947" y="3035"/>
              <a:ext cx="0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1" name="Freeform 1395"/>
            <p:cNvSpPr>
              <a:spLocks/>
            </p:cNvSpPr>
            <p:nvPr/>
          </p:nvSpPr>
          <p:spPr bwMode="auto">
            <a:xfrm>
              <a:off x="4464" y="3198"/>
              <a:ext cx="44" cy="1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83" y="2"/>
                </a:cxn>
                <a:cxn ang="0">
                  <a:pos x="74" y="3"/>
                </a:cxn>
                <a:cxn ang="0">
                  <a:pos x="64" y="5"/>
                </a:cxn>
                <a:cxn ang="0">
                  <a:pos x="54" y="8"/>
                </a:cxn>
                <a:cxn ang="0">
                  <a:pos x="46" y="11"/>
                </a:cxn>
                <a:cxn ang="0">
                  <a:pos x="37" y="15"/>
                </a:cxn>
                <a:cxn ang="0">
                  <a:pos x="27" y="18"/>
                </a:cxn>
                <a:cxn ang="0">
                  <a:pos x="19" y="21"/>
                </a:cxn>
                <a:cxn ang="0">
                  <a:pos x="10" y="26"/>
                </a:cxn>
                <a:cxn ang="0">
                  <a:pos x="0" y="31"/>
                </a:cxn>
                <a:cxn ang="0">
                  <a:pos x="8" y="26"/>
                </a:cxn>
                <a:cxn ang="0">
                  <a:pos x="16" y="21"/>
                </a:cxn>
                <a:cxn ang="0">
                  <a:pos x="26" y="18"/>
                </a:cxn>
                <a:cxn ang="0">
                  <a:pos x="35" y="13"/>
                </a:cxn>
                <a:cxn ang="0">
                  <a:pos x="45" y="10"/>
                </a:cxn>
                <a:cxn ang="0">
                  <a:pos x="54" y="7"/>
                </a:cxn>
                <a:cxn ang="0">
                  <a:pos x="64" y="5"/>
                </a:cxn>
                <a:cxn ang="0">
                  <a:pos x="74" y="3"/>
                </a:cxn>
                <a:cxn ang="0">
                  <a:pos x="85" y="2"/>
                </a:cxn>
                <a:cxn ang="0">
                  <a:pos x="94" y="2"/>
                </a:cxn>
                <a:cxn ang="0">
                  <a:pos x="94" y="2"/>
                </a:cxn>
                <a:cxn ang="0">
                  <a:pos x="94" y="0"/>
                </a:cxn>
              </a:cxnLst>
              <a:rect l="0" t="0" r="r" b="b"/>
              <a:pathLst>
                <a:path w="94" h="31">
                  <a:moveTo>
                    <a:pt x="94" y="0"/>
                  </a:moveTo>
                  <a:lnTo>
                    <a:pt x="83" y="2"/>
                  </a:lnTo>
                  <a:lnTo>
                    <a:pt x="74" y="3"/>
                  </a:lnTo>
                  <a:lnTo>
                    <a:pt x="64" y="5"/>
                  </a:lnTo>
                  <a:lnTo>
                    <a:pt x="54" y="8"/>
                  </a:lnTo>
                  <a:lnTo>
                    <a:pt x="46" y="11"/>
                  </a:lnTo>
                  <a:lnTo>
                    <a:pt x="37" y="15"/>
                  </a:lnTo>
                  <a:lnTo>
                    <a:pt x="27" y="18"/>
                  </a:lnTo>
                  <a:lnTo>
                    <a:pt x="19" y="21"/>
                  </a:lnTo>
                  <a:lnTo>
                    <a:pt x="10" y="26"/>
                  </a:lnTo>
                  <a:lnTo>
                    <a:pt x="0" y="31"/>
                  </a:lnTo>
                  <a:lnTo>
                    <a:pt x="8" y="26"/>
                  </a:lnTo>
                  <a:lnTo>
                    <a:pt x="16" y="21"/>
                  </a:lnTo>
                  <a:lnTo>
                    <a:pt x="26" y="18"/>
                  </a:lnTo>
                  <a:lnTo>
                    <a:pt x="35" y="13"/>
                  </a:lnTo>
                  <a:lnTo>
                    <a:pt x="45" y="10"/>
                  </a:lnTo>
                  <a:lnTo>
                    <a:pt x="54" y="7"/>
                  </a:lnTo>
                  <a:lnTo>
                    <a:pt x="64" y="5"/>
                  </a:lnTo>
                  <a:lnTo>
                    <a:pt x="74" y="3"/>
                  </a:lnTo>
                  <a:lnTo>
                    <a:pt x="85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Freeform 1396"/>
            <p:cNvSpPr>
              <a:spLocks/>
            </p:cNvSpPr>
            <p:nvPr/>
          </p:nvSpPr>
          <p:spPr bwMode="auto">
            <a:xfrm>
              <a:off x="4468" y="3205"/>
              <a:ext cx="60" cy="17"/>
            </a:xfrm>
            <a:custGeom>
              <a:avLst/>
              <a:gdLst/>
              <a:ahLst/>
              <a:cxnLst>
                <a:cxn ang="0">
                  <a:pos x="123" y="9"/>
                </a:cxn>
                <a:cxn ang="0">
                  <a:pos x="125" y="12"/>
                </a:cxn>
                <a:cxn ang="0">
                  <a:pos x="126" y="16"/>
                </a:cxn>
                <a:cxn ang="0">
                  <a:pos x="126" y="20"/>
                </a:cxn>
                <a:cxn ang="0">
                  <a:pos x="125" y="24"/>
                </a:cxn>
                <a:cxn ang="0">
                  <a:pos x="122" y="27"/>
                </a:cxn>
                <a:cxn ang="0">
                  <a:pos x="120" y="28"/>
                </a:cxn>
                <a:cxn ang="0">
                  <a:pos x="117" y="30"/>
                </a:cxn>
                <a:cxn ang="0">
                  <a:pos x="115" y="32"/>
                </a:cxn>
                <a:cxn ang="0">
                  <a:pos x="112" y="33"/>
                </a:cxn>
                <a:cxn ang="0">
                  <a:pos x="110" y="33"/>
                </a:cxn>
                <a:cxn ang="0">
                  <a:pos x="110" y="33"/>
                </a:cxn>
                <a:cxn ang="0">
                  <a:pos x="110" y="32"/>
                </a:cxn>
                <a:cxn ang="0">
                  <a:pos x="110" y="32"/>
                </a:cxn>
                <a:cxn ang="0">
                  <a:pos x="112" y="32"/>
                </a:cxn>
                <a:cxn ang="0">
                  <a:pos x="112" y="30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10" y="28"/>
                </a:cxn>
                <a:cxn ang="0">
                  <a:pos x="109" y="28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107" y="32"/>
                </a:cxn>
                <a:cxn ang="0">
                  <a:pos x="107" y="32"/>
                </a:cxn>
                <a:cxn ang="0">
                  <a:pos x="107" y="33"/>
                </a:cxn>
                <a:cxn ang="0">
                  <a:pos x="96" y="35"/>
                </a:cxn>
                <a:cxn ang="0">
                  <a:pos x="74" y="33"/>
                </a:cxn>
                <a:cxn ang="0">
                  <a:pos x="53" y="30"/>
                </a:cxn>
                <a:cxn ang="0">
                  <a:pos x="34" y="27"/>
                </a:cxn>
                <a:cxn ang="0">
                  <a:pos x="11" y="25"/>
                </a:cxn>
                <a:cxn ang="0">
                  <a:pos x="6" y="24"/>
                </a:cxn>
                <a:cxn ang="0">
                  <a:pos x="19" y="16"/>
                </a:cxn>
                <a:cxn ang="0">
                  <a:pos x="32" y="11"/>
                </a:cxn>
                <a:cxn ang="0">
                  <a:pos x="46" y="6"/>
                </a:cxn>
                <a:cxn ang="0">
                  <a:pos x="61" y="4"/>
                </a:cxn>
                <a:cxn ang="0">
                  <a:pos x="74" y="4"/>
                </a:cxn>
                <a:cxn ang="0">
                  <a:pos x="85" y="1"/>
                </a:cxn>
                <a:cxn ang="0">
                  <a:pos x="96" y="0"/>
                </a:cxn>
                <a:cxn ang="0">
                  <a:pos x="107" y="1"/>
                </a:cxn>
                <a:cxn ang="0">
                  <a:pos x="117" y="4"/>
                </a:cxn>
                <a:cxn ang="0">
                  <a:pos x="122" y="6"/>
                </a:cxn>
              </a:cxnLst>
              <a:rect l="0" t="0" r="r" b="b"/>
              <a:pathLst>
                <a:path w="126" h="35">
                  <a:moveTo>
                    <a:pt x="122" y="6"/>
                  </a:moveTo>
                  <a:lnTo>
                    <a:pt x="123" y="9"/>
                  </a:lnTo>
                  <a:lnTo>
                    <a:pt x="123" y="11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6" y="16"/>
                  </a:lnTo>
                  <a:lnTo>
                    <a:pt x="126" y="19"/>
                  </a:lnTo>
                  <a:lnTo>
                    <a:pt x="126" y="20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4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96" y="35"/>
                  </a:lnTo>
                  <a:lnTo>
                    <a:pt x="85" y="35"/>
                  </a:lnTo>
                  <a:lnTo>
                    <a:pt x="74" y="33"/>
                  </a:lnTo>
                  <a:lnTo>
                    <a:pt x="64" y="32"/>
                  </a:lnTo>
                  <a:lnTo>
                    <a:pt x="53" y="30"/>
                  </a:lnTo>
                  <a:lnTo>
                    <a:pt x="43" y="2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25"/>
                  </a:lnTo>
                  <a:lnTo>
                    <a:pt x="0" y="27"/>
                  </a:lnTo>
                  <a:lnTo>
                    <a:pt x="6" y="24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4" y="6"/>
                  </a:lnTo>
                  <a:lnTo>
                    <a:pt x="61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3" name="Freeform 1397"/>
            <p:cNvSpPr>
              <a:spLocks/>
            </p:cNvSpPr>
            <p:nvPr/>
          </p:nvSpPr>
          <p:spPr bwMode="auto">
            <a:xfrm>
              <a:off x="4400" y="3203"/>
              <a:ext cx="18" cy="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29" y="3"/>
                </a:cxn>
                <a:cxn ang="0">
                  <a:pos x="26" y="3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37" y="1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Freeform 1398"/>
            <p:cNvSpPr>
              <a:spLocks/>
            </p:cNvSpPr>
            <p:nvPr/>
          </p:nvSpPr>
          <p:spPr bwMode="auto">
            <a:xfrm>
              <a:off x="4385" y="3210"/>
              <a:ext cx="50" cy="14"/>
            </a:xfrm>
            <a:custGeom>
              <a:avLst/>
              <a:gdLst/>
              <a:ahLst/>
              <a:cxnLst>
                <a:cxn ang="0">
                  <a:pos x="104" y="6"/>
                </a:cxn>
                <a:cxn ang="0">
                  <a:pos x="106" y="9"/>
                </a:cxn>
                <a:cxn ang="0">
                  <a:pos x="96" y="11"/>
                </a:cxn>
                <a:cxn ang="0">
                  <a:pos x="86" y="12"/>
                </a:cxn>
                <a:cxn ang="0">
                  <a:pos x="77" y="14"/>
                </a:cxn>
                <a:cxn ang="0">
                  <a:pos x="67" y="17"/>
                </a:cxn>
                <a:cxn ang="0">
                  <a:pos x="59" y="20"/>
                </a:cxn>
                <a:cxn ang="0">
                  <a:pos x="50" y="22"/>
                </a:cxn>
                <a:cxn ang="0">
                  <a:pos x="40" y="25"/>
                </a:cxn>
                <a:cxn ang="0">
                  <a:pos x="30" y="27"/>
                </a:cxn>
                <a:cxn ang="0">
                  <a:pos x="21" y="28"/>
                </a:cxn>
                <a:cxn ang="0">
                  <a:pos x="11" y="30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3" y="11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35" y="4"/>
                </a:cxn>
                <a:cxn ang="0">
                  <a:pos x="43" y="4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2" y="1"/>
                </a:cxn>
                <a:cxn ang="0">
                  <a:pos x="69" y="0"/>
                </a:cxn>
                <a:cxn ang="0">
                  <a:pos x="72" y="1"/>
                </a:cxn>
                <a:cxn ang="0">
                  <a:pos x="77" y="1"/>
                </a:cxn>
                <a:cxn ang="0">
                  <a:pos x="80" y="1"/>
                </a:cxn>
                <a:cxn ang="0">
                  <a:pos x="83" y="3"/>
                </a:cxn>
                <a:cxn ang="0">
                  <a:pos x="88" y="3"/>
                </a:cxn>
                <a:cxn ang="0">
                  <a:pos x="91" y="3"/>
                </a:cxn>
                <a:cxn ang="0">
                  <a:pos x="94" y="3"/>
                </a:cxn>
                <a:cxn ang="0">
                  <a:pos x="99" y="4"/>
                </a:cxn>
                <a:cxn ang="0">
                  <a:pos x="102" y="4"/>
                </a:cxn>
                <a:cxn ang="0">
                  <a:pos x="106" y="6"/>
                </a:cxn>
                <a:cxn ang="0">
                  <a:pos x="106" y="6"/>
                </a:cxn>
                <a:cxn ang="0">
                  <a:pos x="104" y="6"/>
                </a:cxn>
              </a:cxnLst>
              <a:rect l="0" t="0" r="r" b="b"/>
              <a:pathLst>
                <a:path w="106" h="30">
                  <a:moveTo>
                    <a:pt x="104" y="6"/>
                  </a:moveTo>
                  <a:lnTo>
                    <a:pt x="106" y="9"/>
                  </a:lnTo>
                  <a:lnTo>
                    <a:pt x="96" y="11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7"/>
                  </a:lnTo>
                  <a:lnTo>
                    <a:pt x="59" y="20"/>
                  </a:lnTo>
                  <a:lnTo>
                    <a:pt x="50" y="22"/>
                  </a:lnTo>
                  <a:lnTo>
                    <a:pt x="40" y="25"/>
                  </a:lnTo>
                  <a:lnTo>
                    <a:pt x="30" y="27"/>
                  </a:lnTo>
                  <a:lnTo>
                    <a:pt x="21" y="28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3" y="11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3" y="4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2" y="1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3" y="3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4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5" name="Freeform 1399"/>
            <p:cNvSpPr>
              <a:spLocks/>
            </p:cNvSpPr>
            <p:nvPr/>
          </p:nvSpPr>
          <p:spPr bwMode="auto">
            <a:xfrm>
              <a:off x="4447" y="3216"/>
              <a:ext cx="10" cy="7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4" y="13"/>
                </a:cxn>
                <a:cxn ang="0">
                  <a:pos x="12" y="14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0" y="5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5"/>
                </a:cxn>
              </a:cxnLst>
              <a:rect l="0" t="0" r="r" b="b"/>
              <a:pathLst>
                <a:path w="22" h="14">
                  <a:moveTo>
                    <a:pt x="22" y="5"/>
                  </a:moveTo>
                  <a:lnTo>
                    <a:pt x="22" y="8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Freeform 1400"/>
            <p:cNvSpPr>
              <a:spLocks/>
            </p:cNvSpPr>
            <p:nvPr/>
          </p:nvSpPr>
          <p:spPr bwMode="auto">
            <a:xfrm>
              <a:off x="4460" y="3223"/>
              <a:ext cx="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7" name="Freeform 1401"/>
            <p:cNvSpPr>
              <a:spLocks/>
            </p:cNvSpPr>
            <p:nvPr/>
          </p:nvSpPr>
          <p:spPr bwMode="auto">
            <a:xfrm>
              <a:off x="4415" y="3223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11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8" name="Freeform 1402"/>
            <p:cNvSpPr>
              <a:spLocks/>
            </p:cNvSpPr>
            <p:nvPr/>
          </p:nvSpPr>
          <p:spPr bwMode="auto">
            <a:xfrm>
              <a:off x="4508" y="3226"/>
              <a:ext cx="0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9" name="Freeform 1403"/>
            <p:cNvSpPr>
              <a:spLocks/>
            </p:cNvSpPr>
            <p:nvPr/>
          </p:nvSpPr>
          <p:spPr bwMode="auto">
            <a:xfrm>
              <a:off x="4349" y="3227"/>
              <a:ext cx="227" cy="179"/>
            </a:xfrm>
            <a:custGeom>
              <a:avLst/>
              <a:gdLst/>
              <a:ahLst/>
              <a:cxnLst>
                <a:cxn ang="0">
                  <a:pos x="298" y="8"/>
                </a:cxn>
                <a:cxn ang="0">
                  <a:pos x="360" y="68"/>
                </a:cxn>
                <a:cxn ang="0">
                  <a:pos x="423" y="133"/>
                </a:cxn>
                <a:cxn ang="0">
                  <a:pos x="467" y="200"/>
                </a:cxn>
                <a:cxn ang="0">
                  <a:pos x="477" y="276"/>
                </a:cxn>
                <a:cxn ang="0">
                  <a:pos x="474" y="304"/>
                </a:cxn>
                <a:cxn ang="0">
                  <a:pos x="426" y="340"/>
                </a:cxn>
                <a:cxn ang="0">
                  <a:pos x="199" y="372"/>
                </a:cxn>
                <a:cxn ang="0">
                  <a:pos x="64" y="349"/>
                </a:cxn>
                <a:cxn ang="0">
                  <a:pos x="21" y="290"/>
                </a:cxn>
                <a:cxn ang="0">
                  <a:pos x="23" y="248"/>
                </a:cxn>
                <a:cxn ang="0">
                  <a:pos x="37" y="192"/>
                </a:cxn>
                <a:cxn ang="0">
                  <a:pos x="51" y="152"/>
                </a:cxn>
                <a:cxn ang="0">
                  <a:pos x="56" y="143"/>
                </a:cxn>
                <a:cxn ang="0">
                  <a:pos x="50" y="146"/>
                </a:cxn>
                <a:cxn ang="0">
                  <a:pos x="42" y="159"/>
                </a:cxn>
                <a:cxn ang="0">
                  <a:pos x="29" y="180"/>
                </a:cxn>
                <a:cxn ang="0">
                  <a:pos x="15" y="226"/>
                </a:cxn>
                <a:cxn ang="0">
                  <a:pos x="11" y="244"/>
                </a:cxn>
                <a:cxn ang="0">
                  <a:pos x="5" y="196"/>
                </a:cxn>
                <a:cxn ang="0">
                  <a:pos x="5" y="119"/>
                </a:cxn>
                <a:cxn ang="0">
                  <a:pos x="13" y="48"/>
                </a:cxn>
                <a:cxn ang="0">
                  <a:pos x="42" y="23"/>
                </a:cxn>
                <a:cxn ang="0">
                  <a:pos x="77" y="10"/>
                </a:cxn>
                <a:cxn ang="0">
                  <a:pos x="91" y="13"/>
                </a:cxn>
                <a:cxn ang="0">
                  <a:pos x="114" y="13"/>
                </a:cxn>
                <a:cxn ang="0">
                  <a:pos x="103" y="26"/>
                </a:cxn>
                <a:cxn ang="0">
                  <a:pos x="56" y="79"/>
                </a:cxn>
                <a:cxn ang="0">
                  <a:pos x="13" y="119"/>
                </a:cxn>
                <a:cxn ang="0">
                  <a:pos x="21" y="130"/>
                </a:cxn>
                <a:cxn ang="0">
                  <a:pos x="71" y="93"/>
                </a:cxn>
                <a:cxn ang="0">
                  <a:pos x="139" y="37"/>
                </a:cxn>
                <a:cxn ang="0">
                  <a:pos x="139" y="44"/>
                </a:cxn>
                <a:cxn ang="0">
                  <a:pos x="128" y="60"/>
                </a:cxn>
                <a:cxn ang="0">
                  <a:pos x="123" y="79"/>
                </a:cxn>
                <a:cxn ang="0">
                  <a:pos x="131" y="88"/>
                </a:cxn>
                <a:cxn ang="0">
                  <a:pos x="130" y="93"/>
                </a:cxn>
                <a:cxn ang="0">
                  <a:pos x="143" y="106"/>
                </a:cxn>
                <a:cxn ang="0">
                  <a:pos x="157" y="108"/>
                </a:cxn>
                <a:cxn ang="0">
                  <a:pos x="155" y="117"/>
                </a:cxn>
                <a:cxn ang="0">
                  <a:pos x="152" y="128"/>
                </a:cxn>
                <a:cxn ang="0">
                  <a:pos x="207" y="132"/>
                </a:cxn>
                <a:cxn ang="0">
                  <a:pos x="251" y="127"/>
                </a:cxn>
                <a:cxn ang="0">
                  <a:pos x="307" y="125"/>
                </a:cxn>
                <a:cxn ang="0">
                  <a:pos x="325" y="119"/>
                </a:cxn>
                <a:cxn ang="0">
                  <a:pos x="327" y="108"/>
                </a:cxn>
                <a:cxn ang="0">
                  <a:pos x="315" y="96"/>
                </a:cxn>
                <a:cxn ang="0">
                  <a:pos x="266" y="85"/>
                </a:cxn>
                <a:cxn ang="0">
                  <a:pos x="192" y="88"/>
                </a:cxn>
                <a:cxn ang="0">
                  <a:pos x="173" y="84"/>
                </a:cxn>
                <a:cxn ang="0">
                  <a:pos x="306" y="88"/>
                </a:cxn>
                <a:cxn ang="0">
                  <a:pos x="315" y="88"/>
                </a:cxn>
                <a:cxn ang="0">
                  <a:pos x="309" y="64"/>
                </a:cxn>
                <a:cxn ang="0">
                  <a:pos x="307" y="50"/>
                </a:cxn>
                <a:cxn ang="0">
                  <a:pos x="298" y="31"/>
                </a:cxn>
                <a:cxn ang="0">
                  <a:pos x="290" y="21"/>
                </a:cxn>
                <a:cxn ang="0">
                  <a:pos x="293" y="8"/>
                </a:cxn>
                <a:cxn ang="0">
                  <a:pos x="279" y="0"/>
                </a:cxn>
                <a:cxn ang="0">
                  <a:pos x="296" y="5"/>
                </a:cxn>
              </a:cxnLst>
              <a:rect l="0" t="0" r="r" b="b"/>
              <a:pathLst>
                <a:path w="480" h="372">
                  <a:moveTo>
                    <a:pt x="295" y="4"/>
                  </a:moveTo>
                  <a:lnTo>
                    <a:pt x="296" y="5"/>
                  </a:lnTo>
                  <a:lnTo>
                    <a:pt x="296" y="5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301" y="8"/>
                  </a:lnTo>
                  <a:lnTo>
                    <a:pt x="312" y="16"/>
                  </a:lnTo>
                  <a:lnTo>
                    <a:pt x="322" y="26"/>
                  </a:lnTo>
                  <a:lnTo>
                    <a:pt x="331" y="36"/>
                  </a:lnTo>
                  <a:lnTo>
                    <a:pt x="341" y="45"/>
                  </a:lnTo>
                  <a:lnTo>
                    <a:pt x="351" y="56"/>
                  </a:lnTo>
                  <a:lnTo>
                    <a:pt x="360" y="68"/>
                  </a:lnTo>
                  <a:lnTo>
                    <a:pt x="370" y="79"/>
                  </a:lnTo>
                  <a:lnTo>
                    <a:pt x="378" y="90"/>
                  </a:lnTo>
                  <a:lnTo>
                    <a:pt x="387" y="101"/>
                  </a:lnTo>
                  <a:lnTo>
                    <a:pt x="395" y="114"/>
                  </a:lnTo>
                  <a:lnTo>
                    <a:pt x="402" y="116"/>
                  </a:lnTo>
                  <a:lnTo>
                    <a:pt x="408" y="119"/>
                  </a:lnTo>
                  <a:lnTo>
                    <a:pt x="413" y="124"/>
                  </a:lnTo>
                  <a:lnTo>
                    <a:pt x="418" y="128"/>
                  </a:lnTo>
                  <a:lnTo>
                    <a:pt x="423" y="133"/>
                  </a:lnTo>
                  <a:lnTo>
                    <a:pt x="426" y="138"/>
                  </a:lnTo>
                  <a:lnTo>
                    <a:pt x="431" y="144"/>
                  </a:lnTo>
                  <a:lnTo>
                    <a:pt x="434" y="149"/>
                  </a:lnTo>
                  <a:lnTo>
                    <a:pt x="439" y="156"/>
                  </a:lnTo>
                  <a:lnTo>
                    <a:pt x="443" y="160"/>
                  </a:lnTo>
                  <a:lnTo>
                    <a:pt x="453" y="170"/>
                  </a:lnTo>
                  <a:lnTo>
                    <a:pt x="459" y="180"/>
                  </a:lnTo>
                  <a:lnTo>
                    <a:pt x="464" y="189"/>
                  </a:lnTo>
                  <a:lnTo>
                    <a:pt x="467" y="200"/>
                  </a:lnTo>
                  <a:lnTo>
                    <a:pt x="471" y="212"/>
                  </a:lnTo>
                  <a:lnTo>
                    <a:pt x="472" y="223"/>
                  </a:lnTo>
                  <a:lnTo>
                    <a:pt x="475" y="234"/>
                  </a:lnTo>
                  <a:lnTo>
                    <a:pt x="475" y="245"/>
                  </a:lnTo>
                  <a:lnTo>
                    <a:pt x="477" y="256"/>
                  </a:lnTo>
                  <a:lnTo>
                    <a:pt x="480" y="268"/>
                  </a:lnTo>
                  <a:lnTo>
                    <a:pt x="479" y="269"/>
                  </a:lnTo>
                  <a:lnTo>
                    <a:pt x="477" y="272"/>
                  </a:lnTo>
                  <a:lnTo>
                    <a:pt x="477" y="276"/>
                  </a:lnTo>
                  <a:lnTo>
                    <a:pt x="477" y="279"/>
                  </a:lnTo>
                  <a:lnTo>
                    <a:pt x="477" y="280"/>
                  </a:lnTo>
                  <a:lnTo>
                    <a:pt x="479" y="284"/>
                  </a:lnTo>
                  <a:lnTo>
                    <a:pt x="479" y="287"/>
                  </a:lnTo>
                  <a:lnTo>
                    <a:pt x="479" y="290"/>
                  </a:lnTo>
                  <a:lnTo>
                    <a:pt x="477" y="293"/>
                  </a:lnTo>
                  <a:lnTo>
                    <a:pt x="477" y="296"/>
                  </a:lnTo>
                  <a:lnTo>
                    <a:pt x="475" y="300"/>
                  </a:lnTo>
                  <a:lnTo>
                    <a:pt x="474" y="304"/>
                  </a:lnTo>
                  <a:lnTo>
                    <a:pt x="471" y="308"/>
                  </a:lnTo>
                  <a:lnTo>
                    <a:pt x="469" y="311"/>
                  </a:lnTo>
                  <a:lnTo>
                    <a:pt x="466" y="314"/>
                  </a:lnTo>
                  <a:lnTo>
                    <a:pt x="463" y="317"/>
                  </a:lnTo>
                  <a:lnTo>
                    <a:pt x="459" y="320"/>
                  </a:lnTo>
                  <a:lnTo>
                    <a:pt x="456" y="324"/>
                  </a:lnTo>
                  <a:lnTo>
                    <a:pt x="451" y="325"/>
                  </a:lnTo>
                  <a:lnTo>
                    <a:pt x="448" y="328"/>
                  </a:lnTo>
                  <a:lnTo>
                    <a:pt x="426" y="340"/>
                  </a:lnTo>
                  <a:lnTo>
                    <a:pt x="403" y="349"/>
                  </a:lnTo>
                  <a:lnTo>
                    <a:pt x="378" y="356"/>
                  </a:lnTo>
                  <a:lnTo>
                    <a:pt x="354" y="360"/>
                  </a:lnTo>
                  <a:lnTo>
                    <a:pt x="328" y="364"/>
                  </a:lnTo>
                  <a:lnTo>
                    <a:pt x="301" y="365"/>
                  </a:lnTo>
                  <a:lnTo>
                    <a:pt x="275" y="367"/>
                  </a:lnTo>
                  <a:lnTo>
                    <a:pt x="250" y="368"/>
                  </a:lnTo>
                  <a:lnTo>
                    <a:pt x="224" y="370"/>
                  </a:lnTo>
                  <a:lnTo>
                    <a:pt x="199" y="372"/>
                  </a:lnTo>
                  <a:lnTo>
                    <a:pt x="183" y="372"/>
                  </a:lnTo>
                  <a:lnTo>
                    <a:pt x="168" y="372"/>
                  </a:lnTo>
                  <a:lnTo>
                    <a:pt x="152" y="370"/>
                  </a:lnTo>
                  <a:lnTo>
                    <a:pt x="138" y="367"/>
                  </a:lnTo>
                  <a:lnTo>
                    <a:pt x="123" y="364"/>
                  </a:lnTo>
                  <a:lnTo>
                    <a:pt x="109" y="360"/>
                  </a:lnTo>
                  <a:lnTo>
                    <a:pt x="93" y="357"/>
                  </a:lnTo>
                  <a:lnTo>
                    <a:pt x="79" y="352"/>
                  </a:lnTo>
                  <a:lnTo>
                    <a:pt x="64" y="349"/>
                  </a:lnTo>
                  <a:lnTo>
                    <a:pt x="48" y="346"/>
                  </a:lnTo>
                  <a:lnTo>
                    <a:pt x="43" y="341"/>
                  </a:lnTo>
                  <a:lnTo>
                    <a:pt x="37" y="335"/>
                  </a:lnTo>
                  <a:lnTo>
                    <a:pt x="32" y="328"/>
                  </a:lnTo>
                  <a:lnTo>
                    <a:pt x="29" y="322"/>
                  </a:lnTo>
                  <a:lnTo>
                    <a:pt x="26" y="314"/>
                  </a:lnTo>
                  <a:lnTo>
                    <a:pt x="24" y="306"/>
                  </a:lnTo>
                  <a:lnTo>
                    <a:pt x="23" y="298"/>
                  </a:lnTo>
                  <a:lnTo>
                    <a:pt x="21" y="290"/>
                  </a:lnTo>
                  <a:lnTo>
                    <a:pt x="21" y="282"/>
                  </a:lnTo>
                  <a:lnTo>
                    <a:pt x="21" y="274"/>
                  </a:lnTo>
                  <a:lnTo>
                    <a:pt x="19" y="271"/>
                  </a:lnTo>
                  <a:lnTo>
                    <a:pt x="19" y="268"/>
                  </a:lnTo>
                  <a:lnTo>
                    <a:pt x="19" y="263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1" y="253"/>
                  </a:lnTo>
                  <a:lnTo>
                    <a:pt x="23" y="248"/>
                  </a:lnTo>
                  <a:lnTo>
                    <a:pt x="23" y="245"/>
                  </a:lnTo>
                  <a:lnTo>
                    <a:pt x="24" y="242"/>
                  </a:lnTo>
                  <a:lnTo>
                    <a:pt x="24" y="239"/>
                  </a:lnTo>
                  <a:lnTo>
                    <a:pt x="26" y="231"/>
                  </a:lnTo>
                  <a:lnTo>
                    <a:pt x="27" y="223"/>
                  </a:lnTo>
                  <a:lnTo>
                    <a:pt x="29" y="215"/>
                  </a:lnTo>
                  <a:lnTo>
                    <a:pt x="32" y="207"/>
                  </a:lnTo>
                  <a:lnTo>
                    <a:pt x="34" y="200"/>
                  </a:lnTo>
                  <a:lnTo>
                    <a:pt x="37" y="192"/>
                  </a:lnTo>
                  <a:lnTo>
                    <a:pt x="40" y="184"/>
                  </a:lnTo>
                  <a:lnTo>
                    <a:pt x="42" y="176"/>
                  </a:lnTo>
                  <a:lnTo>
                    <a:pt x="45" y="168"/>
                  </a:lnTo>
                  <a:lnTo>
                    <a:pt x="47" y="160"/>
                  </a:lnTo>
                  <a:lnTo>
                    <a:pt x="50" y="157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50" y="154"/>
                  </a:lnTo>
                  <a:lnTo>
                    <a:pt x="51" y="152"/>
                  </a:lnTo>
                  <a:lnTo>
                    <a:pt x="51" y="151"/>
                  </a:lnTo>
                  <a:lnTo>
                    <a:pt x="53" y="149"/>
                  </a:lnTo>
                  <a:lnTo>
                    <a:pt x="55" y="149"/>
                  </a:lnTo>
                  <a:lnTo>
                    <a:pt x="55" y="148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1" y="144"/>
                  </a:lnTo>
                  <a:lnTo>
                    <a:pt x="50" y="146"/>
                  </a:lnTo>
                  <a:lnTo>
                    <a:pt x="50" y="148"/>
                  </a:lnTo>
                  <a:lnTo>
                    <a:pt x="48" y="148"/>
                  </a:lnTo>
                  <a:lnTo>
                    <a:pt x="47" y="149"/>
                  </a:lnTo>
                  <a:lnTo>
                    <a:pt x="47" y="151"/>
                  </a:lnTo>
                  <a:lnTo>
                    <a:pt x="45" y="152"/>
                  </a:lnTo>
                  <a:lnTo>
                    <a:pt x="45" y="154"/>
                  </a:lnTo>
                  <a:lnTo>
                    <a:pt x="43" y="156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62"/>
                  </a:lnTo>
                  <a:lnTo>
                    <a:pt x="39" y="164"/>
                  </a:lnTo>
                  <a:lnTo>
                    <a:pt x="39" y="167"/>
                  </a:lnTo>
                  <a:lnTo>
                    <a:pt x="37" y="168"/>
                  </a:lnTo>
                  <a:lnTo>
                    <a:pt x="37" y="172"/>
                  </a:lnTo>
                  <a:lnTo>
                    <a:pt x="35" y="175"/>
                  </a:lnTo>
                  <a:lnTo>
                    <a:pt x="34" y="176"/>
                  </a:lnTo>
                  <a:lnTo>
                    <a:pt x="32" y="178"/>
                  </a:lnTo>
                  <a:lnTo>
                    <a:pt x="29" y="180"/>
                  </a:lnTo>
                  <a:lnTo>
                    <a:pt x="27" y="186"/>
                  </a:lnTo>
                  <a:lnTo>
                    <a:pt x="26" y="191"/>
                  </a:lnTo>
                  <a:lnTo>
                    <a:pt x="24" y="196"/>
                  </a:lnTo>
                  <a:lnTo>
                    <a:pt x="23" y="200"/>
                  </a:lnTo>
                  <a:lnTo>
                    <a:pt x="21" y="205"/>
                  </a:lnTo>
                  <a:lnTo>
                    <a:pt x="19" y="210"/>
                  </a:lnTo>
                  <a:lnTo>
                    <a:pt x="18" y="216"/>
                  </a:lnTo>
                  <a:lnTo>
                    <a:pt x="16" y="221"/>
                  </a:lnTo>
                  <a:lnTo>
                    <a:pt x="15" y="226"/>
                  </a:lnTo>
                  <a:lnTo>
                    <a:pt x="13" y="231"/>
                  </a:lnTo>
                  <a:lnTo>
                    <a:pt x="15" y="232"/>
                  </a:lnTo>
                  <a:lnTo>
                    <a:pt x="15" y="234"/>
                  </a:lnTo>
                  <a:lnTo>
                    <a:pt x="13" y="236"/>
                  </a:lnTo>
                  <a:lnTo>
                    <a:pt x="13" y="237"/>
                  </a:lnTo>
                  <a:lnTo>
                    <a:pt x="13" y="239"/>
                  </a:lnTo>
                  <a:lnTo>
                    <a:pt x="11" y="240"/>
                  </a:lnTo>
                  <a:lnTo>
                    <a:pt x="11" y="242"/>
                  </a:lnTo>
                  <a:lnTo>
                    <a:pt x="11" y="244"/>
                  </a:lnTo>
                  <a:lnTo>
                    <a:pt x="11" y="245"/>
                  </a:lnTo>
                  <a:lnTo>
                    <a:pt x="11" y="247"/>
                  </a:lnTo>
                  <a:lnTo>
                    <a:pt x="11" y="240"/>
                  </a:lnTo>
                  <a:lnTo>
                    <a:pt x="10" y="234"/>
                  </a:lnTo>
                  <a:lnTo>
                    <a:pt x="10" y="228"/>
                  </a:lnTo>
                  <a:lnTo>
                    <a:pt x="8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5" y="196"/>
                  </a:lnTo>
                  <a:lnTo>
                    <a:pt x="3" y="188"/>
                  </a:lnTo>
                  <a:lnTo>
                    <a:pt x="3" y="181"/>
                  </a:lnTo>
                  <a:lnTo>
                    <a:pt x="3" y="173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3" y="149"/>
                  </a:lnTo>
                  <a:lnTo>
                    <a:pt x="3" y="140"/>
                  </a:lnTo>
                  <a:lnTo>
                    <a:pt x="5" y="128"/>
                  </a:lnTo>
                  <a:lnTo>
                    <a:pt x="5" y="119"/>
                  </a:lnTo>
                  <a:lnTo>
                    <a:pt x="5" y="108"/>
                  </a:lnTo>
                  <a:lnTo>
                    <a:pt x="7" y="96"/>
                  </a:lnTo>
                  <a:lnTo>
                    <a:pt x="7" y="85"/>
                  </a:lnTo>
                  <a:lnTo>
                    <a:pt x="7" y="76"/>
                  </a:lnTo>
                  <a:lnTo>
                    <a:pt x="7" y="64"/>
                  </a:lnTo>
                  <a:lnTo>
                    <a:pt x="2" y="58"/>
                  </a:lnTo>
                  <a:lnTo>
                    <a:pt x="5" y="55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0"/>
                  </a:lnTo>
                  <a:lnTo>
                    <a:pt x="24" y="37"/>
                  </a:lnTo>
                  <a:lnTo>
                    <a:pt x="27" y="34"/>
                  </a:lnTo>
                  <a:lnTo>
                    <a:pt x="32" y="32"/>
                  </a:lnTo>
                  <a:lnTo>
                    <a:pt x="35" y="29"/>
                  </a:lnTo>
                  <a:lnTo>
                    <a:pt x="40" y="28"/>
                  </a:lnTo>
                  <a:lnTo>
                    <a:pt x="39" y="24"/>
                  </a:lnTo>
                  <a:lnTo>
                    <a:pt x="42" y="23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4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19" y="13"/>
                  </a:lnTo>
                  <a:lnTo>
                    <a:pt x="115" y="15"/>
                  </a:lnTo>
                  <a:lnTo>
                    <a:pt x="114" y="16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3"/>
                  </a:lnTo>
                  <a:lnTo>
                    <a:pt x="103" y="26"/>
                  </a:lnTo>
                  <a:lnTo>
                    <a:pt x="101" y="28"/>
                  </a:lnTo>
                  <a:lnTo>
                    <a:pt x="98" y="31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2" y="48"/>
                  </a:lnTo>
                  <a:lnTo>
                    <a:pt x="75" y="55"/>
                  </a:lnTo>
                  <a:lnTo>
                    <a:pt x="69" y="63"/>
                  </a:lnTo>
                  <a:lnTo>
                    <a:pt x="63" y="71"/>
                  </a:lnTo>
                  <a:lnTo>
                    <a:pt x="56" y="79"/>
                  </a:lnTo>
                  <a:lnTo>
                    <a:pt x="50" y="87"/>
                  </a:lnTo>
                  <a:lnTo>
                    <a:pt x="42" y="95"/>
                  </a:lnTo>
                  <a:lnTo>
                    <a:pt x="35" y="101"/>
                  </a:lnTo>
                  <a:lnTo>
                    <a:pt x="27" y="108"/>
                  </a:lnTo>
                  <a:lnTo>
                    <a:pt x="24" y="111"/>
                  </a:lnTo>
                  <a:lnTo>
                    <a:pt x="21" y="112"/>
                  </a:lnTo>
                  <a:lnTo>
                    <a:pt x="18" y="116"/>
                  </a:lnTo>
                  <a:lnTo>
                    <a:pt x="15" y="117"/>
                  </a:lnTo>
                  <a:lnTo>
                    <a:pt x="13" y="119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7" y="125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3" y="133"/>
                  </a:lnTo>
                  <a:lnTo>
                    <a:pt x="16" y="132"/>
                  </a:lnTo>
                  <a:lnTo>
                    <a:pt x="21" y="130"/>
                  </a:lnTo>
                  <a:lnTo>
                    <a:pt x="24" y="128"/>
                  </a:lnTo>
                  <a:lnTo>
                    <a:pt x="27" y="127"/>
                  </a:lnTo>
                  <a:lnTo>
                    <a:pt x="31" y="124"/>
                  </a:lnTo>
                  <a:lnTo>
                    <a:pt x="34" y="122"/>
                  </a:lnTo>
                  <a:lnTo>
                    <a:pt x="37" y="119"/>
                  </a:lnTo>
                  <a:lnTo>
                    <a:pt x="40" y="117"/>
                  </a:lnTo>
                  <a:lnTo>
                    <a:pt x="51" y="109"/>
                  </a:lnTo>
                  <a:lnTo>
                    <a:pt x="61" y="101"/>
                  </a:lnTo>
                  <a:lnTo>
                    <a:pt x="71" y="93"/>
                  </a:lnTo>
                  <a:lnTo>
                    <a:pt x="82" y="87"/>
                  </a:lnTo>
                  <a:lnTo>
                    <a:pt x="91" y="79"/>
                  </a:lnTo>
                  <a:lnTo>
                    <a:pt x="103" y="72"/>
                  </a:lnTo>
                  <a:lnTo>
                    <a:pt x="112" y="64"/>
                  </a:lnTo>
                  <a:lnTo>
                    <a:pt x="122" y="55"/>
                  </a:lnTo>
                  <a:lnTo>
                    <a:pt x="130" y="45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9" y="37"/>
                  </a:lnTo>
                  <a:lnTo>
                    <a:pt x="139" y="37"/>
                  </a:lnTo>
                  <a:lnTo>
                    <a:pt x="139" y="39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38" y="40"/>
                  </a:lnTo>
                  <a:lnTo>
                    <a:pt x="139" y="40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9" y="44"/>
                  </a:lnTo>
                  <a:lnTo>
                    <a:pt x="138" y="45"/>
                  </a:lnTo>
                  <a:lnTo>
                    <a:pt x="136" y="47"/>
                  </a:lnTo>
                  <a:lnTo>
                    <a:pt x="135" y="48"/>
                  </a:lnTo>
                  <a:lnTo>
                    <a:pt x="131" y="48"/>
                  </a:lnTo>
                  <a:lnTo>
                    <a:pt x="130" y="50"/>
                  </a:lnTo>
                  <a:lnTo>
                    <a:pt x="128" y="52"/>
                  </a:lnTo>
                  <a:lnTo>
                    <a:pt x="127" y="55"/>
                  </a:lnTo>
                  <a:lnTo>
                    <a:pt x="127" y="56"/>
                  </a:lnTo>
                  <a:lnTo>
                    <a:pt x="128" y="60"/>
                  </a:lnTo>
                  <a:lnTo>
                    <a:pt x="138" y="66"/>
                  </a:lnTo>
                  <a:lnTo>
                    <a:pt x="136" y="68"/>
                  </a:lnTo>
                  <a:lnTo>
                    <a:pt x="135" y="69"/>
                  </a:lnTo>
                  <a:lnTo>
                    <a:pt x="133" y="71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5" y="74"/>
                  </a:lnTo>
                  <a:lnTo>
                    <a:pt x="125" y="76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8" y="85"/>
                  </a:lnTo>
                  <a:lnTo>
                    <a:pt x="128" y="87"/>
                  </a:lnTo>
                  <a:lnTo>
                    <a:pt x="130" y="87"/>
                  </a:lnTo>
                  <a:lnTo>
                    <a:pt x="130" y="88"/>
                  </a:lnTo>
                  <a:lnTo>
                    <a:pt x="131" y="88"/>
                  </a:lnTo>
                  <a:lnTo>
                    <a:pt x="131" y="90"/>
                  </a:lnTo>
                  <a:lnTo>
                    <a:pt x="133" y="90"/>
                  </a:lnTo>
                  <a:lnTo>
                    <a:pt x="133" y="88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3"/>
                  </a:lnTo>
                  <a:lnTo>
                    <a:pt x="130" y="93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6"/>
                  </a:lnTo>
                  <a:lnTo>
                    <a:pt x="131" y="98"/>
                  </a:lnTo>
                  <a:lnTo>
                    <a:pt x="135" y="101"/>
                  </a:lnTo>
                  <a:lnTo>
                    <a:pt x="138" y="103"/>
                  </a:lnTo>
                  <a:lnTo>
                    <a:pt x="139" y="104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49" y="108"/>
                  </a:lnTo>
                  <a:lnTo>
                    <a:pt x="152" y="108"/>
                  </a:lnTo>
                  <a:lnTo>
                    <a:pt x="155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5" y="109"/>
                  </a:lnTo>
                  <a:lnTo>
                    <a:pt x="154" y="109"/>
                  </a:lnTo>
                  <a:lnTo>
                    <a:pt x="154" y="111"/>
                  </a:lnTo>
                  <a:lnTo>
                    <a:pt x="159" y="116"/>
                  </a:lnTo>
                  <a:lnTo>
                    <a:pt x="157" y="116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1" y="120"/>
                  </a:lnTo>
                  <a:lnTo>
                    <a:pt x="149" y="120"/>
                  </a:lnTo>
                  <a:lnTo>
                    <a:pt x="149" y="122"/>
                  </a:lnTo>
                  <a:lnTo>
                    <a:pt x="147" y="124"/>
                  </a:lnTo>
                  <a:lnTo>
                    <a:pt x="147" y="125"/>
                  </a:lnTo>
                  <a:lnTo>
                    <a:pt x="152" y="128"/>
                  </a:lnTo>
                  <a:lnTo>
                    <a:pt x="159" y="132"/>
                  </a:lnTo>
                  <a:lnTo>
                    <a:pt x="165" y="132"/>
                  </a:lnTo>
                  <a:lnTo>
                    <a:pt x="171" y="133"/>
                  </a:lnTo>
                  <a:lnTo>
                    <a:pt x="176" y="133"/>
                  </a:lnTo>
                  <a:lnTo>
                    <a:pt x="183" y="133"/>
                  </a:lnTo>
                  <a:lnTo>
                    <a:pt x="189" y="132"/>
                  </a:lnTo>
                  <a:lnTo>
                    <a:pt x="195" y="132"/>
                  </a:lnTo>
                  <a:lnTo>
                    <a:pt x="202" y="132"/>
                  </a:lnTo>
                  <a:lnTo>
                    <a:pt x="207" y="132"/>
                  </a:lnTo>
                  <a:lnTo>
                    <a:pt x="211" y="130"/>
                  </a:lnTo>
                  <a:lnTo>
                    <a:pt x="216" y="130"/>
                  </a:lnTo>
                  <a:lnTo>
                    <a:pt x="221" y="130"/>
                  </a:lnTo>
                  <a:lnTo>
                    <a:pt x="226" y="130"/>
                  </a:lnTo>
                  <a:lnTo>
                    <a:pt x="231" y="130"/>
                  </a:lnTo>
                  <a:lnTo>
                    <a:pt x="235" y="128"/>
                  </a:lnTo>
                  <a:lnTo>
                    <a:pt x="242" y="128"/>
                  </a:lnTo>
                  <a:lnTo>
                    <a:pt x="247" y="128"/>
                  </a:lnTo>
                  <a:lnTo>
                    <a:pt x="251" y="127"/>
                  </a:lnTo>
                  <a:lnTo>
                    <a:pt x="256" y="127"/>
                  </a:lnTo>
                  <a:lnTo>
                    <a:pt x="261" y="127"/>
                  </a:lnTo>
                  <a:lnTo>
                    <a:pt x="267" y="125"/>
                  </a:lnTo>
                  <a:lnTo>
                    <a:pt x="274" y="125"/>
                  </a:lnTo>
                  <a:lnTo>
                    <a:pt x="280" y="125"/>
                  </a:lnTo>
                  <a:lnTo>
                    <a:pt x="287" y="124"/>
                  </a:lnTo>
                  <a:lnTo>
                    <a:pt x="293" y="124"/>
                  </a:lnTo>
                  <a:lnTo>
                    <a:pt x="301" y="125"/>
                  </a:lnTo>
                  <a:lnTo>
                    <a:pt x="307" y="125"/>
                  </a:lnTo>
                  <a:lnTo>
                    <a:pt x="314" y="127"/>
                  </a:lnTo>
                  <a:lnTo>
                    <a:pt x="322" y="128"/>
                  </a:lnTo>
                  <a:lnTo>
                    <a:pt x="322" y="127"/>
                  </a:lnTo>
                  <a:lnTo>
                    <a:pt x="323" y="125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2"/>
                  </a:lnTo>
                  <a:lnTo>
                    <a:pt x="325" y="120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3" y="116"/>
                  </a:lnTo>
                  <a:lnTo>
                    <a:pt x="322" y="114"/>
                  </a:lnTo>
                  <a:lnTo>
                    <a:pt x="323" y="112"/>
                  </a:lnTo>
                  <a:lnTo>
                    <a:pt x="323" y="111"/>
                  </a:lnTo>
                  <a:lnTo>
                    <a:pt x="325" y="111"/>
                  </a:lnTo>
                  <a:lnTo>
                    <a:pt x="325" y="109"/>
                  </a:lnTo>
                  <a:lnTo>
                    <a:pt x="327" y="109"/>
                  </a:lnTo>
                  <a:lnTo>
                    <a:pt x="327" y="108"/>
                  </a:lnTo>
                  <a:lnTo>
                    <a:pt x="327" y="108"/>
                  </a:lnTo>
                  <a:lnTo>
                    <a:pt x="327" y="106"/>
                  </a:lnTo>
                  <a:lnTo>
                    <a:pt x="328" y="104"/>
                  </a:lnTo>
                  <a:lnTo>
                    <a:pt x="328" y="103"/>
                  </a:lnTo>
                  <a:lnTo>
                    <a:pt x="327" y="101"/>
                  </a:lnTo>
                  <a:lnTo>
                    <a:pt x="323" y="100"/>
                  </a:lnTo>
                  <a:lnTo>
                    <a:pt x="320" y="98"/>
                  </a:lnTo>
                  <a:lnTo>
                    <a:pt x="319" y="98"/>
                  </a:lnTo>
                  <a:lnTo>
                    <a:pt x="315" y="96"/>
                  </a:lnTo>
                  <a:lnTo>
                    <a:pt x="312" y="96"/>
                  </a:lnTo>
                  <a:lnTo>
                    <a:pt x="309" y="96"/>
                  </a:lnTo>
                  <a:lnTo>
                    <a:pt x="306" y="95"/>
                  </a:lnTo>
                  <a:lnTo>
                    <a:pt x="303" y="95"/>
                  </a:lnTo>
                  <a:lnTo>
                    <a:pt x="301" y="93"/>
                  </a:lnTo>
                  <a:lnTo>
                    <a:pt x="293" y="90"/>
                  </a:lnTo>
                  <a:lnTo>
                    <a:pt x="283" y="87"/>
                  </a:lnTo>
                  <a:lnTo>
                    <a:pt x="275" y="85"/>
                  </a:lnTo>
                  <a:lnTo>
                    <a:pt x="266" y="85"/>
                  </a:lnTo>
                  <a:lnTo>
                    <a:pt x="256" y="85"/>
                  </a:lnTo>
                  <a:lnTo>
                    <a:pt x="247" y="85"/>
                  </a:lnTo>
                  <a:lnTo>
                    <a:pt x="237" y="87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0" y="85"/>
                  </a:lnTo>
                  <a:lnTo>
                    <a:pt x="203" y="85"/>
                  </a:lnTo>
                  <a:lnTo>
                    <a:pt x="199" y="87"/>
                  </a:lnTo>
                  <a:lnTo>
                    <a:pt x="192" y="88"/>
                  </a:lnTo>
                  <a:lnTo>
                    <a:pt x="186" y="90"/>
                  </a:lnTo>
                  <a:lnTo>
                    <a:pt x="179" y="90"/>
                  </a:lnTo>
                  <a:lnTo>
                    <a:pt x="175" y="92"/>
                  </a:lnTo>
                  <a:lnTo>
                    <a:pt x="168" y="93"/>
                  </a:lnTo>
                  <a:lnTo>
                    <a:pt x="162" y="93"/>
                  </a:lnTo>
                  <a:lnTo>
                    <a:pt x="154" y="93"/>
                  </a:lnTo>
                  <a:lnTo>
                    <a:pt x="147" y="93"/>
                  </a:lnTo>
                  <a:lnTo>
                    <a:pt x="159" y="88"/>
                  </a:lnTo>
                  <a:lnTo>
                    <a:pt x="173" y="84"/>
                  </a:lnTo>
                  <a:lnTo>
                    <a:pt x="187" y="80"/>
                  </a:lnTo>
                  <a:lnTo>
                    <a:pt x="202" y="79"/>
                  </a:lnTo>
                  <a:lnTo>
                    <a:pt x="216" y="77"/>
                  </a:lnTo>
                  <a:lnTo>
                    <a:pt x="231" y="77"/>
                  </a:lnTo>
                  <a:lnTo>
                    <a:pt x="247" y="79"/>
                  </a:lnTo>
                  <a:lnTo>
                    <a:pt x="261" y="80"/>
                  </a:lnTo>
                  <a:lnTo>
                    <a:pt x="275" y="82"/>
                  </a:lnTo>
                  <a:lnTo>
                    <a:pt x="290" y="85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309" y="88"/>
                  </a:lnTo>
                  <a:lnTo>
                    <a:pt x="311" y="88"/>
                  </a:lnTo>
                  <a:lnTo>
                    <a:pt x="312" y="88"/>
                  </a:lnTo>
                  <a:lnTo>
                    <a:pt x="314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7" y="87"/>
                  </a:lnTo>
                  <a:lnTo>
                    <a:pt x="317" y="84"/>
                  </a:lnTo>
                  <a:lnTo>
                    <a:pt x="317" y="82"/>
                  </a:lnTo>
                  <a:lnTo>
                    <a:pt x="317" y="79"/>
                  </a:lnTo>
                  <a:lnTo>
                    <a:pt x="315" y="76"/>
                  </a:lnTo>
                  <a:lnTo>
                    <a:pt x="315" y="72"/>
                  </a:lnTo>
                  <a:lnTo>
                    <a:pt x="314" y="69"/>
                  </a:lnTo>
                  <a:lnTo>
                    <a:pt x="312" y="68"/>
                  </a:lnTo>
                  <a:lnTo>
                    <a:pt x="309" y="64"/>
                  </a:lnTo>
                  <a:lnTo>
                    <a:pt x="307" y="63"/>
                  </a:lnTo>
                  <a:lnTo>
                    <a:pt x="306" y="60"/>
                  </a:lnTo>
                  <a:lnTo>
                    <a:pt x="301" y="58"/>
                  </a:lnTo>
                  <a:lnTo>
                    <a:pt x="301" y="56"/>
                  </a:lnTo>
                  <a:lnTo>
                    <a:pt x="301" y="55"/>
                  </a:lnTo>
                  <a:lnTo>
                    <a:pt x="303" y="53"/>
                  </a:lnTo>
                  <a:lnTo>
                    <a:pt x="304" y="52"/>
                  </a:lnTo>
                  <a:lnTo>
                    <a:pt x="306" y="50"/>
                  </a:lnTo>
                  <a:lnTo>
                    <a:pt x="307" y="50"/>
                  </a:lnTo>
                  <a:lnTo>
                    <a:pt x="309" y="48"/>
                  </a:lnTo>
                  <a:lnTo>
                    <a:pt x="311" y="47"/>
                  </a:lnTo>
                  <a:lnTo>
                    <a:pt x="311" y="45"/>
                  </a:lnTo>
                  <a:lnTo>
                    <a:pt x="311" y="42"/>
                  </a:lnTo>
                  <a:lnTo>
                    <a:pt x="309" y="40"/>
                  </a:lnTo>
                  <a:lnTo>
                    <a:pt x="306" y="37"/>
                  </a:lnTo>
                  <a:lnTo>
                    <a:pt x="303" y="36"/>
                  </a:lnTo>
                  <a:lnTo>
                    <a:pt x="301" y="32"/>
                  </a:lnTo>
                  <a:lnTo>
                    <a:pt x="298" y="31"/>
                  </a:lnTo>
                  <a:lnTo>
                    <a:pt x="296" y="28"/>
                  </a:lnTo>
                  <a:lnTo>
                    <a:pt x="293" y="26"/>
                  </a:lnTo>
                  <a:lnTo>
                    <a:pt x="290" y="24"/>
                  </a:lnTo>
                  <a:lnTo>
                    <a:pt x="288" y="23"/>
                  </a:lnTo>
                  <a:lnTo>
                    <a:pt x="285" y="23"/>
                  </a:lnTo>
                  <a:lnTo>
                    <a:pt x="287" y="23"/>
                  </a:lnTo>
                  <a:lnTo>
                    <a:pt x="288" y="23"/>
                  </a:lnTo>
                  <a:lnTo>
                    <a:pt x="288" y="23"/>
                  </a:lnTo>
                  <a:lnTo>
                    <a:pt x="290" y="21"/>
                  </a:lnTo>
                  <a:lnTo>
                    <a:pt x="291" y="21"/>
                  </a:lnTo>
                  <a:lnTo>
                    <a:pt x="291" y="20"/>
                  </a:lnTo>
                  <a:lnTo>
                    <a:pt x="293" y="18"/>
                  </a:lnTo>
                  <a:lnTo>
                    <a:pt x="293" y="18"/>
                  </a:lnTo>
                  <a:lnTo>
                    <a:pt x="295" y="16"/>
                  </a:lnTo>
                  <a:lnTo>
                    <a:pt x="295" y="15"/>
                  </a:lnTo>
                  <a:lnTo>
                    <a:pt x="295" y="13"/>
                  </a:lnTo>
                  <a:lnTo>
                    <a:pt x="295" y="10"/>
                  </a:lnTo>
                  <a:lnTo>
                    <a:pt x="293" y="8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5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93" y="4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5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0" name="Freeform 1404"/>
            <p:cNvSpPr>
              <a:spLocks/>
            </p:cNvSpPr>
            <p:nvPr/>
          </p:nvSpPr>
          <p:spPr bwMode="auto">
            <a:xfrm>
              <a:off x="4421" y="3226"/>
              <a:ext cx="22" cy="11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0" y="7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29" y="11"/>
                </a:cxn>
                <a:cxn ang="0">
                  <a:pos x="25" y="15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4" y="19"/>
                </a:cxn>
                <a:cxn ang="0">
                  <a:pos x="11" y="21"/>
                </a:cxn>
                <a:cxn ang="0">
                  <a:pos x="6" y="21"/>
                </a:cxn>
                <a:cxn ang="0">
                  <a:pos x="0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8" y="19"/>
                </a:cxn>
                <a:cxn ang="0">
                  <a:pos x="9" y="18"/>
                </a:cxn>
                <a:cxn ang="0">
                  <a:pos x="13" y="16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21" y="8"/>
                </a:cxn>
                <a:cxn ang="0">
                  <a:pos x="22" y="7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2" y="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45" h="26">
                  <a:moveTo>
                    <a:pt x="45" y="7"/>
                  </a:moveTo>
                  <a:lnTo>
                    <a:pt x="40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9" y="11"/>
                  </a:lnTo>
                  <a:lnTo>
                    <a:pt x="25" y="15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1" name="Freeform 1405"/>
            <p:cNvSpPr>
              <a:spLocks/>
            </p:cNvSpPr>
            <p:nvPr/>
          </p:nvSpPr>
          <p:spPr bwMode="auto">
            <a:xfrm>
              <a:off x="4413" y="3223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2" name="Freeform 1406"/>
            <p:cNvSpPr>
              <a:spLocks/>
            </p:cNvSpPr>
            <p:nvPr/>
          </p:nvSpPr>
          <p:spPr bwMode="auto">
            <a:xfrm>
              <a:off x="4505" y="3233"/>
              <a:ext cx="27" cy="29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42" y="8"/>
                </a:cxn>
                <a:cxn ang="0">
                  <a:pos x="45" y="15"/>
                </a:cxn>
                <a:cxn ang="0">
                  <a:pos x="46" y="19"/>
                </a:cxn>
                <a:cxn ang="0">
                  <a:pos x="46" y="26"/>
                </a:cxn>
                <a:cxn ang="0">
                  <a:pos x="48" y="31"/>
                </a:cxn>
                <a:cxn ang="0">
                  <a:pos x="48" y="35"/>
                </a:cxn>
                <a:cxn ang="0">
                  <a:pos x="50" y="42"/>
                </a:cxn>
                <a:cxn ang="0">
                  <a:pos x="51" y="47"/>
                </a:cxn>
                <a:cxn ang="0">
                  <a:pos x="53" y="53"/>
                </a:cxn>
                <a:cxn ang="0">
                  <a:pos x="56" y="58"/>
                </a:cxn>
                <a:cxn ang="0">
                  <a:pos x="0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5" y="2"/>
                </a:cxn>
                <a:cxn ang="0">
                  <a:pos x="37" y="5"/>
                </a:cxn>
                <a:cxn ang="0">
                  <a:pos x="38" y="3"/>
                </a:cxn>
                <a:cxn ang="0">
                  <a:pos x="38" y="3"/>
                </a:cxn>
              </a:cxnLst>
              <a:rect l="0" t="0" r="r" b="b"/>
              <a:pathLst>
                <a:path w="56" h="58">
                  <a:moveTo>
                    <a:pt x="38" y="3"/>
                  </a:moveTo>
                  <a:lnTo>
                    <a:pt x="42" y="8"/>
                  </a:lnTo>
                  <a:lnTo>
                    <a:pt x="45" y="15"/>
                  </a:lnTo>
                  <a:lnTo>
                    <a:pt x="46" y="19"/>
                  </a:lnTo>
                  <a:lnTo>
                    <a:pt x="46" y="26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50" y="42"/>
                  </a:lnTo>
                  <a:lnTo>
                    <a:pt x="51" y="47"/>
                  </a:lnTo>
                  <a:lnTo>
                    <a:pt x="53" y="53"/>
                  </a:lnTo>
                  <a:lnTo>
                    <a:pt x="56" y="58"/>
                  </a:lnTo>
                  <a:lnTo>
                    <a:pt x="0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Freeform 1407"/>
            <p:cNvSpPr>
              <a:spLocks/>
            </p:cNvSpPr>
            <p:nvPr/>
          </p:nvSpPr>
          <p:spPr bwMode="auto">
            <a:xfrm>
              <a:off x="4457" y="3230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4" name="Freeform 1408"/>
            <p:cNvSpPr>
              <a:spLocks/>
            </p:cNvSpPr>
            <p:nvPr/>
          </p:nvSpPr>
          <p:spPr bwMode="auto">
            <a:xfrm>
              <a:off x="4382" y="3230"/>
              <a:ext cx="39" cy="3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6" y="67"/>
                </a:cxn>
                <a:cxn ang="0">
                  <a:pos x="14" y="58"/>
                </a:cxn>
                <a:cxn ang="0">
                  <a:pos x="20" y="50"/>
                </a:cxn>
                <a:cxn ang="0">
                  <a:pos x="28" y="42"/>
                </a:cxn>
                <a:cxn ang="0">
                  <a:pos x="36" y="34"/>
                </a:cxn>
                <a:cxn ang="0">
                  <a:pos x="44" y="26"/>
                </a:cxn>
                <a:cxn ang="0">
                  <a:pos x="54" y="18"/>
                </a:cxn>
                <a:cxn ang="0">
                  <a:pos x="64" y="11"/>
                </a:cxn>
                <a:cxn ang="0">
                  <a:pos x="73" y="5"/>
                </a:cxn>
                <a:cxn ang="0">
                  <a:pos x="83" y="0"/>
                </a:cxn>
                <a:cxn ang="0">
                  <a:pos x="76" y="7"/>
                </a:cxn>
                <a:cxn ang="0">
                  <a:pos x="68" y="13"/>
                </a:cxn>
                <a:cxn ang="0">
                  <a:pos x="60" y="21"/>
                </a:cxn>
                <a:cxn ang="0">
                  <a:pos x="52" y="29"/>
                </a:cxn>
                <a:cxn ang="0">
                  <a:pos x="44" y="37"/>
                </a:cxn>
                <a:cxn ang="0">
                  <a:pos x="36" y="47"/>
                </a:cxn>
                <a:cxn ang="0">
                  <a:pos x="28" y="55"/>
                </a:cxn>
                <a:cxn ang="0">
                  <a:pos x="19" y="63"/>
                </a:cxn>
                <a:cxn ang="0">
                  <a:pos x="9" y="69"/>
                </a:cxn>
                <a:cxn ang="0">
                  <a:pos x="1" y="75"/>
                </a:cxn>
                <a:cxn ang="0">
                  <a:pos x="1" y="75"/>
                </a:cxn>
                <a:cxn ang="0">
                  <a:pos x="0" y="75"/>
                </a:cxn>
              </a:cxnLst>
              <a:rect l="0" t="0" r="r" b="b"/>
              <a:pathLst>
                <a:path w="83" h="75">
                  <a:moveTo>
                    <a:pt x="0" y="75"/>
                  </a:moveTo>
                  <a:lnTo>
                    <a:pt x="6" y="67"/>
                  </a:lnTo>
                  <a:lnTo>
                    <a:pt x="14" y="58"/>
                  </a:lnTo>
                  <a:lnTo>
                    <a:pt x="20" y="50"/>
                  </a:lnTo>
                  <a:lnTo>
                    <a:pt x="28" y="42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54" y="18"/>
                  </a:lnTo>
                  <a:lnTo>
                    <a:pt x="64" y="11"/>
                  </a:lnTo>
                  <a:lnTo>
                    <a:pt x="73" y="5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68" y="13"/>
                  </a:lnTo>
                  <a:lnTo>
                    <a:pt x="60" y="21"/>
                  </a:lnTo>
                  <a:lnTo>
                    <a:pt x="52" y="29"/>
                  </a:lnTo>
                  <a:lnTo>
                    <a:pt x="44" y="37"/>
                  </a:lnTo>
                  <a:lnTo>
                    <a:pt x="36" y="47"/>
                  </a:lnTo>
                  <a:lnTo>
                    <a:pt x="28" y="55"/>
                  </a:lnTo>
                  <a:lnTo>
                    <a:pt x="19" y="63"/>
                  </a:lnTo>
                  <a:lnTo>
                    <a:pt x="9" y="69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Freeform 1409"/>
            <p:cNvSpPr>
              <a:spLocks/>
            </p:cNvSpPr>
            <p:nvPr/>
          </p:nvSpPr>
          <p:spPr bwMode="auto">
            <a:xfrm>
              <a:off x="4452" y="323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6" name="Freeform 1410"/>
            <p:cNvSpPr>
              <a:spLocks/>
            </p:cNvSpPr>
            <p:nvPr/>
          </p:nvSpPr>
          <p:spPr bwMode="auto">
            <a:xfrm>
              <a:off x="3756" y="3210"/>
              <a:ext cx="405" cy="251"/>
            </a:xfrm>
            <a:custGeom>
              <a:avLst/>
              <a:gdLst/>
              <a:ahLst/>
              <a:cxnLst>
                <a:cxn ang="0">
                  <a:pos x="628" y="24"/>
                </a:cxn>
                <a:cxn ang="0">
                  <a:pos x="733" y="53"/>
                </a:cxn>
                <a:cxn ang="0">
                  <a:pos x="845" y="69"/>
                </a:cxn>
                <a:cxn ang="0">
                  <a:pos x="852" y="85"/>
                </a:cxn>
                <a:cxn ang="0">
                  <a:pos x="853" y="147"/>
                </a:cxn>
                <a:cxn ang="0">
                  <a:pos x="855" y="167"/>
                </a:cxn>
                <a:cxn ang="0">
                  <a:pos x="853" y="184"/>
                </a:cxn>
                <a:cxn ang="0">
                  <a:pos x="821" y="242"/>
                </a:cxn>
                <a:cxn ang="0">
                  <a:pos x="735" y="267"/>
                </a:cxn>
                <a:cxn ang="0">
                  <a:pos x="698" y="275"/>
                </a:cxn>
                <a:cxn ang="0">
                  <a:pos x="632" y="295"/>
                </a:cxn>
                <a:cxn ang="0">
                  <a:pos x="556" y="349"/>
                </a:cxn>
                <a:cxn ang="0">
                  <a:pos x="504" y="403"/>
                </a:cxn>
                <a:cxn ang="0">
                  <a:pos x="477" y="429"/>
                </a:cxn>
                <a:cxn ang="0">
                  <a:pos x="423" y="467"/>
                </a:cxn>
                <a:cxn ang="0">
                  <a:pos x="364" y="493"/>
                </a:cxn>
                <a:cxn ang="0">
                  <a:pos x="319" y="506"/>
                </a:cxn>
                <a:cxn ang="0">
                  <a:pos x="274" y="514"/>
                </a:cxn>
                <a:cxn ang="0">
                  <a:pos x="144" y="515"/>
                </a:cxn>
                <a:cxn ang="0">
                  <a:pos x="61" y="511"/>
                </a:cxn>
                <a:cxn ang="0">
                  <a:pos x="21" y="495"/>
                </a:cxn>
                <a:cxn ang="0">
                  <a:pos x="8" y="487"/>
                </a:cxn>
                <a:cxn ang="0">
                  <a:pos x="4" y="474"/>
                </a:cxn>
                <a:cxn ang="0">
                  <a:pos x="24" y="397"/>
                </a:cxn>
                <a:cxn ang="0">
                  <a:pos x="87" y="343"/>
                </a:cxn>
                <a:cxn ang="0">
                  <a:pos x="159" y="290"/>
                </a:cxn>
                <a:cxn ang="0">
                  <a:pos x="191" y="269"/>
                </a:cxn>
                <a:cxn ang="0">
                  <a:pos x="202" y="269"/>
                </a:cxn>
                <a:cxn ang="0">
                  <a:pos x="247" y="269"/>
                </a:cxn>
                <a:cxn ang="0">
                  <a:pos x="314" y="258"/>
                </a:cxn>
                <a:cxn ang="0">
                  <a:pos x="330" y="250"/>
                </a:cxn>
                <a:cxn ang="0">
                  <a:pos x="335" y="237"/>
                </a:cxn>
                <a:cxn ang="0">
                  <a:pos x="341" y="221"/>
                </a:cxn>
                <a:cxn ang="0">
                  <a:pos x="349" y="216"/>
                </a:cxn>
                <a:cxn ang="0">
                  <a:pos x="346" y="207"/>
                </a:cxn>
                <a:cxn ang="0">
                  <a:pos x="359" y="207"/>
                </a:cxn>
                <a:cxn ang="0">
                  <a:pos x="372" y="197"/>
                </a:cxn>
                <a:cxn ang="0">
                  <a:pos x="370" y="181"/>
                </a:cxn>
                <a:cxn ang="0">
                  <a:pos x="388" y="179"/>
                </a:cxn>
                <a:cxn ang="0">
                  <a:pos x="392" y="176"/>
                </a:cxn>
                <a:cxn ang="0">
                  <a:pos x="394" y="175"/>
                </a:cxn>
                <a:cxn ang="0">
                  <a:pos x="394" y="168"/>
                </a:cxn>
                <a:cxn ang="0">
                  <a:pos x="383" y="155"/>
                </a:cxn>
                <a:cxn ang="0">
                  <a:pos x="408" y="151"/>
                </a:cxn>
                <a:cxn ang="0">
                  <a:pos x="420" y="211"/>
                </a:cxn>
                <a:cxn ang="0">
                  <a:pos x="439" y="267"/>
                </a:cxn>
                <a:cxn ang="0">
                  <a:pos x="458" y="290"/>
                </a:cxn>
                <a:cxn ang="0">
                  <a:pos x="469" y="282"/>
                </a:cxn>
                <a:cxn ang="0">
                  <a:pos x="447" y="203"/>
                </a:cxn>
                <a:cxn ang="0">
                  <a:pos x="439" y="163"/>
                </a:cxn>
                <a:cxn ang="0">
                  <a:pos x="452" y="159"/>
                </a:cxn>
                <a:cxn ang="0">
                  <a:pos x="487" y="165"/>
                </a:cxn>
                <a:cxn ang="0">
                  <a:pos x="517" y="155"/>
                </a:cxn>
                <a:cxn ang="0">
                  <a:pos x="530" y="127"/>
                </a:cxn>
                <a:cxn ang="0">
                  <a:pos x="506" y="77"/>
                </a:cxn>
                <a:cxn ang="0">
                  <a:pos x="463" y="47"/>
                </a:cxn>
                <a:cxn ang="0">
                  <a:pos x="432" y="27"/>
                </a:cxn>
                <a:cxn ang="0">
                  <a:pos x="405" y="16"/>
                </a:cxn>
                <a:cxn ang="0">
                  <a:pos x="381" y="23"/>
                </a:cxn>
                <a:cxn ang="0">
                  <a:pos x="464" y="0"/>
                </a:cxn>
                <a:cxn ang="0">
                  <a:pos x="562" y="10"/>
                </a:cxn>
              </a:cxnLst>
              <a:rect l="0" t="0" r="r" b="b"/>
              <a:pathLst>
                <a:path w="856" h="520">
                  <a:moveTo>
                    <a:pt x="562" y="10"/>
                  </a:moveTo>
                  <a:lnTo>
                    <a:pt x="572" y="10"/>
                  </a:lnTo>
                  <a:lnTo>
                    <a:pt x="580" y="11"/>
                  </a:lnTo>
                  <a:lnTo>
                    <a:pt x="589" y="13"/>
                  </a:lnTo>
                  <a:lnTo>
                    <a:pt x="599" y="16"/>
                  </a:lnTo>
                  <a:lnTo>
                    <a:pt x="608" y="19"/>
                  </a:lnTo>
                  <a:lnTo>
                    <a:pt x="618" y="23"/>
                  </a:lnTo>
                  <a:lnTo>
                    <a:pt x="628" y="24"/>
                  </a:lnTo>
                  <a:lnTo>
                    <a:pt x="637" y="27"/>
                  </a:lnTo>
                  <a:lnTo>
                    <a:pt x="647" y="29"/>
                  </a:lnTo>
                  <a:lnTo>
                    <a:pt x="655" y="31"/>
                  </a:lnTo>
                  <a:lnTo>
                    <a:pt x="671" y="34"/>
                  </a:lnTo>
                  <a:lnTo>
                    <a:pt x="687" y="37"/>
                  </a:lnTo>
                  <a:lnTo>
                    <a:pt x="703" y="42"/>
                  </a:lnTo>
                  <a:lnTo>
                    <a:pt x="719" y="48"/>
                  </a:lnTo>
                  <a:lnTo>
                    <a:pt x="733" y="53"/>
                  </a:lnTo>
                  <a:lnTo>
                    <a:pt x="749" y="58"/>
                  </a:lnTo>
                  <a:lnTo>
                    <a:pt x="765" y="63"/>
                  </a:lnTo>
                  <a:lnTo>
                    <a:pt x="781" y="64"/>
                  </a:lnTo>
                  <a:lnTo>
                    <a:pt x="799" y="64"/>
                  </a:lnTo>
                  <a:lnTo>
                    <a:pt x="815" y="63"/>
                  </a:lnTo>
                  <a:lnTo>
                    <a:pt x="845" y="66"/>
                  </a:lnTo>
                  <a:lnTo>
                    <a:pt x="845" y="67"/>
                  </a:lnTo>
                  <a:lnTo>
                    <a:pt x="845" y="69"/>
                  </a:lnTo>
                  <a:lnTo>
                    <a:pt x="845" y="72"/>
                  </a:lnTo>
                  <a:lnTo>
                    <a:pt x="845" y="74"/>
                  </a:lnTo>
                  <a:lnTo>
                    <a:pt x="845" y="75"/>
                  </a:lnTo>
                  <a:lnTo>
                    <a:pt x="847" y="79"/>
                  </a:lnTo>
                  <a:lnTo>
                    <a:pt x="847" y="80"/>
                  </a:lnTo>
                  <a:lnTo>
                    <a:pt x="848" y="82"/>
                  </a:lnTo>
                  <a:lnTo>
                    <a:pt x="850" y="83"/>
                  </a:lnTo>
                  <a:lnTo>
                    <a:pt x="852" y="85"/>
                  </a:lnTo>
                  <a:lnTo>
                    <a:pt x="852" y="93"/>
                  </a:lnTo>
                  <a:lnTo>
                    <a:pt x="852" y="101"/>
                  </a:lnTo>
                  <a:lnTo>
                    <a:pt x="852" y="109"/>
                  </a:lnTo>
                  <a:lnTo>
                    <a:pt x="852" y="117"/>
                  </a:lnTo>
                  <a:lnTo>
                    <a:pt x="852" y="125"/>
                  </a:lnTo>
                  <a:lnTo>
                    <a:pt x="852" y="133"/>
                  </a:lnTo>
                  <a:lnTo>
                    <a:pt x="853" y="139"/>
                  </a:lnTo>
                  <a:lnTo>
                    <a:pt x="853" y="147"/>
                  </a:lnTo>
                  <a:lnTo>
                    <a:pt x="855" y="155"/>
                  </a:lnTo>
                  <a:lnTo>
                    <a:pt x="856" y="163"/>
                  </a:lnTo>
                  <a:lnTo>
                    <a:pt x="853" y="176"/>
                  </a:lnTo>
                  <a:lnTo>
                    <a:pt x="853" y="175"/>
                  </a:lnTo>
                  <a:lnTo>
                    <a:pt x="853" y="171"/>
                  </a:lnTo>
                  <a:lnTo>
                    <a:pt x="853" y="170"/>
                  </a:lnTo>
                  <a:lnTo>
                    <a:pt x="853" y="168"/>
                  </a:lnTo>
                  <a:lnTo>
                    <a:pt x="855" y="167"/>
                  </a:lnTo>
                  <a:lnTo>
                    <a:pt x="855" y="165"/>
                  </a:lnTo>
                  <a:lnTo>
                    <a:pt x="853" y="163"/>
                  </a:lnTo>
                  <a:lnTo>
                    <a:pt x="853" y="162"/>
                  </a:lnTo>
                  <a:lnTo>
                    <a:pt x="853" y="160"/>
                  </a:lnTo>
                  <a:lnTo>
                    <a:pt x="853" y="159"/>
                  </a:lnTo>
                  <a:lnTo>
                    <a:pt x="853" y="167"/>
                  </a:lnTo>
                  <a:lnTo>
                    <a:pt x="853" y="176"/>
                  </a:lnTo>
                  <a:lnTo>
                    <a:pt x="853" y="184"/>
                  </a:lnTo>
                  <a:lnTo>
                    <a:pt x="852" y="194"/>
                  </a:lnTo>
                  <a:lnTo>
                    <a:pt x="852" y="202"/>
                  </a:lnTo>
                  <a:lnTo>
                    <a:pt x="850" y="210"/>
                  </a:lnTo>
                  <a:lnTo>
                    <a:pt x="847" y="218"/>
                  </a:lnTo>
                  <a:lnTo>
                    <a:pt x="842" y="226"/>
                  </a:lnTo>
                  <a:lnTo>
                    <a:pt x="837" y="232"/>
                  </a:lnTo>
                  <a:lnTo>
                    <a:pt x="832" y="237"/>
                  </a:lnTo>
                  <a:lnTo>
                    <a:pt x="821" y="242"/>
                  </a:lnTo>
                  <a:lnTo>
                    <a:pt x="812" y="247"/>
                  </a:lnTo>
                  <a:lnTo>
                    <a:pt x="800" y="250"/>
                  </a:lnTo>
                  <a:lnTo>
                    <a:pt x="791" y="253"/>
                  </a:lnTo>
                  <a:lnTo>
                    <a:pt x="780" y="256"/>
                  </a:lnTo>
                  <a:lnTo>
                    <a:pt x="768" y="259"/>
                  </a:lnTo>
                  <a:lnTo>
                    <a:pt x="757" y="261"/>
                  </a:lnTo>
                  <a:lnTo>
                    <a:pt x="746" y="264"/>
                  </a:lnTo>
                  <a:lnTo>
                    <a:pt x="735" y="267"/>
                  </a:lnTo>
                  <a:lnTo>
                    <a:pt x="724" y="269"/>
                  </a:lnTo>
                  <a:lnTo>
                    <a:pt x="722" y="269"/>
                  </a:lnTo>
                  <a:lnTo>
                    <a:pt x="719" y="271"/>
                  </a:lnTo>
                  <a:lnTo>
                    <a:pt x="714" y="272"/>
                  </a:lnTo>
                  <a:lnTo>
                    <a:pt x="711" y="274"/>
                  </a:lnTo>
                  <a:lnTo>
                    <a:pt x="706" y="274"/>
                  </a:lnTo>
                  <a:lnTo>
                    <a:pt x="701" y="275"/>
                  </a:lnTo>
                  <a:lnTo>
                    <a:pt x="698" y="275"/>
                  </a:lnTo>
                  <a:lnTo>
                    <a:pt x="693" y="275"/>
                  </a:lnTo>
                  <a:lnTo>
                    <a:pt x="688" y="277"/>
                  </a:lnTo>
                  <a:lnTo>
                    <a:pt x="684" y="277"/>
                  </a:lnTo>
                  <a:lnTo>
                    <a:pt x="680" y="279"/>
                  </a:lnTo>
                  <a:lnTo>
                    <a:pt x="668" y="282"/>
                  </a:lnTo>
                  <a:lnTo>
                    <a:pt x="655" y="287"/>
                  </a:lnTo>
                  <a:lnTo>
                    <a:pt x="644" y="290"/>
                  </a:lnTo>
                  <a:lnTo>
                    <a:pt x="632" y="295"/>
                  </a:lnTo>
                  <a:lnTo>
                    <a:pt x="621" y="301"/>
                  </a:lnTo>
                  <a:lnTo>
                    <a:pt x="610" y="307"/>
                  </a:lnTo>
                  <a:lnTo>
                    <a:pt x="599" y="314"/>
                  </a:lnTo>
                  <a:lnTo>
                    <a:pt x="589" y="322"/>
                  </a:lnTo>
                  <a:lnTo>
                    <a:pt x="580" y="328"/>
                  </a:lnTo>
                  <a:lnTo>
                    <a:pt x="568" y="336"/>
                  </a:lnTo>
                  <a:lnTo>
                    <a:pt x="562" y="343"/>
                  </a:lnTo>
                  <a:lnTo>
                    <a:pt x="556" y="349"/>
                  </a:lnTo>
                  <a:lnTo>
                    <a:pt x="549" y="355"/>
                  </a:lnTo>
                  <a:lnTo>
                    <a:pt x="543" y="362"/>
                  </a:lnTo>
                  <a:lnTo>
                    <a:pt x="536" y="368"/>
                  </a:lnTo>
                  <a:lnTo>
                    <a:pt x="530" y="376"/>
                  </a:lnTo>
                  <a:lnTo>
                    <a:pt x="524" y="383"/>
                  </a:lnTo>
                  <a:lnTo>
                    <a:pt x="517" y="389"/>
                  </a:lnTo>
                  <a:lnTo>
                    <a:pt x="511" y="397"/>
                  </a:lnTo>
                  <a:lnTo>
                    <a:pt x="504" y="403"/>
                  </a:lnTo>
                  <a:lnTo>
                    <a:pt x="501" y="407"/>
                  </a:lnTo>
                  <a:lnTo>
                    <a:pt x="498" y="410"/>
                  </a:lnTo>
                  <a:lnTo>
                    <a:pt x="495" y="413"/>
                  </a:lnTo>
                  <a:lnTo>
                    <a:pt x="492" y="416"/>
                  </a:lnTo>
                  <a:lnTo>
                    <a:pt x="488" y="419"/>
                  </a:lnTo>
                  <a:lnTo>
                    <a:pt x="485" y="423"/>
                  </a:lnTo>
                  <a:lnTo>
                    <a:pt x="480" y="426"/>
                  </a:lnTo>
                  <a:lnTo>
                    <a:pt x="477" y="429"/>
                  </a:lnTo>
                  <a:lnTo>
                    <a:pt x="472" y="431"/>
                  </a:lnTo>
                  <a:lnTo>
                    <a:pt x="468" y="432"/>
                  </a:lnTo>
                  <a:lnTo>
                    <a:pt x="463" y="439"/>
                  </a:lnTo>
                  <a:lnTo>
                    <a:pt x="455" y="447"/>
                  </a:lnTo>
                  <a:lnTo>
                    <a:pt x="448" y="451"/>
                  </a:lnTo>
                  <a:lnTo>
                    <a:pt x="440" y="458"/>
                  </a:lnTo>
                  <a:lnTo>
                    <a:pt x="432" y="463"/>
                  </a:lnTo>
                  <a:lnTo>
                    <a:pt x="423" y="467"/>
                  </a:lnTo>
                  <a:lnTo>
                    <a:pt x="415" y="472"/>
                  </a:lnTo>
                  <a:lnTo>
                    <a:pt x="405" y="477"/>
                  </a:lnTo>
                  <a:lnTo>
                    <a:pt x="397" y="482"/>
                  </a:lnTo>
                  <a:lnTo>
                    <a:pt x="388" y="487"/>
                  </a:lnTo>
                  <a:lnTo>
                    <a:pt x="381" y="487"/>
                  </a:lnTo>
                  <a:lnTo>
                    <a:pt x="376" y="488"/>
                  </a:lnTo>
                  <a:lnTo>
                    <a:pt x="370" y="490"/>
                  </a:lnTo>
                  <a:lnTo>
                    <a:pt x="364" y="493"/>
                  </a:lnTo>
                  <a:lnTo>
                    <a:pt x="359" y="495"/>
                  </a:lnTo>
                  <a:lnTo>
                    <a:pt x="352" y="496"/>
                  </a:lnTo>
                  <a:lnTo>
                    <a:pt x="346" y="498"/>
                  </a:lnTo>
                  <a:lnTo>
                    <a:pt x="341" y="501"/>
                  </a:lnTo>
                  <a:lnTo>
                    <a:pt x="335" y="503"/>
                  </a:lnTo>
                  <a:lnTo>
                    <a:pt x="328" y="504"/>
                  </a:lnTo>
                  <a:lnTo>
                    <a:pt x="324" y="504"/>
                  </a:lnTo>
                  <a:lnTo>
                    <a:pt x="319" y="506"/>
                  </a:lnTo>
                  <a:lnTo>
                    <a:pt x="312" y="506"/>
                  </a:lnTo>
                  <a:lnTo>
                    <a:pt x="308" y="507"/>
                  </a:lnTo>
                  <a:lnTo>
                    <a:pt x="303" y="509"/>
                  </a:lnTo>
                  <a:lnTo>
                    <a:pt x="296" y="511"/>
                  </a:lnTo>
                  <a:lnTo>
                    <a:pt x="292" y="512"/>
                  </a:lnTo>
                  <a:lnTo>
                    <a:pt x="285" y="512"/>
                  </a:lnTo>
                  <a:lnTo>
                    <a:pt x="280" y="514"/>
                  </a:lnTo>
                  <a:lnTo>
                    <a:pt x="274" y="514"/>
                  </a:lnTo>
                  <a:lnTo>
                    <a:pt x="260" y="515"/>
                  </a:lnTo>
                  <a:lnTo>
                    <a:pt x="244" y="517"/>
                  </a:lnTo>
                  <a:lnTo>
                    <a:pt x="226" y="517"/>
                  </a:lnTo>
                  <a:lnTo>
                    <a:pt x="210" y="517"/>
                  </a:lnTo>
                  <a:lnTo>
                    <a:pt x="192" y="515"/>
                  </a:lnTo>
                  <a:lnTo>
                    <a:pt x="176" y="515"/>
                  </a:lnTo>
                  <a:lnTo>
                    <a:pt x="160" y="515"/>
                  </a:lnTo>
                  <a:lnTo>
                    <a:pt x="144" y="515"/>
                  </a:lnTo>
                  <a:lnTo>
                    <a:pt x="128" y="517"/>
                  </a:lnTo>
                  <a:lnTo>
                    <a:pt x="114" y="520"/>
                  </a:lnTo>
                  <a:lnTo>
                    <a:pt x="106" y="519"/>
                  </a:lnTo>
                  <a:lnTo>
                    <a:pt x="98" y="517"/>
                  </a:lnTo>
                  <a:lnTo>
                    <a:pt x="88" y="515"/>
                  </a:lnTo>
                  <a:lnTo>
                    <a:pt x="80" y="514"/>
                  </a:lnTo>
                  <a:lnTo>
                    <a:pt x="71" y="512"/>
                  </a:lnTo>
                  <a:lnTo>
                    <a:pt x="61" y="511"/>
                  </a:lnTo>
                  <a:lnTo>
                    <a:pt x="53" y="507"/>
                  </a:lnTo>
                  <a:lnTo>
                    <a:pt x="44" y="506"/>
                  </a:lnTo>
                  <a:lnTo>
                    <a:pt x="36" y="503"/>
                  </a:lnTo>
                  <a:lnTo>
                    <a:pt x="28" y="498"/>
                  </a:lnTo>
                  <a:lnTo>
                    <a:pt x="26" y="499"/>
                  </a:lnTo>
                  <a:lnTo>
                    <a:pt x="24" y="498"/>
                  </a:lnTo>
                  <a:lnTo>
                    <a:pt x="23" y="496"/>
                  </a:lnTo>
                  <a:lnTo>
                    <a:pt x="21" y="495"/>
                  </a:lnTo>
                  <a:lnTo>
                    <a:pt x="18" y="495"/>
                  </a:lnTo>
                  <a:lnTo>
                    <a:pt x="16" y="493"/>
                  </a:lnTo>
                  <a:lnTo>
                    <a:pt x="13" y="493"/>
                  </a:lnTo>
                  <a:lnTo>
                    <a:pt x="12" y="493"/>
                  </a:lnTo>
                  <a:lnTo>
                    <a:pt x="10" y="491"/>
                  </a:lnTo>
                  <a:lnTo>
                    <a:pt x="8" y="490"/>
                  </a:lnTo>
                  <a:lnTo>
                    <a:pt x="7" y="488"/>
                  </a:lnTo>
                  <a:lnTo>
                    <a:pt x="8" y="487"/>
                  </a:lnTo>
                  <a:lnTo>
                    <a:pt x="5" y="485"/>
                  </a:lnTo>
                  <a:lnTo>
                    <a:pt x="5" y="483"/>
                  </a:lnTo>
                  <a:lnTo>
                    <a:pt x="4" y="482"/>
                  </a:lnTo>
                  <a:lnTo>
                    <a:pt x="4" y="480"/>
                  </a:lnTo>
                  <a:lnTo>
                    <a:pt x="4" y="479"/>
                  </a:lnTo>
                  <a:lnTo>
                    <a:pt x="4" y="477"/>
                  </a:lnTo>
                  <a:lnTo>
                    <a:pt x="4" y="475"/>
                  </a:lnTo>
                  <a:lnTo>
                    <a:pt x="4" y="474"/>
                  </a:lnTo>
                  <a:lnTo>
                    <a:pt x="2" y="472"/>
                  </a:lnTo>
                  <a:lnTo>
                    <a:pt x="0" y="472"/>
                  </a:lnTo>
                  <a:lnTo>
                    <a:pt x="0" y="458"/>
                  </a:lnTo>
                  <a:lnTo>
                    <a:pt x="2" y="445"/>
                  </a:lnTo>
                  <a:lnTo>
                    <a:pt x="5" y="432"/>
                  </a:lnTo>
                  <a:lnTo>
                    <a:pt x="10" y="419"/>
                  </a:lnTo>
                  <a:lnTo>
                    <a:pt x="16" y="408"/>
                  </a:lnTo>
                  <a:lnTo>
                    <a:pt x="24" y="397"/>
                  </a:lnTo>
                  <a:lnTo>
                    <a:pt x="34" y="387"/>
                  </a:lnTo>
                  <a:lnTo>
                    <a:pt x="44" y="378"/>
                  </a:lnTo>
                  <a:lnTo>
                    <a:pt x="53" y="368"/>
                  </a:lnTo>
                  <a:lnTo>
                    <a:pt x="64" y="360"/>
                  </a:lnTo>
                  <a:lnTo>
                    <a:pt x="64" y="357"/>
                  </a:lnTo>
                  <a:lnTo>
                    <a:pt x="68" y="357"/>
                  </a:lnTo>
                  <a:lnTo>
                    <a:pt x="77" y="351"/>
                  </a:lnTo>
                  <a:lnTo>
                    <a:pt x="87" y="343"/>
                  </a:lnTo>
                  <a:lnTo>
                    <a:pt x="96" y="336"/>
                  </a:lnTo>
                  <a:lnTo>
                    <a:pt x="104" y="328"/>
                  </a:lnTo>
                  <a:lnTo>
                    <a:pt x="114" y="322"/>
                  </a:lnTo>
                  <a:lnTo>
                    <a:pt x="122" y="314"/>
                  </a:lnTo>
                  <a:lnTo>
                    <a:pt x="130" y="307"/>
                  </a:lnTo>
                  <a:lnTo>
                    <a:pt x="140" y="301"/>
                  </a:lnTo>
                  <a:lnTo>
                    <a:pt x="149" y="295"/>
                  </a:lnTo>
                  <a:lnTo>
                    <a:pt x="159" y="290"/>
                  </a:lnTo>
                  <a:lnTo>
                    <a:pt x="164" y="287"/>
                  </a:lnTo>
                  <a:lnTo>
                    <a:pt x="167" y="285"/>
                  </a:lnTo>
                  <a:lnTo>
                    <a:pt x="170" y="282"/>
                  </a:lnTo>
                  <a:lnTo>
                    <a:pt x="175" y="279"/>
                  </a:lnTo>
                  <a:lnTo>
                    <a:pt x="178" y="275"/>
                  </a:lnTo>
                  <a:lnTo>
                    <a:pt x="183" y="274"/>
                  </a:lnTo>
                  <a:lnTo>
                    <a:pt x="186" y="271"/>
                  </a:lnTo>
                  <a:lnTo>
                    <a:pt x="191" y="269"/>
                  </a:lnTo>
                  <a:lnTo>
                    <a:pt x="194" y="266"/>
                  </a:lnTo>
                  <a:lnTo>
                    <a:pt x="199" y="264"/>
                  </a:lnTo>
                  <a:lnTo>
                    <a:pt x="199" y="266"/>
                  </a:lnTo>
                  <a:lnTo>
                    <a:pt x="200" y="266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3" y="271"/>
                  </a:lnTo>
                  <a:lnTo>
                    <a:pt x="224" y="269"/>
                  </a:lnTo>
                  <a:lnTo>
                    <a:pt x="236" y="269"/>
                  </a:lnTo>
                  <a:lnTo>
                    <a:pt x="247" y="269"/>
                  </a:lnTo>
                  <a:lnTo>
                    <a:pt x="258" y="269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92" y="266"/>
                  </a:lnTo>
                  <a:lnTo>
                    <a:pt x="304" y="264"/>
                  </a:lnTo>
                  <a:lnTo>
                    <a:pt x="316" y="263"/>
                  </a:lnTo>
                  <a:lnTo>
                    <a:pt x="312" y="261"/>
                  </a:lnTo>
                  <a:lnTo>
                    <a:pt x="314" y="258"/>
                  </a:lnTo>
                  <a:lnTo>
                    <a:pt x="317" y="258"/>
                  </a:lnTo>
                  <a:lnTo>
                    <a:pt x="319" y="256"/>
                  </a:lnTo>
                  <a:lnTo>
                    <a:pt x="322" y="256"/>
                  </a:lnTo>
                  <a:lnTo>
                    <a:pt x="324" y="255"/>
                  </a:lnTo>
                  <a:lnTo>
                    <a:pt x="325" y="255"/>
                  </a:lnTo>
                  <a:lnTo>
                    <a:pt x="328" y="253"/>
                  </a:lnTo>
                  <a:lnTo>
                    <a:pt x="328" y="251"/>
                  </a:lnTo>
                  <a:lnTo>
                    <a:pt x="330" y="250"/>
                  </a:lnTo>
                  <a:lnTo>
                    <a:pt x="330" y="247"/>
                  </a:lnTo>
                  <a:lnTo>
                    <a:pt x="324" y="240"/>
                  </a:lnTo>
                  <a:lnTo>
                    <a:pt x="325" y="240"/>
                  </a:lnTo>
                  <a:lnTo>
                    <a:pt x="327" y="239"/>
                  </a:lnTo>
                  <a:lnTo>
                    <a:pt x="328" y="239"/>
                  </a:lnTo>
                  <a:lnTo>
                    <a:pt x="332" y="239"/>
                  </a:lnTo>
                  <a:lnTo>
                    <a:pt x="333" y="239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5"/>
                  </a:lnTo>
                  <a:lnTo>
                    <a:pt x="340" y="234"/>
                  </a:lnTo>
                  <a:lnTo>
                    <a:pt x="341" y="231"/>
                  </a:lnTo>
                  <a:lnTo>
                    <a:pt x="338" y="221"/>
                  </a:lnTo>
                  <a:lnTo>
                    <a:pt x="340" y="221"/>
                  </a:lnTo>
                  <a:lnTo>
                    <a:pt x="341" y="221"/>
                  </a:lnTo>
                  <a:lnTo>
                    <a:pt x="341" y="221"/>
                  </a:lnTo>
                  <a:lnTo>
                    <a:pt x="343" y="221"/>
                  </a:lnTo>
                  <a:lnTo>
                    <a:pt x="344" y="221"/>
                  </a:lnTo>
                  <a:lnTo>
                    <a:pt x="344" y="221"/>
                  </a:lnTo>
                  <a:lnTo>
                    <a:pt x="346" y="219"/>
                  </a:lnTo>
                  <a:lnTo>
                    <a:pt x="346" y="219"/>
                  </a:lnTo>
                  <a:lnTo>
                    <a:pt x="348" y="219"/>
                  </a:lnTo>
                  <a:lnTo>
                    <a:pt x="348" y="218"/>
                  </a:lnTo>
                  <a:lnTo>
                    <a:pt x="349" y="216"/>
                  </a:lnTo>
                  <a:lnTo>
                    <a:pt x="349" y="215"/>
                  </a:lnTo>
                  <a:lnTo>
                    <a:pt x="349" y="213"/>
                  </a:lnTo>
                  <a:lnTo>
                    <a:pt x="349" y="211"/>
                  </a:lnTo>
                  <a:lnTo>
                    <a:pt x="349" y="210"/>
                  </a:lnTo>
                  <a:lnTo>
                    <a:pt x="349" y="210"/>
                  </a:lnTo>
                  <a:lnTo>
                    <a:pt x="348" y="208"/>
                  </a:lnTo>
                  <a:lnTo>
                    <a:pt x="348" y="207"/>
                  </a:lnTo>
                  <a:lnTo>
                    <a:pt x="346" y="207"/>
                  </a:lnTo>
                  <a:lnTo>
                    <a:pt x="344" y="205"/>
                  </a:lnTo>
                  <a:lnTo>
                    <a:pt x="348" y="205"/>
                  </a:lnTo>
                  <a:lnTo>
                    <a:pt x="348" y="207"/>
                  </a:lnTo>
                  <a:lnTo>
                    <a:pt x="349" y="207"/>
                  </a:lnTo>
                  <a:lnTo>
                    <a:pt x="351" y="207"/>
                  </a:lnTo>
                  <a:lnTo>
                    <a:pt x="354" y="207"/>
                  </a:lnTo>
                  <a:lnTo>
                    <a:pt x="356" y="207"/>
                  </a:lnTo>
                  <a:lnTo>
                    <a:pt x="359" y="207"/>
                  </a:lnTo>
                  <a:lnTo>
                    <a:pt x="360" y="207"/>
                  </a:lnTo>
                  <a:lnTo>
                    <a:pt x="364" y="205"/>
                  </a:lnTo>
                  <a:lnTo>
                    <a:pt x="365" y="205"/>
                  </a:lnTo>
                  <a:lnTo>
                    <a:pt x="367" y="203"/>
                  </a:lnTo>
                  <a:lnTo>
                    <a:pt x="368" y="202"/>
                  </a:lnTo>
                  <a:lnTo>
                    <a:pt x="368" y="200"/>
                  </a:lnTo>
                  <a:lnTo>
                    <a:pt x="370" y="199"/>
                  </a:lnTo>
                  <a:lnTo>
                    <a:pt x="372" y="197"/>
                  </a:lnTo>
                  <a:lnTo>
                    <a:pt x="373" y="195"/>
                  </a:lnTo>
                  <a:lnTo>
                    <a:pt x="375" y="194"/>
                  </a:lnTo>
                  <a:lnTo>
                    <a:pt x="375" y="191"/>
                  </a:lnTo>
                  <a:lnTo>
                    <a:pt x="375" y="189"/>
                  </a:lnTo>
                  <a:lnTo>
                    <a:pt x="375" y="187"/>
                  </a:lnTo>
                  <a:lnTo>
                    <a:pt x="373" y="186"/>
                  </a:lnTo>
                  <a:lnTo>
                    <a:pt x="370" y="184"/>
                  </a:lnTo>
                  <a:lnTo>
                    <a:pt x="370" y="181"/>
                  </a:lnTo>
                  <a:lnTo>
                    <a:pt x="372" y="179"/>
                  </a:lnTo>
                  <a:lnTo>
                    <a:pt x="373" y="179"/>
                  </a:lnTo>
                  <a:lnTo>
                    <a:pt x="375" y="179"/>
                  </a:lnTo>
                  <a:lnTo>
                    <a:pt x="378" y="179"/>
                  </a:lnTo>
                  <a:lnTo>
                    <a:pt x="380" y="179"/>
                  </a:lnTo>
                  <a:lnTo>
                    <a:pt x="383" y="179"/>
                  </a:lnTo>
                  <a:lnTo>
                    <a:pt x="384" y="179"/>
                  </a:lnTo>
                  <a:lnTo>
                    <a:pt x="388" y="179"/>
                  </a:lnTo>
                  <a:lnTo>
                    <a:pt x="389" y="178"/>
                  </a:lnTo>
                  <a:lnTo>
                    <a:pt x="391" y="181"/>
                  </a:lnTo>
                  <a:lnTo>
                    <a:pt x="391" y="179"/>
                  </a:lnTo>
                  <a:lnTo>
                    <a:pt x="391" y="179"/>
                  </a:lnTo>
                  <a:lnTo>
                    <a:pt x="391" y="179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392" y="176"/>
                  </a:lnTo>
                  <a:lnTo>
                    <a:pt x="392" y="176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4" y="175"/>
                  </a:lnTo>
                  <a:lnTo>
                    <a:pt x="394" y="175"/>
                  </a:lnTo>
                  <a:lnTo>
                    <a:pt x="394" y="175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6" y="173"/>
                  </a:lnTo>
                  <a:lnTo>
                    <a:pt x="394" y="170"/>
                  </a:lnTo>
                  <a:lnTo>
                    <a:pt x="394" y="168"/>
                  </a:lnTo>
                  <a:lnTo>
                    <a:pt x="392" y="167"/>
                  </a:lnTo>
                  <a:lnTo>
                    <a:pt x="392" y="165"/>
                  </a:lnTo>
                  <a:lnTo>
                    <a:pt x="391" y="162"/>
                  </a:lnTo>
                  <a:lnTo>
                    <a:pt x="389" y="160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4" y="157"/>
                  </a:lnTo>
                  <a:lnTo>
                    <a:pt x="383" y="155"/>
                  </a:lnTo>
                  <a:lnTo>
                    <a:pt x="386" y="154"/>
                  </a:lnTo>
                  <a:lnTo>
                    <a:pt x="389" y="154"/>
                  </a:lnTo>
                  <a:lnTo>
                    <a:pt x="392" y="154"/>
                  </a:lnTo>
                  <a:lnTo>
                    <a:pt x="396" y="154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5" y="152"/>
                  </a:lnTo>
                  <a:lnTo>
                    <a:pt x="408" y="151"/>
                  </a:lnTo>
                  <a:lnTo>
                    <a:pt x="410" y="149"/>
                  </a:lnTo>
                  <a:lnTo>
                    <a:pt x="412" y="146"/>
                  </a:lnTo>
                  <a:lnTo>
                    <a:pt x="413" y="157"/>
                  </a:lnTo>
                  <a:lnTo>
                    <a:pt x="413" y="168"/>
                  </a:lnTo>
                  <a:lnTo>
                    <a:pt x="415" y="179"/>
                  </a:lnTo>
                  <a:lnTo>
                    <a:pt x="415" y="191"/>
                  </a:lnTo>
                  <a:lnTo>
                    <a:pt x="416" y="200"/>
                  </a:lnTo>
                  <a:lnTo>
                    <a:pt x="420" y="211"/>
                  </a:lnTo>
                  <a:lnTo>
                    <a:pt x="421" y="221"/>
                  </a:lnTo>
                  <a:lnTo>
                    <a:pt x="424" y="231"/>
                  </a:lnTo>
                  <a:lnTo>
                    <a:pt x="428" y="242"/>
                  </a:lnTo>
                  <a:lnTo>
                    <a:pt x="431" y="251"/>
                  </a:lnTo>
                  <a:lnTo>
                    <a:pt x="432" y="256"/>
                  </a:lnTo>
                  <a:lnTo>
                    <a:pt x="436" y="259"/>
                  </a:lnTo>
                  <a:lnTo>
                    <a:pt x="437" y="264"/>
                  </a:lnTo>
                  <a:lnTo>
                    <a:pt x="439" y="267"/>
                  </a:lnTo>
                  <a:lnTo>
                    <a:pt x="442" y="272"/>
                  </a:lnTo>
                  <a:lnTo>
                    <a:pt x="444" y="275"/>
                  </a:lnTo>
                  <a:lnTo>
                    <a:pt x="447" y="280"/>
                  </a:lnTo>
                  <a:lnTo>
                    <a:pt x="450" y="283"/>
                  </a:lnTo>
                  <a:lnTo>
                    <a:pt x="452" y="288"/>
                  </a:lnTo>
                  <a:lnTo>
                    <a:pt x="455" y="291"/>
                  </a:lnTo>
                  <a:lnTo>
                    <a:pt x="456" y="291"/>
                  </a:lnTo>
                  <a:lnTo>
                    <a:pt x="458" y="290"/>
                  </a:lnTo>
                  <a:lnTo>
                    <a:pt x="460" y="290"/>
                  </a:lnTo>
                  <a:lnTo>
                    <a:pt x="461" y="288"/>
                  </a:lnTo>
                  <a:lnTo>
                    <a:pt x="463" y="288"/>
                  </a:lnTo>
                  <a:lnTo>
                    <a:pt x="464" y="287"/>
                  </a:lnTo>
                  <a:lnTo>
                    <a:pt x="466" y="287"/>
                  </a:lnTo>
                  <a:lnTo>
                    <a:pt x="468" y="285"/>
                  </a:lnTo>
                  <a:lnTo>
                    <a:pt x="469" y="283"/>
                  </a:lnTo>
                  <a:lnTo>
                    <a:pt x="469" y="282"/>
                  </a:lnTo>
                  <a:lnTo>
                    <a:pt x="469" y="272"/>
                  </a:lnTo>
                  <a:lnTo>
                    <a:pt x="468" y="261"/>
                  </a:lnTo>
                  <a:lnTo>
                    <a:pt x="464" y="251"/>
                  </a:lnTo>
                  <a:lnTo>
                    <a:pt x="463" y="242"/>
                  </a:lnTo>
                  <a:lnTo>
                    <a:pt x="460" y="232"/>
                  </a:lnTo>
                  <a:lnTo>
                    <a:pt x="455" y="223"/>
                  </a:lnTo>
                  <a:lnTo>
                    <a:pt x="452" y="213"/>
                  </a:lnTo>
                  <a:lnTo>
                    <a:pt x="447" y="203"/>
                  </a:lnTo>
                  <a:lnTo>
                    <a:pt x="444" y="194"/>
                  </a:lnTo>
                  <a:lnTo>
                    <a:pt x="440" y="184"/>
                  </a:lnTo>
                  <a:lnTo>
                    <a:pt x="442" y="181"/>
                  </a:lnTo>
                  <a:lnTo>
                    <a:pt x="442" y="178"/>
                  </a:lnTo>
                  <a:lnTo>
                    <a:pt x="442" y="173"/>
                  </a:lnTo>
                  <a:lnTo>
                    <a:pt x="440" y="170"/>
                  </a:lnTo>
                  <a:lnTo>
                    <a:pt x="440" y="167"/>
                  </a:lnTo>
                  <a:lnTo>
                    <a:pt x="439" y="163"/>
                  </a:lnTo>
                  <a:lnTo>
                    <a:pt x="437" y="159"/>
                  </a:lnTo>
                  <a:lnTo>
                    <a:pt x="436" y="155"/>
                  </a:lnTo>
                  <a:lnTo>
                    <a:pt x="434" y="152"/>
                  </a:lnTo>
                  <a:lnTo>
                    <a:pt x="434" y="149"/>
                  </a:lnTo>
                  <a:lnTo>
                    <a:pt x="437" y="152"/>
                  </a:lnTo>
                  <a:lnTo>
                    <a:pt x="442" y="155"/>
                  </a:lnTo>
                  <a:lnTo>
                    <a:pt x="447" y="157"/>
                  </a:lnTo>
                  <a:lnTo>
                    <a:pt x="452" y="159"/>
                  </a:lnTo>
                  <a:lnTo>
                    <a:pt x="456" y="159"/>
                  </a:lnTo>
                  <a:lnTo>
                    <a:pt x="461" y="160"/>
                  </a:lnTo>
                  <a:lnTo>
                    <a:pt x="466" y="162"/>
                  </a:lnTo>
                  <a:lnTo>
                    <a:pt x="471" y="162"/>
                  </a:lnTo>
                  <a:lnTo>
                    <a:pt x="476" y="165"/>
                  </a:lnTo>
                  <a:lnTo>
                    <a:pt x="480" y="167"/>
                  </a:lnTo>
                  <a:lnTo>
                    <a:pt x="484" y="167"/>
                  </a:lnTo>
                  <a:lnTo>
                    <a:pt x="487" y="165"/>
                  </a:lnTo>
                  <a:lnTo>
                    <a:pt x="492" y="165"/>
                  </a:lnTo>
                  <a:lnTo>
                    <a:pt x="495" y="163"/>
                  </a:lnTo>
                  <a:lnTo>
                    <a:pt x="500" y="163"/>
                  </a:lnTo>
                  <a:lnTo>
                    <a:pt x="503" y="162"/>
                  </a:lnTo>
                  <a:lnTo>
                    <a:pt x="506" y="162"/>
                  </a:lnTo>
                  <a:lnTo>
                    <a:pt x="511" y="160"/>
                  </a:lnTo>
                  <a:lnTo>
                    <a:pt x="514" y="157"/>
                  </a:lnTo>
                  <a:lnTo>
                    <a:pt x="517" y="155"/>
                  </a:lnTo>
                  <a:lnTo>
                    <a:pt x="519" y="152"/>
                  </a:lnTo>
                  <a:lnTo>
                    <a:pt x="520" y="149"/>
                  </a:lnTo>
                  <a:lnTo>
                    <a:pt x="524" y="144"/>
                  </a:lnTo>
                  <a:lnTo>
                    <a:pt x="525" y="141"/>
                  </a:lnTo>
                  <a:lnTo>
                    <a:pt x="527" y="138"/>
                  </a:lnTo>
                  <a:lnTo>
                    <a:pt x="528" y="135"/>
                  </a:lnTo>
                  <a:lnTo>
                    <a:pt x="530" y="130"/>
                  </a:lnTo>
                  <a:lnTo>
                    <a:pt x="530" y="127"/>
                  </a:lnTo>
                  <a:lnTo>
                    <a:pt x="530" y="122"/>
                  </a:lnTo>
                  <a:lnTo>
                    <a:pt x="528" y="117"/>
                  </a:lnTo>
                  <a:lnTo>
                    <a:pt x="527" y="109"/>
                  </a:lnTo>
                  <a:lnTo>
                    <a:pt x="524" y="103"/>
                  </a:lnTo>
                  <a:lnTo>
                    <a:pt x="520" y="95"/>
                  </a:lnTo>
                  <a:lnTo>
                    <a:pt x="516" y="88"/>
                  </a:lnTo>
                  <a:lnTo>
                    <a:pt x="511" y="82"/>
                  </a:lnTo>
                  <a:lnTo>
                    <a:pt x="506" y="77"/>
                  </a:lnTo>
                  <a:lnTo>
                    <a:pt x="500" y="71"/>
                  </a:lnTo>
                  <a:lnTo>
                    <a:pt x="495" y="66"/>
                  </a:lnTo>
                  <a:lnTo>
                    <a:pt x="488" y="59"/>
                  </a:lnTo>
                  <a:lnTo>
                    <a:pt x="484" y="55"/>
                  </a:lnTo>
                  <a:lnTo>
                    <a:pt x="479" y="53"/>
                  </a:lnTo>
                  <a:lnTo>
                    <a:pt x="474" y="50"/>
                  </a:lnTo>
                  <a:lnTo>
                    <a:pt x="469" y="48"/>
                  </a:lnTo>
                  <a:lnTo>
                    <a:pt x="463" y="47"/>
                  </a:lnTo>
                  <a:lnTo>
                    <a:pt x="458" y="45"/>
                  </a:lnTo>
                  <a:lnTo>
                    <a:pt x="452" y="43"/>
                  </a:lnTo>
                  <a:lnTo>
                    <a:pt x="447" y="42"/>
                  </a:lnTo>
                  <a:lnTo>
                    <a:pt x="442" y="39"/>
                  </a:lnTo>
                  <a:lnTo>
                    <a:pt x="437" y="35"/>
                  </a:lnTo>
                  <a:lnTo>
                    <a:pt x="434" y="32"/>
                  </a:lnTo>
                  <a:lnTo>
                    <a:pt x="436" y="31"/>
                  </a:lnTo>
                  <a:lnTo>
                    <a:pt x="432" y="27"/>
                  </a:lnTo>
                  <a:lnTo>
                    <a:pt x="429" y="26"/>
                  </a:lnTo>
                  <a:lnTo>
                    <a:pt x="428" y="24"/>
                  </a:lnTo>
                  <a:lnTo>
                    <a:pt x="424" y="21"/>
                  </a:lnTo>
                  <a:lnTo>
                    <a:pt x="420" y="19"/>
                  </a:lnTo>
                  <a:lnTo>
                    <a:pt x="416" y="18"/>
                  </a:lnTo>
                  <a:lnTo>
                    <a:pt x="413" y="16"/>
                  </a:lnTo>
                  <a:lnTo>
                    <a:pt x="410" y="16"/>
                  </a:lnTo>
                  <a:lnTo>
                    <a:pt x="405" y="16"/>
                  </a:lnTo>
                  <a:lnTo>
                    <a:pt x="400" y="18"/>
                  </a:lnTo>
                  <a:lnTo>
                    <a:pt x="399" y="21"/>
                  </a:lnTo>
                  <a:lnTo>
                    <a:pt x="396" y="23"/>
                  </a:lnTo>
                  <a:lnTo>
                    <a:pt x="392" y="24"/>
                  </a:lnTo>
                  <a:lnTo>
                    <a:pt x="389" y="24"/>
                  </a:lnTo>
                  <a:lnTo>
                    <a:pt x="386" y="24"/>
                  </a:lnTo>
                  <a:lnTo>
                    <a:pt x="383" y="23"/>
                  </a:lnTo>
                  <a:lnTo>
                    <a:pt x="381" y="23"/>
                  </a:lnTo>
                  <a:lnTo>
                    <a:pt x="378" y="21"/>
                  </a:lnTo>
                  <a:lnTo>
                    <a:pt x="376" y="21"/>
                  </a:lnTo>
                  <a:lnTo>
                    <a:pt x="375" y="23"/>
                  </a:lnTo>
                  <a:lnTo>
                    <a:pt x="392" y="15"/>
                  </a:lnTo>
                  <a:lnTo>
                    <a:pt x="410" y="10"/>
                  </a:lnTo>
                  <a:lnTo>
                    <a:pt x="428" y="5"/>
                  </a:lnTo>
                  <a:lnTo>
                    <a:pt x="447" y="2"/>
                  </a:lnTo>
                  <a:lnTo>
                    <a:pt x="464" y="0"/>
                  </a:lnTo>
                  <a:lnTo>
                    <a:pt x="484" y="0"/>
                  </a:lnTo>
                  <a:lnTo>
                    <a:pt x="503" y="2"/>
                  </a:lnTo>
                  <a:lnTo>
                    <a:pt x="522" y="3"/>
                  </a:lnTo>
                  <a:lnTo>
                    <a:pt x="541" y="7"/>
                  </a:lnTo>
                  <a:lnTo>
                    <a:pt x="560" y="11"/>
                  </a:lnTo>
                  <a:lnTo>
                    <a:pt x="564" y="10"/>
                  </a:lnTo>
                  <a:lnTo>
                    <a:pt x="564" y="10"/>
                  </a:lnTo>
                  <a:lnTo>
                    <a:pt x="562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Freeform 1411"/>
            <p:cNvSpPr>
              <a:spLocks/>
            </p:cNvSpPr>
            <p:nvPr/>
          </p:nvSpPr>
          <p:spPr bwMode="auto">
            <a:xfrm>
              <a:off x="4431" y="3237"/>
              <a:ext cx="2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8" name="Freeform 1412"/>
            <p:cNvSpPr>
              <a:spLocks/>
            </p:cNvSpPr>
            <p:nvPr/>
          </p:nvSpPr>
          <p:spPr bwMode="auto">
            <a:xfrm>
              <a:off x="4455" y="3240"/>
              <a:ext cx="28" cy="4"/>
            </a:xfrm>
            <a:custGeom>
              <a:avLst/>
              <a:gdLst/>
              <a:ahLst/>
              <a:cxnLst>
                <a:cxn ang="0">
                  <a:pos x="61" y="8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7" y="4"/>
                </a:cxn>
                <a:cxn ang="0">
                  <a:pos x="40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1" y="3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5" y="1"/>
                </a:cxn>
                <a:cxn ang="0">
                  <a:pos x="42" y="3"/>
                </a:cxn>
                <a:cxn ang="0">
                  <a:pos x="48" y="4"/>
                </a:cxn>
                <a:cxn ang="0">
                  <a:pos x="55" y="6"/>
                </a:cxn>
                <a:cxn ang="0">
                  <a:pos x="61" y="8"/>
                </a:cxn>
                <a:cxn ang="0">
                  <a:pos x="61" y="8"/>
                </a:cxn>
              </a:cxnLst>
              <a:rect l="0" t="0" r="r" b="b"/>
              <a:pathLst>
                <a:path w="61" h="8">
                  <a:moveTo>
                    <a:pt x="61" y="8"/>
                  </a:moveTo>
                  <a:lnTo>
                    <a:pt x="56" y="6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0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1" y="3"/>
                  </a:lnTo>
                  <a:lnTo>
                    <a:pt x="5" y="4"/>
                  </a:lnTo>
                  <a:lnTo>
                    <a:pt x="0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8" y="4"/>
                  </a:lnTo>
                  <a:lnTo>
                    <a:pt x="55" y="6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Freeform 1413"/>
            <p:cNvSpPr>
              <a:spLocks/>
            </p:cNvSpPr>
            <p:nvPr/>
          </p:nvSpPr>
          <p:spPr bwMode="auto">
            <a:xfrm>
              <a:off x="4419" y="3237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0" name="Freeform 1414"/>
            <p:cNvSpPr>
              <a:spLocks/>
            </p:cNvSpPr>
            <p:nvPr/>
          </p:nvSpPr>
          <p:spPr bwMode="auto">
            <a:xfrm>
              <a:off x="4416" y="3242"/>
              <a:ext cx="3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" y="27"/>
                </a:cxn>
                <a:cxn ang="0">
                  <a:pos x="3" y="26"/>
                </a:cxn>
                <a:cxn ang="0">
                  <a:pos x="4" y="24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22" y="11"/>
                </a:cxn>
                <a:cxn ang="0">
                  <a:pos x="27" y="10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44" y="5"/>
                </a:cxn>
                <a:cxn ang="0">
                  <a:pos x="49" y="5"/>
                </a:cxn>
                <a:cxn ang="0">
                  <a:pos x="56" y="3"/>
                </a:cxn>
                <a:cxn ang="0">
                  <a:pos x="62" y="3"/>
                </a:cxn>
                <a:cxn ang="0">
                  <a:pos x="67" y="2"/>
                </a:cxn>
                <a:cxn ang="0">
                  <a:pos x="73" y="0"/>
                </a:cxn>
                <a:cxn ang="0">
                  <a:pos x="67" y="3"/>
                </a:cxn>
                <a:cxn ang="0">
                  <a:pos x="60" y="7"/>
                </a:cxn>
                <a:cxn ang="0">
                  <a:pos x="54" y="11"/>
                </a:cxn>
                <a:cxn ang="0">
                  <a:pos x="48" y="15"/>
                </a:cxn>
                <a:cxn ang="0">
                  <a:pos x="40" y="16"/>
                </a:cxn>
                <a:cxn ang="0">
                  <a:pos x="32" y="19"/>
                </a:cxn>
                <a:cxn ang="0">
                  <a:pos x="24" y="23"/>
                </a:cxn>
                <a:cxn ang="0">
                  <a:pos x="16" y="24"/>
                </a:cxn>
                <a:cxn ang="0">
                  <a:pos x="8" y="27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27"/>
                </a:cxn>
              </a:cxnLst>
              <a:rect l="0" t="0" r="r" b="b"/>
              <a:pathLst>
                <a:path w="73" h="29">
                  <a:moveTo>
                    <a:pt x="0" y="27"/>
                  </a:moveTo>
                  <a:lnTo>
                    <a:pt x="3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3" y="8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67" y="3"/>
                  </a:lnTo>
                  <a:lnTo>
                    <a:pt x="60" y="7"/>
                  </a:lnTo>
                  <a:lnTo>
                    <a:pt x="54" y="11"/>
                  </a:lnTo>
                  <a:lnTo>
                    <a:pt x="48" y="15"/>
                  </a:lnTo>
                  <a:lnTo>
                    <a:pt x="40" y="16"/>
                  </a:lnTo>
                  <a:lnTo>
                    <a:pt x="32" y="19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8" y="27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Freeform 1415"/>
            <p:cNvSpPr>
              <a:spLocks/>
            </p:cNvSpPr>
            <p:nvPr/>
          </p:nvSpPr>
          <p:spPr bwMode="auto">
            <a:xfrm>
              <a:off x="4417" y="3240"/>
              <a:ext cx="1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2" name="Freeform 1416"/>
            <p:cNvSpPr>
              <a:spLocks/>
            </p:cNvSpPr>
            <p:nvPr/>
          </p:nvSpPr>
          <p:spPr bwMode="auto">
            <a:xfrm>
              <a:off x="4455" y="3248"/>
              <a:ext cx="23" cy="1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3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1"/>
                </a:cxn>
                <a:cxn ang="0">
                  <a:pos x="45" y="1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9" y="1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lnTo>
                    <a:pt x="45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Freeform 1417"/>
            <p:cNvSpPr>
              <a:spLocks/>
            </p:cNvSpPr>
            <p:nvPr/>
          </p:nvSpPr>
          <p:spPr bwMode="auto">
            <a:xfrm>
              <a:off x="3947" y="3224"/>
              <a:ext cx="5" cy="7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3"/>
                </a:cxn>
              </a:cxnLst>
              <a:rect l="0" t="0" r="r" b="b"/>
              <a:pathLst>
                <a:path w="11" h="14">
                  <a:moveTo>
                    <a:pt x="11" y="13"/>
                  </a:move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4" name="Freeform 1418"/>
            <p:cNvSpPr>
              <a:spLocks/>
            </p:cNvSpPr>
            <p:nvPr/>
          </p:nvSpPr>
          <p:spPr bwMode="auto">
            <a:xfrm>
              <a:off x="3952" y="3224"/>
              <a:ext cx="4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Freeform 1419"/>
            <p:cNvSpPr>
              <a:spLocks/>
            </p:cNvSpPr>
            <p:nvPr/>
          </p:nvSpPr>
          <p:spPr bwMode="auto">
            <a:xfrm>
              <a:off x="4416" y="3253"/>
              <a:ext cx="71" cy="11"/>
            </a:xfrm>
            <a:custGeom>
              <a:avLst/>
              <a:gdLst/>
              <a:ahLst/>
              <a:cxnLst>
                <a:cxn ang="0">
                  <a:pos x="102" y="3"/>
                </a:cxn>
                <a:cxn ang="0">
                  <a:pos x="102" y="5"/>
                </a:cxn>
                <a:cxn ang="0">
                  <a:pos x="100" y="5"/>
                </a:cxn>
                <a:cxn ang="0">
                  <a:pos x="100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7" y="7"/>
                </a:cxn>
                <a:cxn ang="0">
                  <a:pos x="97" y="7"/>
                </a:cxn>
                <a:cxn ang="0">
                  <a:pos x="97" y="8"/>
                </a:cxn>
                <a:cxn ang="0">
                  <a:pos x="97" y="8"/>
                </a:cxn>
                <a:cxn ang="0">
                  <a:pos x="97" y="10"/>
                </a:cxn>
                <a:cxn ang="0">
                  <a:pos x="99" y="11"/>
                </a:cxn>
                <a:cxn ang="0">
                  <a:pos x="102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7" y="10"/>
                </a:cxn>
                <a:cxn ang="0">
                  <a:pos x="108" y="10"/>
                </a:cxn>
                <a:cxn ang="0">
                  <a:pos x="110" y="8"/>
                </a:cxn>
                <a:cxn ang="0">
                  <a:pos x="113" y="8"/>
                </a:cxn>
                <a:cxn ang="0">
                  <a:pos x="115" y="7"/>
                </a:cxn>
                <a:cxn ang="0">
                  <a:pos x="116" y="7"/>
                </a:cxn>
                <a:cxn ang="0">
                  <a:pos x="121" y="7"/>
                </a:cxn>
                <a:cxn ang="0">
                  <a:pos x="124" y="7"/>
                </a:cxn>
                <a:cxn ang="0">
                  <a:pos x="128" y="7"/>
                </a:cxn>
                <a:cxn ang="0">
                  <a:pos x="131" y="8"/>
                </a:cxn>
                <a:cxn ang="0">
                  <a:pos x="134" y="8"/>
                </a:cxn>
                <a:cxn ang="0">
                  <a:pos x="137" y="10"/>
                </a:cxn>
                <a:cxn ang="0">
                  <a:pos x="140" y="11"/>
                </a:cxn>
                <a:cxn ang="0">
                  <a:pos x="144" y="13"/>
                </a:cxn>
                <a:cxn ang="0">
                  <a:pos x="147" y="15"/>
                </a:cxn>
                <a:cxn ang="0">
                  <a:pos x="152" y="16"/>
                </a:cxn>
                <a:cxn ang="0">
                  <a:pos x="136" y="15"/>
                </a:cxn>
                <a:cxn ang="0">
                  <a:pos x="121" y="15"/>
                </a:cxn>
                <a:cxn ang="0">
                  <a:pos x="107" y="13"/>
                </a:cxn>
                <a:cxn ang="0">
                  <a:pos x="91" y="13"/>
                </a:cxn>
                <a:cxn ang="0">
                  <a:pos x="75" y="13"/>
                </a:cxn>
                <a:cxn ang="0">
                  <a:pos x="60" y="15"/>
                </a:cxn>
                <a:cxn ang="0">
                  <a:pos x="44" y="15"/>
                </a:cxn>
                <a:cxn ang="0">
                  <a:pos x="30" y="18"/>
                </a:cxn>
                <a:cxn ang="0">
                  <a:pos x="14" y="21"/>
                </a:cxn>
                <a:cxn ang="0">
                  <a:pos x="0" y="26"/>
                </a:cxn>
                <a:cxn ang="0">
                  <a:pos x="6" y="23"/>
                </a:cxn>
                <a:cxn ang="0">
                  <a:pos x="12" y="19"/>
                </a:cxn>
                <a:cxn ang="0">
                  <a:pos x="19" y="18"/>
                </a:cxn>
                <a:cxn ang="0">
                  <a:pos x="25" y="15"/>
                </a:cxn>
                <a:cxn ang="0">
                  <a:pos x="32" y="11"/>
                </a:cxn>
                <a:cxn ang="0">
                  <a:pos x="38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102" y="3"/>
                </a:cxn>
                <a:cxn ang="0">
                  <a:pos x="102" y="3"/>
                </a:cxn>
              </a:cxnLst>
              <a:rect l="0" t="0" r="r" b="b"/>
              <a:pathLst>
                <a:path w="152" h="26">
                  <a:moveTo>
                    <a:pt x="102" y="3"/>
                  </a:move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1" y="8"/>
                  </a:lnTo>
                  <a:lnTo>
                    <a:pt x="134" y="8"/>
                  </a:lnTo>
                  <a:lnTo>
                    <a:pt x="137" y="10"/>
                  </a:lnTo>
                  <a:lnTo>
                    <a:pt x="140" y="11"/>
                  </a:lnTo>
                  <a:lnTo>
                    <a:pt x="144" y="13"/>
                  </a:lnTo>
                  <a:lnTo>
                    <a:pt x="147" y="15"/>
                  </a:lnTo>
                  <a:lnTo>
                    <a:pt x="152" y="16"/>
                  </a:lnTo>
                  <a:lnTo>
                    <a:pt x="136" y="15"/>
                  </a:lnTo>
                  <a:lnTo>
                    <a:pt x="121" y="15"/>
                  </a:lnTo>
                  <a:lnTo>
                    <a:pt x="107" y="13"/>
                  </a:lnTo>
                  <a:lnTo>
                    <a:pt x="91" y="13"/>
                  </a:lnTo>
                  <a:lnTo>
                    <a:pt x="75" y="13"/>
                  </a:lnTo>
                  <a:lnTo>
                    <a:pt x="60" y="15"/>
                  </a:lnTo>
                  <a:lnTo>
                    <a:pt x="44" y="15"/>
                  </a:lnTo>
                  <a:lnTo>
                    <a:pt x="30" y="18"/>
                  </a:lnTo>
                  <a:lnTo>
                    <a:pt x="14" y="21"/>
                  </a:lnTo>
                  <a:lnTo>
                    <a:pt x="0" y="26"/>
                  </a:lnTo>
                  <a:lnTo>
                    <a:pt x="6" y="23"/>
                  </a:lnTo>
                  <a:lnTo>
                    <a:pt x="12" y="19"/>
                  </a:lnTo>
                  <a:lnTo>
                    <a:pt x="19" y="18"/>
                  </a:lnTo>
                  <a:lnTo>
                    <a:pt x="25" y="15"/>
                  </a:lnTo>
                  <a:lnTo>
                    <a:pt x="32" y="11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102" y="3"/>
                  </a:lnTo>
                  <a:lnTo>
                    <a:pt x="102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6" name="Freeform 1420"/>
            <p:cNvSpPr>
              <a:spLocks/>
            </p:cNvSpPr>
            <p:nvPr/>
          </p:nvSpPr>
          <p:spPr bwMode="auto">
            <a:xfrm>
              <a:off x="3909" y="3227"/>
              <a:ext cx="26" cy="6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1" y="4"/>
                </a:cxn>
                <a:cxn ang="0">
                  <a:pos x="46" y="5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5" y="7"/>
                </a:cxn>
                <a:cxn ang="0">
                  <a:pos x="32" y="7"/>
                </a:cxn>
                <a:cxn ang="0">
                  <a:pos x="27" y="8"/>
                </a:cxn>
                <a:cxn ang="0">
                  <a:pos x="24" y="8"/>
                </a:cxn>
                <a:cxn ang="0">
                  <a:pos x="20" y="8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1" y="10"/>
                </a:cxn>
                <a:cxn ang="0">
                  <a:pos x="17" y="7"/>
                </a:cxn>
                <a:cxn ang="0">
                  <a:pos x="22" y="5"/>
                </a:cxn>
                <a:cxn ang="0">
                  <a:pos x="28" y="4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54" y="2"/>
                </a:cxn>
              </a:cxnLst>
              <a:rect l="0" t="0" r="r" b="b"/>
              <a:pathLst>
                <a:path w="54" h="12">
                  <a:moveTo>
                    <a:pt x="54" y="2"/>
                  </a:moveTo>
                  <a:lnTo>
                    <a:pt x="51" y="4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Freeform 1421"/>
            <p:cNvSpPr>
              <a:spLocks/>
            </p:cNvSpPr>
            <p:nvPr/>
          </p:nvSpPr>
          <p:spPr bwMode="auto">
            <a:xfrm>
              <a:off x="3958" y="322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8" name="Freeform 1422"/>
            <p:cNvSpPr>
              <a:spLocks/>
            </p:cNvSpPr>
            <p:nvPr/>
          </p:nvSpPr>
          <p:spPr bwMode="auto">
            <a:xfrm>
              <a:off x="3964" y="3233"/>
              <a:ext cx="37" cy="51"/>
            </a:xfrm>
            <a:custGeom>
              <a:avLst/>
              <a:gdLst/>
              <a:ahLst/>
              <a:cxnLst>
                <a:cxn ang="0">
                  <a:pos x="69" y="41"/>
                </a:cxn>
                <a:cxn ang="0">
                  <a:pos x="69" y="46"/>
                </a:cxn>
                <a:cxn ang="0">
                  <a:pos x="71" y="51"/>
                </a:cxn>
                <a:cxn ang="0">
                  <a:pos x="74" y="54"/>
                </a:cxn>
                <a:cxn ang="0">
                  <a:pos x="75" y="59"/>
                </a:cxn>
                <a:cxn ang="0">
                  <a:pos x="79" y="64"/>
                </a:cxn>
                <a:cxn ang="0">
                  <a:pos x="80" y="67"/>
                </a:cxn>
                <a:cxn ang="0">
                  <a:pos x="82" y="72"/>
                </a:cxn>
                <a:cxn ang="0">
                  <a:pos x="82" y="77"/>
                </a:cxn>
                <a:cxn ang="0">
                  <a:pos x="80" y="81"/>
                </a:cxn>
                <a:cxn ang="0">
                  <a:pos x="77" y="86"/>
                </a:cxn>
                <a:cxn ang="0">
                  <a:pos x="75" y="89"/>
                </a:cxn>
                <a:cxn ang="0">
                  <a:pos x="72" y="93"/>
                </a:cxn>
                <a:cxn ang="0">
                  <a:pos x="69" y="94"/>
                </a:cxn>
                <a:cxn ang="0">
                  <a:pos x="67" y="97"/>
                </a:cxn>
                <a:cxn ang="0">
                  <a:pos x="64" y="99"/>
                </a:cxn>
                <a:cxn ang="0">
                  <a:pos x="61" y="101"/>
                </a:cxn>
                <a:cxn ang="0">
                  <a:pos x="58" y="101"/>
                </a:cxn>
                <a:cxn ang="0">
                  <a:pos x="55" y="102"/>
                </a:cxn>
                <a:cxn ang="0">
                  <a:pos x="51" y="102"/>
                </a:cxn>
                <a:cxn ang="0">
                  <a:pos x="47" y="102"/>
                </a:cxn>
                <a:cxn ang="0">
                  <a:pos x="50" y="102"/>
                </a:cxn>
                <a:cxn ang="0">
                  <a:pos x="53" y="102"/>
                </a:cxn>
                <a:cxn ang="0">
                  <a:pos x="55" y="101"/>
                </a:cxn>
                <a:cxn ang="0">
                  <a:pos x="58" y="101"/>
                </a:cxn>
                <a:cxn ang="0">
                  <a:pos x="59" y="99"/>
                </a:cxn>
                <a:cxn ang="0">
                  <a:pos x="61" y="97"/>
                </a:cxn>
                <a:cxn ang="0">
                  <a:pos x="63" y="96"/>
                </a:cxn>
                <a:cxn ang="0">
                  <a:pos x="64" y="94"/>
                </a:cxn>
                <a:cxn ang="0">
                  <a:pos x="66" y="91"/>
                </a:cxn>
                <a:cxn ang="0">
                  <a:pos x="67" y="89"/>
                </a:cxn>
                <a:cxn ang="0">
                  <a:pos x="67" y="85"/>
                </a:cxn>
                <a:cxn ang="0">
                  <a:pos x="67" y="80"/>
                </a:cxn>
                <a:cxn ang="0">
                  <a:pos x="69" y="75"/>
                </a:cxn>
                <a:cxn ang="0">
                  <a:pos x="69" y="70"/>
                </a:cxn>
                <a:cxn ang="0">
                  <a:pos x="69" y="65"/>
                </a:cxn>
                <a:cxn ang="0">
                  <a:pos x="69" y="62"/>
                </a:cxn>
                <a:cxn ang="0">
                  <a:pos x="67" y="57"/>
                </a:cxn>
                <a:cxn ang="0">
                  <a:pos x="66" y="53"/>
                </a:cxn>
                <a:cxn ang="0">
                  <a:pos x="64" y="49"/>
                </a:cxn>
                <a:cxn ang="0">
                  <a:pos x="59" y="45"/>
                </a:cxn>
                <a:cxn ang="0">
                  <a:pos x="55" y="40"/>
                </a:cxn>
                <a:cxn ang="0">
                  <a:pos x="48" y="35"/>
                </a:cxn>
                <a:cxn ang="0">
                  <a:pos x="42" y="30"/>
                </a:cxn>
                <a:cxn ang="0">
                  <a:pos x="37" y="25"/>
                </a:cxn>
                <a:cxn ang="0">
                  <a:pos x="31" y="22"/>
                </a:cxn>
                <a:cxn ang="0">
                  <a:pos x="24" y="17"/>
                </a:cxn>
                <a:cxn ang="0">
                  <a:pos x="18" y="13"/>
                </a:cxn>
                <a:cxn ang="0">
                  <a:pos x="13" y="8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1" y="9"/>
                </a:cxn>
                <a:cxn ang="0">
                  <a:pos x="39" y="13"/>
                </a:cxn>
                <a:cxn ang="0">
                  <a:pos x="45" y="17"/>
                </a:cxn>
                <a:cxn ang="0">
                  <a:pos x="51" y="22"/>
                </a:cxn>
                <a:cxn ang="0">
                  <a:pos x="58" y="29"/>
                </a:cxn>
                <a:cxn ang="0">
                  <a:pos x="64" y="35"/>
                </a:cxn>
                <a:cxn ang="0">
                  <a:pos x="69" y="41"/>
                </a:cxn>
                <a:cxn ang="0">
                  <a:pos x="69" y="41"/>
                </a:cxn>
              </a:cxnLst>
              <a:rect l="0" t="0" r="r" b="b"/>
              <a:pathLst>
                <a:path w="82" h="102">
                  <a:moveTo>
                    <a:pt x="69" y="41"/>
                  </a:moveTo>
                  <a:lnTo>
                    <a:pt x="69" y="46"/>
                  </a:lnTo>
                  <a:lnTo>
                    <a:pt x="71" y="51"/>
                  </a:lnTo>
                  <a:lnTo>
                    <a:pt x="74" y="54"/>
                  </a:lnTo>
                  <a:lnTo>
                    <a:pt x="75" y="59"/>
                  </a:lnTo>
                  <a:lnTo>
                    <a:pt x="79" y="64"/>
                  </a:lnTo>
                  <a:lnTo>
                    <a:pt x="80" y="67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80" y="81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2" y="93"/>
                  </a:lnTo>
                  <a:lnTo>
                    <a:pt x="69" y="94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1" y="102"/>
                  </a:lnTo>
                  <a:lnTo>
                    <a:pt x="47" y="102"/>
                  </a:lnTo>
                  <a:lnTo>
                    <a:pt x="50" y="102"/>
                  </a:lnTo>
                  <a:lnTo>
                    <a:pt x="53" y="102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61" y="97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6" y="91"/>
                  </a:lnTo>
                  <a:lnTo>
                    <a:pt x="67" y="89"/>
                  </a:lnTo>
                  <a:lnTo>
                    <a:pt x="67" y="85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69" y="70"/>
                  </a:lnTo>
                  <a:lnTo>
                    <a:pt x="69" y="65"/>
                  </a:lnTo>
                  <a:lnTo>
                    <a:pt x="69" y="62"/>
                  </a:lnTo>
                  <a:lnTo>
                    <a:pt x="67" y="57"/>
                  </a:lnTo>
                  <a:lnTo>
                    <a:pt x="66" y="53"/>
                  </a:lnTo>
                  <a:lnTo>
                    <a:pt x="64" y="49"/>
                  </a:lnTo>
                  <a:lnTo>
                    <a:pt x="59" y="45"/>
                  </a:lnTo>
                  <a:lnTo>
                    <a:pt x="55" y="40"/>
                  </a:lnTo>
                  <a:lnTo>
                    <a:pt x="48" y="35"/>
                  </a:lnTo>
                  <a:lnTo>
                    <a:pt x="42" y="30"/>
                  </a:lnTo>
                  <a:lnTo>
                    <a:pt x="37" y="25"/>
                  </a:lnTo>
                  <a:lnTo>
                    <a:pt x="31" y="22"/>
                  </a:lnTo>
                  <a:lnTo>
                    <a:pt x="24" y="17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"/>
                  </a:lnTo>
                  <a:lnTo>
                    <a:pt x="16" y="3"/>
                  </a:lnTo>
                  <a:lnTo>
                    <a:pt x="24" y="6"/>
                  </a:lnTo>
                  <a:lnTo>
                    <a:pt x="31" y="9"/>
                  </a:lnTo>
                  <a:lnTo>
                    <a:pt x="39" y="13"/>
                  </a:lnTo>
                  <a:lnTo>
                    <a:pt x="45" y="17"/>
                  </a:lnTo>
                  <a:lnTo>
                    <a:pt x="51" y="22"/>
                  </a:lnTo>
                  <a:lnTo>
                    <a:pt x="58" y="29"/>
                  </a:lnTo>
                  <a:lnTo>
                    <a:pt x="64" y="35"/>
                  </a:lnTo>
                  <a:lnTo>
                    <a:pt x="69" y="4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Freeform 1423"/>
            <p:cNvSpPr>
              <a:spLocks/>
            </p:cNvSpPr>
            <p:nvPr/>
          </p:nvSpPr>
          <p:spPr bwMode="auto">
            <a:xfrm>
              <a:off x="3904" y="3233"/>
              <a:ext cx="2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0" name="Freeform 1424"/>
            <p:cNvSpPr>
              <a:spLocks/>
            </p:cNvSpPr>
            <p:nvPr/>
          </p:nvSpPr>
          <p:spPr bwMode="auto">
            <a:xfrm>
              <a:off x="3960" y="3239"/>
              <a:ext cx="29" cy="37"/>
            </a:xfrm>
            <a:custGeom>
              <a:avLst/>
              <a:gdLst/>
              <a:ahLst/>
              <a:cxnLst>
                <a:cxn ang="0">
                  <a:pos x="56" y="76"/>
                </a:cxn>
                <a:cxn ang="0">
                  <a:pos x="55" y="77"/>
                </a:cxn>
                <a:cxn ang="0">
                  <a:pos x="53" y="79"/>
                </a:cxn>
                <a:cxn ang="0">
                  <a:pos x="50" y="80"/>
                </a:cxn>
                <a:cxn ang="0">
                  <a:pos x="47" y="80"/>
                </a:cxn>
                <a:cxn ang="0">
                  <a:pos x="44" y="80"/>
                </a:cxn>
                <a:cxn ang="0">
                  <a:pos x="42" y="80"/>
                </a:cxn>
                <a:cxn ang="0">
                  <a:pos x="39" y="80"/>
                </a:cxn>
                <a:cxn ang="0">
                  <a:pos x="36" y="80"/>
                </a:cxn>
                <a:cxn ang="0">
                  <a:pos x="32" y="80"/>
                </a:cxn>
                <a:cxn ang="0">
                  <a:pos x="29" y="79"/>
                </a:cxn>
                <a:cxn ang="0">
                  <a:pos x="23" y="74"/>
                </a:cxn>
                <a:cxn ang="0">
                  <a:pos x="18" y="69"/>
                </a:cxn>
                <a:cxn ang="0">
                  <a:pos x="15" y="63"/>
                </a:cxn>
                <a:cxn ang="0">
                  <a:pos x="13" y="56"/>
                </a:cxn>
                <a:cxn ang="0">
                  <a:pos x="12" y="4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0" y="26"/>
                </a:cxn>
                <a:cxn ang="0">
                  <a:pos x="8" y="20"/>
                </a:cxn>
                <a:cxn ang="0">
                  <a:pos x="5" y="13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16" y="13"/>
                </a:cxn>
                <a:cxn ang="0">
                  <a:pos x="24" y="20"/>
                </a:cxn>
                <a:cxn ang="0">
                  <a:pos x="34" y="26"/>
                </a:cxn>
                <a:cxn ang="0">
                  <a:pos x="42" y="32"/>
                </a:cxn>
                <a:cxn ang="0">
                  <a:pos x="50" y="39"/>
                </a:cxn>
                <a:cxn ang="0">
                  <a:pos x="56" y="47"/>
                </a:cxn>
                <a:cxn ang="0">
                  <a:pos x="60" y="55"/>
                </a:cxn>
                <a:cxn ang="0">
                  <a:pos x="60" y="6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56" y="76"/>
                </a:cxn>
              </a:cxnLst>
              <a:rect l="0" t="0" r="r" b="b"/>
              <a:pathLst>
                <a:path w="60" h="80">
                  <a:moveTo>
                    <a:pt x="56" y="76"/>
                  </a:moveTo>
                  <a:lnTo>
                    <a:pt x="55" y="77"/>
                  </a:lnTo>
                  <a:lnTo>
                    <a:pt x="53" y="79"/>
                  </a:lnTo>
                  <a:lnTo>
                    <a:pt x="50" y="80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6" y="80"/>
                  </a:lnTo>
                  <a:lnTo>
                    <a:pt x="32" y="80"/>
                  </a:lnTo>
                  <a:lnTo>
                    <a:pt x="29" y="79"/>
                  </a:lnTo>
                  <a:lnTo>
                    <a:pt x="23" y="74"/>
                  </a:lnTo>
                  <a:lnTo>
                    <a:pt x="18" y="69"/>
                  </a:lnTo>
                  <a:lnTo>
                    <a:pt x="15" y="63"/>
                  </a:lnTo>
                  <a:lnTo>
                    <a:pt x="13" y="56"/>
                  </a:lnTo>
                  <a:lnTo>
                    <a:pt x="12" y="4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8" y="20"/>
                  </a:lnTo>
                  <a:lnTo>
                    <a:pt x="5" y="13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13"/>
                  </a:lnTo>
                  <a:lnTo>
                    <a:pt x="24" y="20"/>
                  </a:lnTo>
                  <a:lnTo>
                    <a:pt x="34" y="26"/>
                  </a:lnTo>
                  <a:lnTo>
                    <a:pt x="42" y="32"/>
                  </a:lnTo>
                  <a:lnTo>
                    <a:pt x="50" y="39"/>
                  </a:lnTo>
                  <a:lnTo>
                    <a:pt x="56" y="47"/>
                  </a:lnTo>
                  <a:lnTo>
                    <a:pt x="60" y="55"/>
                  </a:lnTo>
                  <a:lnTo>
                    <a:pt x="60" y="6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Freeform 1425"/>
            <p:cNvSpPr>
              <a:spLocks/>
            </p:cNvSpPr>
            <p:nvPr/>
          </p:nvSpPr>
          <p:spPr bwMode="auto">
            <a:xfrm>
              <a:off x="3938" y="3239"/>
              <a:ext cx="11" cy="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23" y="29"/>
                </a:cxn>
                <a:cxn ang="0">
                  <a:pos x="20" y="28"/>
                </a:cxn>
                <a:cxn ang="0">
                  <a:pos x="18" y="26"/>
                </a:cxn>
                <a:cxn ang="0">
                  <a:pos x="16" y="24"/>
                </a:cxn>
                <a:cxn ang="0">
                  <a:pos x="13" y="23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7" y="16"/>
                </a:cxn>
                <a:cxn ang="0">
                  <a:pos x="5" y="15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0"/>
                </a:cxn>
                <a:cxn ang="0">
                  <a:pos x="23" y="20"/>
                </a:cxn>
                <a:cxn ang="0">
                  <a:pos x="23" y="18"/>
                </a:cxn>
              </a:cxnLst>
              <a:rect l="0" t="0" r="r" b="b"/>
              <a:pathLst>
                <a:path w="23" h="29">
                  <a:moveTo>
                    <a:pt x="23" y="18"/>
                  </a:moveTo>
                  <a:lnTo>
                    <a:pt x="23" y="29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2" name="Freeform 1426"/>
            <p:cNvSpPr>
              <a:spLocks/>
            </p:cNvSpPr>
            <p:nvPr/>
          </p:nvSpPr>
          <p:spPr bwMode="auto">
            <a:xfrm>
              <a:off x="3885" y="3239"/>
              <a:ext cx="48" cy="23"/>
            </a:xfrm>
            <a:custGeom>
              <a:avLst/>
              <a:gdLst/>
              <a:ahLst/>
              <a:cxnLst>
                <a:cxn ang="0">
                  <a:pos x="79" y="12"/>
                </a:cxn>
                <a:cxn ang="0">
                  <a:pos x="79" y="13"/>
                </a:cxn>
                <a:cxn ang="0">
                  <a:pos x="79" y="13"/>
                </a:cxn>
                <a:cxn ang="0">
                  <a:pos x="79" y="13"/>
                </a:cxn>
                <a:cxn ang="0">
                  <a:pos x="77" y="13"/>
                </a:cxn>
                <a:cxn ang="0">
                  <a:pos x="77" y="13"/>
                </a:cxn>
                <a:cxn ang="0">
                  <a:pos x="77" y="13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4" y="16"/>
                </a:cxn>
                <a:cxn ang="0">
                  <a:pos x="74" y="18"/>
                </a:cxn>
                <a:cxn ang="0">
                  <a:pos x="74" y="21"/>
                </a:cxn>
                <a:cxn ang="0">
                  <a:pos x="72" y="24"/>
                </a:cxn>
                <a:cxn ang="0">
                  <a:pos x="71" y="26"/>
                </a:cxn>
                <a:cxn ang="0">
                  <a:pos x="68" y="28"/>
                </a:cxn>
                <a:cxn ang="0">
                  <a:pos x="64" y="29"/>
                </a:cxn>
                <a:cxn ang="0">
                  <a:pos x="61" y="31"/>
                </a:cxn>
                <a:cxn ang="0">
                  <a:pos x="60" y="32"/>
                </a:cxn>
                <a:cxn ang="0">
                  <a:pos x="56" y="32"/>
                </a:cxn>
                <a:cxn ang="0">
                  <a:pos x="53" y="34"/>
                </a:cxn>
                <a:cxn ang="0">
                  <a:pos x="48" y="36"/>
                </a:cxn>
                <a:cxn ang="0">
                  <a:pos x="44" y="37"/>
                </a:cxn>
                <a:cxn ang="0">
                  <a:pos x="39" y="37"/>
                </a:cxn>
                <a:cxn ang="0">
                  <a:pos x="36" y="39"/>
                </a:cxn>
                <a:cxn ang="0">
                  <a:pos x="31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6" y="44"/>
                </a:cxn>
                <a:cxn ang="0">
                  <a:pos x="12" y="45"/>
                </a:cxn>
                <a:cxn ang="0">
                  <a:pos x="7" y="45"/>
                </a:cxn>
                <a:cxn ang="0">
                  <a:pos x="0" y="37"/>
                </a:cxn>
                <a:cxn ang="0">
                  <a:pos x="10" y="39"/>
                </a:cxn>
                <a:cxn ang="0">
                  <a:pos x="21" y="39"/>
                </a:cxn>
                <a:cxn ang="0">
                  <a:pos x="31" y="36"/>
                </a:cxn>
                <a:cxn ang="0">
                  <a:pos x="42" y="32"/>
                </a:cxn>
                <a:cxn ang="0">
                  <a:pos x="52" y="28"/>
                </a:cxn>
                <a:cxn ang="0">
                  <a:pos x="61" y="23"/>
                </a:cxn>
                <a:cxn ang="0">
                  <a:pos x="72" y="16"/>
                </a:cxn>
                <a:cxn ang="0">
                  <a:pos x="82" y="10"/>
                </a:cxn>
                <a:cxn ang="0">
                  <a:pos x="92" y="5"/>
                </a:cxn>
                <a:cxn ang="0">
                  <a:pos x="101" y="0"/>
                </a:cxn>
                <a:cxn ang="0">
                  <a:pos x="100" y="2"/>
                </a:cxn>
                <a:cxn ang="0">
                  <a:pos x="98" y="4"/>
                </a:cxn>
                <a:cxn ang="0">
                  <a:pos x="96" y="5"/>
                </a:cxn>
                <a:cxn ang="0">
                  <a:pos x="95" y="7"/>
                </a:cxn>
                <a:cxn ang="0">
                  <a:pos x="92" y="8"/>
                </a:cxn>
                <a:cxn ang="0">
                  <a:pos x="90" y="10"/>
                </a:cxn>
                <a:cxn ang="0">
                  <a:pos x="88" y="12"/>
                </a:cxn>
                <a:cxn ang="0">
                  <a:pos x="85" y="13"/>
                </a:cxn>
                <a:cxn ang="0">
                  <a:pos x="82" y="13"/>
                </a:cxn>
                <a:cxn ang="0">
                  <a:pos x="80" y="13"/>
                </a:cxn>
                <a:cxn ang="0">
                  <a:pos x="80" y="13"/>
                </a:cxn>
                <a:cxn ang="0">
                  <a:pos x="79" y="12"/>
                </a:cxn>
              </a:cxnLst>
              <a:rect l="0" t="0" r="r" b="b"/>
              <a:pathLst>
                <a:path w="101" h="45">
                  <a:moveTo>
                    <a:pt x="79" y="12"/>
                  </a:moveTo>
                  <a:lnTo>
                    <a:pt x="79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4" y="21"/>
                  </a:lnTo>
                  <a:lnTo>
                    <a:pt x="72" y="24"/>
                  </a:lnTo>
                  <a:lnTo>
                    <a:pt x="71" y="26"/>
                  </a:lnTo>
                  <a:lnTo>
                    <a:pt x="68" y="28"/>
                  </a:lnTo>
                  <a:lnTo>
                    <a:pt x="64" y="29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3" y="34"/>
                  </a:lnTo>
                  <a:lnTo>
                    <a:pt x="48" y="36"/>
                  </a:lnTo>
                  <a:lnTo>
                    <a:pt x="44" y="37"/>
                  </a:lnTo>
                  <a:lnTo>
                    <a:pt x="39" y="37"/>
                  </a:lnTo>
                  <a:lnTo>
                    <a:pt x="36" y="39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6" y="44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0" y="37"/>
                  </a:lnTo>
                  <a:lnTo>
                    <a:pt x="10" y="39"/>
                  </a:lnTo>
                  <a:lnTo>
                    <a:pt x="21" y="39"/>
                  </a:lnTo>
                  <a:lnTo>
                    <a:pt x="31" y="36"/>
                  </a:lnTo>
                  <a:lnTo>
                    <a:pt x="42" y="32"/>
                  </a:lnTo>
                  <a:lnTo>
                    <a:pt x="52" y="28"/>
                  </a:lnTo>
                  <a:lnTo>
                    <a:pt x="61" y="23"/>
                  </a:lnTo>
                  <a:lnTo>
                    <a:pt x="72" y="16"/>
                  </a:lnTo>
                  <a:lnTo>
                    <a:pt x="82" y="10"/>
                  </a:lnTo>
                  <a:lnTo>
                    <a:pt x="92" y="5"/>
                  </a:lnTo>
                  <a:lnTo>
                    <a:pt x="101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5"/>
                  </a:lnTo>
                  <a:lnTo>
                    <a:pt x="95" y="7"/>
                  </a:lnTo>
                  <a:lnTo>
                    <a:pt x="92" y="8"/>
                  </a:lnTo>
                  <a:lnTo>
                    <a:pt x="90" y="10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3" name="Freeform 1427"/>
            <p:cNvSpPr>
              <a:spLocks/>
            </p:cNvSpPr>
            <p:nvPr/>
          </p:nvSpPr>
          <p:spPr bwMode="auto">
            <a:xfrm>
              <a:off x="3892" y="3237"/>
              <a:ext cx="28" cy="14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6" y="3"/>
                </a:cxn>
                <a:cxn ang="0">
                  <a:pos x="51" y="6"/>
                </a:cxn>
                <a:cxn ang="0">
                  <a:pos x="47" y="9"/>
                </a:cxn>
                <a:cxn ang="0">
                  <a:pos x="42" y="11"/>
                </a:cxn>
                <a:cxn ang="0">
                  <a:pos x="37" y="14"/>
                </a:cxn>
                <a:cxn ang="0">
                  <a:pos x="32" y="16"/>
                </a:cxn>
                <a:cxn ang="0">
                  <a:pos x="27" y="17"/>
                </a:cxn>
                <a:cxn ang="0">
                  <a:pos x="23" y="21"/>
                </a:cxn>
                <a:cxn ang="0">
                  <a:pos x="18" y="22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0" y="25"/>
                </a:cxn>
                <a:cxn ang="0">
                  <a:pos x="10" y="25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3" y="21"/>
                </a:cxn>
                <a:cxn ang="0">
                  <a:pos x="7" y="16"/>
                </a:cxn>
                <a:cxn ang="0">
                  <a:pos x="11" y="13"/>
                </a:cxn>
                <a:cxn ang="0">
                  <a:pos x="16" y="11"/>
                </a:cxn>
                <a:cxn ang="0">
                  <a:pos x="21" y="9"/>
                </a:cxn>
                <a:cxn ang="0">
                  <a:pos x="27" y="8"/>
                </a:cxn>
                <a:cxn ang="0">
                  <a:pos x="32" y="6"/>
                </a:cxn>
                <a:cxn ang="0">
                  <a:pos x="39" y="5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1" y="0"/>
                </a:cxn>
              </a:cxnLst>
              <a:rect l="0" t="0" r="r" b="b"/>
              <a:pathLst>
                <a:path w="61" h="25">
                  <a:moveTo>
                    <a:pt x="61" y="0"/>
                  </a:moveTo>
                  <a:lnTo>
                    <a:pt x="56" y="3"/>
                  </a:lnTo>
                  <a:lnTo>
                    <a:pt x="51" y="6"/>
                  </a:lnTo>
                  <a:lnTo>
                    <a:pt x="47" y="9"/>
                  </a:lnTo>
                  <a:lnTo>
                    <a:pt x="42" y="11"/>
                  </a:lnTo>
                  <a:lnTo>
                    <a:pt x="37" y="14"/>
                  </a:lnTo>
                  <a:lnTo>
                    <a:pt x="32" y="16"/>
                  </a:lnTo>
                  <a:lnTo>
                    <a:pt x="27" y="17"/>
                  </a:lnTo>
                  <a:lnTo>
                    <a:pt x="23" y="21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1" y="13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9" y="5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4" name="Freeform 1428"/>
            <p:cNvSpPr>
              <a:spLocks/>
            </p:cNvSpPr>
            <p:nvPr/>
          </p:nvSpPr>
          <p:spPr bwMode="auto">
            <a:xfrm>
              <a:off x="4429" y="3278"/>
              <a:ext cx="70" cy="8"/>
            </a:xfrm>
            <a:custGeom>
              <a:avLst/>
              <a:gdLst/>
              <a:ahLst/>
              <a:cxnLst>
                <a:cxn ang="0">
                  <a:pos x="148" y="5"/>
                </a:cxn>
                <a:cxn ang="0">
                  <a:pos x="133" y="5"/>
                </a:cxn>
                <a:cxn ang="0">
                  <a:pos x="119" y="3"/>
                </a:cxn>
                <a:cxn ang="0">
                  <a:pos x="104" y="5"/>
                </a:cxn>
                <a:cxn ang="0">
                  <a:pos x="90" y="6"/>
                </a:cxn>
                <a:cxn ang="0">
                  <a:pos x="76" y="8"/>
                </a:cxn>
                <a:cxn ang="0">
                  <a:pos x="61" y="11"/>
                </a:cxn>
                <a:cxn ang="0">
                  <a:pos x="45" y="13"/>
                </a:cxn>
                <a:cxn ang="0">
                  <a:pos x="31" y="14"/>
                </a:cxn>
                <a:cxn ang="0">
                  <a:pos x="15" y="1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21" y="6"/>
                </a:cxn>
                <a:cxn ang="0">
                  <a:pos x="32" y="5"/>
                </a:cxn>
                <a:cxn ang="0">
                  <a:pos x="44" y="3"/>
                </a:cxn>
                <a:cxn ang="0">
                  <a:pos x="55" y="3"/>
                </a:cxn>
                <a:cxn ang="0">
                  <a:pos x="66" y="3"/>
                </a:cxn>
                <a:cxn ang="0">
                  <a:pos x="77" y="3"/>
                </a:cxn>
                <a:cxn ang="0">
                  <a:pos x="88" y="3"/>
                </a:cxn>
                <a:cxn ang="0">
                  <a:pos x="100" y="3"/>
                </a:cxn>
                <a:cxn ang="0">
                  <a:pos x="111" y="2"/>
                </a:cxn>
                <a:cxn ang="0">
                  <a:pos x="114" y="0"/>
                </a:cxn>
                <a:cxn ang="0">
                  <a:pos x="117" y="0"/>
                </a:cxn>
                <a:cxn ang="0">
                  <a:pos x="122" y="0"/>
                </a:cxn>
                <a:cxn ang="0">
                  <a:pos x="125" y="0"/>
                </a:cxn>
                <a:cxn ang="0">
                  <a:pos x="128" y="2"/>
                </a:cxn>
                <a:cxn ang="0">
                  <a:pos x="133" y="3"/>
                </a:cxn>
                <a:cxn ang="0">
                  <a:pos x="136" y="5"/>
                </a:cxn>
                <a:cxn ang="0">
                  <a:pos x="141" y="5"/>
                </a:cxn>
                <a:cxn ang="0">
                  <a:pos x="144" y="6"/>
                </a:cxn>
                <a:cxn ang="0">
                  <a:pos x="148" y="6"/>
                </a:cxn>
                <a:cxn ang="0">
                  <a:pos x="148" y="6"/>
                </a:cxn>
                <a:cxn ang="0">
                  <a:pos x="148" y="5"/>
                </a:cxn>
              </a:cxnLst>
              <a:rect l="0" t="0" r="r" b="b"/>
              <a:pathLst>
                <a:path w="148" h="16">
                  <a:moveTo>
                    <a:pt x="148" y="5"/>
                  </a:moveTo>
                  <a:lnTo>
                    <a:pt x="133" y="5"/>
                  </a:lnTo>
                  <a:lnTo>
                    <a:pt x="119" y="3"/>
                  </a:lnTo>
                  <a:lnTo>
                    <a:pt x="104" y="5"/>
                  </a:lnTo>
                  <a:lnTo>
                    <a:pt x="90" y="6"/>
                  </a:lnTo>
                  <a:lnTo>
                    <a:pt x="76" y="8"/>
                  </a:lnTo>
                  <a:lnTo>
                    <a:pt x="61" y="11"/>
                  </a:lnTo>
                  <a:lnTo>
                    <a:pt x="45" y="13"/>
                  </a:lnTo>
                  <a:lnTo>
                    <a:pt x="31" y="14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12" y="10"/>
                  </a:lnTo>
                  <a:lnTo>
                    <a:pt x="21" y="6"/>
                  </a:lnTo>
                  <a:lnTo>
                    <a:pt x="32" y="5"/>
                  </a:lnTo>
                  <a:lnTo>
                    <a:pt x="44" y="3"/>
                  </a:lnTo>
                  <a:lnTo>
                    <a:pt x="55" y="3"/>
                  </a:lnTo>
                  <a:lnTo>
                    <a:pt x="66" y="3"/>
                  </a:lnTo>
                  <a:lnTo>
                    <a:pt x="77" y="3"/>
                  </a:lnTo>
                  <a:lnTo>
                    <a:pt x="88" y="3"/>
                  </a:lnTo>
                  <a:lnTo>
                    <a:pt x="100" y="3"/>
                  </a:lnTo>
                  <a:lnTo>
                    <a:pt x="111" y="2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2"/>
                  </a:lnTo>
                  <a:lnTo>
                    <a:pt x="133" y="3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4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5" name="Freeform 1429"/>
            <p:cNvSpPr>
              <a:spLocks/>
            </p:cNvSpPr>
            <p:nvPr/>
          </p:nvSpPr>
          <p:spPr bwMode="auto">
            <a:xfrm>
              <a:off x="3956" y="3248"/>
              <a:ext cx="6" cy="2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8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9" y="46"/>
                </a:cxn>
                <a:cxn ang="0">
                  <a:pos x="9" y="48"/>
                </a:cxn>
                <a:cxn ang="0">
                  <a:pos x="11" y="50"/>
                </a:cxn>
                <a:cxn ang="0">
                  <a:pos x="13" y="53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3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6" y="37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5" y="32"/>
                </a:cxn>
                <a:cxn ang="0">
                  <a:pos x="5" y="30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8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7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6" y="29"/>
                </a:cxn>
              </a:cxnLst>
              <a:rect l="0" t="0" r="r" b="b"/>
              <a:pathLst>
                <a:path w="13" h="53">
                  <a:moveTo>
                    <a:pt x="6" y="29"/>
                  </a:moveTo>
                  <a:lnTo>
                    <a:pt x="8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6" name="Freeform 1430"/>
            <p:cNvSpPr>
              <a:spLocks/>
            </p:cNvSpPr>
            <p:nvPr/>
          </p:nvSpPr>
          <p:spPr bwMode="auto">
            <a:xfrm>
              <a:off x="3925" y="3251"/>
              <a:ext cx="14" cy="2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6" y="5"/>
                </a:cxn>
                <a:cxn ang="0">
                  <a:pos x="23" y="5"/>
                </a:cxn>
                <a:cxn ang="0">
                  <a:pos x="21" y="5"/>
                </a:cxn>
                <a:cxn ang="0">
                  <a:pos x="18" y="5"/>
                </a:cxn>
                <a:cxn ang="0">
                  <a:pos x="15" y="5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4"/>
                </a:cxn>
              </a:cxnLst>
              <a:rect l="0" t="0" r="r" b="b"/>
              <a:pathLst>
                <a:path w="29" h="8">
                  <a:moveTo>
                    <a:pt x="29" y="4"/>
                  </a:move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5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7" name="Freeform 1431"/>
            <p:cNvSpPr>
              <a:spLocks/>
            </p:cNvSpPr>
            <p:nvPr/>
          </p:nvSpPr>
          <p:spPr bwMode="auto">
            <a:xfrm>
              <a:off x="3929" y="32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8" name="Freeform 1432"/>
            <p:cNvSpPr>
              <a:spLocks/>
            </p:cNvSpPr>
            <p:nvPr/>
          </p:nvSpPr>
          <p:spPr bwMode="auto">
            <a:xfrm>
              <a:off x="3937" y="3258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9" name="Freeform 1433"/>
            <p:cNvSpPr>
              <a:spLocks/>
            </p:cNvSpPr>
            <p:nvPr/>
          </p:nvSpPr>
          <p:spPr bwMode="auto">
            <a:xfrm>
              <a:off x="3943" y="3257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0" name="Freeform 1434"/>
            <p:cNvSpPr>
              <a:spLocks/>
            </p:cNvSpPr>
            <p:nvPr/>
          </p:nvSpPr>
          <p:spPr bwMode="auto">
            <a:xfrm>
              <a:off x="3925" y="3264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1" name="Freeform 1435"/>
            <p:cNvSpPr>
              <a:spLocks/>
            </p:cNvSpPr>
            <p:nvPr/>
          </p:nvSpPr>
          <p:spPr bwMode="auto">
            <a:xfrm>
              <a:off x="3936" y="3264"/>
              <a:ext cx="1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2" name="Freeform 1436"/>
            <p:cNvSpPr>
              <a:spLocks/>
            </p:cNvSpPr>
            <p:nvPr/>
          </p:nvSpPr>
          <p:spPr bwMode="auto">
            <a:xfrm>
              <a:off x="3938" y="3264"/>
              <a:ext cx="11" cy="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3" y="8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0" y="5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0" y="6"/>
                </a:cxn>
                <a:cxn ang="0">
                  <a:pos x="23" y="8"/>
                </a:cxn>
                <a:cxn ang="0">
                  <a:pos x="24" y="8"/>
                </a:cxn>
                <a:cxn ang="0">
                  <a:pos x="24" y="8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3" name="Freeform 1437"/>
            <p:cNvSpPr>
              <a:spLocks/>
            </p:cNvSpPr>
            <p:nvPr/>
          </p:nvSpPr>
          <p:spPr bwMode="auto">
            <a:xfrm>
              <a:off x="3915" y="3264"/>
              <a:ext cx="2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4" name="Freeform 1438"/>
            <p:cNvSpPr>
              <a:spLocks/>
            </p:cNvSpPr>
            <p:nvPr/>
          </p:nvSpPr>
          <p:spPr bwMode="auto">
            <a:xfrm>
              <a:off x="3964" y="3273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5" name="Freeform 1439"/>
            <p:cNvSpPr>
              <a:spLocks/>
            </p:cNvSpPr>
            <p:nvPr/>
          </p:nvSpPr>
          <p:spPr bwMode="auto">
            <a:xfrm>
              <a:off x="3895" y="3271"/>
              <a:ext cx="1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6" name="Freeform 1440"/>
            <p:cNvSpPr>
              <a:spLocks/>
            </p:cNvSpPr>
            <p:nvPr/>
          </p:nvSpPr>
          <p:spPr bwMode="auto">
            <a:xfrm>
              <a:off x="3918" y="3273"/>
              <a:ext cx="19" cy="6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35" y="12"/>
                </a:cxn>
                <a:cxn ang="0">
                  <a:pos x="32" y="12"/>
                </a:cxn>
                <a:cxn ang="0">
                  <a:pos x="27" y="10"/>
                </a:cxn>
                <a:cxn ang="0">
                  <a:pos x="24" y="8"/>
                </a:cxn>
                <a:cxn ang="0">
                  <a:pos x="19" y="7"/>
                </a:cxn>
                <a:cxn ang="0">
                  <a:pos x="16" y="5"/>
                </a:cxn>
                <a:cxn ang="0">
                  <a:pos x="13" y="4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32" y="7"/>
                </a:cxn>
                <a:cxn ang="0">
                  <a:pos x="37" y="8"/>
                </a:cxn>
                <a:cxn ang="0">
                  <a:pos x="40" y="10"/>
                </a:cxn>
                <a:cxn ang="0">
                  <a:pos x="40" y="10"/>
                </a:cxn>
              </a:cxnLst>
              <a:rect l="0" t="0" r="r" b="b"/>
              <a:pathLst>
                <a:path w="40" h="12">
                  <a:moveTo>
                    <a:pt x="40" y="10"/>
                  </a:moveTo>
                  <a:lnTo>
                    <a:pt x="35" y="12"/>
                  </a:lnTo>
                  <a:lnTo>
                    <a:pt x="32" y="12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3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7" y="8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7" name="Freeform 1441"/>
            <p:cNvSpPr>
              <a:spLocks/>
            </p:cNvSpPr>
            <p:nvPr/>
          </p:nvSpPr>
          <p:spPr bwMode="auto">
            <a:xfrm>
              <a:off x="3956" y="3276"/>
              <a:ext cx="2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8" name="Freeform 1442"/>
            <p:cNvSpPr>
              <a:spLocks/>
            </p:cNvSpPr>
            <p:nvPr/>
          </p:nvSpPr>
          <p:spPr bwMode="auto">
            <a:xfrm>
              <a:off x="3949" y="3276"/>
              <a:ext cx="2" cy="3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9" name="Freeform 1443"/>
            <p:cNvSpPr>
              <a:spLocks/>
            </p:cNvSpPr>
            <p:nvPr/>
          </p:nvSpPr>
          <p:spPr bwMode="auto">
            <a:xfrm>
              <a:off x="3966" y="3276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0" name="Freeform 1444"/>
            <p:cNvSpPr>
              <a:spLocks/>
            </p:cNvSpPr>
            <p:nvPr/>
          </p:nvSpPr>
          <p:spPr bwMode="auto">
            <a:xfrm>
              <a:off x="3906" y="3280"/>
              <a:ext cx="8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4" h="2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1" name="Freeform 1445"/>
            <p:cNvSpPr>
              <a:spLocks/>
            </p:cNvSpPr>
            <p:nvPr/>
          </p:nvSpPr>
          <p:spPr bwMode="auto">
            <a:xfrm>
              <a:off x="3956" y="3288"/>
              <a:ext cx="17" cy="52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0" y="66"/>
                </a:cxn>
                <a:cxn ang="0">
                  <a:pos x="21" y="71"/>
                </a:cxn>
                <a:cxn ang="0">
                  <a:pos x="23" y="75"/>
                </a:cxn>
                <a:cxn ang="0">
                  <a:pos x="24" y="80"/>
                </a:cxn>
                <a:cxn ang="0">
                  <a:pos x="26" y="85"/>
                </a:cxn>
                <a:cxn ang="0">
                  <a:pos x="28" y="90"/>
                </a:cxn>
                <a:cxn ang="0">
                  <a:pos x="29" y="95"/>
                </a:cxn>
                <a:cxn ang="0">
                  <a:pos x="31" y="99"/>
                </a:cxn>
                <a:cxn ang="0">
                  <a:pos x="32" y="104"/>
                </a:cxn>
                <a:cxn ang="0">
                  <a:pos x="34" y="109"/>
                </a:cxn>
                <a:cxn ang="0">
                  <a:pos x="31" y="111"/>
                </a:cxn>
                <a:cxn ang="0">
                  <a:pos x="32" y="111"/>
                </a:cxn>
                <a:cxn ang="0">
                  <a:pos x="26" y="99"/>
                </a:cxn>
                <a:cxn ang="0">
                  <a:pos x="21" y="90"/>
                </a:cxn>
                <a:cxn ang="0">
                  <a:pos x="16" y="79"/>
                </a:cxn>
                <a:cxn ang="0">
                  <a:pos x="13" y="67"/>
                </a:cxn>
                <a:cxn ang="0">
                  <a:pos x="8" y="58"/>
                </a:cxn>
                <a:cxn ang="0">
                  <a:pos x="7" y="47"/>
                </a:cxn>
                <a:cxn ang="0">
                  <a:pos x="4" y="35"/>
                </a:cxn>
                <a:cxn ang="0">
                  <a:pos x="2" y="24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4" y="13"/>
                </a:cxn>
                <a:cxn ang="0">
                  <a:pos x="5" y="19"/>
                </a:cxn>
                <a:cxn ang="0">
                  <a:pos x="7" y="24"/>
                </a:cxn>
                <a:cxn ang="0">
                  <a:pos x="8" y="31"/>
                </a:cxn>
                <a:cxn ang="0">
                  <a:pos x="10" y="37"/>
                </a:cxn>
                <a:cxn ang="0">
                  <a:pos x="12" y="43"/>
                </a:cxn>
                <a:cxn ang="0">
                  <a:pos x="13" y="48"/>
                </a:cxn>
                <a:cxn ang="0">
                  <a:pos x="16" y="55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34" h="111">
                  <a:moveTo>
                    <a:pt x="20" y="59"/>
                  </a:moveTo>
                  <a:lnTo>
                    <a:pt x="20" y="66"/>
                  </a:lnTo>
                  <a:lnTo>
                    <a:pt x="21" y="71"/>
                  </a:lnTo>
                  <a:lnTo>
                    <a:pt x="23" y="75"/>
                  </a:lnTo>
                  <a:lnTo>
                    <a:pt x="24" y="80"/>
                  </a:lnTo>
                  <a:lnTo>
                    <a:pt x="26" y="85"/>
                  </a:lnTo>
                  <a:lnTo>
                    <a:pt x="28" y="90"/>
                  </a:lnTo>
                  <a:lnTo>
                    <a:pt x="29" y="95"/>
                  </a:lnTo>
                  <a:lnTo>
                    <a:pt x="31" y="99"/>
                  </a:lnTo>
                  <a:lnTo>
                    <a:pt x="32" y="104"/>
                  </a:lnTo>
                  <a:lnTo>
                    <a:pt x="34" y="109"/>
                  </a:lnTo>
                  <a:lnTo>
                    <a:pt x="31" y="111"/>
                  </a:lnTo>
                  <a:lnTo>
                    <a:pt x="32" y="111"/>
                  </a:lnTo>
                  <a:lnTo>
                    <a:pt x="26" y="99"/>
                  </a:lnTo>
                  <a:lnTo>
                    <a:pt x="21" y="90"/>
                  </a:lnTo>
                  <a:lnTo>
                    <a:pt x="16" y="79"/>
                  </a:lnTo>
                  <a:lnTo>
                    <a:pt x="13" y="67"/>
                  </a:lnTo>
                  <a:lnTo>
                    <a:pt x="8" y="58"/>
                  </a:lnTo>
                  <a:lnTo>
                    <a:pt x="7" y="47"/>
                  </a:lnTo>
                  <a:lnTo>
                    <a:pt x="4" y="35"/>
                  </a:lnTo>
                  <a:lnTo>
                    <a:pt x="2" y="24"/>
                  </a:lnTo>
                  <a:lnTo>
                    <a:pt x="2" y="11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13"/>
                  </a:lnTo>
                  <a:lnTo>
                    <a:pt x="5" y="19"/>
                  </a:lnTo>
                  <a:lnTo>
                    <a:pt x="7" y="24"/>
                  </a:lnTo>
                  <a:lnTo>
                    <a:pt x="8" y="31"/>
                  </a:lnTo>
                  <a:lnTo>
                    <a:pt x="10" y="37"/>
                  </a:lnTo>
                  <a:lnTo>
                    <a:pt x="12" y="43"/>
                  </a:lnTo>
                  <a:lnTo>
                    <a:pt x="13" y="48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2" name="Freeform 1446"/>
            <p:cNvSpPr>
              <a:spLocks/>
            </p:cNvSpPr>
            <p:nvPr/>
          </p:nvSpPr>
          <p:spPr bwMode="auto">
            <a:xfrm>
              <a:off x="3906" y="3287"/>
              <a:ext cx="27" cy="3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1" y="8"/>
                </a:cxn>
                <a:cxn ang="0">
                  <a:pos x="53" y="6"/>
                </a:cxn>
                <a:cxn ang="0">
                  <a:pos x="50" y="3"/>
                </a:cxn>
                <a:cxn ang="0">
                  <a:pos x="50" y="3"/>
                </a:cxn>
                <a:cxn ang="0">
                  <a:pos x="48" y="3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7" y="6"/>
                </a:cxn>
                <a:cxn ang="0">
                  <a:pos x="32" y="4"/>
                </a:cxn>
                <a:cxn ang="0">
                  <a:pos x="29" y="4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5" y="1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2" y="1"/>
                </a:cxn>
                <a:cxn ang="0">
                  <a:pos x="48" y="3"/>
                </a:cxn>
                <a:cxn ang="0">
                  <a:pos x="53" y="4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8">
                  <a:moveTo>
                    <a:pt x="58" y="6"/>
                  </a:moveTo>
                  <a:lnTo>
                    <a:pt x="51" y="8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4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8" y="3"/>
                  </a:lnTo>
                  <a:lnTo>
                    <a:pt x="53" y="4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3" name="Freeform 1447"/>
            <p:cNvSpPr>
              <a:spLocks/>
            </p:cNvSpPr>
            <p:nvPr/>
          </p:nvSpPr>
          <p:spPr bwMode="auto">
            <a:xfrm>
              <a:off x="3885" y="3285"/>
              <a:ext cx="3" cy="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4" name="Freeform 1448"/>
            <p:cNvSpPr>
              <a:spLocks/>
            </p:cNvSpPr>
            <p:nvPr/>
          </p:nvSpPr>
          <p:spPr bwMode="auto">
            <a:xfrm>
              <a:off x="3876" y="3290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Freeform 1449"/>
            <p:cNvSpPr>
              <a:spLocks/>
            </p:cNvSpPr>
            <p:nvPr/>
          </p:nvSpPr>
          <p:spPr bwMode="auto">
            <a:xfrm>
              <a:off x="3905" y="3291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6" name="Freeform 1450"/>
            <p:cNvSpPr>
              <a:spLocks/>
            </p:cNvSpPr>
            <p:nvPr/>
          </p:nvSpPr>
          <p:spPr bwMode="auto">
            <a:xfrm>
              <a:off x="3907" y="3292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Freeform 1451"/>
            <p:cNvSpPr>
              <a:spLocks/>
            </p:cNvSpPr>
            <p:nvPr/>
          </p:nvSpPr>
          <p:spPr bwMode="auto">
            <a:xfrm>
              <a:off x="3928" y="3296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8" name="Freeform 1452"/>
            <p:cNvSpPr>
              <a:spLocks/>
            </p:cNvSpPr>
            <p:nvPr/>
          </p:nvSpPr>
          <p:spPr bwMode="auto">
            <a:xfrm>
              <a:off x="3890" y="3299"/>
              <a:ext cx="34" cy="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69" y="6"/>
                </a:cxn>
                <a:cxn ang="0">
                  <a:pos x="64" y="6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3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29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1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2" y="1"/>
                </a:cxn>
                <a:cxn ang="0">
                  <a:pos x="45" y="1"/>
                </a:cxn>
                <a:cxn ang="0">
                  <a:pos x="48" y="1"/>
                </a:cxn>
                <a:cxn ang="0">
                  <a:pos x="53" y="1"/>
                </a:cxn>
                <a:cxn ang="0">
                  <a:pos x="56" y="1"/>
                </a:cxn>
                <a:cxn ang="0">
                  <a:pos x="61" y="3"/>
                </a:cxn>
                <a:cxn ang="0">
                  <a:pos x="64" y="3"/>
                </a:cxn>
                <a:cxn ang="0">
                  <a:pos x="69" y="5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72" y="5"/>
                </a:cxn>
              </a:cxnLst>
              <a:rect l="0" t="0" r="r" b="b"/>
              <a:pathLst>
                <a:path w="74" h="8">
                  <a:moveTo>
                    <a:pt x="72" y="5"/>
                  </a:moveTo>
                  <a:lnTo>
                    <a:pt x="69" y="6"/>
                  </a:lnTo>
                  <a:lnTo>
                    <a:pt x="64" y="6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9" name="Freeform 1453"/>
            <p:cNvSpPr>
              <a:spLocks/>
            </p:cNvSpPr>
            <p:nvPr/>
          </p:nvSpPr>
          <p:spPr bwMode="auto">
            <a:xfrm>
              <a:off x="3886" y="3303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0" name="Freeform 1454"/>
            <p:cNvSpPr>
              <a:spLocks/>
            </p:cNvSpPr>
            <p:nvPr/>
          </p:nvSpPr>
          <p:spPr bwMode="auto">
            <a:xfrm>
              <a:off x="3902" y="3309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7" h="3">
                  <a:moveTo>
                    <a:pt x="0" y="2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1" name="Freeform 1455"/>
            <p:cNvSpPr>
              <a:spLocks/>
            </p:cNvSpPr>
            <p:nvPr/>
          </p:nvSpPr>
          <p:spPr bwMode="auto">
            <a:xfrm>
              <a:off x="3884" y="3316"/>
              <a:ext cx="25" cy="4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0" y="6"/>
                </a:cxn>
                <a:cxn ang="0">
                  <a:pos x="45" y="6"/>
                </a:cxn>
                <a:cxn ang="0">
                  <a:pos x="39" y="6"/>
                </a:cxn>
                <a:cxn ang="0">
                  <a:pos x="34" y="6"/>
                </a:cxn>
                <a:cxn ang="0">
                  <a:pos x="27" y="6"/>
                </a:cxn>
                <a:cxn ang="0">
                  <a:pos x="23" y="5"/>
                </a:cxn>
                <a:cxn ang="0">
                  <a:pos x="16" y="3"/>
                </a:cxn>
                <a:cxn ang="0">
                  <a:pos x="11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11" y="2"/>
                </a:cxn>
                <a:cxn ang="0">
                  <a:pos x="16" y="2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53" y="3"/>
                </a:cxn>
              </a:cxnLst>
              <a:rect l="0" t="0" r="r" b="b"/>
              <a:pathLst>
                <a:path w="53" h="6">
                  <a:moveTo>
                    <a:pt x="53" y="3"/>
                  </a:moveTo>
                  <a:lnTo>
                    <a:pt x="50" y="6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4" y="6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2" name="Freeform 1456"/>
            <p:cNvSpPr>
              <a:spLocks/>
            </p:cNvSpPr>
            <p:nvPr/>
          </p:nvSpPr>
          <p:spPr bwMode="auto">
            <a:xfrm>
              <a:off x="3753" y="3333"/>
              <a:ext cx="403" cy="154"/>
            </a:xfrm>
            <a:custGeom>
              <a:avLst/>
              <a:gdLst/>
              <a:ahLst/>
              <a:cxnLst>
                <a:cxn ang="0">
                  <a:pos x="807" y="46"/>
                </a:cxn>
                <a:cxn ang="0">
                  <a:pos x="757" y="59"/>
                </a:cxn>
                <a:cxn ang="0">
                  <a:pos x="724" y="69"/>
                </a:cxn>
                <a:cxn ang="0">
                  <a:pos x="695" y="75"/>
                </a:cxn>
                <a:cxn ang="0">
                  <a:pos x="685" y="77"/>
                </a:cxn>
                <a:cxn ang="0">
                  <a:pos x="679" y="77"/>
                </a:cxn>
                <a:cxn ang="0">
                  <a:pos x="653" y="83"/>
                </a:cxn>
                <a:cxn ang="0">
                  <a:pos x="624" y="91"/>
                </a:cxn>
                <a:cxn ang="0">
                  <a:pos x="607" y="98"/>
                </a:cxn>
                <a:cxn ang="0">
                  <a:pos x="588" y="107"/>
                </a:cxn>
                <a:cxn ang="0">
                  <a:pos x="562" y="131"/>
                </a:cxn>
                <a:cxn ang="0">
                  <a:pos x="527" y="162"/>
                </a:cxn>
                <a:cxn ang="0">
                  <a:pos x="511" y="178"/>
                </a:cxn>
                <a:cxn ang="0">
                  <a:pos x="506" y="186"/>
                </a:cxn>
                <a:cxn ang="0">
                  <a:pos x="487" y="208"/>
                </a:cxn>
                <a:cxn ang="0">
                  <a:pos x="455" y="240"/>
                </a:cxn>
                <a:cxn ang="0">
                  <a:pos x="432" y="254"/>
                </a:cxn>
                <a:cxn ang="0">
                  <a:pos x="424" y="261"/>
                </a:cxn>
                <a:cxn ang="0">
                  <a:pos x="373" y="282"/>
                </a:cxn>
                <a:cxn ang="0">
                  <a:pos x="293" y="307"/>
                </a:cxn>
                <a:cxn ang="0">
                  <a:pos x="232" y="314"/>
                </a:cxn>
                <a:cxn ang="0">
                  <a:pos x="189" y="318"/>
                </a:cxn>
                <a:cxn ang="0">
                  <a:pos x="164" y="320"/>
                </a:cxn>
                <a:cxn ang="0">
                  <a:pos x="151" y="318"/>
                </a:cxn>
                <a:cxn ang="0">
                  <a:pos x="133" y="314"/>
                </a:cxn>
                <a:cxn ang="0">
                  <a:pos x="114" y="309"/>
                </a:cxn>
                <a:cxn ang="0">
                  <a:pos x="84" y="301"/>
                </a:cxn>
                <a:cxn ang="0">
                  <a:pos x="48" y="291"/>
                </a:cxn>
                <a:cxn ang="0">
                  <a:pos x="20" y="282"/>
                </a:cxn>
                <a:cxn ang="0">
                  <a:pos x="4" y="261"/>
                </a:cxn>
                <a:cxn ang="0">
                  <a:pos x="2" y="246"/>
                </a:cxn>
                <a:cxn ang="0">
                  <a:pos x="0" y="243"/>
                </a:cxn>
                <a:cxn ang="0">
                  <a:pos x="4" y="245"/>
                </a:cxn>
                <a:cxn ang="0">
                  <a:pos x="12" y="251"/>
                </a:cxn>
                <a:cxn ang="0">
                  <a:pos x="21" y="256"/>
                </a:cxn>
                <a:cxn ang="0">
                  <a:pos x="36" y="261"/>
                </a:cxn>
                <a:cxn ang="0">
                  <a:pos x="61" y="269"/>
                </a:cxn>
                <a:cxn ang="0">
                  <a:pos x="106" y="280"/>
                </a:cxn>
                <a:cxn ang="0">
                  <a:pos x="143" y="277"/>
                </a:cxn>
                <a:cxn ang="0">
                  <a:pos x="168" y="277"/>
                </a:cxn>
                <a:cxn ang="0">
                  <a:pos x="239" y="277"/>
                </a:cxn>
                <a:cxn ang="0">
                  <a:pos x="378" y="253"/>
                </a:cxn>
                <a:cxn ang="0">
                  <a:pos x="466" y="206"/>
                </a:cxn>
                <a:cxn ang="0">
                  <a:pos x="504" y="179"/>
                </a:cxn>
                <a:cxn ang="0">
                  <a:pos x="535" y="149"/>
                </a:cxn>
                <a:cxn ang="0">
                  <a:pos x="559" y="122"/>
                </a:cxn>
                <a:cxn ang="0">
                  <a:pos x="589" y="91"/>
                </a:cxn>
                <a:cxn ang="0">
                  <a:pos x="632" y="64"/>
                </a:cxn>
                <a:cxn ang="0">
                  <a:pos x="661" y="50"/>
                </a:cxn>
                <a:cxn ang="0">
                  <a:pos x="668" y="48"/>
                </a:cxn>
                <a:cxn ang="0">
                  <a:pos x="698" y="40"/>
                </a:cxn>
                <a:cxn ang="0">
                  <a:pos x="760" y="26"/>
                </a:cxn>
                <a:cxn ang="0">
                  <a:pos x="807" y="13"/>
                </a:cxn>
                <a:cxn ang="0">
                  <a:pos x="831" y="10"/>
                </a:cxn>
                <a:cxn ang="0">
                  <a:pos x="847" y="3"/>
                </a:cxn>
                <a:cxn ang="0">
                  <a:pos x="852" y="3"/>
                </a:cxn>
                <a:cxn ang="0">
                  <a:pos x="852" y="5"/>
                </a:cxn>
                <a:cxn ang="0">
                  <a:pos x="852" y="22"/>
                </a:cxn>
                <a:cxn ang="0">
                  <a:pos x="845" y="29"/>
                </a:cxn>
              </a:cxnLst>
              <a:rect l="0" t="0" r="r" b="b"/>
              <a:pathLst>
                <a:path w="855" h="322">
                  <a:moveTo>
                    <a:pt x="845" y="29"/>
                  </a:moveTo>
                  <a:lnTo>
                    <a:pt x="837" y="35"/>
                  </a:lnTo>
                  <a:lnTo>
                    <a:pt x="828" y="40"/>
                  </a:lnTo>
                  <a:lnTo>
                    <a:pt x="816" y="43"/>
                  </a:lnTo>
                  <a:lnTo>
                    <a:pt x="807" y="46"/>
                  </a:lnTo>
                  <a:lnTo>
                    <a:pt x="797" y="50"/>
                  </a:lnTo>
                  <a:lnTo>
                    <a:pt x="788" y="51"/>
                  </a:lnTo>
                  <a:lnTo>
                    <a:pt x="778" y="54"/>
                  </a:lnTo>
                  <a:lnTo>
                    <a:pt x="767" y="56"/>
                  </a:lnTo>
                  <a:lnTo>
                    <a:pt x="757" y="59"/>
                  </a:lnTo>
                  <a:lnTo>
                    <a:pt x="746" y="62"/>
                  </a:lnTo>
                  <a:lnTo>
                    <a:pt x="741" y="64"/>
                  </a:lnTo>
                  <a:lnTo>
                    <a:pt x="735" y="66"/>
                  </a:lnTo>
                  <a:lnTo>
                    <a:pt x="728" y="67"/>
                  </a:lnTo>
                  <a:lnTo>
                    <a:pt x="724" y="69"/>
                  </a:lnTo>
                  <a:lnTo>
                    <a:pt x="717" y="70"/>
                  </a:lnTo>
                  <a:lnTo>
                    <a:pt x="712" y="72"/>
                  </a:lnTo>
                  <a:lnTo>
                    <a:pt x="706" y="72"/>
                  </a:lnTo>
                  <a:lnTo>
                    <a:pt x="701" y="74"/>
                  </a:lnTo>
                  <a:lnTo>
                    <a:pt x="695" y="75"/>
                  </a:lnTo>
                  <a:lnTo>
                    <a:pt x="690" y="75"/>
                  </a:lnTo>
                  <a:lnTo>
                    <a:pt x="688" y="75"/>
                  </a:lnTo>
                  <a:lnTo>
                    <a:pt x="688" y="77"/>
                  </a:lnTo>
                  <a:lnTo>
                    <a:pt x="687" y="77"/>
                  </a:lnTo>
                  <a:lnTo>
                    <a:pt x="685" y="77"/>
                  </a:lnTo>
                  <a:lnTo>
                    <a:pt x="685" y="77"/>
                  </a:lnTo>
                  <a:lnTo>
                    <a:pt x="684" y="77"/>
                  </a:lnTo>
                  <a:lnTo>
                    <a:pt x="682" y="77"/>
                  </a:lnTo>
                  <a:lnTo>
                    <a:pt x="680" y="77"/>
                  </a:lnTo>
                  <a:lnTo>
                    <a:pt x="679" y="77"/>
                  </a:lnTo>
                  <a:lnTo>
                    <a:pt x="677" y="77"/>
                  </a:lnTo>
                  <a:lnTo>
                    <a:pt x="671" y="78"/>
                  </a:lnTo>
                  <a:lnTo>
                    <a:pt x="666" y="80"/>
                  </a:lnTo>
                  <a:lnTo>
                    <a:pt x="660" y="82"/>
                  </a:lnTo>
                  <a:lnTo>
                    <a:pt x="653" y="83"/>
                  </a:lnTo>
                  <a:lnTo>
                    <a:pt x="647" y="85"/>
                  </a:lnTo>
                  <a:lnTo>
                    <a:pt x="642" y="86"/>
                  </a:lnTo>
                  <a:lnTo>
                    <a:pt x="636" y="88"/>
                  </a:lnTo>
                  <a:lnTo>
                    <a:pt x="629" y="90"/>
                  </a:lnTo>
                  <a:lnTo>
                    <a:pt x="624" y="91"/>
                  </a:lnTo>
                  <a:lnTo>
                    <a:pt x="618" y="93"/>
                  </a:lnTo>
                  <a:lnTo>
                    <a:pt x="616" y="91"/>
                  </a:lnTo>
                  <a:lnTo>
                    <a:pt x="613" y="94"/>
                  </a:lnTo>
                  <a:lnTo>
                    <a:pt x="610" y="96"/>
                  </a:lnTo>
                  <a:lnTo>
                    <a:pt x="607" y="98"/>
                  </a:lnTo>
                  <a:lnTo>
                    <a:pt x="604" y="101"/>
                  </a:lnTo>
                  <a:lnTo>
                    <a:pt x="599" y="102"/>
                  </a:lnTo>
                  <a:lnTo>
                    <a:pt x="596" y="104"/>
                  </a:lnTo>
                  <a:lnTo>
                    <a:pt x="591" y="106"/>
                  </a:lnTo>
                  <a:lnTo>
                    <a:pt x="588" y="107"/>
                  </a:lnTo>
                  <a:lnTo>
                    <a:pt x="584" y="110"/>
                  </a:lnTo>
                  <a:lnTo>
                    <a:pt x="581" y="112"/>
                  </a:lnTo>
                  <a:lnTo>
                    <a:pt x="575" y="118"/>
                  </a:lnTo>
                  <a:lnTo>
                    <a:pt x="568" y="125"/>
                  </a:lnTo>
                  <a:lnTo>
                    <a:pt x="562" y="131"/>
                  </a:lnTo>
                  <a:lnTo>
                    <a:pt x="554" y="136"/>
                  </a:lnTo>
                  <a:lnTo>
                    <a:pt x="546" y="142"/>
                  </a:lnTo>
                  <a:lnTo>
                    <a:pt x="540" y="149"/>
                  </a:lnTo>
                  <a:lnTo>
                    <a:pt x="533" y="155"/>
                  </a:lnTo>
                  <a:lnTo>
                    <a:pt x="527" y="162"/>
                  </a:lnTo>
                  <a:lnTo>
                    <a:pt x="522" y="170"/>
                  </a:lnTo>
                  <a:lnTo>
                    <a:pt x="517" y="178"/>
                  </a:lnTo>
                  <a:lnTo>
                    <a:pt x="514" y="176"/>
                  </a:lnTo>
                  <a:lnTo>
                    <a:pt x="512" y="178"/>
                  </a:lnTo>
                  <a:lnTo>
                    <a:pt x="511" y="178"/>
                  </a:lnTo>
                  <a:lnTo>
                    <a:pt x="509" y="179"/>
                  </a:lnTo>
                  <a:lnTo>
                    <a:pt x="509" y="181"/>
                  </a:lnTo>
                  <a:lnTo>
                    <a:pt x="508" y="182"/>
                  </a:lnTo>
                  <a:lnTo>
                    <a:pt x="506" y="184"/>
                  </a:lnTo>
                  <a:lnTo>
                    <a:pt x="506" y="186"/>
                  </a:lnTo>
                  <a:lnTo>
                    <a:pt x="504" y="186"/>
                  </a:lnTo>
                  <a:lnTo>
                    <a:pt x="501" y="187"/>
                  </a:lnTo>
                  <a:lnTo>
                    <a:pt x="498" y="194"/>
                  </a:lnTo>
                  <a:lnTo>
                    <a:pt x="493" y="202"/>
                  </a:lnTo>
                  <a:lnTo>
                    <a:pt x="487" y="208"/>
                  </a:lnTo>
                  <a:lnTo>
                    <a:pt x="482" y="214"/>
                  </a:lnTo>
                  <a:lnTo>
                    <a:pt x="476" y="221"/>
                  </a:lnTo>
                  <a:lnTo>
                    <a:pt x="468" y="227"/>
                  </a:lnTo>
                  <a:lnTo>
                    <a:pt x="461" y="234"/>
                  </a:lnTo>
                  <a:lnTo>
                    <a:pt x="455" y="240"/>
                  </a:lnTo>
                  <a:lnTo>
                    <a:pt x="447" y="245"/>
                  </a:lnTo>
                  <a:lnTo>
                    <a:pt x="440" y="251"/>
                  </a:lnTo>
                  <a:lnTo>
                    <a:pt x="437" y="251"/>
                  </a:lnTo>
                  <a:lnTo>
                    <a:pt x="436" y="253"/>
                  </a:lnTo>
                  <a:lnTo>
                    <a:pt x="432" y="254"/>
                  </a:lnTo>
                  <a:lnTo>
                    <a:pt x="431" y="256"/>
                  </a:lnTo>
                  <a:lnTo>
                    <a:pt x="429" y="258"/>
                  </a:lnTo>
                  <a:lnTo>
                    <a:pt x="428" y="259"/>
                  </a:lnTo>
                  <a:lnTo>
                    <a:pt x="426" y="259"/>
                  </a:lnTo>
                  <a:lnTo>
                    <a:pt x="424" y="261"/>
                  </a:lnTo>
                  <a:lnTo>
                    <a:pt x="421" y="261"/>
                  </a:lnTo>
                  <a:lnTo>
                    <a:pt x="420" y="261"/>
                  </a:lnTo>
                  <a:lnTo>
                    <a:pt x="405" y="267"/>
                  </a:lnTo>
                  <a:lnTo>
                    <a:pt x="389" y="275"/>
                  </a:lnTo>
                  <a:lnTo>
                    <a:pt x="373" y="282"/>
                  </a:lnTo>
                  <a:lnTo>
                    <a:pt x="357" y="288"/>
                  </a:lnTo>
                  <a:lnTo>
                    <a:pt x="341" y="294"/>
                  </a:lnTo>
                  <a:lnTo>
                    <a:pt x="325" y="299"/>
                  </a:lnTo>
                  <a:lnTo>
                    <a:pt x="309" y="304"/>
                  </a:lnTo>
                  <a:lnTo>
                    <a:pt x="293" y="307"/>
                  </a:lnTo>
                  <a:lnTo>
                    <a:pt x="276" y="309"/>
                  </a:lnTo>
                  <a:lnTo>
                    <a:pt x="260" y="310"/>
                  </a:lnTo>
                  <a:lnTo>
                    <a:pt x="252" y="312"/>
                  </a:lnTo>
                  <a:lnTo>
                    <a:pt x="242" y="314"/>
                  </a:lnTo>
                  <a:lnTo>
                    <a:pt x="232" y="314"/>
                  </a:lnTo>
                  <a:lnTo>
                    <a:pt x="224" y="315"/>
                  </a:lnTo>
                  <a:lnTo>
                    <a:pt x="215" y="315"/>
                  </a:lnTo>
                  <a:lnTo>
                    <a:pt x="207" y="317"/>
                  </a:lnTo>
                  <a:lnTo>
                    <a:pt x="197" y="318"/>
                  </a:lnTo>
                  <a:lnTo>
                    <a:pt x="189" y="318"/>
                  </a:lnTo>
                  <a:lnTo>
                    <a:pt x="180" y="320"/>
                  </a:lnTo>
                  <a:lnTo>
                    <a:pt x="172" y="322"/>
                  </a:lnTo>
                  <a:lnTo>
                    <a:pt x="168" y="322"/>
                  </a:lnTo>
                  <a:lnTo>
                    <a:pt x="165" y="322"/>
                  </a:lnTo>
                  <a:lnTo>
                    <a:pt x="164" y="320"/>
                  </a:lnTo>
                  <a:lnTo>
                    <a:pt x="160" y="320"/>
                  </a:lnTo>
                  <a:lnTo>
                    <a:pt x="159" y="318"/>
                  </a:lnTo>
                  <a:lnTo>
                    <a:pt x="156" y="318"/>
                  </a:lnTo>
                  <a:lnTo>
                    <a:pt x="152" y="318"/>
                  </a:lnTo>
                  <a:lnTo>
                    <a:pt x="151" y="318"/>
                  </a:lnTo>
                  <a:lnTo>
                    <a:pt x="148" y="318"/>
                  </a:lnTo>
                  <a:lnTo>
                    <a:pt x="144" y="318"/>
                  </a:lnTo>
                  <a:lnTo>
                    <a:pt x="141" y="317"/>
                  </a:lnTo>
                  <a:lnTo>
                    <a:pt x="138" y="315"/>
                  </a:lnTo>
                  <a:lnTo>
                    <a:pt x="133" y="314"/>
                  </a:lnTo>
                  <a:lnTo>
                    <a:pt x="130" y="314"/>
                  </a:lnTo>
                  <a:lnTo>
                    <a:pt x="125" y="312"/>
                  </a:lnTo>
                  <a:lnTo>
                    <a:pt x="120" y="310"/>
                  </a:lnTo>
                  <a:lnTo>
                    <a:pt x="117" y="310"/>
                  </a:lnTo>
                  <a:lnTo>
                    <a:pt x="114" y="309"/>
                  </a:lnTo>
                  <a:lnTo>
                    <a:pt x="109" y="307"/>
                  </a:lnTo>
                  <a:lnTo>
                    <a:pt x="106" y="304"/>
                  </a:lnTo>
                  <a:lnTo>
                    <a:pt x="98" y="304"/>
                  </a:lnTo>
                  <a:lnTo>
                    <a:pt x="92" y="302"/>
                  </a:lnTo>
                  <a:lnTo>
                    <a:pt x="84" y="301"/>
                  </a:lnTo>
                  <a:lnTo>
                    <a:pt x="77" y="299"/>
                  </a:lnTo>
                  <a:lnTo>
                    <a:pt x="69" y="298"/>
                  </a:lnTo>
                  <a:lnTo>
                    <a:pt x="63" y="294"/>
                  </a:lnTo>
                  <a:lnTo>
                    <a:pt x="55" y="293"/>
                  </a:lnTo>
                  <a:lnTo>
                    <a:pt x="48" y="291"/>
                  </a:lnTo>
                  <a:lnTo>
                    <a:pt x="40" y="290"/>
                  </a:lnTo>
                  <a:lnTo>
                    <a:pt x="34" y="290"/>
                  </a:lnTo>
                  <a:lnTo>
                    <a:pt x="29" y="286"/>
                  </a:lnTo>
                  <a:lnTo>
                    <a:pt x="24" y="285"/>
                  </a:lnTo>
                  <a:lnTo>
                    <a:pt x="20" y="282"/>
                  </a:lnTo>
                  <a:lnTo>
                    <a:pt x="15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5" y="266"/>
                  </a:lnTo>
                  <a:lnTo>
                    <a:pt x="4" y="261"/>
                  </a:lnTo>
                  <a:lnTo>
                    <a:pt x="2" y="254"/>
                  </a:lnTo>
                  <a:lnTo>
                    <a:pt x="2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2" y="243"/>
                  </a:lnTo>
                  <a:lnTo>
                    <a:pt x="4" y="245"/>
                  </a:lnTo>
                  <a:lnTo>
                    <a:pt x="5" y="246"/>
                  </a:lnTo>
                  <a:lnTo>
                    <a:pt x="7" y="248"/>
                  </a:lnTo>
                  <a:lnTo>
                    <a:pt x="8" y="248"/>
                  </a:lnTo>
                  <a:lnTo>
                    <a:pt x="10" y="250"/>
                  </a:lnTo>
                  <a:lnTo>
                    <a:pt x="12" y="251"/>
                  </a:lnTo>
                  <a:lnTo>
                    <a:pt x="13" y="251"/>
                  </a:lnTo>
                  <a:lnTo>
                    <a:pt x="15" y="253"/>
                  </a:lnTo>
                  <a:lnTo>
                    <a:pt x="16" y="254"/>
                  </a:lnTo>
                  <a:lnTo>
                    <a:pt x="20" y="254"/>
                  </a:lnTo>
                  <a:lnTo>
                    <a:pt x="21" y="256"/>
                  </a:lnTo>
                  <a:lnTo>
                    <a:pt x="24" y="256"/>
                  </a:lnTo>
                  <a:lnTo>
                    <a:pt x="28" y="258"/>
                  </a:lnTo>
                  <a:lnTo>
                    <a:pt x="31" y="259"/>
                  </a:lnTo>
                  <a:lnTo>
                    <a:pt x="32" y="259"/>
                  </a:lnTo>
                  <a:lnTo>
                    <a:pt x="36" y="261"/>
                  </a:lnTo>
                  <a:lnTo>
                    <a:pt x="39" y="262"/>
                  </a:lnTo>
                  <a:lnTo>
                    <a:pt x="42" y="262"/>
                  </a:lnTo>
                  <a:lnTo>
                    <a:pt x="44" y="262"/>
                  </a:lnTo>
                  <a:lnTo>
                    <a:pt x="52" y="266"/>
                  </a:lnTo>
                  <a:lnTo>
                    <a:pt x="61" y="269"/>
                  </a:lnTo>
                  <a:lnTo>
                    <a:pt x="69" y="272"/>
                  </a:lnTo>
                  <a:lnTo>
                    <a:pt x="79" y="275"/>
                  </a:lnTo>
                  <a:lnTo>
                    <a:pt x="88" y="277"/>
                  </a:lnTo>
                  <a:lnTo>
                    <a:pt x="98" y="278"/>
                  </a:lnTo>
                  <a:lnTo>
                    <a:pt x="106" y="280"/>
                  </a:lnTo>
                  <a:lnTo>
                    <a:pt x="116" y="280"/>
                  </a:lnTo>
                  <a:lnTo>
                    <a:pt x="125" y="278"/>
                  </a:lnTo>
                  <a:lnTo>
                    <a:pt x="135" y="277"/>
                  </a:lnTo>
                  <a:lnTo>
                    <a:pt x="138" y="277"/>
                  </a:lnTo>
                  <a:lnTo>
                    <a:pt x="143" y="277"/>
                  </a:lnTo>
                  <a:lnTo>
                    <a:pt x="148" y="278"/>
                  </a:lnTo>
                  <a:lnTo>
                    <a:pt x="154" y="278"/>
                  </a:lnTo>
                  <a:lnTo>
                    <a:pt x="159" y="277"/>
                  </a:lnTo>
                  <a:lnTo>
                    <a:pt x="164" y="277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8" y="275"/>
                  </a:lnTo>
                  <a:lnTo>
                    <a:pt x="183" y="275"/>
                  </a:lnTo>
                  <a:lnTo>
                    <a:pt x="212" y="277"/>
                  </a:lnTo>
                  <a:lnTo>
                    <a:pt x="239" y="277"/>
                  </a:lnTo>
                  <a:lnTo>
                    <a:pt x="268" y="277"/>
                  </a:lnTo>
                  <a:lnTo>
                    <a:pt x="296" y="274"/>
                  </a:lnTo>
                  <a:lnTo>
                    <a:pt x="324" y="269"/>
                  </a:lnTo>
                  <a:lnTo>
                    <a:pt x="351" y="261"/>
                  </a:lnTo>
                  <a:lnTo>
                    <a:pt x="378" y="253"/>
                  </a:lnTo>
                  <a:lnTo>
                    <a:pt x="404" y="243"/>
                  </a:lnTo>
                  <a:lnTo>
                    <a:pt x="428" y="230"/>
                  </a:lnTo>
                  <a:lnTo>
                    <a:pt x="452" y="218"/>
                  </a:lnTo>
                  <a:lnTo>
                    <a:pt x="458" y="211"/>
                  </a:lnTo>
                  <a:lnTo>
                    <a:pt x="466" y="206"/>
                  </a:lnTo>
                  <a:lnTo>
                    <a:pt x="474" y="202"/>
                  </a:lnTo>
                  <a:lnTo>
                    <a:pt x="482" y="195"/>
                  </a:lnTo>
                  <a:lnTo>
                    <a:pt x="490" y="190"/>
                  </a:lnTo>
                  <a:lnTo>
                    <a:pt x="498" y="184"/>
                  </a:lnTo>
                  <a:lnTo>
                    <a:pt x="504" y="179"/>
                  </a:lnTo>
                  <a:lnTo>
                    <a:pt x="512" y="173"/>
                  </a:lnTo>
                  <a:lnTo>
                    <a:pt x="519" y="166"/>
                  </a:lnTo>
                  <a:lnTo>
                    <a:pt x="527" y="160"/>
                  </a:lnTo>
                  <a:lnTo>
                    <a:pt x="530" y="154"/>
                  </a:lnTo>
                  <a:lnTo>
                    <a:pt x="535" y="149"/>
                  </a:lnTo>
                  <a:lnTo>
                    <a:pt x="540" y="142"/>
                  </a:lnTo>
                  <a:lnTo>
                    <a:pt x="544" y="138"/>
                  </a:lnTo>
                  <a:lnTo>
                    <a:pt x="549" y="133"/>
                  </a:lnTo>
                  <a:lnTo>
                    <a:pt x="554" y="126"/>
                  </a:lnTo>
                  <a:lnTo>
                    <a:pt x="559" y="122"/>
                  </a:lnTo>
                  <a:lnTo>
                    <a:pt x="564" y="115"/>
                  </a:lnTo>
                  <a:lnTo>
                    <a:pt x="568" y="110"/>
                  </a:lnTo>
                  <a:lnTo>
                    <a:pt x="573" y="104"/>
                  </a:lnTo>
                  <a:lnTo>
                    <a:pt x="581" y="98"/>
                  </a:lnTo>
                  <a:lnTo>
                    <a:pt x="589" y="91"/>
                  </a:lnTo>
                  <a:lnTo>
                    <a:pt x="597" y="86"/>
                  </a:lnTo>
                  <a:lnTo>
                    <a:pt x="607" y="80"/>
                  </a:lnTo>
                  <a:lnTo>
                    <a:pt x="615" y="74"/>
                  </a:lnTo>
                  <a:lnTo>
                    <a:pt x="624" y="69"/>
                  </a:lnTo>
                  <a:lnTo>
                    <a:pt x="632" y="64"/>
                  </a:lnTo>
                  <a:lnTo>
                    <a:pt x="642" y="59"/>
                  </a:lnTo>
                  <a:lnTo>
                    <a:pt x="650" y="54"/>
                  </a:lnTo>
                  <a:lnTo>
                    <a:pt x="660" y="51"/>
                  </a:lnTo>
                  <a:lnTo>
                    <a:pt x="661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64" y="48"/>
                  </a:lnTo>
                  <a:lnTo>
                    <a:pt x="666" y="48"/>
                  </a:lnTo>
                  <a:lnTo>
                    <a:pt x="666" y="48"/>
                  </a:lnTo>
                  <a:lnTo>
                    <a:pt x="668" y="48"/>
                  </a:lnTo>
                  <a:lnTo>
                    <a:pt x="669" y="48"/>
                  </a:lnTo>
                  <a:lnTo>
                    <a:pt x="671" y="48"/>
                  </a:lnTo>
                  <a:lnTo>
                    <a:pt x="672" y="48"/>
                  </a:lnTo>
                  <a:lnTo>
                    <a:pt x="685" y="43"/>
                  </a:lnTo>
                  <a:lnTo>
                    <a:pt x="698" y="40"/>
                  </a:lnTo>
                  <a:lnTo>
                    <a:pt x="711" y="37"/>
                  </a:lnTo>
                  <a:lnTo>
                    <a:pt x="722" y="34"/>
                  </a:lnTo>
                  <a:lnTo>
                    <a:pt x="735" y="30"/>
                  </a:lnTo>
                  <a:lnTo>
                    <a:pt x="748" y="27"/>
                  </a:lnTo>
                  <a:lnTo>
                    <a:pt x="760" y="26"/>
                  </a:lnTo>
                  <a:lnTo>
                    <a:pt x="773" y="22"/>
                  </a:lnTo>
                  <a:lnTo>
                    <a:pt x="786" y="21"/>
                  </a:lnTo>
                  <a:lnTo>
                    <a:pt x="799" y="19"/>
                  </a:lnTo>
                  <a:lnTo>
                    <a:pt x="804" y="14"/>
                  </a:lnTo>
                  <a:lnTo>
                    <a:pt x="807" y="13"/>
                  </a:lnTo>
                  <a:lnTo>
                    <a:pt x="812" y="11"/>
                  </a:lnTo>
                  <a:lnTo>
                    <a:pt x="816" y="10"/>
                  </a:lnTo>
                  <a:lnTo>
                    <a:pt x="821" y="10"/>
                  </a:lnTo>
                  <a:lnTo>
                    <a:pt x="826" y="10"/>
                  </a:lnTo>
                  <a:lnTo>
                    <a:pt x="831" y="10"/>
                  </a:lnTo>
                  <a:lnTo>
                    <a:pt x="836" y="8"/>
                  </a:lnTo>
                  <a:lnTo>
                    <a:pt x="840" y="5"/>
                  </a:lnTo>
                  <a:lnTo>
                    <a:pt x="845" y="2"/>
                  </a:lnTo>
                  <a:lnTo>
                    <a:pt x="845" y="2"/>
                  </a:lnTo>
                  <a:lnTo>
                    <a:pt x="847" y="3"/>
                  </a:lnTo>
                  <a:lnTo>
                    <a:pt x="848" y="3"/>
                  </a:lnTo>
                  <a:lnTo>
                    <a:pt x="848" y="5"/>
                  </a:lnTo>
                  <a:lnTo>
                    <a:pt x="850" y="5"/>
                  </a:lnTo>
                  <a:lnTo>
                    <a:pt x="852" y="5"/>
                  </a:lnTo>
                  <a:lnTo>
                    <a:pt x="852" y="3"/>
                  </a:lnTo>
                  <a:lnTo>
                    <a:pt x="853" y="3"/>
                  </a:lnTo>
                  <a:lnTo>
                    <a:pt x="853" y="2"/>
                  </a:lnTo>
                  <a:lnTo>
                    <a:pt x="855" y="0"/>
                  </a:lnTo>
                  <a:lnTo>
                    <a:pt x="853" y="3"/>
                  </a:lnTo>
                  <a:lnTo>
                    <a:pt x="852" y="5"/>
                  </a:lnTo>
                  <a:lnTo>
                    <a:pt x="852" y="8"/>
                  </a:lnTo>
                  <a:lnTo>
                    <a:pt x="852" y="11"/>
                  </a:lnTo>
                  <a:lnTo>
                    <a:pt x="852" y="14"/>
                  </a:lnTo>
                  <a:lnTo>
                    <a:pt x="852" y="19"/>
                  </a:lnTo>
                  <a:lnTo>
                    <a:pt x="852" y="22"/>
                  </a:lnTo>
                  <a:lnTo>
                    <a:pt x="850" y="24"/>
                  </a:lnTo>
                  <a:lnTo>
                    <a:pt x="848" y="27"/>
                  </a:lnTo>
                  <a:lnTo>
                    <a:pt x="847" y="29"/>
                  </a:lnTo>
                  <a:lnTo>
                    <a:pt x="847" y="29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3" name="Freeform 1457"/>
            <p:cNvSpPr>
              <a:spLocks/>
            </p:cNvSpPr>
            <p:nvPr/>
          </p:nvSpPr>
          <p:spPr bwMode="auto">
            <a:xfrm>
              <a:off x="3876" y="3328"/>
              <a:ext cx="23" cy="2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4" y="5"/>
                </a:cxn>
                <a:cxn ang="0">
                  <a:pos x="40" y="5"/>
                </a:cxn>
                <a:cxn ang="0">
                  <a:pos x="33" y="5"/>
                </a:cxn>
                <a:cxn ang="0">
                  <a:pos x="28" y="5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9" y="5"/>
                </a:cxn>
                <a:cxn ang="0">
                  <a:pos x="49" y="5"/>
                </a:cxn>
                <a:cxn ang="0">
                  <a:pos x="49" y="3"/>
                </a:cxn>
              </a:cxnLst>
              <a:rect l="0" t="0" r="r" b="b"/>
              <a:pathLst>
                <a:path w="49" h="5">
                  <a:moveTo>
                    <a:pt x="49" y="3"/>
                  </a:moveTo>
                  <a:lnTo>
                    <a:pt x="44" y="5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4" name="Freeform 1458"/>
            <p:cNvSpPr>
              <a:spLocks/>
            </p:cNvSpPr>
            <p:nvPr/>
          </p:nvSpPr>
          <p:spPr bwMode="auto">
            <a:xfrm>
              <a:off x="3854" y="3333"/>
              <a:ext cx="4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5" name="Freeform 1459"/>
            <p:cNvSpPr>
              <a:spLocks/>
            </p:cNvSpPr>
            <p:nvPr/>
          </p:nvSpPr>
          <p:spPr bwMode="auto">
            <a:xfrm>
              <a:off x="3865" y="333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6" name="Freeform 1460"/>
            <p:cNvSpPr>
              <a:spLocks/>
            </p:cNvSpPr>
            <p:nvPr/>
          </p:nvSpPr>
          <p:spPr bwMode="auto">
            <a:xfrm>
              <a:off x="4365" y="3381"/>
              <a:ext cx="210" cy="51"/>
            </a:xfrm>
            <a:custGeom>
              <a:avLst/>
              <a:gdLst/>
              <a:ahLst/>
              <a:cxnLst>
                <a:cxn ang="0">
                  <a:pos x="409" y="66"/>
                </a:cxn>
                <a:cxn ang="0">
                  <a:pos x="369" y="82"/>
                </a:cxn>
                <a:cxn ang="0">
                  <a:pos x="328" y="93"/>
                </a:cxn>
                <a:cxn ang="0">
                  <a:pos x="278" y="96"/>
                </a:cxn>
                <a:cxn ang="0">
                  <a:pos x="214" y="103"/>
                </a:cxn>
                <a:cxn ang="0">
                  <a:pos x="150" y="103"/>
                </a:cxn>
                <a:cxn ang="0">
                  <a:pos x="83" y="95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45" y="87"/>
                </a:cxn>
                <a:cxn ang="0">
                  <a:pos x="35" y="84"/>
                </a:cxn>
                <a:cxn ang="0">
                  <a:pos x="25" y="82"/>
                </a:cxn>
                <a:cxn ang="0">
                  <a:pos x="16" y="80"/>
                </a:cxn>
                <a:cxn ang="0">
                  <a:pos x="9" y="77"/>
                </a:cxn>
                <a:cxn ang="0">
                  <a:pos x="6" y="71"/>
                </a:cxn>
                <a:cxn ang="0">
                  <a:pos x="5" y="64"/>
                </a:cxn>
                <a:cxn ang="0">
                  <a:pos x="5" y="60"/>
                </a:cxn>
                <a:cxn ang="0">
                  <a:pos x="3" y="53"/>
                </a:cxn>
                <a:cxn ang="0">
                  <a:pos x="1" y="47"/>
                </a:cxn>
                <a:cxn ang="0">
                  <a:pos x="1" y="40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3" y="34"/>
                </a:cxn>
                <a:cxn ang="0">
                  <a:pos x="17" y="39"/>
                </a:cxn>
                <a:cxn ang="0">
                  <a:pos x="33" y="42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65" y="50"/>
                </a:cxn>
                <a:cxn ang="0">
                  <a:pos x="72" y="53"/>
                </a:cxn>
                <a:cxn ang="0">
                  <a:pos x="101" y="60"/>
                </a:cxn>
                <a:cxn ang="0">
                  <a:pos x="137" y="64"/>
                </a:cxn>
                <a:cxn ang="0">
                  <a:pos x="176" y="64"/>
                </a:cxn>
                <a:cxn ang="0">
                  <a:pos x="206" y="63"/>
                </a:cxn>
                <a:cxn ang="0">
                  <a:pos x="225" y="63"/>
                </a:cxn>
                <a:cxn ang="0">
                  <a:pos x="245" y="60"/>
                </a:cxn>
                <a:cxn ang="0">
                  <a:pos x="262" y="60"/>
                </a:cxn>
                <a:cxn ang="0">
                  <a:pos x="278" y="58"/>
                </a:cxn>
                <a:cxn ang="0">
                  <a:pos x="294" y="58"/>
                </a:cxn>
                <a:cxn ang="0">
                  <a:pos x="310" y="55"/>
                </a:cxn>
                <a:cxn ang="0">
                  <a:pos x="333" y="53"/>
                </a:cxn>
                <a:cxn ang="0">
                  <a:pos x="357" y="48"/>
                </a:cxn>
                <a:cxn ang="0">
                  <a:pos x="381" y="40"/>
                </a:cxn>
                <a:cxn ang="0">
                  <a:pos x="400" y="31"/>
                </a:cxn>
                <a:cxn ang="0">
                  <a:pos x="416" y="23"/>
                </a:cxn>
                <a:cxn ang="0">
                  <a:pos x="430" y="15"/>
                </a:cxn>
                <a:cxn ang="0">
                  <a:pos x="443" y="0"/>
                </a:cxn>
                <a:cxn ang="0">
                  <a:pos x="445" y="18"/>
                </a:cxn>
                <a:cxn ang="0">
                  <a:pos x="443" y="34"/>
                </a:cxn>
                <a:cxn ang="0">
                  <a:pos x="438" y="50"/>
                </a:cxn>
                <a:cxn ang="0">
                  <a:pos x="435" y="53"/>
                </a:cxn>
              </a:cxnLst>
              <a:rect l="0" t="0" r="r" b="b"/>
              <a:pathLst>
                <a:path w="445" h="104">
                  <a:moveTo>
                    <a:pt x="435" y="53"/>
                  </a:moveTo>
                  <a:lnTo>
                    <a:pt x="424" y="60"/>
                  </a:lnTo>
                  <a:lnTo>
                    <a:pt x="409" y="66"/>
                  </a:lnTo>
                  <a:lnTo>
                    <a:pt x="397" y="71"/>
                  </a:lnTo>
                  <a:lnTo>
                    <a:pt x="384" y="77"/>
                  </a:lnTo>
                  <a:lnTo>
                    <a:pt x="369" y="82"/>
                  </a:lnTo>
                  <a:lnTo>
                    <a:pt x="357" y="87"/>
                  </a:lnTo>
                  <a:lnTo>
                    <a:pt x="342" y="90"/>
                  </a:lnTo>
                  <a:lnTo>
                    <a:pt x="328" y="93"/>
                  </a:lnTo>
                  <a:lnTo>
                    <a:pt x="313" y="93"/>
                  </a:lnTo>
                  <a:lnTo>
                    <a:pt x="299" y="93"/>
                  </a:lnTo>
                  <a:lnTo>
                    <a:pt x="278" y="96"/>
                  </a:lnTo>
                  <a:lnTo>
                    <a:pt x="257" y="100"/>
                  </a:lnTo>
                  <a:lnTo>
                    <a:pt x="235" y="103"/>
                  </a:lnTo>
                  <a:lnTo>
                    <a:pt x="214" y="103"/>
                  </a:lnTo>
                  <a:lnTo>
                    <a:pt x="193" y="104"/>
                  </a:lnTo>
                  <a:lnTo>
                    <a:pt x="173" y="104"/>
                  </a:lnTo>
                  <a:lnTo>
                    <a:pt x="150" y="103"/>
                  </a:lnTo>
                  <a:lnTo>
                    <a:pt x="128" y="101"/>
                  </a:lnTo>
                  <a:lnTo>
                    <a:pt x="105" y="98"/>
                  </a:lnTo>
                  <a:lnTo>
                    <a:pt x="83" y="95"/>
                  </a:lnTo>
                  <a:lnTo>
                    <a:pt x="78" y="95"/>
                  </a:lnTo>
                  <a:lnTo>
                    <a:pt x="75" y="93"/>
                  </a:lnTo>
                  <a:lnTo>
                    <a:pt x="70" y="93"/>
                  </a:lnTo>
                  <a:lnTo>
                    <a:pt x="65" y="92"/>
                  </a:lnTo>
                  <a:lnTo>
                    <a:pt x="62" y="90"/>
                  </a:lnTo>
                  <a:lnTo>
                    <a:pt x="57" y="88"/>
                  </a:lnTo>
                  <a:lnTo>
                    <a:pt x="53" y="88"/>
                  </a:lnTo>
                  <a:lnTo>
                    <a:pt x="49" y="87"/>
                  </a:lnTo>
                  <a:lnTo>
                    <a:pt x="45" y="87"/>
                  </a:lnTo>
                  <a:lnTo>
                    <a:pt x="38" y="87"/>
                  </a:lnTo>
                  <a:lnTo>
                    <a:pt x="37" y="85"/>
                  </a:lnTo>
                  <a:lnTo>
                    <a:pt x="35" y="84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6" y="80"/>
                  </a:lnTo>
                  <a:lnTo>
                    <a:pt x="13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60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7" y="39"/>
                  </a:lnTo>
                  <a:lnTo>
                    <a:pt x="22" y="39"/>
                  </a:lnTo>
                  <a:lnTo>
                    <a:pt x="29" y="40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43" y="45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2" y="50"/>
                  </a:lnTo>
                  <a:lnTo>
                    <a:pt x="65" y="50"/>
                  </a:lnTo>
                  <a:lnTo>
                    <a:pt x="67" y="52"/>
                  </a:lnTo>
                  <a:lnTo>
                    <a:pt x="70" y="53"/>
                  </a:lnTo>
                  <a:lnTo>
                    <a:pt x="72" y="53"/>
                  </a:lnTo>
                  <a:lnTo>
                    <a:pt x="75" y="55"/>
                  </a:lnTo>
                  <a:lnTo>
                    <a:pt x="88" y="58"/>
                  </a:lnTo>
                  <a:lnTo>
                    <a:pt x="101" y="60"/>
                  </a:lnTo>
                  <a:lnTo>
                    <a:pt x="113" y="61"/>
                  </a:lnTo>
                  <a:lnTo>
                    <a:pt x="125" y="63"/>
                  </a:lnTo>
                  <a:lnTo>
                    <a:pt x="137" y="64"/>
                  </a:lnTo>
                  <a:lnTo>
                    <a:pt x="150" y="64"/>
                  </a:lnTo>
                  <a:lnTo>
                    <a:pt x="163" y="64"/>
                  </a:lnTo>
                  <a:lnTo>
                    <a:pt x="176" y="64"/>
                  </a:lnTo>
                  <a:lnTo>
                    <a:pt x="189" y="63"/>
                  </a:lnTo>
                  <a:lnTo>
                    <a:pt x="200" y="61"/>
                  </a:lnTo>
                  <a:lnTo>
                    <a:pt x="206" y="63"/>
                  </a:lnTo>
                  <a:lnTo>
                    <a:pt x="213" y="63"/>
                  </a:lnTo>
                  <a:lnTo>
                    <a:pt x="219" y="63"/>
                  </a:lnTo>
                  <a:lnTo>
                    <a:pt x="225" y="63"/>
                  </a:lnTo>
                  <a:lnTo>
                    <a:pt x="232" y="63"/>
                  </a:lnTo>
                  <a:lnTo>
                    <a:pt x="238" y="61"/>
                  </a:lnTo>
                  <a:lnTo>
                    <a:pt x="245" y="60"/>
                  </a:lnTo>
                  <a:lnTo>
                    <a:pt x="251" y="60"/>
                  </a:lnTo>
                  <a:lnTo>
                    <a:pt x="257" y="60"/>
                  </a:lnTo>
                  <a:lnTo>
                    <a:pt x="262" y="60"/>
                  </a:lnTo>
                  <a:lnTo>
                    <a:pt x="267" y="60"/>
                  </a:lnTo>
                  <a:lnTo>
                    <a:pt x="273" y="58"/>
                  </a:lnTo>
                  <a:lnTo>
                    <a:pt x="278" y="58"/>
                  </a:lnTo>
                  <a:lnTo>
                    <a:pt x="285" y="58"/>
                  </a:lnTo>
                  <a:lnTo>
                    <a:pt x="289" y="58"/>
                  </a:lnTo>
                  <a:lnTo>
                    <a:pt x="294" y="58"/>
                  </a:lnTo>
                  <a:lnTo>
                    <a:pt x="301" y="56"/>
                  </a:lnTo>
                  <a:lnTo>
                    <a:pt x="305" y="56"/>
                  </a:lnTo>
                  <a:lnTo>
                    <a:pt x="310" y="55"/>
                  </a:lnTo>
                  <a:lnTo>
                    <a:pt x="317" y="53"/>
                  </a:lnTo>
                  <a:lnTo>
                    <a:pt x="325" y="55"/>
                  </a:lnTo>
                  <a:lnTo>
                    <a:pt x="333" y="53"/>
                  </a:lnTo>
                  <a:lnTo>
                    <a:pt x="341" y="53"/>
                  </a:lnTo>
                  <a:lnTo>
                    <a:pt x="349" y="52"/>
                  </a:lnTo>
                  <a:lnTo>
                    <a:pt x="357" y="48"/>
                  </a:lnTo>
                  <a:lnTo>
                    <a:pt x="365" y="47"/>
                  </a:lnTo>
                  <a:lnTo>
                    <a:pt x="373" y="44"/>
                  </a:lnTo>
                  <a:lnTo>
                    <a:pt x="381" y="40"/>
                  </a:lnTo>
                  <a:lnTo>
                    <a:pt x="389" y="37"/>
                  </a:lnTo>
                  <a:lnTo>
                    <a:pt x="395" y="36"/>
                  </a:lnTo>
                  <a:lnTo>
                    <a:pt x="400" y="31"/>
                  </a:lnTo>
                  <a:lnTo>
                    <a:pt x="406" y="28"/>
                  </a:lnTo>
                  <a:lnTo>
                    <a:pt x="411" y="26"/>
                  </a:lnTo>
                  <a:lnTo>
                    <a:pt x="416" y="23"/>
                  </a:lnTo>
                  <a:lnTo>
                    <a:pt x="421" y="20"/>
                  </a:lnTo>
                  <a:lnTo>
                    <a:pt x="425" y="18"/>
                  </a:lnTo>
                  <a:lnTo>
                    <a:pt x="430" y="15"/>
                  </a:lnTo>
                  <a:lnTo>
                    <a:pt x="435" y="10"/>
                  </a:lnTo>
                  <a:lnTo>
                    <a:pt x="440" y="7"/>
                  </a:lnTo>
                  <a:lnTo>
                    <a:pt x="443" y="0"/>
                  </a:lnTo>
                  <a:lnTo>
                    <a:pt x="445" y="7"/>
                  </a:lnTo>
                  <a:lnTo>
                    <a:pt x="445" y="12"/>
                  </a:lnTo>
                  <a:lnTo>
                    <a:pt x="445" y="18"/>
                  </a:lnTo>
                  <a:lnTo>
                    <a:pt x="445" y="24"/>
                  </a:lnTo>
                  <a:lnTo>
                    <a:pt x="443" y="29"/>
                  </a:lnTo>
                  <a:lnTo>
                    <a:pt x="443" y="34"/>
                  </a:lnTo>
                  <a:lnTo>
                    <a:pt x="441" y="40"/>
                  </a:lnTo>
                  <a:lnTo>
                    <a:pt x="440" y="45"/>
                  </a:lnTo>
                  <a:lnTo>
                    <a:pt x="438" y="50"/>
                  </a:lnTo>
                  <a:lnTo>
                    <a:pt x="437" y="55"/>
                  </a:lnTo>
                  <a:lnTo>
                    <a:pt x="437" y="55"/>
                  </a:lnTo>
                  <a:lnTo>
                    <a:pt x="435" y="5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7" name="Rectangle 1461"/>
            <p:cNvSpPr>
              <a:spLocks noChangeArrowheads="1"/>
            </p:cNvSpPr>
            <p:nvPr/>
          </p:nvSpPr>
          <p:spPr bwMode="auto">
            <a:xfrm>
              <a:off x="4340" y="2243"/>
              <a:ext cx="181" cy="55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98" name="Rectangle 1462"/>
            <p:cNvSpPr>
              <a:spLocks noChangeArrowheads="1"/>
            </p:cNvSpPr>
            <p:nvPr/>
          </p:nvSpPr>
          <p:spPr bwMode="auto">
            <a:xfrm>
              <a:off x="3977" y="2845"/>
              <a:ext cx="136" cy="27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99" name="Rectangle 1463"/>
            <p:cNvSpPr>
              <a:spLocks noChangeArrowheads="1"/>
            </p:cNvSpPr>
            <p:nvPr/>
          </p:nvSpPr>
          <p:spPr bwMode="auto">
            <a:xfrm>
              <a:off x="4340" y="3030"/>
              <a:ext cx="136" cy="13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5401" name="AutoShape 1465"/>
          <p:cNvSpPr>
            <a:spLocks noChangeArrowheads="1"/>
          </p:cNvSpPr>
          <p:nvPr/>
        </p:nvSpPr>
        <p:spPr bwMode="auto">
          <a:xfrm>
            <a:off x="4648200" y="2757488"/>
            <a:ext cx="149225" cy="582612"/>
          </a:xfrm>
          <a:prstGeom prst="curvedLeftArrow">
            <a:avLst>
              <a:gd name="adj1" fmla="val 78085"/>
              <a:gd name="adj2" fmla="val 15617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402" name="AutoShape 1466"/>
          <p:cNvSpPr>
            <a:spLocks noChangeArrowheads="1"/>
          </p:cNvSpPr>
          <p:nvPr/>
        </p:nvSpPr>
        <p:spPr bwMode="auto">
          <a:xfrm rot="-10800000">
            <a:off x="4346575" y="2743200"/>
            <a:ext cx="149225" cy="582613"/>
          </a:xfrm>
          <a:prstGeom prst="curvedLeftArrow">
            <a:avLst>
              <a:gd name="adj1" fmla="val 78085"/>
              <a:gd name="adj2" fmla="val 15617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407" name="AutoShape 1471"/>
          <p:cNvSpPr>
            <a:spLocks noChangeArrowheads="1"/>
          </p:cNvSpPr>
          <p:nvPr/>
        </p:nvSpPr>
        <p:spPr bwMode="auto">
          <a:xfrm rot="-10800000">
            <a:off x="4346575" y="2743200"/>
            <a:ext cx="149225" cy="582613"/>
          </a:xfrm>
          <a:prstGeom prst="curvedLeftArrow">
            <a:avLst>
              <a:gd name="adj1" fmla="val 78085"/>
              <a:gd name="adj2" fmla="val 15617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409" name="AutoShape 1473"/>
          <p:cNvSpPr>
            <a:spLocks noChangeArrowheads="1"/>
          </p:cNvSpPr>
          <p:nvPr/>
        </p:nvSpPr>
        <p:spPr bwMode="auto">
          <a:xfrm>
            <a:off x="4649788" y="2755900"/>
            <a:ext cx="149225" cy="582613"/>
          </a:xfrm>
          <a:prstGeom prst="curvedLeftArrow">
            <a:avLst>
              <a:gd name="adj1" fmla="val 78085"/>
              <a:gd name="adj2" fmla="val 15617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Oval 693"/>
          <p:cNvSpPr>
            <a:spLocks noChangeArrowheads="1"/>
          </p:cNvSpPr>
          <p:nvPr/>
        </p:nvSpPr>
        <p:spPr bwMode="auto">
          <a:xfrm>
            <a:off x="5867400" y="14351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6600CC"/>
                </a:solidFill>
              </a:rPr>
              <a:t>Spirit</a:t>
            </a:r>
          </a:p>
        </p:txBody>
      </p:sp>
      <p:sp>
        <p:nvSpPr>
          <p:cNvPr id="229" name="Oval 694"/>
          <p:cNvSpPr>
            <a:spLocks noChangeArrowheads="1"/>
          </p:cNvSpPr>
          <p:nvPr/>
        </p:nvSpPr>
        <p:spPr bwMode="auto">
          <a:xfrm>
            <a:off x="1651000" y="14351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60066"/>
                </a:solidFill>
              </a:rPr>
              <a:t>Mind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5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5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2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193" grpId="0" animBg="1" autoUpdateAnimBg="0"/>
      <p:bldP spid="425191" grpId="0" animBg="1"/>
      <p:bldP spid="425200" grpId="1" animBg="1"/>
      <p:bldP spid="425187" grpId="0" animBg="1"/>
      <p:bldP spid="425205" grpId="0" animBg="1"/>
      <p:bldP spid="425401" grpId="0" animBg="1"/>
      <p:bldP spid="425402" grpId="0" animBg="1"/>
      <p:bldP spid="425407" grpId="0" animBg="1"/>
      <p:bldP spid="4254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1581150" y="1770063"/>
            <a:ext cx="5905500" cy="1136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Eurostile" pitchFamily="34" charset="0"/>
              </a:rPr>
              <a:t>For more information visit our website</a:t>
            </a:r>
          </a:p>
        </p:txBody>
      </p:sp>
      <p:sp>
        <p:nvSpPr>
          <p:cNvPr id="862211" name="Text Box 3"/>
          <p:cNvSpPr txBox="1">
            <a:spLocks noChangeArrowheads="1"/>
          </p:cNvSpPr>
          <p:nvPr/>
        </p:nvSpPr>
        <p:spPr bwMode="auto">
          <a:xfrm>
            <a:off x="533400" y="3403600"/>
            <a:ext cx="8001000" cy="78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4800" b="1">
                <a:solidFill>
                  <a:srgbClr val="FFEA91"/>
                </a:solidFill>
                <a:latin typeface="Arial Narrow" pitchFamily="34" charset="0"/>
              </a:rPr>
              <a:t>http://www.unificationstudy.com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66FF"/>
            </a:gs>
            <a:gs pos="100000">
              <a:srgbClr val="66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WordArt 2"/>
          <p:cNvSpPr>
            <a:spLocks noChangeArrowheads="1" noChangeShapeType="1" noTextEdit="1"/>
          </p:cNvSpPr>
          <p:nvPr/>
        </p:nvSpPr>
        <p:spPr bwMode="auto">
          <a:xfrm>
            <a:off x="1343025" y="10668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00CC"/>
              </a:extrusionClr>
            </a:sp3d>
          </a:bodyPr>
          <a:lstStyle/>
          <a:p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Arial Black"/>
              </a:rPr>
              <a:t>Section 1</a:t>
            </a:r>
          </a:p>
        </p:txBody>
      </p:sp>
      <p:grpSp>
        <p:nvGrpSpPr>
          <p:cNvPr id="376841" name="Group 9"/>
          <p:cNvGrpSpPr>
            <a:grpSpLocks/>
          </p:cNvGrpSpPr>
          <p:nvPr/>
        </p:nvGrpSpPr>
        <p:grpSpPr bwMode="auto">
          <a:xfrm>
            <a:off x="457200" y="2667000"/>
            <a:ext cx="8313738" cy="3581400"/>
            <a:chOff x="288" y="1728"/>
            <a:chExt cx="5237" cy="2256"/>
          </a:xfrm>
        </p:grpSpPr>
        <p:sp>
          <p:nvSpPr>
            <p:cNvPr id="37683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90" y="1728"/>
              <a:ext cx="5232" cy="680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8083"/>
                </a:avLst>
              </a:prstTxWarp>
              <a:scene3d>
                <a:camera prst="legacyPerspectiveBottom"/>
                <a:lightRig rig="legacyHarsh3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r>
                <a:rPr lang="en-US" sz="3600" kern="10" spc="720">
                  <a:ln w="38100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The Completion of God's </a:t>
              </a:r>
            </a:p>
          </p:txBody>
        </p:sp>
        <p:sp>
          <p:nvSpPr>
            <p:cNvPr id="3768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88" y="2544"/>
              <a:ext cx="5237" cy="680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8083"/>
                </a:avLst>
              </a:prstTxWarp>
              <a:scene3d>
                <a:camera prst="legacyPerspectiveBottom"/>
                <a:lightRig rig="legacyHarsh3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r>
                <a:rPr lang="en-US" sz="3600" kern="10" spc="720">
                  <a:ln w="38100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Purpose of Creation and </a:t>
              </a:r>
            </a:p>
          </p:txBody>
        </p:sp>
        <p:sp>
          <p:nvSpPr>
            <p:cNvPr id="3768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365" y="3400"/>
              <a:ext cx="3083" cy="584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8083"/>
                </a:avLst>
              </a:prstTxWarp>
              <a:scene3d>
                <a:camera prst="legacyPerspectiveBottom"/>
                <a:lightRig rig="legacyHarsh3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r>
                <a:rPr lang="en-US" sz="3600" kern="10" spc="720">
                  <a:ln w="38100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the Human Fall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6" name="Picture 4" descr="praying gir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61" t="19444" r="31061" b="21297"/>
          <a:stretch>
            <a:fillRect/>
          </a:stretch>
        </p:blipFill>
        <p:spPr bwMode="auto">
          <a:xfrm>
            <a:off x="1219200" y="609600"/>
            <a:ext cx="3810000" cy="4876800"/>
          </a:xfrm>
          <a:prstGeom prst="rect">
            <a:avLst/>
          </a:prstGeom>
          <a:noFill/>
        </p:spPr>
      </p:pic>
      <p:pic>
        <p:nvPicPr>
          <p:cNvPr id="66" name="Picture 4" descr="praying bo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17" t="19444" r="33333" b="20352"/>
          <a:stretch>
            <a:fillRect/>
          </a:stretch>
        </p:blipFill>
        <p:spPr bwMode="auto">
          <a:xfrm>
            <a:off x="1" y="457200"/>
            <a:ext cx="3505200" cy="4953000"/>
          </a:xfrm>
          <a:prstGeom prst="rect">
            <a:avLst/>
          </a:prstGeom>
          <a:noFill/>
        </p:spPr>
      </p:pic>
      <p:pic>
        <p:nvPicPr>
          <p:cNvPr id="771074" name="Picture 2" descr="graduat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46" t="29630" r="29546" b="30556"/>
          <a:stretch>
            <a:fillRect/>
          </a:stretch>
        </p:blipFill>
        <p:spPr bwMode="auto">
          <a:xfrm>
            <a:off x="5029200" y="1385888"/>
            <a:ext cx="3810000" cy="3033712"/>
          </a:xfrm>
          <a:prstGeom prst="rect">
            <a:avLst/>
          </a:prstGeom>
          <a:noFill/>
        </p:spPr>
      </p:pic>
      <p:pic>
        <p:nvPicPr>
          <p:cNvPr id="771078" name="Picture 6" descr="KIDS0028"/>
          <p:cNvPicPr>
            <a:picLocks noChangeAspect="1" noChangeArrowheads="1"/>
          </p:cNvPicPr>
          <p:nvPr/>
        </p:nvPicPr>
        <p:blipFill>
          <a:blip r:embed="rId7">
            <a:lum bright="40000" contrast="-70000"/>
          </a:blip>
          <a:srcRect/>
          <a:stretch>
            <a:fillRect/>
          </a:stretch>
        </p:blipFill>
        <p:spPr bwMode="auto">
          <a:xfrm>
            <a:off x="5257800" y="457200"/>
            <a:ext cx="915988" cy="1524000"/>
          </a:xfrm>
          <a:prstGeom prst="rect">
            <a:avLst/>
          </a:prstGeom>
          <a:noFill/>
        </p:spPr>
      </p:pic>
      <p:pic>
        <p:nvPicPr>
          <p:cNvPr id="771079" name="Picture 7" descr="KIDS0001"/>
          <p:cNvPicPr>
            <a:picLocks noChangeAspect="1" noChangeArrowheads="1"/>
          </p:cNvPicPr>
          <p:nvPr/>
        </p:nvPicPr>
        <p:blipFill>
          <a:blip r:embed="rId8">
            <a:lum bright="40000" contrast="-70000"/>
          </a:blip>
          <a:srcRect/>
          <a:stretch>
            <a:fillRect/>
          </a:stretch>
        </p:blipFill>
        <p:spPr bwMode="auto">
          <a:xfrm>
            <a:off x="6324600" y="533400"/>
            <a:ext cx="1146175" cy="1744663"/>
          </a:xfrm>
          <a:prstGeom prst="rect">
            <a:avLst/>
          </a:prstGeom>
          <a:noFill/>
        </p:spPr>
      </p:pic>
      <p:graphicFrame>
        <p:nvGraphicFramePr>
          <p:cNvPr id="771080" name="Object 8"/>
          <p:cNvGraphicFramePr>
            <a:graphicFrameLocks noChangeAspect="1"/>
          </p:cNvGraphicFramePr>
          <p:nvPr/>
        </p:nvGraphicFramePr>
        <p:xfrm>
          <a:off x="533400" y="457200"/>
          <a:ext cx="1512888" cy="2438400"/>
        </p:xfrm>
        <a:graphic>
          <a:graphicData uri="http://schemas.openxmlformats.org/presentationml/2006/ole">
            <p:oleObj spid="_x0000_s771080" name="Clip" r:id="rId9" imgW="1218600" imgH="1964520" progId="">
              <p:embed/>
            </p:oleObj>
          </a:graphicData>
        </a:graphic>
      </p:graphicFrame>
      <p:pic>
        <p:nvPicPr>
          <p:cNvPr id="771081" name="Picture 9" descr="si138"/>
          <p:cNvPicPr>
            <a:picLocks noChangeAspect="1" noChangeArrowheads="1"/>
          </p:cNvPicPr>
          <p:nvPr/>
        </p:nvPicPr>
        <p:blipFill>
          <a:blip r:embed="rId10">
            <a:lum bright="40000" contrast="-70000"/>
          </a:blip>
          <a:srcRect/>
          <a:stretch>
            <a:fillRect/>
          </a:stretch>
        </p:blipFill>
        <p:spPr bwMode="auto">
          <a:xfrm>
            <a:off x="2533650" y="990600"/>
            <a:ext cx="971550" cy="1447800"/>
          </a:xfrm>
          <a:prstGeom prst="rect">
            <a:avLst/>
          </a:prstGeom>
          <a:noFill/>
        </p:spPr>
      </p:pic>
      <p:pic>
        <p:nvPicPr>
          <p:cNvPr id="771082" name="Picture 10" descr="KUNGFUT"/>
          <p:cNvPicPr>
            <a:picLocks noChangeAspect="1" noChangeArrowheads="1"/>
          </p:cNvPicPr>
          <p:nvPr/>
        </p:nvPicPr>
        <p:blipFill>
          <a:blip r:embed="rId11">
            <a:lum bright="40000" contrast="-70000"/>
          </a:blip>
          <a:srcRect/>
          <a:stretch>
            <a:fillRect/>
          </a:stretch>
        </p:blipFill>
        <p:spPr bwMode="auto">
          <a:xfrm>
            <a:off x="228600" y="1752600"/>
            <a:ext cx="1287463" cy="2133600"/>
          </a:xfrm>
          <a:prstGeom prst="rect">
            <a:avLst/>
          </a:prstGeom>
          <a:noFill/>
        </p:spPr>
      </p:pic>
      <p:grpSp>
        <p:nvGrpSpPr>
          <p:cNvPr id="771083" name="Group 11"/>
          <p:cNvGrpSpPr>
            <a:grpSpLocks/>
          </p:cNvGrpSpPr>
          <p:nvPr/>
        </p:nvGrpSpPr>
        <p:grpSpPr bwMode="auto">
          <a:xfrm>
            <a:off x="3200400" y="609600"/>
            <a:ext cx="2809875" cy="3352800"/>
            <a:chOff x="1974" y="480"/>
            <a:chExt cx="1770" cy="2112"/>
          </a:xfrm>
        </p:grpSpPr>
        <p:grpSp>
          <p:nvGrpSpPr>
            <p:cNvPr id="771084" name="Group 12"/>
            <p:cNvGrpSpPr>
              <a:grpSpLocks/>
            </p:cNvGrpSpPr>
            <p:nvPr/>
          </p:nvGrpSpPr>
          <p:grpSpPr bwMode="auto">
            <a:xfrm>
              <a:off x="2435" y="632"/>
              <a:ext cx="780" cy="1124"/>
              <a:chOff x="1380" y="831"/>
              <a:chExt cx="828" cy="1175"/>
            </a:xfrm>
          </p:grpSpPr>
          <p:sp>
            <p:nvSpPr>
              <p:cNvPr id="771085" name="Line 13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86" name="Line 14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087" name="Group 15"/>
            <p:cNvGrpSpPr>
              <a:grpSpLocks/>
            </p:cNvGrpSpPr>
            <p:nvPr/>
          </p:nvGrpSpPr>
          <p:grpSpPr bwMode="auto">
            <a:xfrm>
              <a:off x="2432" y="1447"/>
              <a:ext cx="796" cy="1107"/>
              <a:chOff x="1377" y="1683"/>
              <a:chExt cx="845" cy="1157"/>
            </a:xfrm>
          </p:grpSpPr>
          <p:sp>
            <p:nvSpPr>
              <p:cNvPr id="771088" name="Line 16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89" name="Line 17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090" name="Group 18"/>
            <p:cNvGrpSpPr>
              <a:grpSpLocks/>
            </p:cNvGrpSpPr>
            <p:nvPr/>
          </p:nvGrpSpPr>
          <p:grpSpPr bwMode="auto">
            <a:xfrm>
              <a:off x="1974" y="1355"/>
              <a:ext cx="607" cy="502"/>
              <a:chOff x="2153" y="1299"/>
              <a:chExt cx="644" cy="525"/>
            </a:xfrm>
          </p:grpSpPr>
          <p:sp>
            <p:nvSpPr>
              <p:cNvPr id="771091" name="Oval 19"/>
              <p:cNvSpPr>
                <a:spLocks noChangeArrowheads="1"/>
              </p:cNvSpPr>
              <p:nvPr/>
            </p:nvSpPr>
            <p:spPr bwMode="auto">
              <a:xfrm>
                <a:off x="2153" y="1299"/>
                <a:ext cx="644" cy="52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71092" name="Text Box 20"/>
              <p:cNvSpPr txBox="1">
                <a:spLocks noChangeArrowheads="1"/>
              </p:cNvSpPr>
              <p:nvPr/>
            </p:nvSpPr>
            <p:spPr bwMode="auto">
              <a:xfrm>
                <a:off x="2163" y="1454"/>
                <a:ext cx="625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9900CC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660066"/>
                    </a:solidFill>
                  </a:rPr>
                  <a:t>Mind</a:t>
                </a:r>
                <a:endParaRPr lang="en-US" sz="2800">
                  <a:solidFill>
                    <a:srgbClr val="6600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1093" name="Group 21"/>
            <p:cNvGrpSpPr>
              <a:grpSpLocks/>
            </p:cNvGrpSpPr>
            <p:nvPr/>
          </p:nvGrpSpPr>
          <p:grpSpPr bwMode="auto">
            <a:xfrm>
              <a:off x="3124" y="1355"/>
              <a:ext cx="620" cy="502"/>
              <a:chOff x="3374" y="1299"/>
              <a:chExt cx="658" cy="525"/>
            </a:xfrm>
          </p:grpSpPr>
          <p:sp>
            <p:nvSpPr>
              <p:cNvPr id="771094" name="Oval 22"/>
              <p:cNvSpPr>
                <a:spLocks noChangeArrowheads="1"/>
              </p:cNvSpPr>
              <p:nvPr/>
            </p:nvSpPr>
            <p:spPr bwMode="auto">
              <a:xfrm>
                <a:off x="3374" y="1299"/>
                <a:ext cx="644" cy="52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71095" name="Text Box 23"/>
              <p:cNvSpPr txBox="1">
                <a:spLocks noChangeArrowheads="1"/>
              </p:cNvSpPr>
              <p:nvPr/>
            </p:nvSpPr>
            <p:spPr bwMode="auto">
              <a:xfrm>
                <a:off x="3408" y="1454"/>
                <a:ext cx="624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008000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003300"/>
                    </a:solidFill>
                  </a:rPr>
                  <a:t>Body</a:t>
                </a:r>
                <a:endParaRPr lang="en-US" sz="28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71096" name="Group 24"/>
            <p:cNvGrpSpPr>
              <a:grpSpLocks/>
            </p:cNvGrpSpPr>
            <p:nvPr/>
          </p:nvGrpSpPr>
          <p:grpSpPr bwMode="auto">
            <a:xfrm>
              <a:off x="2536" y="2091"/>
              <a:ext cx="633" cy="501"/>
              <a:chOff x="706" y="2043"/>
              <a:chExt cx="633" cy="501"/>
            </a:xfrm>
          </p:grpSpPr>
          <p:sp>
            <p:nvSpPr>
              <p:cNvPr id="771097" name="Oval 25"/>
              <p:cNvSpPr>
                <a:spLocks noChangeArrowheads="1"/>
              </p:cNvSpPr>
              <p:nvPr/>
            </p:nvSpPr>
            <p:spPr bwMode="auto">
              <a:xfrm>
                <a:off x="720" y="2043"/>
                <a:ext cx="605" cy="50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2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71098" name="Text Box 26"/>
              <p:cNvSpPr txBox="1">
                <a:spLocks noChangeArrowheads="1"/>
              </p:cNvSpPr>
              <p:nvPr/>
            </p:nvSpPr>
            <p:spPr bwMode="auto">
              <a:xfrm>
                <a:off x="706" y="2166"/>
                <a:ext cx="633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200" b="1">
                  <a:solidFill>
                    <a:srgbClr val="6600CC"/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sz="2800">
                    <a:solidFill>
                      <a:srgbClr val="800000"/>
                    </a:solidFill>
                    <a:latin typeface="Fette Engschrift" pitchFamily="2" charset="0"/>
                  </a:rPr>
                  <a:t>Indi-</a:t>
                </a:r>
              </a:p>
              <a:p>
                <a:pPr>
                  <a:lnSpc>
                    <a:spcPct val="50000"/>
                  </a:lnSpc>
                </a:pPr>
                <a:r>
                  <a:rPr lang="en-US" sz="2800">
                    <a:solidFill>
                      <a:srgbClr val="800000"/>
                    </a:solidFill>
                    <a:latin typeface="Fette Engschrift" pitchFamily="2" charset="0"/>
                  </a:rPr>
                  <a:t>vidual</a:t>
                </a:r>
              </a:p>
            </p:txBody>
          </p:sp>
        </p:grpSp>
        <p:grpSp>
          <p:nvGrpSpPr>
            <p:cNvPr id="771099" name="Group 27"/>
            <p:cNvGrpSpPr>
              <a:grpSpLocks/>
            </p:cNvGrpSpPr>
            <p:nvPr/>
          </p:nvGrpSpPr>
          <p:grpSpPr bwMode="auto">
            <a:xfrm>
              <a:off x="2517" y="480"/>
              <a:ext cx="659" cy="584"/>
              <a:chOff x="1467" y="672"/>
              <a:chExt cx="700" cy="611"/>
            </a:xfrm>
          </p:grpSpPr>
          <p:sp>
            <p:nvSpPr>
              <p:cNvPr id="771100" name="Oval 28"/>
              <p:cNvSpPr>
                <a:spLocks noChangeArrowheads="1"/>
              </p:cNvSpPr>
              <p:nvPr/>
            </p:nvSpPr>
            <p:spPr bwMode="auto">
              <a:xfrm>
                <a:off x="1467" y="672"/>
                <a:ext cx="700" cy="61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71101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6" y="851"/>
                <a:ext cx="541" cy="2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God</a:t>
                </a:r>
              </a:p>
            </p:txBody>
          </p:sp>
        </p:grpSp>
      </p:grpSp>
      <p:pic>
        <p:nvPicPr>
          <p:cNvPr id="771102" name="Picture 30" descr="KIDS0040"/>
          <p:cNvPicPr>
            <a:picLocks noChangeAspect="1" noChangeArrowheads="1"/>
          </p:cNvPicPr>
          <p:nvPr/>
        </p:nvPicPr>
        <p:blipFill>
          <a:blip r:embed="rId12">
            <a:lum bright="40000" contrast="-70000"/>
          </a:blip>
          <a:srcRect/>
          <a:stretch>
            <a:fillRect/>
          </a:stretch>
        </p:blipFill>
        <p:spPr bwMode="auto">
          <a:xfrm>
            <a:off x="6934200" y="3748088"/>
            <a:ext cx="2057400" cy="1433512"/>
          </a:xfrm>
          <a:prstGeom prst="rect">
            <a:avLst/>
          </a:prstGeom>
          <a:noFill/>
        </p:spPr>
      </p:pic>
      <p:pic>
        <p:nvPicPr>
          <p:cNvPr id="771103" name="Picture 31" descr="KIDS0002"/>
          <p:cNvPicPr>
            <a:picLocks noChangeAspect="1" noChangeArrowheads="1"/>
          </p:cNvPicPr>
          <p:nvPr/>
        </p:nvPicPr>
        <p:blipFill>
          <a:blip r:embed="rId13">
            <a:lum bright="40000" contrast="-70000"/>
          </a:blip>
          <a:srcRect/>
          <a:stretch>
            <a:fillRect/>
          </a:stretch>
        </p:blipFill>
        <p:spPr bwMode="auto">
          <a:xfrm>
            <a:off x="5486400" y="3902075"/>
            <a:ext cx="990600" cy="822325"/>
          </a:xfrm>
          <a:prstGeom prst="rect">
            <a:avLst/>
          </a:prstGeom>
          <a:noFill/>
        </p:spPr>
      </p:pic>
      <p:pic>
        <p:nvPicPr>
          <p:cNvPr id="771104" name="Picture 32" descr="faith034"/>
          <p:cNvPicPr>
            <a:picLocks noChangeAspect="1" noChangeArrowheads="1"/>
          </p:cNvPicPr>
          <p:nvPr/>
        </p:nvPicPr>
        <p:blipFill>
          <a:blip r:embed="rId14">
            <a:lum bright="40000" contrast="-70000"/>
          </a:blip>
          <a:srcRect/>
          <a:stretch>
            <a:fillRect/>
          </a:stretch>
        </p:blipFill>
        <p:spPr bwMode="auto">
          <a:xfrm>
            <a:off x="990600" y="3952875"/>
            <a:ext cx="1192213" cy="923925"/>
          </a:xfrm>
          <a:prstGeom prst="rect">
            <a:avLst/>
          </a:prstGeom>
          <a:noFill/>
        </p:spPr>
      </p:pic>
      <p:pic>
        <p:nvPicPr>
          <p:cNvPr id="771105" name="Picture 33" descr="faith002"/>
          <p:cNvPicPr>
            <a:picLocks noChangeAspect="1" noChangeArrowheads="1"/>
          </p:cNvPicPr>
          <p:nvPr/>
        </p:nvPicPr>
        <p:blipFill>
          <a:blip r:embed="rId15">
            <a:lum bright="40000" contrast="-70000"/>
          </a:blip>
          <a:srcRect/>
          <a:stretch>
            <a:fillRect/>
          </a:stretch>
        </p:blipFill>
        <p:spPr bwMode="auto">
          <a:xfrm>
            <a:off x="355600" y="4535488"/>
            <a:ext cx="1114425" cy="681037"/>
          </a:xfrm>
          <a:prstGeom prst="rect">
            <a:avLst/>
          </a:prstGeom>
          <a:noFill/>
        </p:spPr>
      </p:pic>
      <p:pic>
        <p:nvPicPr>
          <p:cNvPr id="771106" name="Picture 34" descr="faith028"/>
          <p:cNvPicPr>
            <a:picLocks noChangeAspect="1" noChangeArrowheads="1"/>
          </p:cNvPicPr>
          <p:nvPr/>
        </p:nvPicPr>
        <p:blipFill>
          <a:blip r:embed="rId16">
            <a:lum bright="40000" contrast="-70000"/>
          </a:blip>
          <a:srcRect/>
          <a:stretch>
            <a:fillRect/>
          </a:stretch>
        </p:blipFill>
        <p:spPr bwMode="auto">
          <a:xfrm>
            <a:off x="2108200" y="4214813"/>
            <a:ext cx="711200" cy="966787"/>
          </a:xfrm>
          <a:prstGeom prst="rect">
            <a:avLst/>
          </a:prstGeom>
          <a:noFill/>
        </p:spPr>
      </p:pic>
      <p:pic>
        <p:nvPicPr>
          <p:cNvPr id="771107" name="Picture 35" descr="KIDS0048"/>
          <p:cNvPicPr>
            <a:picLocks noChangeAspect="1" noChangeArrowheads="1"/>
          </p:cNvPicPr>
          <p:nvPr/>
        </p:nvPicPr>
        <p:blipFill>
          <a:blip r:embed="rId17">
            <a:lum bright="40000" contrast="-70000"/>
          </a:blip>
          <a:srcRect/>
          <a:stretch>
            <a:fillRect/>
          </a:stretch>
        </p:blipFill>
        <p:spPr bwMode="auto">
          <a:xfrm>
            <a:off x="7391400" y="1752600"/>
            <a:ext cx="1057275" cy="1784350"/>
          </a:xfrm>
          <a:prstGeom prst="rect">
            <a:avLst/>
          </a:prstGeom>
          <a:noFill/>
        </p:spPr>
      </p:pic>
      <p:pic>
        <p:nvPicPr>
          <p:cNvPr id="771108" name="Picture 36" descr="KIDS0046"/>
          <p:cNvPicPr>
            <a:picLocks noChangeAspect="1" noChangeArrowheads="1"/>
          </p:cNvPicPr>
          <p:nvPr/>
        </p:nvPicPr>
        <p:blipFill>
          <a:blip r:embed="rId18">
            <a:lum bright="40000" contrast="-70000"/>
          </a:blip>
          <a:srcRect/>
          <a:stretch>
            <a:fillRect/>
          </a:stretch>
        </p:blipFill>
        <p:spPr bwMode="auto">
          <a:xfrm>
            <a:off x="6407150" y="2590800"/>
            <a:ext cx="984250" cy="1447800"/>
          </a:xfrm>
          <a:prstGeom prst="rect">
            <a:avLst/>
          </a:prstGeom>
          <a:noFill/>
        </p:spPr>
      </p:pic>
      <p:pic>
        <p:nvPicPr>
          <p:cNvPr id="771109" name="Picture 37" descr="bicyclist dark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70000"/>
          </a:blip>
          <a:srcRect l="44577" t="38889" r="43939" b="39815"/>
          <a:stretch>
            <a:fillRect/>
          </a:stretch>
        </p:blipFill>
        <p:spPr bwMode="auto">
          <a:xfrm>
            <a:off x="7924800" y="304799"/>
            <a:ext cx="1104813" cy="1676401"/>
          </a:xfrm>
          <a:prstGeom prst="rect">
            <a:avLst/>
          </a:prstGeom>
          <a:noFill/>
        </p:spPr>
      </p:pic>
      <p:sp>
        <p:nvSpPr>
          <p:cNvPr id="771110" name="Rectangle 38"/>
          <p:cNvSpPr>
            <a:spLocks noChangeArrowheads="1"/>
          </p:cNvSpPr>
          <p:nvPr/>
        </p:nvSpPr>
        <p:spPr bwMode="auto">
          <a:xfrm>
            <a:off x="0" y="5410200"/>
            <a:ext cx="9144000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11" name="Text Box 39"/>
          <p:cNvSpPr txBox="1">
            <a:spLocks noChangeArrowheads="1"/>
          </p:cNvSpPr>
          <p:nvPr/>
        </p:nvSpPr>
        <p:spPr bwMode="auto">
          <a:xfrm>
            <a:off x="381000" y="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1.1  The Completion of God’s Purpose of Creation</a:t>
            </a:r>
          </a:p>
        </p:txBody>
      </p:sp>
      <p:grpSp>
        <p:nvGrpSpPr>
          <p:cNvPr id="771147" name="Group 75"/>
          <p:cNvGrpSpPr>
            <a:grpSpLocks/>
          </p:cNvGrpSpPr>
          <p:nvPr/>
        </p:nvGrpSpPr>
        <p:grpSpPr bwMode="auto">
          <a:xfrm>
            <a:off x="685800" y="5524500"/>
            <a:ext cx="7848600" cy="1001713"/>
            <a:chOff x="384" y="3480"/>
            <a:chExt cx="4944" cy="631"/>
          </a:xfrm>
        </p:grpSpPr>
        <p:sp>
          <p:nvSpPr>
            <p:cNvPr id="771117" name="Text Box 45"/>
            <p:cNvSpPr txBox="1">
              <a:spLocks noChangeArrowheads="1"/>
            </p:cNvSpPr>
            <p:nvPr/>
          </p:nvSpPr>
          <p:spPr bwMode="auto">
            <a:xfrm>
              <a:off x="624" y="3483"/>
              <a:ext cx="470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person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who has emotional sensitivity to the Heart of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intuition and reason to comprehend His Will, and the requisite abilities to practice it has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perfected his individual character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 80).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71118" name="Text Box 46"/>
            <p:cNvSpPr txBox="1">
              <a:spLocks noChangeArrowheads="1"/>
            </p:cNvSpPr>
            <p:nvPr/>
          </p:nvSpPr>
          <p:spPr bwMode="auto">
            <a:xfrm>
              <a:off x="384" y="3480"/>
              <a:ext cx="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71119" name="Group 47"/>
          <p:cNvGrpSpPr>
            <a:grpSpLocks/>
          </p:cNvGrpSpPr>
          <p:nvPr/>
        </p:nvGrpSpPr>
        <p:grpSpPr bwMode="auto">
          <a:xfrm>
            <a:off x="3886200" y="457200"/>
            <a:ext cx="1447800" cy="1295400"/>
            <a:chOff x="1467" y="672"/>
            <a:chExt cx="700" cy="611"/>
          </a:xfrm>
        </p:grpSpPr>
        <p:sp>
          <p:nvSpPr>
            <p:cNvPr id="771120" name="Oval 48"/>
            <p:cNvSpPr>
              <a:spLocks noChangeArrowheads="1"/>
            </p:cNvSpPr>
            <p:nvPr/>
          </p:nvSpPr>
          <p:spPr bwMode="auto">
            <a:xfrm>
              <a:off x="1467" y="672"/>
              <a:ext cx="700" cy="6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00000"/>
                </a:lnSpc>
              </a:pPr>
              <a:endParaRPr lang="en-US" sz="4800" b="1">
                <a:solidFill>
                  <a:srgbClr val="6600CC"/>
                </a:solidFill>
              </a:endParaRPr>
            </a:p>
          </p:txBody>
        </p:sp>
        <p:sp>
          <p:nvSpPr>
            <p:cNvPr id="77112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536" y="851"/>
              <a:ext cx="541" cy="2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ECFF"/>
                      </a:gs>
                      <a:gs pos="50000">
                        <a:schemeClr val="bg1"/>
                      </a:gs>
                      <a:gs pos="100000">
                        <a:srgbClr val="CCECFF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Impact"/>
                </a:rPr>
                <a:t>God</a:t>
              </a:r>
            </a:p>
          </p:txBody>
        </p:sp>
      </p:grpSp>
      <p:sp>
        <p:nvSpPr>
          <p:cNvPr id="771123" name="AutoShape 51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28" name="AutoShape 56"/>
          <p:cNvSpPr>
            <a:spLocks noChangeArrowheads="1"/>
          </p:cNvSpPr>
          <p:nvPr/>
        </p:nvSpPr>
        <p:spPr bwMode="auto">
          <a:xfrm rot="-10800000">
            <a:off x="4295775" y="1658938"/>
            <a:ext cx="217488" cy="1308100"/>
          </a:xfrm>
          <a:prstGeom prst="curvedLeftArrow">
            <a:avLst>
              <a:gd name="adj1" fmla="val 120292"/>
              <a:gd name="adj2" fmla="val 24058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29" name="AutoShape 57"/>
          <p:cNvSpPr>
            <a:spLocks noChangeArrowheads="1"/>
          </p:cNvSpPr>
          <p:nvPr/>
        </p:nvSpPr>
        <p:spPr bwMode="auto">
          <a:xfrm rot="-10800000">
            <a:off x="4295775" y="1658938"/>
            <a:ext cx="217488" cy="1308100"/>
          </a:xfrm>
          <a:prstGeom prst="curvedLeftArrow">
            <a:avLst>
              <a:gd name="adj1" fmla="val 120292"/>
              <a:gd name="adj2" fmla="val 24058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30" name="AutoShape 58"/>
          <p:cNvSpPr>
            <a:spLocks noChangeArrowheads="1"/>
          </p:cNvSpPr>
          <p:nvPr/>
        </p:nvSpPr>
        <p:spPr bwMode="auto">
          <a:xfrm rot="-10800000">
            <a:off x="4295775" y="1658938"/>
            <a:ext cx="217488" cy="1308100"/>
          </a:xfrm>
          <a:prstGeom prst="curvedLeftArrow">
            <a:avLst>
              <a:gd name="adj1" fmla="val 120292"/>
              <a:gd name="adj2" fmla="val 24058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31" name="AutoShape 59"/>
          <p:cNvSpPr>
            <a:spLocks noChangeArrowheads="1"/>
          </p:cNvSpPr>
          <p:nvPr/>
        </p:nvSpPr>
        <p:spPr bwMode="auto">
          <a:xfrm>
            <a:off x="4656138" y="1779588"/>
            <a:ext cx="217487" cy="1308100"/>
          </a:xfrm>
          <a:prstGeom prst="curvedLeftArrow">
            <a:avLst>
              <a:gd name="adj1" fmla="val 120292"/>
              <a:gd name="adj2" fmla="val 240584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32" name="AutoShape 60"/>
          <p:cNvSpPr>
            <a:spLocks noChangeArrowheads="1"/>
          </p:cNvSpPr>
          <p:nvPr/>
        </p:nvSpPr>
        <p:spPr bwMode="auto">
          <a:xfrm>
            <a:off x="4656138" y="1768475"/>
            <a:ext cx="217487" cy="1308100"/>
          </a:xfrm>
          <a:prstGeom prst="curvedLeftArrow">
            <a:avLst>
              <a:gd name="adj1" fmla="val 120292"/>
              <a:gd name="adj2" fmla="val 240584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33" name="AutoShape 61"/>
          <p:cNvSpPr>
            <a:spLocks noChangeArrowheads="1"/>
          </p:cNvSpPr>
          <p:nvPr/>
        </p:nvSpPr>
        <p:spPr bwMode="auto">
          <a:xfrm>
            <a:off x="4656138" y="1768475"/>
            <a:ext cx="217487" cy="1308100"/>
          </a:xfrm>
          <a:prstGeom prst="curvedLeftArrow">
            <a:avLst>
              <a:gd name="adj1" fmla="val 120292"/>
              <a:gd name="adj2" fmla="val 240584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134" name="Group 62"/>
          <p:cNvGrpSpPr>
            <a:grpSpLocks/>
          </p:cNvGrpSpPr>
          <p:nvPr/>
        </p:nvGrpSpPr>
        <p:grpSpPr bwMode="auto">
          <a:xfrm>
            <a:off x="3698081" y="3048000"/>
            <a:ext cx="1828800" cy="1001713"/>
            <a:chOff x="2304" y="1968"/>
            <a:chExt cx="1152" cy="631"/>
          </a:xfrm>
        </p:grpSpPr>
        <p:sp>
          <p:nvSpPr>
            <p:cNvPr id="771135" name="Oval 63"/>
            <p:cNvSpPr>
              <a:spLocks noChangeArrowheads="1"/>
            </p:cNvSpPr>
            <p:nvPr/>
          </p:nvSpPr>
          <p:spPr bwMode="auto">
            <a:xfrm>
              <a:off x="2304" y="1968"/>
              <a:ext cx="1152" cy="631"/>
            </a:xfrm>
            <a:prstGeom prst="ellipse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CCCC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4000">
                <a:solidFill>
                  <a:srgbClr val="FF00FF"/>
                </a:solidFill>
                <a:latin typeface="Arial Black" pitchFamily="34" charset="0"/>
              </a:endParaRPr>
            </a:p>
          </p:txBody>
        </p:sp>
        <p:sp>
          <p:nvSpPr>
            <p:cNvPr id="77113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472" y="2115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 Black"/>
                </a:rPr>
                <a:t>Individual</a:t>
              </a:r>
            </a:p>
          </p:txBody>
        </p:sp>
      </p:grpSp>
      <p:grpSp>
        <p:nvGrpSpPr>
          <p:cNvPr id="771137" name="Group 65"/>
          <p:cNvGrpSpPr>
            <a:grpSpLocks/>
          </p:cNvGrpSpPr>
          <p:nvPr/>
        </p:nvGrpSpPr>
        <p:grpSpPr bwMode="auto">
          <a:xfrm>
            <a:off x="2743200" y="1676400"/>
            <a:ext cx="1447800" cy="1295400"/>
            <a:chOff x="1728" y="1056"/>
            <a:chExt cx="912" cy="816"/>
          </a:xfrm>
        </p:grpSpPr>
        <p:sp>
          <p:nvSpPr>
            <p:cNvPr id="771138" name="Oval 66"/>
            <p:cNvSpPr>
              <a:spLocks noChangeArrowheads="1"/>
            </p:cNvSpPr>
            <p:nvPr/>
          </p:nvSpPr>
          <p:spPr bwMode="auto">
            <a:xfrm>
              <a:off x="172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99FF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FF00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771139" name="Text Box 67"/>
            <p:cNvSpPr txBox="1">
              <a:spLocks noChangeArrowheads="1"/>
            </p:cNvSpPr>
            <p:nvPr/>
          </p:nvSpPr>
          <p:spPr bwMode="auto">
            <a:xfrm>
              <a:off x="1776" y="1238"/>
              <a:ext cx="8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400" dirty="0">
                  <a:solidFill>
                    <a:srgbClr val="660066"/>
                  </a:solidFill>
                </a:rPr>
                <a:t>Mind</a:t>
              </a:r>
            </a:p>
          </p:txBody>
        </p:sp>
      </p:grpSp>
      <p:grpSp>
        <p:nvGrpSpPr>
          <p:cNvPr id="771140" name="Group 68"/>
          <p:cNvGrpSpPr>
            <a:grpSpLocks/>
          </p:cNvGrpSpPr>
          <p:nvPr/>
        </p:nvGrpSpPr>
        <p:grpSpPr bwMode="auto">
          <a:xfrm>
            <a:off x="5029200" y="1676400"/>
            <a:ext cx="1447800" cy="1295400"/>
            <a:chOff x="3168" y="1056"/>
            <a:chExt cx="912" cy="816"/>
          </a:xfrm>
        </p:grpSpPr>
        <p:sp>
          <p:nvSpPr>
            <p:cNvPr id="771141" name="Oval 69"/>
            <p:cNvSpPr>
              <a:spLocks noChangeArrowheads="1"/>
            </p:cNvSpPr>
            <p:nvPr/>
          </p:nvSpPr>
          <p:spPr bwMode="auto">
            <a:xfrm>
              <a:off x="316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FF00FF"/>
                  </a:solidFill>
                  <a:latin typeface="Arial Black" pitchFamily="34" charset="0"/>
                </a:rPr>
                <a:t>  </a:t>
              </a:r>
            </a:p>
          </p:txBody>
        </p:sp>
        <p:sp>
          <p:nvSpPr>
            <p:cNvPr id="771142" name="Text Box 70"/>
            <p:cNvSpPr txBox="1">
              <a:spLocks noChangeArrowheads="1"/>
            </p:cNvSpPr>
            <p:nvPr/>
          </p:nvSpPr>
          <p:spPr bwMode="auto">
            <a:xfrm>
              <a:off x="3216" y="1247"/>
              <a:ext cx="8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4400" dirty="0">
                  <a:solidFill>
                    <a:srgbClr val="003300"/>
                  </a:solidFill>
                </a:rPr>
                <a:t>Body</a:t>
              </a:r>
            </a:p>
          </p:txBody>
        </p:sp>
      </p:grpSp>
      <p:sp>
        <p:nvSpPr>
          <p:cNvPr id="771143" name="Text Box 71"/>
          <p:cNvSpPr txBox="1">
            <a:spLocks noChangeArrowheads="1"/>
          </p:cNvSpPr>
          <p:nvPr/>
        </p:nvSpPr>
        <p:spPr bwMode="auto">
          <a:xfrm>
            <a:off x="3124200" y="4191000"/>
            <a:ext cx="29765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0000FF"/>
                </a:solidFill>
                <a:latin typeface="Arial Black" pitchFamily="34" charset="0"/>
              </a:rPr>
              <a:t>Individual</a:t>
            </a:r>
          </a:p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0000FF"/>
                </a:solidFill>
                <a:latin typeface="Arial Black" pitchFamily="34" charset="0"/>
              </a:rPr>
              <a:t>Perfection</a:t>
            </a:r>
          </a:p>
        </p:txBody>
      </p:sp>
      <p:sp>
        <p:nvSpPr>
          <p:cNvPr id="771127" name="AutoShape 55"/>
          <p:cNvSpPr>
            <a:spLocks noChangeArrowheads="1"/>
          </p:cNvSpPr>
          <p:nvPr/>
        </p:nvSpPr>
        <p:spPr bwMode="auto">
          <a:xfrm rot="-16200000">
            <a:off x="438308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26" name="AutoShape 54"/>
          <p:cNvSpPr>
            <a:spLocks noChangeArrowheads="1"/>
          </p:cNvSpPr>
          <p:nvPr/>
        </p:nvSpPr>
        <p:spPr bwMode="auto">
          <a:xfrm rot="-16200000">
            <a:off x="438308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124" name="AutoShape 52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7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1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7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1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1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1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7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1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7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71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7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7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7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11" grpId="0" autoUpdateAnimBg="0"/>
      <p:bldP spid="771123" grpId="0" animBg="1"/>
      <p:bldP spid="771128" grpId="0" animBg="1"/>
      <p:bldP spid="771129" grpId="0" animBg="1"/>
      <p:bldP spid="771130" grpId="0" animBg="1"/>
      <p:bldP spid="771131" grpId="0" animBg="1"/>
      <p:bldP spid="771132" grpId="0" animBg="1"/>
      <p:bldP spid="771133" grpId="0" animBg="1"/>
      <p:bldP spid="771143" grpId="1"/>
      <p:bldP spid="771127" grpId="0" animBg="1"/>
      <p:bldP spid="771126" grpId="0" animBg="1"/>
      <p:bldP spid="771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7" name="Picture 3" descr="praying gir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61" t="19444" r="31061" b="24702"/>
          <a:stretch>
            <a:fillRect/>
          </a:stretch>
        </p:blipFill>
        <p:spPr bwMode="auto">
          <a:xfrm>
            <a:off x="838200" y="1966913"/>
            <a:ext cx="3106738" cy="3748087"/>
          </a:xfrm>
          <a:prstGeom prst="rect">
            <a:avLst/>
          </a:prstGeom>
          <a:noFill/>
        </p:spPr>
      </p:pic>
      <p:pic>
        <p:nvPicPr>
          <p:cNvPr id="81" name="Picture 4" descr="praying bo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17" t="19444" r="33333" b="24913"/>
          <a:stretch>
            <a:fillRect/>
          </a:stretch>
        </p:blipFill>
        <p:spPr bwMode="auto">
          <a:xfrm>
            <a:off x="0" y="1828800"/>
            <a:ext cx="2743200" cy="3733800"/>
          </a:xfrm>
          <a:prstGeom prst="rect">
            <a:avLst/>
          </a:prstGeom>
          <a:noFill/>
        </p:spPr>
      </p:pic>
      <p:pic>
        <p:nvPicPr>
          <p:cNvPr id="764052" name="Picture 148" descr="FEM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19" t="23148" r="31818" b="25464"/>
          <a:stretch>
            <a:fillRect/>
          </a:stretch>
        </p:blipFill>
        <p:spPr bwMode="auto">
          <a:xfrm>
            <a:off x="5848350" y="1219200"/>
            <a:ext cx="3295650" cy="3810000"/>
          </a:xfrm>
          <a:prstGeom prst="rect">
            <a:avLst/>
          </a:prstGeom>
          <a:noFill/>
        </p:spPr>
      </p:pic>
      <p:grpSp>
        <p:nvGrpSpPr>
          <p:cNvPr id="763910" name="Group 6"/>
          <p:cNvGrpSpPr>
            <a:grpSpLocks/>
          </p:cNvGrpSpPr>
          <p:nvPr/>
        </p:nvGrpSpPr>
        <p:grpSpPr bwMode="auto">
          <a:xfrm>
            <a:off x="228600" y="609600"/>
            <a:ext cx="2809875" cy="3352800"/>
            <a:chOff x="144" y="384"/>
            <a:chExt cx="1770" cy="2112"/>
          </a:xfrm>
        </p:grpSpPr>
        <p:grpSp>
          <p:nvGrpSpPr>
            <p:cNvPr id="763911" name="Group 7"/>
            <p:cNvGrpSpPr>
              <a:grpSpLocks/>
            </p:cNvGrpSpPr>
            <p:nvPr/>
          </p:nvGrpSpPr>
          <p:grpSpPr bwMode="auto">
            <a:xfrm>
              <a:off x="743" y="1045"/>
              <a:ext cx="546" cy="900"/>
              <a:chOff x="743" y="1045"/>
              <a:chExt cx="546" cy="900"/>
            </a:xfrm>
          </p:grpSpPr>
          <p:sp>
            <p:nvSpPr>
              <p:cNvPr id="763912" name="AutoShape 8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3" name="AutoShape 9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4" name="AutoShape 10"/>
              <p:cNvSpPr>
                <a:spLocks noChangeArrowheads="1"/>
              </p:cNvSpPr>
              <p:nvPr/>
            </p:nvSpPr>
            <p:spPr bwMode="auto">
              <a:xfrm rot="-5400000">
                <a:off x="937" y="1104"/>
                <a:ext cx="206" cy="499"/>
              </a:xfrm>
              <a:prstGeom prst="curvedLeftArrow">
                <a:avLst>
                  <a:gd name="adj1" fmla="val 48447"/>
                  <a:gd name="adj2" fmla="val 96893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5" name="AutoShape 11"/>
              <p:cNvSpPr>
                <a:spLocks noChangeArrowheads="1"/>
              </p:cNvSpPr>
              <p:nvPr/>
            </p:nvSpPr>
            <p:spPr bwMode="auto">
              <a:xfrm rot="-16200000">
                <a:off x="893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6" name="AutoShape 12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7" name="AutoShape 13"/>
              <p:cNvSpPr>
                <a:spLocks noChangeArrowheads="1"/>
              </p:cNvSpPr>
              <p:nvPr/>
            </p:nvSpPr>
            <p:spPr bwMode="auto">
              <a:xfrm rot="-16200000">
                <a:off x="889" y="1448"/>
                <a:ext cx="207" cy="499"/>
              </a:xfrm>
              <a:prstGeom prst="curvedLeftArrow">
                <a:avLst>
                  <a:gd name="adj1" fmla="val 48213"/>
                  <a:gd name="adj2" fmla="val 96425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8" name="AutoShape 14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19" name="AutoShape 15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0" name="AutoShape 16"/>
              <p:cNvSpPr>
                <a:spLocks noChangeArrowheads="1"/>
              </p:cNvSpPr>
              <p:nvPr/>
            </p:nvSpPr>
            <p:spPr bwMode="auto">
              <a:xfrm rot="-10800000">
                <a:off x="834" y="1045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1" name="AutoShape 17"/>
              <p:cNvSpPr>
                <a:spLocks noChangeArrowheads="1"/>
              </p:cNvSpPr>
              <p:nvPr/>
            </p:nvSpPr>
            <p:spPr bwMode="auto">
              <a:xfrm>
                <a:off x="1061" y="1121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2" name="AutoShape 18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3" name="AutoShape 19"/>
              <p:cNvSpPr>
                <a:spLocks noChangeArrowheads="1"/>
              </p:cNvSpPr>
              <p:nvPr/>
            </p:nvSpPr>
            <p:spPr bwMode="auto">
              <a:xfrm>
                <a:off x="1061" y="1114"/>
                <a:ext cx="137" cy="824"/>
              </a:xfrm>
              <a:prstGeom prst="curvedLeftArrow">
                <a:avLst>
                  <a:gd name="adj1" fmla="val 120292"/>
                  <a:gd name="adj2" fmla="val 240584"/>
                  <a:gd name="adj3" fmla="val 33333"/>
                </a:avLst>
              </a:prstGeom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0" scaled="1"/>
              </a:gradFill>
              <a:ln w="28575">
                <a:solidFill>
                  <a:srgbClr val="99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3924" name="Group 20"/>
            <p:cNvGrpSpPr>
              <a:grpSpLocks/>
            </p:cNvGrpSpPr>
            <p:nvPr/>
          </p:nvGrpSpPr>
          <p:grpSpPr bwMode="auto">
            <a:xfrm>
              <a:off x="144" y="384"/>
              <a:ext cx="1770" cy="2112"/>
              <a:chOff x="144" y="384"/>
              <a:chExt cx="1770" cy="2112"/>
            </a:xfrm>
          </p:grpSpPr>
          <p:grpSp>
            <p:nvGrpSpPr>
              <p:cNvPr id="763925" name="Group 21"/>
              <p:cNvGrpSpPr>
                <a:grpSpLocks/>
              </p:cNvGrpSpPr>
              <p:nvPr/>
            </p:nvGrpSpPr>
            <p:grpSpPr bwMode="auto">
              <a:xfrm>
                <a:off x="605" y="536"/>
                <a:ext cx="780" cy="1124"/>
                <a:chOff x="1380" y="831"/>
                <a:chExt cx="828" cy="1175"/>
              </a:xfrm>
            </p:grpSpPr>
            <p:sp>
              <p:nvSpPr>
                <p:cNvPr id="763926" name="Line 22"/>
                <p:cNvSpPr>
                  <a:spLocks noChangeShapeType="1"/>
                </p:cNvSpPr>
                <p:nvPr/>
              </p:nvSpPr>
              <p:spPr bwMode="auto">
                <a:xfrm rot="2478685">
                  <a:off x="1380" y="880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927" name="Line 23"/>
                <p:cNvSpPr>
                  <a:spLocks noChangeShapeType="1"/>
                </p:cNvSpPr>
                <p:nvPr/>
              </p:nvSpPr>
              <p:spPr bwMode="auto">
                <a:xfrm rot="19038451" flipH="1">
                  <a:off x="2204" y="831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3928" name="Group 24"/>
              <p:cNvGrpSpPr>
                <a:grpSpLocks/>
              </p:cNvGrpSpPr>
              <p:nvPr/>
            </p:nvGrpSpPr>
            <p:grpSpPr bwMode="auto">
              <a:xfrm>
                <a:off x="602" y="1351"/>
                <a:ext cx="796" cy="1107"/>
                <a:chOff x="1377" y="1683"/>
                <a:chExt cx="845" cy="1157"/>
              </a:xfrm>
            </p:grpSpPr>
            <p:sp>
              <p:nvSpPr>
                <p:cNvPr id="763929" name="Line 25"/>
                <p:cNvSpPr>
                  <a:spLocks noChangeShapeType="1"/>
                </p:cNvSpPr>
                <p:nvPr/>
              </p:nvSpPr>
              <p:spPr bwMode="auto">
                <a:xfrm rot="19176174" flipH="1">
                  <a:off x="1377" y="1683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930" name="Line 26"/>
                <p:cNvSpPr>
                  <a:spLocks noChangeShapeType="1"/>
                </p:cNvSpPr>
                <p:nvPr/>
              </p:nvSpPr>
              <p:spPr bwMode="auto">
                <a:xfrm rot="2478685">
                  <a:off x="2218" y="1714"/>
                  <a:ext cx="4" cy="1126"/>
                </a:xfrm>
                <a:prstGeom prst="line">
                  <a:avLst/>
                </a:prstGeom>
                <a:noFill/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3931" name="Group 27"/>
              <p:cNvGrpSpPr>
                <a:grpSpLocks/>
              </p:cNvGrpSpPr>
              <p:nvPr/>
            </p:nvGrpSpPr>
            <p:grpSpPr bwMode="auto">
              <a:xfrm>
                <a:off x="144" y="1259"/>
                <a:ext cx="607" cy="502"/>
                <a:chOff x="2153" y="1299"/>
                <a:chExt cx="644" cy="525"/>
              </a:xfrm>
            </p:grpSpPr>
            <p:sp>
              <p:nvSpPr>
                <p:cNvPr id="763932" name="Oval 28"/>
                <p:cNvSpPr>
                  <a:spLocks noChangeArrowheads="1"/>
                </p:cNvSpPr>
                <p:nvPr/>
              </p:nvSpPr>
              <p:spPr bwMode="auto">
                <a:xfrm>
                  <a:off x="2153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Lef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639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163" y="1454"/>
                  <a:ext cx="625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9900CC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660066"/>
                      </a:solidFill>
                    </a:rPr>
                    <a:t>Mind</a:t>
                  </a:r>
                  <a:endParaRPr lang="en-US" sz="28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63934" name="Group 30"/>
              <p:cNvGrpSpPr>
                <a:grpSpLocks/>
              </p:cNvGrpSpPr>
              <p:nvPr/>
            </p:nvGrpSpPr>
            <p:grpSpPr bwMode="auto">
              <a:xfrm>
                <a:off x="1294" y="1259"/>
                <a:ext cx="620" cy="502"/>
                <a:chOff x="3374" y="1299"/>
                <a:chExt cx="658" cy="525"/>
              </a:xfrm>
            </p:grpSpPr>
            <p:sp>
              <p:nvSpPr>
                <p:cNvPr id="763935" name="Oval 31"/>
                <p:cNvSpPr>
                  <a:spLocks noChangeArrowheads="1"/>
                </p:cNvSpPr>
                <p:nvPr/>
              </p:nvSpPr>
              <p:spPr bwMode="auto">
                <a:xfrm>
                  <a:off x="3374" y="1299"/>
                  <a:ext cx="644" cy="52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Right"/>
                  <a:lightRig rig="legacyNormal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FF99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7639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08" y="1454"/>
                  <a:ext cx="6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endParaRPr lang="en-US" sz="200">
                    <a:solidFill>
                      <a:srgbClr val="008000"/>
                    </a:solidFill>
                  </a:endParaRPr>
                </a:p>
                <a:p>
                  <a:pPr>
                    <a:lnSpc>
                      <a:spcPct val="75000"/>
                    </a:lnSpc>
                  </a:pPr>
                  <a:r>
                    <a:rPr lang="en-US" sz="2800">
                      <a:solidFill>
                        <a:srgbClr val="003300"/>
                      </a:solidFill>
                    </a:rPr>
                    <a:t>Body</a:t>
                  </a:r>
                  <a:endParaRPr lang="en-US" sz="2800">
                    <a:solidFill>
                      <a:srgbClr val="00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63937" name="Group 33"/>
              <p:cNvGrpSpPr>
                <a:grpSpLocks/>
              </p:cNvGrpSpPr>
              <p:nvPr/>
            </p:nvGrpSpPr>
            <p:grpSpPr bwMode="auto">
              <a:xfrm>
                <a:off x="706" y="1995"/>
                <a:ext cx="633" cy="501"/>
                <a:chOff x="706" y="2043"/>
                <a:chExt cx="633" cy="501"/>
              </a:xfrm>
            </p:grpSpPr>
            <p:sp>
              <p:nvSpPr>
                <p:cNvPr id="763938" name="Oval 34"/>
                <p:cNvSpPr>
                  <a:spLocks noChangeArrowheads="1"/>
                </p:cNvSpPr>
                <p:nvPr/>
              </p:nvSpPr>
              <p:spPr bwMode="auto">
                <a:xfrm>
                  <a:off x="720" y="2043"/>
                  <a:ext cx="605" cy="5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6393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06" y="2166"/>
                  <a:ext cx="633" cy="3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200" b="1">
                    <a:solidFill>
                      <a:srgbClr val="6600CC"/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Indi-</a:t>
                  </a:r>
                </a:p>
                <a:p>
                  <a:pPr>
                    <a:lnSpc>
                      <a:spcPct val="50000"/>
                    </a:lnSpc>
                  </a:pPr>
                  <a:r>
                    <a:rPr lang="en-US" sz="2800">
                      <a:solidFill>
                        <a:srgbClr val="800000"/>
                      </a:solidFill>
                      <a:latin typeface="Fette Engschrift" pitchFamily="2" charset="0"/>
                    </a:rPr>
                    <a:t>vidual</a:t>
                  </a:r>
                </a:p>
              </p:txBody>
            </p:sp>
          </p:grpSp>
          <p:grpSp>
            <p:nvGrpSpPr>
              <p:cNvPr id="763940" name="Group 36"/>
              <p:cNvGrpSpPr>
                <a:grpSpLocks/>
              </p:cNvGrpSpPr>
              <p:nvPr/>
            </p:nvGrpSpPr>
            <p:grpSpPr bwMode="auto">
              <a:xfrm>
                <a:off x="687" y="384"/>
                <a:ext cx="659" cy="584"/>
                <a:chOff x="1467" y="672"/>
                <a:chExt cx="700" cy="611"/>
              </a:xfrm>
            </p:grpSpPr>
            <p:sp>
              <p:nvSpPr>
                <p:cNvPr id="763941" name="Oval 37"/>
                <p:cNvSpPr>
                  <a:spLocks noChangeArrowheads="1"/>
                </p:cNvSpPr>
                <p:nvPr/>
              </p:nvSpPr>
              <p:spPr bwMode="auto">
                <a:xfrm>
                  <a:off x="1467" y="672"/>
                  <a:ext cx="700" cy="6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round/>
                  <a:headEnd/>
                  <a:tailEnd/>
                </a:ln>
                <a:effectLst/>
                <a:scene3d>
                  <a:camera prst="legacyPerspectiveTop"/>
                  <a:lightRig rig="legacyNormal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en-US" sz="4800" b="1">
                    <a:solidFill>
                      <a:srgbClr val="6600CC"/>
                    </a:solidFill>
                  </a:endParaRPr>
                </a:p>
              </p:txBody>
            </p:sp>
            <p:sp>
              <p:nvSpPr>
                <p:cNvPr id="763942" name="WordArt 3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36" y="851"/>
                  <a:ext cx="541" cy="25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>
                      <a:ln w="38100">
                        <a:solidFill>
                          <a:srgbClr val="6600CC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CCECFF"/>
                          </a:gs>
                          <a:gs pos="50000">
                            <a:schemeClr val="bg1"/>
                          </a:gs>
                          <a:gs pos="100000">
                            <a:srgbClr val="CCECFF"/>
                          </a:gs>
                        </a:gsLst>
                        <a:lin ang="2700000" scaled="1"/>
                      </a:gradFill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latin typeface="Impact"/>
                    </a:rPr>
                    <a:t>God</a:t>
                  </a:r>
                </a:p>
              </p:txBody>
            </p:sp>
          </p:grpSp>
        </p:grpSp>
      </p:grpSp>
      <p:sp>
        <p:nvSpPr>
          <p:cNvPr id="763944" name="AutoShape 40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45" name="AutoShape 41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46" name="AutoShape 42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47" name="AutoShape 43"/>
          <p:cNvSpPr>
            <a:spLocks noChangeArrowheads="1"/>
          </p:cNvSpPr>
          <p:nvPr/>
        </p:nvSpPr>
        <p:spPr bwMode="auto">
          <a:xfrm rot="-16200000">
            <a:off x="438943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48" name="AutoShape 44"/>
          <p:cNvSpPr>
            <a:spLocks noChangeArrowheads="1"/>
          </p:cNvSpPr>
          <p:nvPr/>
        </p:nvSpPr>
        <p:spPr bwMode="auto">
          <a:xfrm rot="-16200000">
            <a:off x="438308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49" name="AutoShape 45"/>
          <p:cNvSpPr>
            <a:spLocks noChangeArrowheads="1"/>
          </p:cNvSpPr>
          <p:nvPr/>
        </p:nvSpPr>
        <p:spPr bwMode="auto">
          <a:xfrm rot="-16200000">
            <a:off x="438308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50" name="AutoShape 46"/>
          <p:cNvSpPr>
            <a:spLocks noChangeArrowheads="1"/>
          </p:cNvSpPr>
          <p:nvPr/>
        </p:nvSpPr>
        <p:spPr bwMode="auto">
          <a:xfrm rot="-10800000">
            <a:off x="4295775" y="1658938"/>
            <a:ext cx="217488" cy="1308100"/>
          </a:xfrm>
          <a:prstGeom prst="curvedLeftArrow">
            <a:avLst>
              <a:gd name="adj1" fmla="val 120292"/>
              <a:gd name="adj2" fmla="val 24058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53" name="AutoShape 49"/>
          <p:cNvSpPr>
            <a:spLocks noChangeArrowheads="1"/>
          </p:cNvSpPr>
          <p:nvPr/>
        </p:nvSpPr>
        <p:spPr bwMode="auto">
          <a:xfrm>
            <a:off x="4656138" y="1779588"/>
            <a:ext cx="217487" cy="1308100"/>
          </a:xfrm>
          <a:prstGeom prst="curvedLeftArrow">
            <a:avLst>
              <a:gd name="adj1" fmla="val 120292"/>
              <a:gd name="adj2" fmla="val 240584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3956" name="Group 52"/>
          <p:cNvGrpSpPr>
            <a:grpSpLocks/>
          </p:cNvGrpSpPr>
          <p:nvPr/>
        </p:nvGrpSpPr>
        <p:grpSpPr bwMode="auto">
          <a:xfrm>
            <a:off x="3124200" y="609600"/>
            <a:ext cx="2886075" cy="3352800"/>
            <a:chOff x="1968" y="384"/>
            <a:chExt cx="1818" cy="2112"/>
          </a:xfrm>
        </p:grpSpPr>
        <p:grpSp>
          <p:nvGrpSpPr>
            <p:cNvPr id="763957" name="Group 53"/>
            <p:cNvGrpSpPr>
              <a:grpSpLocks/>
            </p:cNvGrpSpPr>
            <p:nvPr/>
          </p:nvGrpSpPr>
          <p:grpSpPr bwMode="auto">
            <a:xfrm>
              <a:off x="2477" y="536"/>
              <a:ext cx="780" cy="1124"/>
              <a:chOff x="1380" y="831"/>
              <a:chExt cx="828" cy="1175"/>
            </a:xfrm>
          </p:grpSpPr>
          <p:sp>
            <p:nvSpPr>
              <p:cNvPr id="763958" name="Line 54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59" name="Line 55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3960" name="Group 56"/>
            <p:cNvGrpSpPr>
              <a:grpSpLocks/>
            </p:cNvGrpSpPr>
            <p:nvPr/>
          </p:nvGrpSpPr>
          <p:grpSpPr bwMode="auto">
            <a:xfrm>
              <a:off x="2474" y="1351"/>
              <a:ext cx="796" cy="1107"/>
              <a:chOff x="1377" y="1683"/>
              <a:chExt cx="845" cy="1157"/>
            </a:xfrm>
          </p:grpSpPr>
          <p:sp>
            <p:nvSpPr>
              <p:cNvPr id="763961" name="Line 57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62" name="Line 58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3963" name="Group 59"/>
            <p:cNvGrpSpPr>
              <a:grpSpLocks/>
            </p:cNvGrpSpPr>
            <p:nvPr/>
          </p:nvGrpSpPr>
          <p:grpSpPr bwMode="auto">
            <a:xfrm>
              <a:off x="1968" y="1259"/>
              <a:ext cx="720" cy="502"/>
              <a:chOff x="1968" y="1259"/>
              <a:chExt cx="720" cy="502"/>
            </a:xfrm>
          </p:grpSpPr>
          <p:sp>
            <p:nvSpPr>
              <p:cNvPr id="763964" name="Oval 60"/>
              <p:cNvSpPr>
                <a:spLocks noChangeArrowheads="1"/>
              </p:cNvSpPr>
              <p:nvPr/>
            </p:nvSpPr>
            <p:spPr bwMode="auto">
              <a:xfrm>
                <a:off x="2016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3965" name="Text Box 61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72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9900CC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sz="2800">
                    <a:solidFill>
                      <a:srgbClr val="660066"/>
                    </a:solidFill>
                  </a:rPr>
                  <a:t>Adam</a:t>
                </a:r>
                <a:endParaRPr lang="en-US" sz="2800">
                  <a:solidFill>
                    <a:srgbClr val="6600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966" name="Group 62"/>
            <p:cNvGrpSpPr>
              <a:grpSpLocks/>
            </p:cNvGrpSpPr>
            <p:nvPr/>
          </p:nvGrpSpPr>
          <p:grpSpPr bwMode="auto">
            <a:xfrm>
              <a:off x="3166" y="1259"/>
              <a:ext cx="620" cy="502"/>
              <a:chOff x="3166" y="1259"/>
              <a:chExt cx="620" cy="502"/>
            </a:xfrm>
          </p:grpSpPr>
          <p:sp>
            <p:nvSpPr>
              <p:cNvPr id="763967" name="Oval 63"/>
              <p:cNvSpPr>
                <a:spLocks noChangeArrowheads="1"/>
              </p:cNvSpPr>
              <p:nvPr/>
            </p:nvSpPr>
            <p:spPr bwMode="auto">
              <a:xfrm>
                <a:off x="3166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3968" name="Text Box 64"/>
              <p:cNvSpPr txBox="1">
                <a:spLocks noChangeArrowheads="1"/>
              </p:cNvSpPr>
              <p:nvPr/>
            </p:nvSpPr>
            <p:spPr bwMode="auto">
              <a:xfrm>
                <a:off x="3198" y="1407"/>
                <a:ext cx="58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008000"/>
                  </a:solidFill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>
                    <a:solidFill>
                      <a:srgbClr val="003300"/>
                    </a:solidFill>
                  </a:rPr>
                  <a:t>Eve</a:t>
                </a:r>
                <a:endParaRPr lang="en-US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63969" name="Group 65"/>
            <p:cNvGrpSpPr>
              <a:grpSpLocks/>
            </p:cNvGrpSpPr>
            <p:nvPr/>
          </p:nvGrpSpPr>
          <p:grpSpPr bwMode="auto">
            <a:xfrm>
              <a:off x="2544" y="1995"/>
              <a:ext cx="734" cy="501"/>
              <a:chOff x="672" y="2043"/>
              <a:chExt cx="734" cy="501"/>
            </a:xfrm>
          </p:grpSpPr>
          <p:sp>
            <p:nvSpPr>
              <p:cNvPr id="763970" name="Oval 66"/>
              <p:cNvSpPr>
                <a:spLocks noChangeArrowheads="1"/>
              </p:cNvSpPr>
              <p:nvPr/>
            </p:nvSpPr>
            <p:spPr bwMode="auto">
              <a:xfrm>
                <a:off x="720" y="2043"/>
                <a:ext cx="605" cy="50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2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3971" name="Text Box 67"/>
              <p:cNvSpPr txBox="1">
                <a:spLocks noChangeArrowheads="1"/>
              </p:cNvSpPr>
              <p:nvPr/>
            </p:nvSpPr>
            <p:spPr bwMode="auto">
              <a:xfrm>
                <a:off x="672" y="2208"/>
                <a:ext cx="7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200" b="1">
                  <a:solidFill>
                    <a:srgbClr val="6600CC"/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sz="2800">
                    <a:solidFill>
                      <a:srgbClr val="800000"/>
                    </a:solidFill>
                    <a:latin typeface="Fette Engschrift" pitchFamily="2" charset="0"/>
                  </a:rPr>
                  <a:t>Children</a:t>
                </a:r>
              </a:p>
            </p:txBody>
          </p:sp>
        </p:grpSp>
        <p:grpSp>
          <p:nvGrpSpPr>
            <p:cNvPr id="763972" name="Group 68"/>
            <p:cNvGrpSpPr>
              <a:grpSpLocks/>
            </p:cNvGrpSpPr>
            <p:nvPr/>
          </p:nvGrpSpPr>
          <p:grpSpPr bwMode="auto">
            <a:xfrm>
              <a:off x="2559" y="384"/>
              <a:ext cx="659" cy="584"/>
              <a:chOff x="1467" y="672"/>
              <a:chExt cx="700" cy="611"/>
            </a:xfrm>
          </p:grpSpPr>
          <p:sp>
            <p:nvSpPr>
              <p:cNvPr id="763973" name="Oval 69"/>
              <p:cNvSpPr>
                <a:spLocks noChangeArrowheads="1"/>
              </p:cNvSpPr>
              <p:nvPr/>
            </p:nvSpPr>
            <p:spPr bwMode="auto">
              <a:xfrm>
                <a:off x="1467" y="672"/>
                <a:ext cx="700" cy="61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3974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6" y="851"/>
                <a:ext cx="541" cy="2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God</a:t>
                </a:r>
              </a:p>
            </p:txBody>
          </p:sp>
        </p:grpSp>
      </p:grpSp>
      <p:sp>
        <p:nvSpPr>
          <p:cNvPr id="764010" name="Text Box 106"/>
          <p:cNvSpPr txBox="1">
            <a:spLocks noChangeArrowheads="1"/>
          </p:cNvSpPr>
          <p:nvPr/>
        </p:nvSpPr>
        <p:spPr bwMode="auto">
          <a:xfrm>
            <a:off x="452438" y="4067175"/>
            <a:ext cx="22145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Individual</a:t>
            </a:r>
          </a:p>
          <a:p>
            <a:pPr>
              <a:lnSpc>
                <a:spcPct val="75000"/>
              </a:lnSpc>
            </a:pP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Perfection</a:t>
            </a:r>
          </a:p>
        </p:txBody>
      </p:sp>
      <p:sp>
        <p:nvSpPr>
          <p:cNvPr id="764019" name="Text Box 115"/>
          <p:cNvSpPr txBox="1">
            <a:spLocks noChangeArrowheads="1"/>
          </p:cNvSpPr>
          <p:nvPr/>
        </p:nvSpPr>
        <p:spPr bwMode="auto">
          <a:xfrm>
            <a:off x="381000" y="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1.1  The Completion of God’s Purpose of Creation</a:t>
            </a:r>
          </a:p>
        </p:txBody>
      </p:sp>
      <p:grpSp>
        <p:nvGrpSpPr>
          <p:cNvPr id="764049" name="Group 145"/>
          <p:cNvGrpSpPr>
            <a:grpSpLocks/>
          </p:cNvGrpSpPr>
          <p:nvPr/>
        </p:nvGrpSpPr>
        <p:grpSpPr bwMode="auto">
          <a:xfrm>
            <a:off x="3667125" y="3189288"/>
            <a:ext cx="1828800" cy="1001712"/>
            <a:chOff x="2304" y="1920"/>
            <a:chExt cx="1152" cy="631"/>
          </a:xfrm>
        </p:grpSpPr>
        <p:sp>
          <p:nvSpPr>
            <p:cNvPr id="764027" name="Oval 123"/>
            <p:cNvSpPr>
              <a:spLocks noChangeArrowheads="1"/>
            </p:cNvSpPr>
            <p:nvPr/>
          </p:nvSpPr>
          <p:spPr bwMode="auto">
            <a:xfrm>
              <a:off x="2304" y="1920"/>
              <a:ext cx="1152" cy="631"/>
            </a:xfrm>
            <a:prstGeom prst="ellipse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CCCC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4000">
                <a:solidFill>
                  <a:srgbClr val="FF00FF"/>
                </a:solidFill>
                <a:latin typeface="Arial Black" pitchFamily="34" charset="0"/>
              </a:endParaRPr>
            </a:p>
          </p:txBody>
        </p:sp>
        <p:sp>
          <p:nvSpPr>
            <p:cNvPr id="764028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2472" y="2067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 Black"/>
                </a:rPr>
                <a:t>Children</a:t>
              </a:r>
            </a:p>
          </p:txBody>
        </p:sp>
      </p:grpSp>
      <p:grpSp>
        <p:nvGrpSpPr>
          <p:cNvPr id="764035" name="Group 131"/>
          <p:cNvGrpSpPr>
            <a:grpSpLocks/>
          </p:cNvGrpSpPr>
          <p:nvPr/>
        </p:nvGrpSpPr>
        <p:grpSpPr bwMode="auto">
          <a:xfrm>
            <a:off x="2743200" y="1676400"/>
            <a:ext cx="1447800" cy="1295400"/>
            <a:chOff x="1728" y="1056"/>
            <a:chExt cx="912" cy="816"/>
          </a:xfrm>
        </p:grpSpPr>
        <p:sp>
          <p:nvSpPr>
            <p:cNvPr id="764030" name="Oval 126"/>
            <p:cNvSpPr>
              <a:spLocks noChangeArrowheads="1"/>
            </p:cNvSpPr>
            <p:nvPr/>
          </p:nvSpPr>
          <p:spPr bwMode="auto">
            <a:xfrm>
              <a:off x="172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99FF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FF00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764031" name="Text Box 127"/>
            <p:cNvSpPr txBox="1">
              <a:spLocks noChangeArrowheads="1"/>
            </p:cNvSpPr>
            <p:nvPr/>
          </p:nvSpPr>
          <p:spPr bwMode="auto">
            <a:xfrm>
              <a:off x="1728" y="1238"/>
              <a:ext cx="91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4200" dirty="0">
                  <a:solidFill>
                    <a:srgbClr val="660066"/>
                  </a:solidFill>
                </a:rPr>
                <a:t>Adam</a:t>
              </a:r>
            </a:p>
          </p:txBody>
        </p:sp>
      </p:grpSp>
      <p:grpSp>
        <p:nvGrpSpPr>
          <p:cNvPr id="764032" name="Group 128"/>
          <p:cNvGrpSpPr>
            <a:grpSpLocks/>
          </p:cNvGrpSpPr>
          <p:nvPr/>
        </p:nvGrpSpPr>
        <p:grpSpPr bwMode="auto">
          <a:xfrm>
            <a:off x="5029200" y="1676400"/>
            <a:ext cx="1447800" cy="1295400"/>
            <a:chOff x="3168" y="1056"/>
            <a:chExt cx="912" cy="816"/>
          </a:xfrm>
        </p:grpSpPr>
        <p:sp>
          <p:nvSpPr>
            <p:cNvPr id="764033" name="Oval 129"/>
            <p:cNvSpPr>
              <a:spLocks noChangeArrowheads="1"/>
            </p:cNvSpPr>
            <p:nvPr/>
          </p:nvSpPr>
          <p:spPr bwMode="auto">
            <a:xfrm>
              <a:off x="316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FF00FF"/>
                  </a:solidFill>
                  <a:latin typeface="Arial Black" pitchFamily="34" charset="0"/>
                </a:rPr>
                <a:t>  </a:t>
              </a:r>
            </a:p>
          </p:txBody>
        </p:sp>
        <p:sp>
          <p:nvSpPr>
            <p:cNvPr id="764034" name="Text Box 130"/>
            <p:cNvSpPr txBox="1">
              <a:spLocks noChangeArrowheads="1"/>
            </p:cNvSpPr>
            <p:nvPr/>
          </p:nvSpPr>
          <p:spPr bwMode="auto">
            <a:xfrm>
              <a:off x="3216" y="1247"/>
              <a:ext cx="86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800" dirty="0">
                  <a:solidFill>
                    <a:srgbClr val="003300"/>
                  </a:solidFill>
                </a:rPr>
                <a:t>Eve</a:t>
              </a:r>
            </a:p>
          </p:txBody>
        </p:sp>
      </p:grpSp>
      <p:sp>
        <p:nvSpPr>
          <p:cNvPr id="764048" name="Rectangle 14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4056" name="Group 152"/>
          <p:cNvGrpSpPr>
            <a:grpSpLocks/>
          </p:cNvGrpSpPr>
          <p:nvPr/>
        </p:nvGrpSpPr>
        <p:grpSpPr bwMode="auto">
          <a:xfrm>
            <a:off x="838200" y="5461000"/>
            <a:ext cx="7315200" cy="1244600"/>
            <a:chOff x="336" y="3440"/>
            <a:chExt cx="4608" cy="784"/>
          </a:xfrm>
        </p:grpSpPr>
        <p:sp>
          <p:nvSpPr>
            <p:cNvPr id="764038" name="Text Box 134"/>
            <p:cNvSpPr txBox="1">
              <a:spLocks noChangeArrowheads="1"/>
            </p:cNvSpPr>
            <p:nvPr/>
          </p:nvSpPr>
          <p:spPr bwMode="auto">
            <a:xfrm>
              <a:off x="576" y="3450"/>
              <a:ext cx="4368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Had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Adam 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and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Eve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reached perfection, they would have borne good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children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founded a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sinless family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society in complete concordance with God’s blessings.  They would have founded one great family with the same parents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 81).</a:t>
              </a:r>
            </a:p>
          </p:txBody>
        </p:sp>
        <p:sp>
          <p:nvSpPr>
            <p:cNvPr id="764039" name="Text Box 135"/>
            <p:cNvSpPr txBox="1">
              <a:spLocks noChangeArrowheads="1"/>
            </p:cNvSpPr>
            <p:nvPr/>
          </p:nvSpPr>
          <p:spPr bwMode="auto">
            <a:xfrm>
              <a:off x="336" y="3440"/>
              <a:ext cx="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64050" name="Text Box 146"/>
          <p:cNvSpPr txBox="1">
            <a:spLocks noChangeArrowheads="1"/>
          </p:cNvSpPr>
          <p:nvPr/>
        </p:nvSpPr>
        <p:spPr bwMode="auto">
          <a:xfrm>
            <a:off x="3124200" y="4340225"/>
            <a:ext cx="29146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5C5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0000FF"/>
                </a:solidFill>
                <a:latin typeface="Arial Black" pitchFamily="34" charset="0"/>
              </a:rPr>
              <a:t>Family</a:t>
            </a:r>
          </a:p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0000FF"/>
                </a:solidFill>
                <a:latin typeface="Arial Black" pitchFamily="34" charset="0"/>
              </a:rPr>
              <a:t>Perfection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63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3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63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3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7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6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44" grpId="0" animBg="1"/>
      <p:bldP spid="763945" grpId="0" animBg="1"/>
      <p:bldP spid="763946" grpId="0" animBg="1"/>
      <p:bldP spid="763947" grpId="0" animBg="1"/>
      <p:bldP spid="763948" grpId="0" animBg="1"/>
      <p:bldP spid="763949" grpId="0" animBg="1"/>
      <p:bldP spid="763950" grpId="0" animBg="1"/>
      <p:bldP spid="763953" grpId="0" animBg="1"/>
      <p:bldP spid="7640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 descr="SP08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t="24443" r="4808" b="2570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0" y="5257800"/>
            <a:ext cx="9144000" cy="1592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9196" name="Group 172"/>
          <p:cNvGrpSpPr>
            <a:grpSpLocks/>
          </p:cNvGrpSpPr>
          <p:nvPr/>
        </p:nvGrpSpPr>
        <p:grpSpPr bwMode="auto">
          <a:xfrm>
            <a:off x="685800" y="5726113"/>
            <a:ext cx="7848600" cy="750887"/>
            <a:chOff x="624" y="3408"/>
            <a:chExt cx="4944" cy="473"/>
          </a:xfrm>
        </p:grpSpPr>
        <p:sp>
          <p:nvSpPr>
            <p:cNvPr id="769029" name="Text Box 5"/>
            <p:cNvSpPr txBox="1">
              <a:spLocks noChangeArrowheads="1"/>
            </p:cNvSpPr>
            <p:nvPr/>
          </p:nvSpPr>
          <p:spPr bwMode="auto">
            <a:xfrm>
              <a:off x="864" y="3431"/>
              <a:ext cx="470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People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of perfected character should advance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science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create an extremely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pleasant social and living environment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b="1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69030" name="Text Box 6"/>
            <p:cNvSpPr txBox="1">
              <a:spLocks noChangeArrowheads="1"/>
            </p:cNvSpPr>
            <p:nvPr/>
          </p:nvSpPr>
          <p:spPr bwMode="auto">
            <a:xfrm>
              <a:off x="624" y="3408"/>
              <a:ext cx="2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69057" name="Picture 33" descr="hi030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636713"/>
            <a:ext cx="2209800" cy="1677987"/>
          </a:xfrm>
          <a:prstGeom prst="rect">
            <a:avLst/>
          </a:prstGeom>
          <a:noFill/>
        </p:spPr>
      </p:pic>
      <p:pic>
        <p:nvPicPr>
          <p:cNvPr id="769058" name="Picture 34" descr="satelli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22" t="44825" r="41666" b="44444"/>
          <a:stretch>
            <a:fillRect/>
          </a:stretch>
        </p:blipFill>
        <p:spPr bwMode="auto">
          <a:xfrm>
            <a:off x="7219246" y="838201"/>
            <a:ext cx="1467554" cy="761999"/>
          </a:xfrm>
          <a:prstGeom prst="rect">
            <a:avLst/>
          </a:prstGeom>
          <a:noFill/>
        </p:spPr>
      </p:pic>
      <p:pic>
        <p:nvPicPr>
          <p:cNvPr id="769060" name="Picture 36" descr="v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1798638" cy="1692275"/>
          </a:xfrm>
          <a:prstGeom prst="rect">
            <a:avLst/>
          </a:prstGeom>
          <a:noFill/>
        </p:spPr>
      </p:pic>
      <p:pic>
        <p:nvPicPr>
          <p:cNvPr id="769062" name="Picture 38" descr="wmwk0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514600"/>
            <a:ext cx="1435100" cy="2663825"/>
          </a:xfrm>
          <a:prstGeom prst="rect">
            <a:avLst/>
          </a:prstGeom>
          <a:noFill/>
        </p:spPr>
      </p:pic>
      <p:pic>
        <p:nvPicPr>
          <p:cNvPr id="769063" name="Picture 39" descr="astronau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81" t="35937" r="43182" b="35185"/>
          <a:stretch>
            <a:fillRect/>
          </a:stretch>
        </p:blipFill>
        <p:spPr bwMode="auto">
          <a:xfrm>
            <a:off x="2197582" y="609600"/>
            <a:ext cx="1231418" cy="2133600"/>
          </a:xfrm>
          <a:prstGeom prst="rect">
            <a:avLst/>
          </a:prstGeom>
          <a:noFill/>
        </p:spPr>
      </p:pic>
      <p:pic>
        <p:nvPicPr>
          <p:cNvPr id="769064" name="Picture 40" descr="SHTLCVE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990600"/>
            <a:ext cx="1143000" cy="965200"/>
          </a:xfrm>
          <a:prstGeom prst="rect">
            <a:avLst/>
          </a:prstGeom>
          <a:noFill/>
        </p:spPr>
      </p:pic>
      <p:pic>
        <p:nvPicPr>
          <p:cNvPr id="769065" name="Picture 41" descr="DSPSA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2205038"/>
            <a:ext cx="990600" cy="766762"/>
          </a:xfrm>
          <a:prstGeom prst="rect">
            <a:avLst/>
          </a:prstGeom>
          <a:noFill/>
        </p:spPr>
      </p:pic>
      <p:sp>
        <p:nvSpPr>
          <p:cNvPr id="769070" name="Text Box 46"/>
          <p:cNvSpPr txBox="1">
            <a:spLocks noChangeArrowheads="1"/>
          </p:cNvSpPr>
          <p:nvPr/>
        </p:nvSpPr>
        <p:spPr bwMode="auto">
          <a:xfrm>
            <a:off x="381000" y="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66FFFF"/>
                </a:solidFill>
              </a:rPr>
              <a:t>1.1  The Completion of God’s Purpose of Creation</a:t>
            </a:r>
          </a:p>
        </p:txBody>
      </p:sp>
      <p:sp>
        <p:nvSpPr>
          <p:cNvPr id="769163" name="AutoShape 139"/>
          <p:cNvSpPr>
            <a:spLocks noChangeArrowheads="1"/>
          </p:cNvSpPr>
          <p:nvPr/>
        </p:nvSpPr>
        <p:spPr bwMode="auto">
          <a:xfrm rot="-5400000">
            <a:off x="4458494" y="1753394"/>
            <a:ext cx="327025" cy="792163"/>
          </a:xfrm>
          <a:prstGeom prst="curvedLeftArrow">
            <a:avLst>
              <a:gd name="adj1" fmla="val 48447"/>
              <a:gd name="adj2" fmla="val 9689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172" name="AutoShape 148"/>
          <p:cNvSpPr>
            <a:spLocks noChangeArrowheads="1"/>
          </p:cNvSpPr>
          <p:nvPr/>
        </p:nvSpPr>
        <p:spPr bwMode="auto">
          <a:xfrm rot="-16200000">
            <a:off x="4383087" y="2298701"/>
            <a:ext cx="328613" cy="792162"/>
          </a:xfrm>
          <a:prstGeom prst="curvedLeftArrow">
            <a:avLst>
              <a:gd name="adj1" fmla="val 48212"/>
              <a:gd name="adj2" fmla="val 96425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9195" name="Group 171"/>
          <p:cNvGrpSpPr>
            <a:grpSpLocks/>
          </p:cNvGrpSpPr>
          <p:nvPr/>
        </p:nvGrpSpPr>
        <p:grpSpPr bwMode="auto">
          <a:xfrm>
            <a:off x="3124200" y="609600"/>
            <a:ext cx="2971800" cy="3352800"/>
            <a:chOff x="1968" y="384"/>
            <a:chExt cx="1872" cy="2112"/>
          </a:xfrm>
        </p:grpSpPr>
        <p:grpSp>
          <p:nvGrpSpPr>
            <p:cNvPr id="769175" name="Group 151"/>
            <p:cNvGrpSpPr>
              <a:grpSpLocks/>
            </p:cNvGrpSpPr>
            <p:nvPr/>
          </p:nvGrpSpPr>
          <p:grpSpPr bwMode="auto">
            <a:xfrm>
              <a:off x="2477" y="536"/>
              <a:ext cx="780" cy="1124"/>
              <a:chOff x="1380" y="831"/>
              <a:chExt cx="828" cy="1175"/>
            </a:xfrm>
          </p:grpSpPr>
          <p:sp>
            <p:nvSpPr>
              <p:cNvPr id="769176" name="Line 152"/>
              <p:cNvSpPr>
                <a:spLocks noChangeShapeType="1"/>
              </p:cNvSpPr>
              <p:nvPr/>
            </p:nvSpPr>
            <p:spPr bwMode="auto">
              <a:xfrm rot="2478685">
                <a:off x="1380" y="880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7" name="Line 153"/>
              <p:cNvSpPr>
                <a:spLocks noChangeShapeType="1"/>
              </p:cNvSpPr>
              <p:nvPr/>
            </p:nvSpPr>
            <p:spPr bwMode="auto">
              <a:xfrm rot="19038451" flipH="1">
                <a:off x="2204" y="831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78" name="Group 154"/>
            <p:cNvGrpSpPr>
              <a:grpSpLocks/>
            </p:cNvGrpSpPr>
            <p:nvPr/>
          </p:nvGrpSpPr>
          <p:grpSpPr bwMode="auto">
            <a:xfrm>
              <a:off x="2474" y="1351"/>
              <a:ext cx="796" cy="1107"/>
              <a:chOff x="1377" y="1683"/>
              <a:chExt cx="845" cy="1157"/>
            </a:xfrm>
          </p:grpSpPr>
          <p:sp>
            <p:nvSpPr>
              <p:cNvPr id="769179" name="Line 155"/>
              <p:cNvSpPr>
                <a:spLocks noChangeShapeType="1"/>
              </p:cNvSpPr>
              <p:nvPr/>
            </p:nvSpPr>
            <p:spPr bwMode="auto">
              <a:xfrm rot="19176174" flipH="1">
                <a:off x="1377" y="1683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0" name="Line 156"/>
              <p:cNvSpPr>
                <a:spLocks noChangeShapeType="1"/>
              </p:cNvSpPr>
              <p:nvPr/>
            </p:nvSpPr>
            <p:spPr bwMode="auto">
              <a:xfrm rot="2478685">
                <a:off x="2218" y="1714"/>
                <a:ext cx="4" cy="112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94" name="Group 170"/>
            <p:cNvGrpSpPr>
              <a:grpSpLocks/>
            </p:cNvGrpSpPr>
            <p:nvPr/>
          </p:nvGrpSpPr>
          <p:grpSpPr bwMode="auto">
            <a:xfrm>
              <a:off x="1968" y="1259"/>
              <a:ext cx="768" cy="502"/>
              <a:chOff x="1968" y="1259"/>
              <a:chExt cx="768" cy="502"/>
            </a:xfrm>
          </p:grpSpPr>
          <p:sp>
            <p:nvSpPr>
              <p:cNvPr id="769182" name="Oval 158"/>
              <p:cNvSpPr>
                <a:spLocks noChangeArrowheads="1"/>
              </p:cNvSpPr>
              <p:nvPr/>
            </p:nvSpPr>
            <p:spPr bwMode="auto">
              <a:xfrm>
                <a:off x="2048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Lef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9183" name="Text Box 159"/>
              <p:cNvSpPr txBox="1">
                <a:spLocks noChangeArrowheads="1"/>
              </p:cNvSpPr>
              <p:nvPr/>
            </p:nvSpPr>
            <p:spPr bwMode="auto">
              <a:xfrm>
                <a:off x="1968" y="1392"/>
                <a:ext cx="768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endParaRPr lang="en-US" sz="200">
                  <a:solidFill>
                    <a:srgbClr val="9900CC"/>
                  </a:solidFill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sz="2800">
                    <a:solidFill>
                      <a:srgbClr val="660066"/>
                    </a:solidFill>
                    <a:latin typeface="Fette Engschrift" pitchFamily="2" charset="0"/>
                  </a:rPr>
                  <a:t>Humans</a:t>
                </a:r>
              </a:p>
            </p:txBody>
          </p:sp>
        </p:grpSp>
        <p:grpSp>
          <p:nvGrpSpPr>
            <p:cNvPr id="769184" name="Group 160"/>
            <p:cNvGrpSpPr>
              <a:grpSpLocks/>
            </p:cNvGrpSpPr>
            <p:nvPr/>
          </p:nvGrpSpPr>
          <p:grpSpPr bwMode="auto">
            <a:xfrm>
              <a:off x="2544" y="1995"/>
              <a:ext cx="720" cy="501"/>
              <a:chOff x="672" y="2043"/>
              <a:chExt cx="720" cy="501"/>
            </a:xfrm>
          </p:grpSpPr>
          <p:sp>
            <p:nvSpPr>
              <p:cNvPr id="769185" name="Oval 161"/>
              <p:cNvSpPr>
                <a:spLocks noChangeArrowheads="1"/>
              </p:cNvSpPr>
              <p:nvPr/>
            </p:nvSpPr>
            <p:spPr bwMode="auto">
              <a:xfrm>
                <a:off x="720" y="2043"/>
                <a:ext cx="605" cy="50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2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9186" name="Text Box 162"/>
              <p:cNvSpPr txBox="1">
                <a:spLocks noChangeArrowheads="1"/>
              </p:cNvSpPr>
              <p:nvPr/>
            </p:nvSpPr>
            <p:spPr bwMode="auto">
              <a:xfrm>
                <a:off x="672" y="2208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200" b="1">
                  <a:solidFill>
                    <a:srgbClr val="6600CC"/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sz="2800">
                    <a:solidFill>
                      <a:srgbClr val="800000"/>
                    </a:solidFill>
                    <a:latin typeface="Fette Engschrift" pitchFamily="2" charset="0"/>
                  </a:rPr>
                  <a:t>Creation</a:t>
                </a:r>
              </a:p>
            </p:txBody>
          </p:sp>
        </p:grpSp>
        <p:grpSp>
          <p:nvGrpSpPr>
            <p:cNvPr id="769187" name="Group 163"/>
            <p:cNvGrpSpPr>
              <a:grpSpLocks/>
            </p:cNvGrpSpPr>
            <p:nvPr/>
          </p:nvGrpSpPr>
          <p:grpSpPr bwMode="auto">
            <a:xfrm>
              <a:off x="2559" y="384"/>
              <a:ext cx="659" cy="584"/>
              <a:chOff x="1467" y="672"/>
              <a:chExt cx="700" cy="611"/>
            </a:xfrm>
          </p:grpSpPr>
          <p:sp>
            <p:nvSpPr>
              <p:cNvPr id="769188" name="Oval 164"/>
              <p:cNvSpPr>
                <a:spLocks noChangeArrowheads="1"/>
              </p:cNvSpPr>
              <p:nvPr/>
            </p:nvSpPr>
            <p:spPr bwMode="auto">
              <a:xfrm>
                <a:off x="1467" y="672"/>
                <a:ext cx="700" cy="61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100000"/>
                  </a:lnSpc>
                </a:pPr>
                <a:endParaRPr lang="en-US" sz="48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769189" name="WordArt 1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6" y="851"/>
                <a:ext cx="541" cy="25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2700000" scaled="1"/>
                    </a:gradFill>
                    <a:effectLst>
                      <a:outerShdw dist="35921" dir="2700000" algn="ctr" rotWithShape="0">
                        <a:schemeClr val="bg1"/>
                      </a:outerShdw>
                    </a:effectLst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769190" name="Group 166"/>
            <p:cNvGrpSpPr>
              <a:grpSpLocks/>
            </p:cNvGrpSpPr>
            <p:nvPr/>
          </p:nvGrpSpPr>
          <p:grpSpPr bwMode="auto">
            <a:xfrm>
              <a:off x="3072" y="1259"/>
              <a:ext cx="768" cy="502"/>
              <a:chOff x="4944" y="1259"/>
              <a:chExt cx="768" cy="502"/>
            </a:xfrm>
          </p:grpSpPr>
          <p:sp>
            <p:nvSpPr>
              <p:cNvPr id="769191" name="Oval 167"/>
              <p:cNvSpPr>
                <a:spLocks noChangeArrowheads="1"/>
              </p:cNvSpPr>
              <p:nvPr/>
            </p:nvSpPr>
            <p:spPr bwMode="auto">
              <a:xfrm>
                <a:off x="5025" y="1259"/>
                <a:ext cx="607" cy="50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effectLst/>
              <a:scene3d>
                <a:camera prst="legacyPerspectiveBottomRight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lnSpc>
                    <a:spcPct val="75000"/>
                  </a:lnSpc>
                </a:pPr>
                <a:endParaRPr lang="en-US" sz="2000">
                  <a:solidFill>
                    <a:srgbClr val="660066"/>
                  </a:solidFill>
                </a:endParaRPr>
              </a:p>
            </p:txBody>
          </p:sp>
          <p:sp>
            <p:nvSpPr>
              <p:cNvPr id="769192" name="Text Box 168"/>
              <p:cNvSpPr txBox="1">
                <a:spLocks noChangeArrowheads="1"/>
              </p:cNvSpPr>
              <p:nvPr/>
            </p:nvSpPr>
            <p:spPr bwMode="auto">
              <a:xfrm>
                <a:off x="4944" y="1296"/>
                <a:ext cx="768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</a:pPr>
                <a:endParaRPr lang="en-US" sz="200">
                  <a:solidFill>
                    <a:srgbClr val="0033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r>
                  <a:rPr lang="en-US" sz="2800">
                    <a:solidFill>
                      <a:srgbClr val="003300"/>
                    </a:solidFill>
                    <a:latin typeface="Fette Engschrift" pitchFamily="2" charset="0"/>
                  </a:rPr>
                  <a:t>All</a:t>
                </a:r>
              </a:p>
              <a:p>
                <a:pPr>
                  <a:lnSpc>
                    <a:spcPct val="65000"/>
                  </a:lnSpc>
                </a:pPr>
                <a:r>
                  <a:rPr lang="en-US" sz="2800">
                    <a:solidFill>
                      <a:srgbClr val="003300"/>
                    </a:solidFill>
                    <a:latin typeface="Fette Engschrift" pitchFamily="2" charset="0"/>
                  </a:rPr>
                  <a:t>Things</a:t>
                </a:r>
              </a:p>
            </p:txBody>
          </p:sp>
        </p:grpSp>
      </p:grpSp>
      <p:grpSp>
        <p:nvGrpSpPr>
          <p:cNvPr id="769137" name="Group 113"/>
          <p:cNvGrpSpPr>
            <a:grpSpLocks/>
          </p:cNvGrpSpPr>
          <p:nvPr/>
        </p:nvGrpSpPr>
        <p:grpSpPr bwMode="auto">
          <a:xfrm>
            <a:off x="3657600" y="3124200"/>
            <a:ext cx="1828800" cy="1001712"/>
            <a:chOff x="2304" y="1961"/>
            <a:chExt cx="1152" cy="631"/>
          </a:xfrm>
        </p:grpSpPr>
        <p:sp>
          <p:nvSpPr>
            <p:cNvPr id="769124" name="Oval 100"/>
            <p:cNvSpPr>
              <a:spLocks noChangeArrowheads="1"/>
            </p:cNvSpPr>
            <p:nvPr/>
          </p:nvSpPr>
          <p:spPr bwMode="auto">
            <a:xfrm>
              <a:off x="2304" y="1961"/>
              <a:ext cx="1152" cy="631"/>
            </a:xfrm>
            <a:prstGeom prst="ellipse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CCCC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endParaRPr lang="en-US" sz="4000">
                <a:solidFill>
                  <a:srgbClr val="FF00FF"/>
                </a:solidFill>
                <a:latin typeface="Arial Black" pitchFamily="34" charset="0"/>
              </a:endParaRPr>
            </a:p>
          </p:txBody>
        </p:sp>
        <p:sp>
          <p:nvSpPr>
            <p:cNvPr id="769125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72" y="2108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 Black"/>
                </a:rPr>
                <a:t>Creation</a:t>
              </a:r>
            </a:p>
          </p:txBody>
        </p:sp>
      </p:grpSp>
      <p:grpSp>
        <p:nvGrpSpPr>
          <p:cNvPr id="769140" name="Group 116"/>
          <p:cNvGrpSpPr>
            <a:grpSpLocks/>
          </p:cNvGrpSpPr>
          <p:nvPr/>
        </p:nvGrpSpPr>
        <p:grpSpPr bwMode="auto">
          <a:xfrm>
            <a:off x="5029200" y="1676400"/>
            <a:ext cx="1447800" cy="1295400"/>
            <a:chOff x="3168" y="1056"/>
            <a:chExt cx="912" cy="816"/>
          </a:xfrm>
        </p:grpSpPr>
        <p:sp>
          <p:nvSpPr>
            <p:cNvPr id="769130" name="Oval 106"/>
            <p:cNvSpPr>
              <a:spLocks noChangeArrowheads="1"/>
            </p:cNvSpPr>
            <p:nvPr/>
          </p:nvSpPr>
          <p:spPr bwMode="auto">
            <a:xfrm>
              <a:off x="316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Righ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003300"/>
                  </a:solidFill>
                  <a:latin typeface="Arial Black" pitchFamily="34" charset="0"/>
                </a:rPr>
                <a:t>  </a:t>
              </a:r>
            </a:p>
          </p:txBody>
        </p:sp>
        <p:grpSp>
          <p:nvGrpSpPr>
            <p:cNvPr id="769134" name="Group 110"/>
            <p:cNvGrpSpPr>
              <a:grpSpLocks/>
            </p:cNvGrpSpPr>
            <p:nvPr/>
          </p:nvGrpSpPr>
          <p:grpSpPr bwMode="auto">
            <a:xfrm>
              <a:off x="3264" y="1164"/>
              <a:ext cx="720" cy="599"/>
              <a:chOff x="2064" y="1705"/>
              <a:chExt cx="576" cy="599"/>
            </a:xfrm>
          </p:grpSpPr>
          <p:sp>
            <p:nvSpPr>
              <p:cNvPr id="769135" name="WordArt 1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39" y="1705"/>
                <a:ext cx="225" cy="2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5900B2"/>
                    </a:solidFill>
                    <a:latin typeface="Arial Black"/>
                  </a:rPr>
                  <a:t>All</a:t>
                </a:r>
              </a:p>
            </p:txBody>
          </p:sp>
          <p:sp>
            <p:nvSpPr>
              <p:cNvPr id="769136" name="WordArt 1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64" y="1976"/>
                <a:ext cx="576" cy="3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5900B2"/>
                    </a:solidFill>
                    <a:latin typeface="Arial Black"/>
                  </a:rPr>
                  <a:t>Things</a:t>
                </a:r>
              </a:p>
            </p:txBody>
          </p:sp>
        </p:grpSp>
      </p:grpSp>
      <p:grpSp>
        <p:nvGrpSpPr>
          <p:cNvPr id="769158" name="Group 134"/>
          <p:cNvGrpSpPr>
            <a:grpSpLocks/>
          </p:cNvGrpSpPr>
          <p:nvPr/>
        </p:nvGrpSpPr>
        <p:grpSpPr bwMode="auto">
          <a:xfrm>
            <a:off x="2743200" y="1676400"/>
            <a:ext cx="1447800" cy="1295400"/>
            <a:chOff x="1728" y="1056"/>
            <a:chExt cx="912" cy="816"/>
          </a:xfrm>
        </p:grpSpPr>
        <p:sp>
          <p:nvSpPr>
            <p:cNvPr id="769127" name="Oval 103"/>
            <p:cNvSpPr>
              <a:spLocks noChangeArrowheads="1"/>
            </p:cNvSpPr>
            <p:nvPr/>
          </p:nvSpPr>
          <p:spPr bwMode="auto">
            <a:xfrm>
              <a:off x="1728" y="1056"/>
              <a:ext cx="912" cy="816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99FF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80000"/>
                </a:lnSpc>
              </a:pPr>
              <a:r>
                <a:rPr lang="en-US" sz="4000">
                  <a:solidFill>
                    <a:srgbClr val="FF00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769156" name="WordArt 132"/>
            <p:cNvSpPr>
              <a:spLocks noChangeArrowheads="1" noChangeShapeType="1" noTextEdit="1"/>
            </p:cNvSpPr>
            <p:nvPr/>
          </p:nvSpPr>
          <p:spPr bwMode="auto">
            <a:xfrm>
              <a:off x="1824" y="1296"/>
              <a:ext cx="72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33"/>
                      </a:gs>
                      <a:gs pos="100000">
                        <a:srgbClr val="660033"/>
                      </a:gs>
                    </a:gsLst>
                    <a:lin ang="5400000" scaled="1"/>
                  </a:gradFill>
                  <a:latin typeface="Arial Black"/>
                </a:rPr>
                <a:t>Humans</a:t>
              </a:r>
            </a:p>
          </p:txBody>
        </p:sp>
      </p:grpSp>
      <p:sp>
        <p:nvSpPr>
          <p:cNvPr id="769122" name="Text Box 98"/>
          <p:cNvSpPr txBox="1">
            <a:spLocks noChangeArrowheads="1"/>
          </p:cNvSpPr>
          <p:nvPr/>
        </p:nvSpPr>
        <p:spPr bwMode="auto">
          <a:xfrm>
            <a:off x="2971800" y="4340225"/>
            <a:ext cx="3200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Perfection </a:t>
            </a:r>
          </a:p>
          <a:p>
            <a:pPr>
              <a:lnSpc>
                <a:spcPct val="75000"/>
              </a:lnSpc>
            </a:pPr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of Dominion</a:t>
            </a:r>
          </a:p>
        </p:txBody>
      </p:sp>
      <p:sp>
        <p:nvSpPr>
          <p:cNvPr id="769165" name="AutoShape 141"/>
          <p:cNvSpPr>
            <a:spLocks noChangeArrowheads="1"/>
          </p:cNvSpPr>
          <p:nvPr/>
        </p:nvSpPr>
        <p:spPr bwMode="auto">
          <a:xfrm rot="-10800000">
            <a:off x="4295775" y="1658938"/>
            <a:ext cx="217488" cy="1308100"/>
          </a:xfrm>
          <a:prstGeom prst="curvedLeftArrow">
            <a:avLst>
              <a:gd name="adj1" fmla="val 120292"/>
              <a:gd name="adj2" fmla="val 240583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168" name="AutoShape 144"/>
          <p:cNvSpPr>
            <a:spLocks noChangeArrowheads="1"/>
          </p:cNvSpPr>
          <p:nvPr/>
        </p:nvSpPr>
        <p:spPr bwMode="auto">
          <a:xfrm>
            <a:off x="4656138" y="1779588"/>
            <a:ext cx="217487" cy="1308100"/>
          </a:xfrm>
          <a:prstGeom prst="curvedLeftArrow">
            <a:avLst>
              <a:gd name="adj1" fmla="val 120292"/>
              <a:gd name="adj2" fmla="val 240584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9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6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6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6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3" grpId="0" animBg="1"/>
      <p:bldP spid="769172" grpId="0" animBg="1"/>
      <p:bldP spid="769165" grpId="0" animBg="1"/>
      <p:bldP spid="7691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26467</TotalTime>
  <Words>2399</Words>
  <Application>Microsoft PowerPoint</Application>
  <PresentationFormat>On-screen Show (4:3)</PresentationFormat>
  <Paragraphs>787</Paragraphs>
  <Slides>56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Times New Roman</vt:lpstr>
      <vt:lpstr>Arial Black</vt:lpstr>
      <vt:lpstr>Impact</vt:lpstr>
      <vt:lpstr>Arial Narrow</vt:lpstr>
      <vt:lpstr>CommonBullets</vt:lpstr>
      <vt:lpstr>Fette Engschrift</vt:lpstr>
      <vt:lpstr>Wide Latin</vt:lpstr>
      <vt:lpstr>Latin Wide</vt:lpstr>
      <vt:lpstr>Eurostile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of the Divine Principle</dc:title>
  <dc:subject>Escatology and Human History</dc:subject>
  <dc:creator>Eleonore de Watteville</dc:creator>
  <dc:description>Diagramed Lecture Manual for the Red Part</dc:description>
  <cp:lastModifiedBy>Eleonore</cp:lastModifiedBy>
  <cp:revision>715</cp:revision>
  <dcterms:created xsi:type="dcterms:W3CDTF">2000-06-26T19:09:36Z</dcterms:created>
  <dcterms:modified xsi:type="dcterms:W3CDTF">2008-08-05T02:43:01Z</dcterms:modified>
</cp:coreProperties>
</file>