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323" r:id="rId38"/>
    <p:sldId id="324" r:id="rId39"/>
    <p:sldId id="325" r:id="rId40"/>
    <p:sldId id="326"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22" r:id="rId58"/>
    <p:sldId id="316" r:id="rId59"/>
  </p:sldIdLst>
  <p:sldSz cx="9144000" cy="6858000" type="screen4x3"/>
  <p:notesSz cx="6858000" cy="9144000"/>
  <p:embeddedFontLst>
    <p:embeddedFont>
      <p:font typeface="Arial Black" pitchFamily="34" charset="0"/>
      <p:bold r:id="rId61"/>
    </p:embeddedFont>
    <p:embeddedFont>
      <p:font typeface="Impact" pitchFamily="34" charset="0"/>
      <p:regular r:id="rId62"/>
    </p:embeddedFont>
    <p:embeddedFont>
      <p:font typeface="Arial Narrow" pitchFamily="34" charset="0"/>
      <p:regular r:id="rId63"/>
      <p:bold r:id="rId64"/>
      <p:italic r:id="rId65"/>
      <p:boldItalic r:id="rId66"/>
    </p:embeddedFont>
    <p:embeddedFont>
      <p:font typeface="CommonBullets"/>
      <p:regular r:id="rId67"/>
    </p:embeddedFont>
    <p:embeddedFont>
      <p:font typeface="Fette Engschrift"/>
      <p:regular r:id="rId68"/>
    </p:embeddedFont>
    <p:embeddedFont>
      <p:font typeface="Latin Wide"/>
      <p:regular r:id="rId69"/>
    </p:embeddedFont>
    <p:embeddedFont>
      <p:font typeface="Haettenschweiler" pitchFamily="34" charset="0"/>
      <p:regular r:id="rId70"/>
    </p:embeddedFont>
    <p:embeddedFont>
      <p:font typeface="Arial Rounded MT Bold" pitchFamily="34" charset="0"/>
      <p:regular r:id="rId71"/>
    </p:embeddedFont>
    <p:embeddedFont>
      <p:font typeface="Eurostile" charset="0"/>
      <p:regular r:id="rId72"/>
      <p:bold r:id="rId7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CC"/>
    <a:srgbClr val="660066"/>
    <a:srgbClr val="0000CC"/>
    <a:srgbClr val="000099"/>
    <a:srgbClr val="94640E"/>
    <a:srgbClr val="680000"/>
    <a:srgbClr val="ECA72C"/>
    <a:srgbClr val="9D6A0F"/>
    <a:srgbClr val="B77C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58" autoAdjust="0"/>
  </p:normalViewPr>
  <p:slideViewPr>
    <p:cSldViewPr>
      <p:cViewPr varScale="1">
        <p:scale>
          <a:sx n="67" d="100"/>
          <a:sy n="67" d="100"/>
        </p:scale>
        <p:origin x="-192" y="-90"/>
      </p:cViewPr>
      <p:guideLst>
        <p:guide orient="horz" pos="1584"/>
        <p:guide pos="49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457828-23BB-481F-BD1B-EA25334F3D3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D1631-3841-4C56-8BB6-0703E0C0085D}" type="slidenum">
              <a:rPr lang="en-US"/>
              <a:pPr/>
              <a:t>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09D21-AB5B-48FB-9BF1-05308498BCAE}" type="slidenum">
              <a:rPr lang="en-US"/>
              <a:pPr/>
              <a:t>10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D0FA5-8198-40BC-954E-3AAE78B6AA31}" type="slidenum">
              <a:rPr lang="en-US"/>
              <a:pPr/>
              <a:t>11</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C2A02-64F3-45D0-A94A-DEFA09731DCB}" type="slidenum">
              <a:rPr lang="en-US"/>
              <a:pPr/>
              <a:t>12</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A56FE-7486-4CFE-B3F7-A2107C001008}" type="slidenum">
              <a:rPr lang="en-US"/>
              <a:pPr/>
              <a:t>13</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A34B1-E301-48B9-A88A-53C3A0E120BE}"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54F06-1A1B-47F7-A376-EEEE1C967F30}" type="slidenum">
              <a:rPr lang="en-US"/>
              <a:pPr/>
              <a:t>15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1D07B-0452-4CCA-836D-409799DCA48E}" type="slidenum">
              <a:rPr lang="en-US"/>
              <a:pPr/>
              <a:t>16</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16AF6-0C97-4759-B871-8EBB080FB008}" type="slidenum">
              <a:rPr lang="en-US"/>
              <a:pPr/>
              <a:t>17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0B7E3-D984-455B-A687-191B43A74B4C}" type="slidenum">
              <a:rPr lang="en-US"/>
              <a:pPr/>
              <a:t>18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AAC1D-3E9C-48FA-BC26-3FDDB0A7AC57}" type="slidenum">
              <a:rPr lang="en-US"/>
              <a:pPr/>
              <a:t>19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B81DF-E6EC-4ACA-82EB-34018C947398}" type="slidenum">
              <a:rPr lang="en-US"/>
              <a:pPr/>
              <a:t>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C525A-1C6C-4882-9645-3E16EE055C6C}" type="slidenum">
              <a:rPr lang="en-US"/>
              <a:pPr/>
              <a:t>20</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97008-7716-4061-BBCF-F84923254045}" type="slidenum">
              <a:rPr lang="en-US"/>
              <a:pPr/>
              <a:t>21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B6D2C-0075-4C0F-91F3-A3249B3F61CF}"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18495-E8DD-4B96-9D9A-1399FA8DDA0C}" type="slidenum">
              <a:rPr lang="en-US"/>
              <a:pPr/>
              <a:t>23</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14CA7-F5B7-4AB3-A35B-234E28DA6674}" type="slidenum">
              <a:rPr lang="en-US"/>
              <a:pPr/>
              <a:t>24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E976F-7804-4EC9-A87E-FDAB31F87D4D}" type="slidenum">
              <a:rPr lang="en-US"/>
              <a:pPr/>
              <a:t>25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923CD-2B75-4D4E-B150-8E92B7AAFBE0}" type="slidenum">
              <a:rPr lang="en-US"/>
              <a:pPr/>
              <a:t>26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56E19-6355-4501-8CBF-A33617299720}" type="slidenum">
              <a:rPr lang="en-US"/>
              <a:pPr/>
              <a:t>27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E99D8-EC56-45D1-82F8-BDC0043B3675}" type="slidenum">
              <a:rPr lang="en-US"/>
              <a:pPr/>
              <a:t>28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1EB62-A024-4F8E-B24F-F66039B87B31}" type="slidenum">
              <a:rPr lang="en-US"/>
              <a:pPr/>
              <a:t>29</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14EE3-3411-4F1E-ABDE-EFA96EC3D56B}" type="slidenum">
              <a:rPr lang="en-US"/>
              <a:pPr/>
              <a:t>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B2BE8-B438-4FF9-B309-1D939FCF9ED0}" type="slidenum">
              <a:rPr lang="en-US"/>
              <a:pPr/>
              <a:t>30</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94E0E-3647-423F-AAA8-18385650AC5A}" type="slidenum">
              <a:rPr lang="en-US"/>
              <a:pPr/>
              <a:t>31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D6E56-4F81-44F9-80CB-5259B2B85BDB}" type="slidenum">
              <a:rPr lang="en-US"/>
              <a:pPr/>
              <a:t>32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55BEE-36F6-4C15-BD66-6265DE6A1C3B}" type="slidenum">
              <a:rPr lang="en-US"/>
              <a:pPr/>
              <a:t>33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EE460-9108-4B40-B32A-4AB0B9CC4868}" type="slidenum">
              <a:rPr lang="en-US"/>
              <a:pPr/>
              <a:t>34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EBA68-6463-4927-A6B5-A75987B9D116}" type="slidenum">
              <a:rPr lang="en-US"/>
              <a:pPr/>
              <a:t>35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3A71D-7125-4477-889A-410BDE5F7E89}" type="slidenum">
              <a:rPr lang="en-US"/>
              <a:pPr/>
              <a:t>36</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EC399-BE30-4735-82D0-8D862AFA10FC}" type="slidenum">
              <a:rPr lang="en-US"/>
              <a:pPr/>
              <a:t>37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95AA7-E892-4CCB-9BE4-9B1C19963252}" type="slidenum">
              <a:rPr lang="en-US"/>
              <a:pPr/>
              <a:t>38</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893B9-0BA3-4B6E-A02C-041E981F9312}" type="slidenum">
              <a:rPr lang="en-US"/>
              <a:pPr/>
              <a:t>39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26D6A-460B-4872-A8AF-9576E5E31A56}" type="slidenum">
              <a:rPr lang="en-US"/>
              <a:pPr/>
              <a:t>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829B2-7A33-47DE-931E-CA495FBF4A88}" type="slidenum">
              <a:rPr lang="en-US"/>
              <a:pPr/>
              <a:t>40</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56F6A-E8D5-4F42-BC3C-2DEA3E1FC149}" type="slidenum">
              <a:rPr lang="en-US"/>
              <a:pPr/>
              <a:t>41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0FFAF-BCB4-4BC3-9425-B0DAD3323B23}" type="slidenum">
              <a:rPr lang="en-US"/>
              <a:pPr/>
              <a:t>42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F1C4C-8E6E-438A-9BF6-4B96532E9EC9}" type="slidenum">
              <a:rPr lang="en-US"/>
              <a:pPr/>
              <a:t>43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1D2C7-7A46-466F-9590-1BA57292B2DA}" type="slidenum">
              <a:rPr lang="en-US"/>
              <a:pPr/>
              <a:t>44</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8CE81-3E97-4808-A2FF-7F598A46AC1B}" type="slidenum">
              <a:rPr lang="en-US"/>
              <a:pPr/>
              <a:t>45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B7611-479E-43D0-962A-5A43913DEC32}" type="slidenum">
              <a:rPr lang="en-US"/>
              <a:pPr/>
              <a:t>46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203E7-A5FD-439B-8165-76B3A30B212E}" type="slidenum">
              <a:rPr lang="en-US"/>
              <a:pPr/>
              <a:t>47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A8A78-8A78-40D0-BC47-A04C9FFF33A9}" type="slidenum">
              <a:rPr lang="en-US"/>
              <a:pPr/>
              <a:t>48</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5B5A6-88A3-4CC8-914A-5A90FA019B00}" type="slidenum">
              <a:rPr lang="en-US"/>
              <a:pPr/>
              <a:t>49</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821FE-7862-411E-A288-C4BF4B9DDA7B}" type="slidenum">
              <a:rPr lang="en-US"/>
              <a:pPr/>
              <a:t>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D82B3-DB5B-437C-8E96-CD76EF478DFD}" type="slidenum">
              <a:rPr lang="en-US"/>
              <a:pPr/>
              <a:t>50</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BA7DF-8101-4297-8188-6C7EBB2B5EB1}" type="slidenum">
              <a:rPr lang="en-US"/>
              <a:pPr/>
              <a:t>51</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68268-D265-4CDA-BA3B-60B5FBA66332}" type="slidenum">
              <a:rPr lang="en-US"/>
              <a:pPr/>
              <a:t>52</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407E1-9AF8-4BCA-9917-064C7529862B}" type="slidenum">
              <a:rPr lang="en-US"/>
              <a:pPr/>
              <a:t>53</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7A9D7-7962-44FC-A890-5EBF25A7D7E4}" type="slidenum">
              <a:rPr lang="en-US"/>
              <a:pPr/>
              <a:t>54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C0127-BF1A-4872-AE09-ACB054199CA8}" type="slidenum">
              <a:rPr lang="en-US"/>
              <a:pPr/>
              <a:t>55</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AA7F0-995F-4460-97D5-32E203E79EE7}" type="slidenum">
              <a:rPr lang="en-US"/>
              <a:pPr/>
              <a:t>56</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BC6F9-99A0-4889-94F2-B6A552223FD8}" type="slidenum">
              <a:rPr lang="en-US"/>
              <a:pPr/>
              <a:t>57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35320-42A2-468D-907E-0B5A8CE3E717}" type="slidenum">
              <a:rPr lang="en-US"/>
              <a:pPr/>
              <a:t>58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4702F-ADB1-4518-8993-D3DC04F11D0A}" type="slidenum">
              <a:rPr lang="en-US"/>
              <a:pPr/>
              <a:t>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B97CD-ED9C-486D-B7D7-DD72E3DF4353}" type="slidenum">
              <a:rPr lang="en-US"/>
              <a:pPr/>
              <a:t>7</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FF6DB-C54A-466F-9C5F-5FB8BCA11202}" type="slidenum">
              <a:rPr lang="en-US"/>
              <a:pPr/>
              <a:t>8</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25F5E-84AD-49B0-9058-4AC7AEC007AC}" type="slidenum">
              <a:rPr lang="en-US"/>
              <a:pPr/>
              <a:t>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1B13C5-4752-462A-AD33-07BC63F2DBD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591CF1-F16D-4D0F-86CC-8BDE8726E63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ACBDE7-77A3-4FFB-8EAD-9A7FC63F5B2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AFD428-EA7A-40E0-9913-53C6B5300A2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853CC7-77F8-490B-9D46-4D7ECDCB48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4FA647-42C9-4146-BE9C-B1EF4138D49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CA238F-EA9A-46BA-8901-909F63CE10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C8C2608-D655-4721-A66C-BEF221FB421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A8FBD6-FE29-4782-BF54-5F92B71A27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40E727-E27A-4623-B406-D2E6869AF2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38FA98-9071-444E-B0B6-649D70C4A67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989"/>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418AC7-6B13-4251-99CD-35723230F1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1828800" y="1524000"/>
            <a:ext cx="381000" cy="1752600"/>
          </a:xfrm>
          <a:prstGeom prst="downArrow">
            <a:avLst>
              <a:gd name="adj1" fmla="val 37500"/>
              <a:gd name="adj2" fmla="val 127501"/>
            </a:avLst>
          </a:prstGeom>
          <a:gradFill rotWithShape="0">
            <a:gsLst>
              <a:gs pos="0">
                <a:srgbClr val="FFDD4D"/>
              </a:gs>
              <a:gs pos="100000">
                <a:srgbClr val="996633"/>
              </a:gs>
            </a:gsLst>
            <a:lin ang="5400000" scaled="1"/>
          </a:gradFill>
          <a:ln w="19050">
            <a:solidFill>
              <a:srgbClr val="993300"/>
            </a:solidFill>
            <a:miter lim="800000"/>
            <a:headEnd/>
            <a:tailEnd/>
          </a:ln>
          <a:effectLst/>
        </p:spPr>
        <p:txBody>
          <a:bodyPr wrap="none" anchor="ctr"/>
          <a:lstStyle/>
          <a:p>
            <a:endParaRPr lang="en-US"/>
          </a:p>
        </p:txBody>
      </p:sp>
      <p:sp>
        <p:nvSpPr>
          <p:cNvPr id="22531" name="Rectangle 3"/>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2532" name="Group 4"/>
          <p:cNvGrpSpPr>
            <a:grpSpLocks/>
          </p:cNvGrpSpPr>
          <p:nvPr/>
        </p:nvGrpSpPr>
        <p:grpSpPr bwMode="auto">
          <a:xfrm>
            <a:off x="990600" y="5334000"/>
            <a:ext cx="7239000" cy="900113"/>
            <a:chOff x="144" y="3288"/>
            <a:chExt cx="5424" cy="567"/>
          </a:xfrm>
        </p:grpSpPr>
        <p:sp>
          <p:nvSpPr>
            <p:cNvPr id="22533" name="Text Box 5"/>
            <p:cNvSpPr txBox="1">
              <a:spLocks noChangeArrowheads="1"/>
            </p:cNvSpPr>
            <p:nvPr/>
          </p:nvSpPr>
          <p:spPr bwMode="auto">
            <a:xfrm>
              <a:off x="365" y="3313"/>
              <a:ext cx="5203" cy="542"/>
            </a:xfrm>
            <a:prstGeom prst="rect">
              <a:avLst/>
            </a:prstGeom>
            <a:noFill/>
            <a:ln w="9525">
              <a:noFill/>
              <a:miter lim="800000"/>
              <a:headEnd/>
              <a:tailEnd/>
            </a:ln>
            <a:effectLst/>
          </p:spPr>
          <p:txBody>
            <a:bodyPr>
              <a:spAutoFit/>
            </a:bodyPr>
            <a:lstStyle/>
            <a:p>
              <a:pPr eaLnBrk="0" hangingPunct="0">
                <a:lnSpc>
                  <a:spcPct val="90000"/>
                </a:lnSpc>
              </a:pPr>
              <a:r>
                <a:rPr lang="en-US" sz="2800" b="1">
                  <a:solidFill>
                    <a:schemeClr val="bg1"/>
                  </a:solidFill>
                  <a:latin typeface="Arial Narrow" pitchFamily="34" charset="0"/>
                </a:rPr>
                <a:t>To fathom the </a:t>
              </a:r>
              <a:r>
                <a:rPr lang="en-US" sz="2800" b="1" u="sng">
                  <a:solidFill>
                    <a:schemeClr val="bg1"/>
                  </a:solidFill>
                  <a:latin typeface="Arial Narrow" pitchFamily="34" charset="0"/>
                </a:rPr>
                <a:t>meaning of resurrection</a:t>
              </a:r>
              <a:r>
                <a:rPr lang="en-US" sz="2800" b="1">
                  <a:solidFill>
                    <a:schemeClr val="bg1"/>
                  </a:solidFill>
                  <a:latin typeface="Arial Narrow" pitchFamily="34" charset="0"/>
                </a:rPr>
                <a:t>, we must clarify the </a:t>
              </a:r>
              <a:r>
                <a:rPr lang="en-US" sz="2800" b="1" u="sng">
                  <a:solidFill>
                    <a:schemeClr val="bg1"/>
                  </a:solidFill>
                  <a:latin typeface="Arial Narrow" pitchFamily="34" charset="0"/>
                </a:rPr>
                <a:t>biblical concepts of life and death</a:t>
              </a:r>
              <a:r>
                <a:rPr lang="en-US" sz="2800" b="1">
                  <a:solidFill>
                    <a:schemeClr val="bg1"/>
                  </a:solidFill>
                  <a:latin typeface="Arial Narrow" pitchFamily="34" charset="0"/>
                </a:rPr>
                <a:t>.</a:t>
              </a:r>
              <a:endParaRPr lang="en-US" sz="2800" b="1" u="sng">
                <a:solidFill>
                  <a:schemeClr val="bg1"/>
                </a:solidFill>
                <a:latin typeface="Arial Narrow" pitchFamily="34" charset="0"/>
              </a:endParaRPr>
            </a:p>
          </p:txBody>
        </p:sp>
        <p:sp>
          <p:nvSpPr>
            <p:cNvPr id="22534" name="Text Box 6"/>
            <p:cNvSpPr txBox="1">
              <a:spLocks noChangeArrowheads="1"/>
            </p:cNvSpPr>
            <p:nvPr/>
          </p:nvSpPr>
          <p:spPr bwMode="auto">
            <a:xfrm>
              <a:off x="144" y="3288"/>
              <a:ext cx="222"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2535" name="AutoShape 7"/>
          <p:cNvSpPr>
            <a:spLocks noChangeArrowheads="1"/>
          </p:cNvSpPr>
          <p:nvPr/>
        </p:nvSpPr>
        <p:spPr bwMode="auto">
          <a:xfrm>
            <a:off x="228600" y="3429000"/>
            <a:ext cx="3657600" cy="1219200"/>
          </a:xfrm>
          <a:prstGeom prst="roundRect">
            <a:avLst>
              <a:gd name="adj" fmla="val 16667"/>
            </a:avLst>
          </a:prstGeom>
          <a:solidFill>
            <a:srgbClr val="FFCC00"/>
          </a:solidFill>
          <a:ln w="28575">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22536" name="WordArt 8"/>
          <p:cNvSpPr>
            <a:spLocks noChangeArrowheads="1" noChangeShapeType="1" noTextEdit="1"/>
          </p:cNvSpPr>
          <p:nvPr/>
        </p:nvSpPr>
        <p:spPr bwMode="auto">
          <a:xfrm>
            <a:off x="1108075" y="3573463"/>
            <a:ext cx="1897063" cy="463550"/>
          </a:xfrm>
          <a:prstGeom prst="rect">
            <a:avLst/>
          </a:prstGeom>
        </p:spPr>
        <p:txBody>
          <a:bodyPr wrap="none" fromWordArt="1">
            <a:prstTxWarp prst="textPlain">
              <a:avLst>
                <a:gd name="adj" fmla="val 50000"/>
              </a:avLst>
            </a:prstTxWarp>
          </a:bodyPr>
          <a:lstStyle/>
          <a:p>
            <a:pPr algn="ctr"/>
            <a:r>
              <a:rPr lang="en-US" sz="3600" kern="10" dirty="0">
                <a:ln w="38100">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Meaning</a:t>
            </a:r>
          </a:p>
        </p:txBody>
      </p:sp>
      <p:sp>
        <p:nvSpPr>
          <p:cNvPr id="22537" name="WordArt 9"/>
          <p:cNvSpPr>
            <a:spLocks noChangeArrowheads="1" noChangeShapeType="1" noTextEdit="1"/>
          </p:cNvSpPr>
          <p:nvPr/>
        </p:nvSpPr>
        <p:spPr bwMode="auto">
          <a:xfrm>
            <a:off x="387350" y="4083050"/>
            <a:ext cx="3338513" cy="412750"/>
          </a:xfrm>
          <a:prstGeom prst="rect">
            <a:avLst/>
          </a:prstGeom>
        </p:spPr>
        <p:txBody>
          <a:bodyPr wrap="none" fromWordArt="1">
            <a:prstTxWarp prst="textPlain">
              <a:avLst>
                <a:gd name="adj" fmla="val 50000"/>
              </a:avLst>
            </a:prstTxWarp>
          </a:bodyPr>
          <a:lstStyle/>
          <a:p>
            <a:pPr algn="ctr"/>
            <a:r>
              <a:rPr lang="en-US" sz="3600" kern="10">
                <a:ln w="38100">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of resurrection</a:t>
            </a:r>
          </a:p>
        </p:txBody>
      </p:sp>
      <p:sp>
        <p:nvSpPr>
          <p:cNvPr id="22538" name="Oval 10"/>
          <p:cNvSpPr>
            <a:spLocks noChangeArrowheads="1"/>
          </p:cNvSpPr>
          <p:nvPr/>
        </p:nvSpPr>
        <p:spPr bwMode="auto">
          <a:xfrm>
            <a:off x="419100" y="304800"/>
            <a:ext cx="3086100" cy="1217613"/>
          </a:xfrm>
          <a:prstGeom prst="ellipse">
            <a:avLst/>
          </a:prstGeom>
          <a:gradFill rotWithShape="0">
            <a:gsLst>
              <a:gs pos="0">
                <a:srgbClr val="FFCC00"/>
              </a:gs>
              <a:gs pos="50000">
                <a:srgbClr val="66FFFF"/>
              </a:gs>
              <a:gs pos="100000">
                <a:srgbClr val="FFCC00"/>
              </a:gs>
            </a:gsLst>
            <a:lin ang="2700000" scaled="1"/>
          </a:gradFill>
          <a:ln w="28575">
            <a:solidFill>
              <a:srgbClr val="800000"/>
            </a:solidFill>
            <a:round/>
            <a:headEnd/>
            <a:tailEnd/>
          </a:ln>
          <a:effectLst/>
        </p:spPr>
        <p:txBody>
          <a:bodyPr wrap="none" anchor="ctr"/>
          <a:lstStyle/>
          <a:p>
            <a:pPr algn="ctr" eaLnBrk="0" hangingPunct="0"/>
            <a:endParaRPr lang="en-US" sz="4000">
              <a:solidFill>
                <a:srgbClr val="0000FF"/>
              </a:solidFill>
              <a:effectLst>
                <a:outerShdw blurRad="38100" dist="38100" dir="2700000" algn="tl">
                  <a:srgbClr val="000000"/>
                </a:outerShdw>
              </a:effectLst>
              <a:latin typeface="Impact" pitchFamily="34" charset="0"/>
            </a:endParaRPr>
          </a:p>
        </p:txBody>
      </p:sp>
      <p:sp>
        <p:nvSpPr>
          <p:cNvPr id="22539" name="WordArt 11"/>
          <p:cNvSpPr>
            <a:spLocks noChangeArrowheads="1" noChangeShapeType="1" noTextEdit="1"/>
          </p:cNvSpPr>
          <p:nvPr/>
        </p:nvSpPr>
        <p:spPr bwMode="auto">
          <a:xfrm>
            <a:off x="685800" y="533400"/>
            <a:ext cx="2514600" cy="685800"/>
          </a:xfrm>
          <a:prstGeom prst="rect">
            <a:avLst/>
          </a:prstGeom>
        </p:spPr>
        <p:txBody>
          <a:bodyPr wrap="none" fromWordArt="1">
            <a:prstTxWarp prst="textFadeUp">
              <a:avLst>
                <a:gd name="adj" fmla="val 9991"/>
              </a:avLst>
            </a:prstTxWarp>
          </a:bodyPr>
          <a:lstStyle/>
          <a:p>
            <a:pPr algn="ctr"/>
            <a:r>
              <a:rPr lang="en-US" sz="3600" kern="10">
                <a:ln w="28575">
                  <a:solidFill>
                    <a:schemeClr val="tx1"/>
                  </a:solidFill>
                  <a:round/>
                  <a:headEnd/>
                  <a:tailEnd/>
                </a:ln>
                <a:gradFill rotWithShape="0">
                  <a:gsLst>
                    <a:gs pos="0">
                      <a:srgbClr val="FFFF00"/>
                    </a:gs>
                    <a:gs pos="100000">
                      <a:srgbClr val="FFCC00"/>
                    </a:gs>
                  </a:gsLst>
                  <a:lin ang="5400000" scaled="1"/>
                </a:gradFill>
                <a:effectLst>
                  <a:outerShdw dist="35921" dir="2700000" sy="50000" rotWithShape="0">
                    <a:srgbClr val="875B0D"/>
                  </a:outerShdw>
                </a:effectLst>
                <a:latin typeface="Arial Black"/>
              </a:rPr>
              <a:t>Resurrection</a:t>
            </a:r>
          </a:p>
        </p:txBody>
      </p:sp>
      <p:sp>
        <p:nvSpPr>
          <p:cNvPr id="22540" name="WordArt 12"/>
          <p:cNvSpPr>
            <a:spLocks noChangeArrowheads="1" noChangeShapeType="1"/>
          </p:cNvSpPr>
          <p:nvPr/>
        </p:nvSpPr>
        <p:spPr bwMode="auto">
          <a:xfrm rot="10800000">
            <a:off x="2286000" y="2286000"/>
            <a:ext cx="1219200" cy="762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660033"/>
                </a:solidFill>
                <a:latin typeface="Arial Black"/>
              </a:rPr>
              <a:t>…….</a:t>
            </a:r>
          </a:p>
        </p:txBody>
      </p:sp>
      <p:sp>
        <p:nvSpPr>
          <p:cNvPr id="22541" name="Rectangle 13"/>
          <p:cNvSpPr>
            <a:spLocks noChangeArrowheads="1"/>
          </p:cNvSpPr>
          <p:nvPr/>
        </p:nvSpPr>
        <p:spPr bwMode="auto">
          <a:xfrm>
            <a:off x="3733800" y="1752600"/>
            <a:ext cx="3581400" cy="1066800"/>
          </a:xfrm>
          <a:prstGeom prst="rect">
            <a:avLst/>
          </a:prstGeom>
          <a:gradFill rotWithShape="0">
            <a:gsLst>
              <a:gs pos="0">
                <a:srgbClr val="FFE269"/>
              </a:gs>
              <a:gs pos="50000">
                <a:srgbClr val="FFFF00"/>
              </a:gs>
              <a:gs pos="100000">
                <a:srgbClr val="FFE269"/>
              </a:gs>
            </a:gsLst>
            <a:lin ang="2700000" scaled="1"/>
          </a:gradFill>
          <a:ln w="38100">
            <a:solidFill>
              <a:srgbClr val="996600"/>
            </a:solidFill>
            <a:miter lim="800000"/>
            <a:headEnd/>
            <a:tailEnd/>
          </a:ln>
          <a:effectLst>
            <a:outerShdw dist="35921" dir="2700000" algn="ctr" rotWithShape="0">
              <a:srgbClr val="FFCC00"/>
            </a:outerShdw>
          </a:effectLst>
        </p:spPr>
        <p:txBody>
          <a:bodyPr wrap="none" anchor="ctr"/>
          <a:lstStyle/>
          <a:p>
            <a:pPr algn="ctr" eaLnBrk="0" hangingPunct="0">
              <a:lnSpc>
                <a:spcPct val="80000"/>
              </a:lnSpc>
            </a:pPr>
            <a:endParaRPr lang="en-US" sz="400" dirty="0">
              <a:solidFill>
                <a:srgbClr val="9900CC"/>
              </a:solidFill>
              <a:effectLst>
                <a:outerShdw blurRad="38100" dist="38100" dir="2700000" algn="tl">
                  <a:srgbClr val="000000"/>
                </a:outerShdw>
              </a:effectLst>
              <a:latin typeface="Impact" pitchFamily="34" charset="0"/>
            </a:endParaRPr>
          </a:p>
          <a:p>
            <a:pPr algn="ctr" eaLnBrk="0" hangingPunct="0">
              <a:lnSpc>
                <a:spcPct val="80000"/>
              </a:lnSpc>
            </a:pPr>
            <a:r>
              <a:rPr lang="en-US" sz="3400" dirty="0">
                <a:solidFill>
                  <a:srgbClr val="58002C"/>
                </a:solidFill>
                <a:latin typeface="Impact" pitchFamily="34" charset="0"/>
              </a:rPr>
              <a:t>Biblical concepts</a:t>
            </a:r>
          </a:p>
          <a:p>
            <a:pPr algn="ctr" eaLnBrk="0" hangingPunct="0">
              <a:lnSpc>
                <a:spcPct val="80000"/>
              </a:lnSpc>
            </a:pPr>
            <a:r>
              <a:rPr lang="en-US" sz="3400" dirty="0">
                <a:solidFill>
                  <a:srgbClr val="58002C"/>
                </a:solidFill>
                <a:latin typeface="Impact" pitchFamily="34" charset="0"/>
              </a:rPr>
              <a:t>of life and death</a:t>
            </a:r>
          </a:p>
        </p:txBody>
      </p:sp>
      <p:grpSp>
        <p:nvGrpSpPr>
          <p:cNvPr id="22543" name="Group 15"/>
          <p:cNvGrpSpPr>
            <a:grpSpLocks/>
          </p:cNvGrpSpPr>
          <p:nvPr/>
        </p:nvGrpSpPr>
        <p:grpSpPr bwMode="auto">
          <a:xfrm>
            <a:off x="3810000" y="838200"/>
            <a:ext cx="685800" cy="228600"/>
            <a:chOff x="2400" y="528"/>
            <a:chExt cx="432" cy="144"/>
          </a:xfrm>
        </p:grpSpPr>
        <p:sp>
          <p:nvSpPr>
            <p:cNvPr id="22544" name="WordArt 16"/>
            <p:cNvSpPr>
              <a:spLocks noChangeArrowheads="1" noChangeShapeType="1" noTextEdit="1"/>
            </p:cNvSpPr>
            <p:nvPr/>
          </p:nvSpPr>
          <p:spPr bwMode="auto">
            <a:xfrm>
              <a:off x="2400" y="528"/>
              <a:ext cx="432" cy="48"/>
            </a:xfrm>
            <a:prstGeom prst="rect">
              <a:avLst/>
            </a:prstGeom>
          </p:spPr>
          <p:txBody>
            <a:bodyPr wrap="none" fromWordArt="1">
              <a:prstTxWarp prst="textPlain">
                <a:avLst>
                  <a:gd name="adj" fmla="val 50000"/>
                </a:avLst>
              </a:prstTxWarp>
            </a:bodyPr>
            <a:lstStyle/>
            <a:p>
              <a:pPr algn="ctr"/>
              <a:r>
                <a:rPr lang="en-US" sz="3600" b="1" kern="10">
                  <a:ln w="9525">
                    <a:solidFill>
                      <a:srgbClr val="660033"/>
                    </a:solidFill>
                    <a:round/>
                    <a:headEnd/>
                    <a:tailEnd/>
                  </a:ln>
                  <a:gradFill rotWithShape="0">
                    <a:gsLst>
                      <a:gs pos="0">
                        <a:srgbClr val="FFFFFF"/>
                      </a:gs>
                      <a:gs pos="100000">
                        <a:srgbClr val="996600"/>
                      </a:gs>
                    </a:gsLst>
                    <a:path path="rect">
                      <a:fillToRect l="50000" t="50000" r="50000" b="50000"/>
                    </a:path>
                  </a:gradFill>
                  <a:effectLst>
                    <a:outerShdw dist="45791" dir="3378596" algn="ctr" rotWithShape="0">
                      <a:srgbClr val="660033"/>
                    </a:outerShdw>
                  </a:effectLst>
                  <a:latin typeface="Latin Wide"/>
                </a:rPr>
                <a:t>_</a:t>
              </a:r>
            </a:p>
          </p:txBody>
        </p:sp>
        <p:sp>
          <p:nvSpPr>
            <p:cNvPr id="22545" name="WordArt 17"/>
            <p:cNvSpPr>
              <a:spLocks noChangeArrowheads="1" noChangeShapeType="1" noTextEdit="1"/>
            </p:cNvSpPr>
            <p:nvPr/>
          </p:nvSpPr>
          <p:spPr bwMode="auto">
            <a:xfrm>
              <a:off x="2400" y="624"/>
              <a:ext cx="432" cy="48"/>
            </a:xfrm>
            <a:prstGeom prst="rect">
              <a:avLst/>
            </a:prstGeom>
          </p:spPr>
          <p:txBody>
            <a:bodyPr wrap="none" fromWordArt="1">
              <a:prstTxWarp prst="textPlain">
                <a:avLst>
                  <a:gd name="adj" fmla="val 50000"/>
                </a:avLst>
              </a:prstTxWarp>
            </a:bodyPr>
            <a:lstStyle/>
            <a:p>
              <a:pPr algn="ctr"/>
              <a:r>
                <a:rPr lang="en-US" sz="3600" b="1" kern="10">
                  <a:ln w="9525">
                    <a:solidFill>
                      <a:srgbClr val="660033"/>
                    </a:solidFill>
                    <a:round/>
                    <a:headEnd/>
                    <a:tailEnd/>
                  </a:ln>
                  <a:gradFill rotWithShape="0">
                    <a:gsLst>
                      <a:gs pos="0">
                        <a:srgbClr val="FFFFFF"/>
                      </a:gs>
                      <a:gs pos="100000">
                        <a:srgbClr val="996600"/>
                      </a:gs>
                    </a:gsLst>
                    <a:path path="rect">
                      <a:fillToRect l="50000" t="50000" r="50000" b="50000"/>
                    </a:path>
                  </a:gradFill>
                  <a:effectLst>
                    <a:outerShdw dist="45791" dir="3378596" algn="ctr" rotWithShape="0">
                      <a:srgbClr val="660033"/>
                    </a:outerShdw>
                  </a:effectLst>
                  <a:latin typeface="Latin Wide"/>
                </a:rPr>
                <a:t>_</a:t>
              </a:r>
            </a:p>
          </p:txBody>
        </p:sp>
      </p:grpSp>
      <p:sp>
        <p:nvSpPr>
          <p:cNvPr id="18" name="Rectangle 11"/>
          <p:cNvSpPr>
            <a:spLocks noChangeArrowheads="1"/>
          </p:cNvSpPr>
          <p:nvPr/>
        </p:nvSpPr>
        <p:spPr bwMode="auto">
          <a:xfrm>
            <a:off x="4724400" y="609600"/>
            <a:ext cx="4267200" cy="685800"/>
          </a:xfrm>
          <a:prstGeom prst="rect">
            <a:avLst/>
          </a:prstGeom>
          <a:noFill/>
          <a:ln w="28575">
            <a:noFill/>
            <a:miter lim="800000"/>
            <a:headEnd/>
            <a:tailEnd/>
          </a:ln>
          <a:effectLst/>
        </p:spPr>
        <p:txBody>
          <a:bodyPr wrap="none" anchor="ctr"/>
          <a:lstStyle/>
          <a:p>
            <a:pPr algn="ctr" eaLnBrk="0" hangingPunct="0"/>
            <a:r>
              <a:rPr lang="en-US" sz="3800" dirty="0" smtClean="0">
                <a:solidFill>
                  <a:srgbClr val="663300"/>
                </a:solidFill>
                <a:latin typeface="Impact" pitchFamily="34" charset="0"/>
              </a:rPr>
              <a:t>To </a:t>
            </a:r>
            <a:r>
              <a:rPr lang="en-US" sz="3800" dirty="0">
                <a:solidFill>
                  <a:srgbClr val="663300"/>
                </a:solidFill>
                <a:latin typeface="Impact" pitchFamily="34" charset="0"/>
              </a:rPr>
              <a:t>come back to life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outVertic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fade">
                                      <p:cBhvr>
                                        <p:cTn id="12" dur="2000"/>
                                        <p:tgtEl>
                                          <p:spTgt spid="22535"/>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anim calcmode="lin" valueType="num">
                                      <p:cBhvr>
                                        <p:cTn id="15" dur="1000" fill="hold"/>
                                        <p:tgtEl>
                                          <p:spTgt spid="22536"/>
                                        </p:tgtEl>
                                        <p:attrNameLst>
                                          <p:attrName>ppt_w</p:attrName>
                                        </p:attrNameLst>
                                      </p:cBhvr>
                                      <p:tavLst>
                                        <p:tav tm="0">
                                          <p:val>
                                            <p:fltVal val="0"/>
                                          </p:val>
                                        </p:tav>
                                        <p:tav tm="100000">
                                          <p:val>
                                            <p:strVal val="#ppt_w"/>
                                          </p:val>
                                        </p:tav>
                                      </p:tavLst>
                                    </p:anim>
                                    <p:anim calcmode="lin" valueType="num">
                                      <p:cBhvr>
                                        <p:cTn id="16" dur="1000" fill="hold"/>
                                        <p:tgtEl>
                                          <p:spTgt spid="225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22537"/>
                                        </p:tgtEl>
                                        <p:attrNameLst>
                                          <p:attrName>style.visibility</p:attrName>
                                        </p:attrNameLst>
                                      </p:cBhvr>
                                      <p:to>
                                        <p:strVal val="visible"/>
                                      </p:to>
                                    </p:set>
                                    <p:anim calcmode="lin" valueType="num">
                                      <p:cBhvr>
                                        <p:cTn id="19" dur="1000" fill="hold"/>
                                        <p:tgtEl>
                                          <p:spTgt spid="22537"/>
                                        </p:tgtEl>
                                        <p:attrNameLst>
                                          <p:attrName>ppt_w</p:attrName>
                                        </p:attrNameLst>
                                      </p:cBhvr>
                                      <p:tavLst>
                                        <p:tav tm="0">
                                          <p:val>
                                            <p:fltVal val="0"/>
                                          </p:val>
                                        </p:tav>
                                        <p:tav tm="100000">
                                          <p:val>
                                            <p:strVal val="#ppt_w"/>
                                          </p:val>
                                        </p:tav>
                                      </p:tavLst>
                                    </p:anim>
                                    <p:anim calcmode="lin" valueType="num">
                                      <p:cBhvr>
                                        <p:cTn id="20" dur="1000" fill="hold"/>
                                        <p:tgtEl>
                                          <p:spTgt spid="22537"/>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500"/>
                                  </p:stCondLst>
                                  <p:childTnLst>
                                    <p:set>
                                      <p:cBhvr>
                                        <p:cTn id="22" dur="1" fill="hold">
                                          <p:stCondLst>
                                            <p:cond delay="0"/>
                                          </p:stCondLst>
                                        </p:cTn>
                                        <p:tgtEl>
                                          <p:spTgt spid="22530"/>
                                        </p:tgtEl>
                                        <p:attrNameLst>
                                          <p:attrName>style.visibility</p:attrName>
                                        </p:attrNameLst>
                                      </p:cBhvr>
                                      <p:to>
                                        <p:strVal val="visible"/>
                                      </p:to>
                                    </p:set>
                                    <p:animEffect transition="in" filter="wipe(up)">
                                      <p:cBhvr>
                                        <p:cTn id="23" dur="1000"/>
                                        <p:tgtEl>
                                          <p:spTgt spid="22530"/>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iterate type="wd">
                                    <p:tmPct val="30000"/>
                                  </p:iterate>
                                  <p:childTnLst>
                                    <p:set>
                                      <p:cBhvr>
                                        <p:cTn id="27" dur="1" fill="hold">
                                          <p:stCondLst>
                                            <p:cond delay="0"/>
                                          </p:stCondLst>
                                        </p:cTn>
                                        <p:tgtEl>
                                          <p:spTgt spid="22541"/>
                                        </p:tgtEl>
                                        <p:attrNameLst>
                                          <p:attrName>style.visibility</p:attrName>
                                        </p:attrNameLst>
                                      </p:cBhvr>
                                      <p:to>
                                        <p:strVal val="visible"/>
                                      </p:to>
                                    </p:set>
                                    <p:anim calcmode="lin" valueType="num">
                                      <p:cBhvr>
                                        <p:cTn id="28" dur="500" fill="hold"/>
                                        <p:tgtEl>
                                          <p:spTgt spid="22541"/>
                                        </p:tgtEl>
                                        <p:attrNameLst>
                                          <p:attrName>ppt_w</p:attrName>
                                        </p:attrNameLst>
                                      </p:cBhvr>
                                      <p:tavLst>
                                        <p:tav tm="0">
                                          <p:val>
                                            <p:fltVal val="0"/>
                                          </p:val>
                                        </p:tav>
                                        <p:tav tm="100000">
                                          <p:val>
                                            <p:strVal val="#ppt_w"/>
                                          </p:val>
                                        </p:tav>
                                      </p:tavLst>
                                    </p:anim>
                                    <p:anim calcmode="lin" valueType="num">
                                      <p:cBhvr>
                                        <p:cTn id="29" dur="500" fill="hold"/>
                                        <p:tgtEl>
                                          <p:spTgt spid="22541"/>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2540"/>
                                        </p:tgtEl>
                                        <p:attrNameLst>
                                          <p:attrName>style.visibility</p:attrName>
                                        </p:attrNameLst>
                                      </p:cBhvr>
                                      <p:to>
                                        <p:strVal val="visible"/>
                                      </p:to>
                                    </p:set>
                                    <p:animEffect transition="in" filter="fade">
                                      <p:cBhvr>
                                        <p:cTn id="32"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5" grpId="0" animBg="1" autoUpdateAnimBg="0"/>
      <p:bldP spid="22536" grpId="0" animBg="1"/>
      <p:bldP spid="22537" grpId="0" animBg="1"/>
      <p:bldP spid="22540" grpId="0" animBg="1"/>
      <p:bldP spid="2254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555" name="Group 3"/>
          <p:cNvGrpSpPr>
            <a:grpSpLocks/>
          </p:cNvGrpSpPr>
          <p:nvPr/>
        </p:nvGrpSpPr>
        <p:grpSpPr bwMode="auto">
          <a:xfrm>
            <a:off x="638175" y="5392738"/>
            <a:ext cx="7896225" cy="1008062"/>
            <a:chOff x="402" y="3397"/>
            <a:chExt cx="4974" cy="635"/>
          </a:xfrm>
        </p:grpSpPr>
        <p:sp>
          <p:nvSpPr>
            <p:cNvPr id="23556" name="Text Box 4"/>
            <p:cNvSpPr txBox="1">
              <a:spLocks noChangeArrowheads="1"/>
            </p:cNvSpPr>
            <p:nvPr/>
          </p:nvSpPr>
          <p:spPr bwMode="auto">
            <a:xfrm>
              <a:off x="653" y="3422"/>
              <a:ext cx="4723" cy="610"/>
            </a:xfrm>
            <a:prstGeom prst="rect">
              <a:avLst/>
            </a:prstGeom>
            <a:noFill/>
            <a:ln w="9525">
              <a:noFill/>
              <a:miter lim="800000"/>
              <a:headEnd/>
              <a:tailEnd/>
            </a:ln>
            <a:effectLst/>
          </p:spPr>
          <p:txBody>
            <a:bodyPr>
              <a:spAutoFit/>
            </a:bodyPr>
            <a:lstStyle/>
            <a:p>
              <a:pPr eaLnBrk="0" hangingPunct="0">
                <a:lnSpc>
                  <a:spcPct val="90000"/>
                </a:lnSpc>
              </a:pPr>
              <a:r>
                <a:rPr lang="en-US" sz="3200" b="1">
                  <a:solidFill>
                    <a:schemeClr val="bg1"/>
                  </a:solidFill>
                  <a:latin typeface="Arial Narrow" pitchFamily="34" charset="0"/>
                </a:rPr>
                <a:t>Jesus said, “Leave the </a:t>
              </a:r>
              <a:r>
                <a:rPr lang="en-US" sz="3200" b="1" u="sng">
                  <a:solidFill>
                    <a:schemeClr val="bg1"/>
                  </a:solidFill>
                  <a:latin typeface="Arial Narrow" pitchFamily="34" charset="0"/>
                </a:rPr>
                <a:t>dead</a:t>
              </a:r>
              <a:r>
                <a:rPr lang="en-US" sz="3200" b="1">
                  <a:solidFill>
                    <a:schemeClr val="bg1"/>
                  </a:solidFill>
                  <a:latin typeface="Arial Narrow" pitchFamily="34" charset="0"/>
                </a:rPr>
                <a:t> to bury their own </a:t>
              </a:r>
              <a:r>
                <a:rPr lang="en-US" sz="3200" b="1" u="sng">
                  <a:solidFill>
                    <a:schemeClr val="bg1"/>
                  </a:solidFill>
                  <a:latin typeface="Arial Narrow" pitchFamily="34" charset="0"/>
                </a:rPr>
                <a:t>dead</a:t>
              </a:r>
              <a:r>
                <a:rPr lang="en-US" sz="3200" b="1">
                  <a:solidFill>
                    <a:schemeClr val="bg1"/>
                  </a:solidFill>
                  <a:latin typeface="Arial Narrow" pitchFamily="34" charset="0"/>
                </a:rPr>
                <a:t>.” (</a:t>
              </a:r>
              <a:r>
                <a:rPr lang="en-US" sz="3200" b="1" u="sng">
                  <a:solidFill>
                    <a:schemeClr val="bg1"/>
                  </a:solidFill>
                  <a:latin typeface="Arial Narrow" pitchFamily="34" charset="0"/>
                </a:rPr>
                <a:t>Luke 9:60</a:t>
              </a:r>
              <a:r>
                <a:rPr lang="en-US" sz="3200" b="1">
                  <a:solidFill>
                    <a:schemeClr val="bg1"/>
                  </a:solidFill>
                  <a:latin typeface="Arial Narrow" pitchFamily="34" charset="0"/>
                </a:rPr>
                <a:t>).</a:t>
              </a:r>
              <a:endParaRPr lang="en-US" sz="3200" b="1" u="sng">
                <a:solidFill>
                  <a:schemeClr val="bg1"/>
                </a:solidFill>
                <a:latin typeface="Arial Narrow" pitchFamily="34" charset="0"/>
              </a:endParaRPr>
            </a:p>
          </p:txBody>
        </p:sp>
        <p:sp>
          <p:nvSpPr>
            <p:cNvPr id="23557" name="Text Box 5"/>
            <p:cNvSpPr txBox="1">
              <a:spLocks noChangeArrowheads="1"/>
            </p:cNvSpPr>
            <p:nvPr/>
          </p:nvSpPr>
          <p:spPr bwMode="auto">
            <a:xfrm>
              <a:off x="402" y="3397"/>
              <a:ext cx="222"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3558" name="Text Box 6"/>
          <p:cNvSpPr txBox="1">
            <a:spLocks noChangeArrowheads="1"/>
          </p:cNvSpPr>
          <p:nvPr/>
        </p:nvSpPr>
        <p:spPr bwMode="auto">
          <a:xfrm>
            <a:off x="304800" y="103188"/>
            <a:ext cx="83058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eaLnBrk="0" hangingPunct="0"/>
            <a:r>
              <a:rPr lang="en-US" sz="3200" dirty="0">
                <a:solidFill>
                  <a:srgbClr val="000099"/>
                </a:solidFill>
                <a:latin typeface="Impact" pitchFamily="34" charset="0"/>
              </a:rPr>
              <a:t>1.1  The Purpose of Jesus’ Coming as the Messiah</a:t>
            </a:r>
          </a:p>
        </p:txBody>
      </p:sp>
      <p:sp>
        <p:nvSpPr>
          <p:cNvPr id="23559" name="AutoShape 7"/>
          <p:cNvSpPr>
            <a:spLocks noChangeArrowheads="1"/>
          </p:cNvSpPr>
          <p:nvPr/>
        </p:nvSpPr>
        <p:spPr bwMode="auto">
          <a:xfrm>
            <a:off x="2209800" y="800100"/>
            <a:ext cx="1143000" cy="685800"/>
          </a:xfrm>
          <a:prstGeom prst="roundRect">
            <a:avLst>
              <a:gd name="adj" fmla="val 16667"/>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4000">
                <a:solidFill>
                  <a:srgbClr val="663300"/>
                </a:solidFill>
                <a:latin typeface="Impact" pitchFamily="34" charset="0"/>
              </a:rPr>
              <a:t>dead</a:t>
            </a:r>
          </a:p>
        </p:txBody>
      </p:sp>
      <p:sp>
        <p:nvSpPr>
          <p:cNvPr id="23560" name="AutoShape 8"/>
          <p:cNvSpPr>
            <a:spLocks noChangeArrowheads="1"/>
          </p:cNvSpPr>
          <p:nvPr/>
        </p:nvSpPr>
        <p:spPr bwMode="auto">
          <a:xfrm>
            <a:off x="6705600" y="800100"/>
            <a:ext cx="1181100" cy="685800"/>
          </a:xfrm>
          <a:prstGeom prst="roundRect">
            <a:avLst>
              <a:gd name="adj" fmla="val 16667"/>
            </a:avLst>
          </a:prstGeom>
          <a:solidFill>
            <a:srgbClr val="660033"/>
          </a:solidFill>
          <a:ln w="28575">
            <a:solidFill>
              <a:srgbClr val="660033"/>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Impact" pitchFamily="34" charset="0"/>
              </a:rPr>
              <a:t>dead</a:t>
            </a:r>
          </a:p>
        </p:txBody>
      </p:sp>
      <p:sp>
        <p:nvSpPr>
          <p:cNvPr id="23561" name="Text Box 9"/>
          <p:cNvSpPr txBox="1">
            <a:spLocks noChangeArrowheads="1"/>
          </p:cNvSpPr>
          <p:nvPr/>
        </p:nvSpPr>
        <p:spPr bwMode="auto">
          <a:xfrm>
            <a:off x="6934200" y="1524000"/>
            <a:ext cx="2057400" cy="579438"/>
          </a:xfrm>
          <a:prstGeom prst="rect">
            <a:avLst/>
          </a:prstGeom>
          <a:noFill/>
          <a:ln w="9525">
            <a:noFill/>
            <a:miter lim="800000"/>
            <a:headEnd/>
            <a:tailEnd/>
          </a:ln>
          <a:effectLst>
            <a:outerShdw dist="35921" dir="2700000" algn="ctr" rotWithShape="0">
              <a:srgbClr val="FFFF00"/>
            </a:outerShdw>
          </a:effectLst>
        </p:spPr>
        <p:txBody>
          <a:bodyPr>
            <a:spAutoFit/>
          </a:bodyPr>
          <a:lstStyle/>
          <a:p>
            <a:pPr algn="ctr" eaLnBrk="0" hangingPunct="0"/>
            <a:r>
              <a:rPr lang="en-US" sz="3200">
                <a:solidFill>
                  <a:srgbClr val="800000"/>
                </a:solidFill>
                <a:latin typeface="Fette Engschrift" pitchFamily="2" charset="0"/>
              </a:rPr>
              <a:t>(</a:t>
            </a:r>
            <a:r>
              <a:rPr lang="en-US" sz="3200">
                <a:solidFill>
                  <a:srgbClr val="800000"/>
                </a:solidFill>
                <a:latin typeface="Impact" pitchFamily="34" charset="0"/>
              </a:rPr>
              <a:t>Luke 9:60</a:t>
            </a:r>
            <a:r>
              <a:rPr lang="en-US" sz="1000" b="1">
                <a:solidFill>
                  <a:srgbClr val="800000"/>
                </a:solidFill>
                <a:latin typeface="Times New Roman" pitchFamily="18" charset="0"/>
              </a:rPr>
              <a:t> </a:t>
            </a:r>
            <a:r>
              <a:rPr lang="en-US" sz="3200">
                <a:solidFill>
                  <a:srgbClr val="800000"/>
                </a:solidFill>
                <a:latin typeface="Fette Engschrift" pitchFamily="2" charset="0"/>
              </a:rPr>
              <a:t>)</a:t>
            </a:r>
          </a:p>
        </p:txBody>
      </p:sp>
      <p:sp>
        <p:nvSpPr>
          <p:cNvPr id="23562" name="Rectangle 10"/>
          <p:cNvSpPr>
            <a:spLocks noChangeArrowheads="1"/>
          </p:cNvSpPr>
          <p:nvPr/>
        </p:nvSpPr>
        <p:spPr bwMode="auto">
          <a:xfrm>
            <a:off x="381000" y="990600"/>
            <a:ext cx="1828800" cy="457200"/>
          </a:xfrm>
          <a:prstGeom prst="rect">
            <a:avLst/>
          </a:prstGeom>
          <a:noFill/>
          <a:ln w="28575">
            <a:noFill/>
            <a:miter lim="800000"/>
            <a:headEnd/>
            <a:tailEnd/>
          </a:ln>
          <a:effectLst/>
        </p:spPr>
        <p:txBody>
          <a:bodyPr wrap="none" anchor="ctr"/>
          <a:lstStyle/>
          <a:p>
            <a:pPr algn="ctr" eaLnBrk="0" hangingPunct="0">
              <a:lnSpc>
                <a:spcPct val="80000"/>
              </a:lnSpc>
            </a:pPr>
            <a:r>
              <a:rPr lang="en-US" sz="3600">
                <a:solidFill>
                  <a:srgbClr val="663300"/>
                </a:solidFill>
                <a:latin typeface="Impact" pitchFamily="34" charset="0"/>
              </a:rPr>
              <a:t>Leave the </a:t>
            </a:r>
          </a:p>
        </p:txBody>
      </p:sp>
      <p:sp>
        <p:nvSpPr>
          <p:cNvPr id="23563" name="Rectangle 11"/>
          <p:cNvSpPr>
            <a:spLocks noChangeArrowheads="1"/>
          </p:cNvSpPr>
          <p:nvPr/>
        </p:nvSpPr>
        <p:spPr bwMode="auto">
          <a:xfrm>
            <a:off x="3429000" y="990600"/>
            <a:ext cx="3352800" cy="457200"/>
          </a:xfrm>
          <a:prstGeom prst="rect">
            <a:avLst/>
          </a:prstGeom>
          <a:noFill/>
          <a:ln w="28575">
            <a:noFill/>
            <a:miter lim="800000"/>
            <a:headEnd/>
            <a:tailEnd/>
          </a:ln>
          <a:effectLst/>
        </p:spPr>
        <p:txBody>
          <a:bodyPr wrap="none" anchor="ctr"/>
          <a:lstStyle/>
          <a:p>
            <a:pPr algn="r" eaLnBrk="0" hangingPunct="0">
              <a:lnSpc>
                <a:spcPct val="80000"/>
              </a:lnSpc>
            </a:pPr>
            <a:r>
              <a:rPr lang="en-US" sz="3600">
                <a:solidFill>
                  <a:srgbClr val="663300"/>
                </a:solidFill>
                <a:latin typeface="Impact" pitchFamily="34" charset="0"/>
              </a:rPr>
              <a:t>to bury their own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10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outVertic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fade">
                                      <p:cBhvr>
                                        <p:cTn id="17" dur="2000"/>
                                        <p:tgtEl>
                                          <p:spTgt spid="23562"/>
                                        </p:tgtEl>
                                      </p:cBhvr>
                                    </p:animEffect>
                                  </p:childTnLst>
                                </p:cTn>
                              </p:par>
                              <p:par>
                                <p:cTn id="18" presetID="17" presetClass="entr" presetSubtype="10" fill="hold" grpId="0" nodeType="withEffect">
                                  <p:stCondLst>
                                    <p:cond delay="0"/>
                                  </p:stCondLst>
                                  <p:childTnLst>
                                    <p:set>
                                      <p:cBhvr>
                                        <p:cTn id="19" dur="1" fill="hold">
                                          <p:stCondLst>
                                            <p:cond delay="0"/>
                                          </p:stCondLst>
                                        </p:cTn>
                                        <p:tgtEl>
                                          <p:spTgt spid="23559"/>
                                        </p:tgtEl>
                                        <p:attrNameLst>
                                          <p:attrName>style.visibility</p:attrName>
                                        </p:attrNameLst>
                                      </p:cBhvr>
                                      <p:to>
                                        <p:strVal val="visible"/>
                                      </p:to>
                                    </p:set>
                                    <p:anim calcmode="lin" valueType="num">
                                      <p:cBhvr>
                                        <p:cTn id="20" dur="1000" fill="hold"/>
                                        <p:tgtEl>
                                          <p:spTgt spid="23559"/>
                                        </p:tgtEl>
                                        <p:attrNameLst>
                                          <p:attrName>ppt_w</p:attrName>
                                        </p:attrNameLst>
                                      </p:cBhvr>
                                      <p:tavLst>
                                        <p:tav tm="0">
                                          <p:val>
                                            <p:fltVal val="0"/>
                                          </p:val>
                                        </p:tav>
                                        <p:tav tm="100000">
                                          <p:val>
                                            <p:strVal val="#ppt_w"/>
                                          </p:val>
                                        </p:tav>
                                      </p:tavLst>
                                    </p:anim>
                                    <p:anim calcmode="lin" valueType="num">
                                      <p:cBhvr>
                                        <p:cTn id="21" dur="1000" fill="hold"/>
                                        <p:tgtEl>
                                          <p:spTgt spid="2355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fade">
                                      <p:cBhvr>
                                        <p:cTn id="26" dur="2000"/>
                                        <p:tgtEl>
                                          <p:spTgt spid="23563"/>
                                        </p:tgtEl>
                                      </p:cBhvr>
                                    </p:animEffect>
                                  </p:childTnLst>
                                </p:cTn>
                              </p:par>
                              <p:par>
                                <p:cTn id="27" presetID="17" presetClass="entr" presetSubtype="10" fill="hold" grpId="0" nodeType="withEffect">
                                  <p:stCondLst>
                                    <p:cond delay="0"/>
                                  </p:stCondLst>
                                  <p:childTnLst>
                                    <p:set>
                                      <p:cBhvr>
                                        <p:cTn id="28" dur="1" fill="hold">
                                          <p:stCondLst>
                                            <p:cond delay="0"/>
                                          </p:stCondLst>
                                        </p:cTn>
                                        <p:tgtEl>
                                          <p:spTgt spid="23560"/>
                                        </p:tgtEl>
                                        <p:attrNameLst>
                                          <p:attrName>style.visibility</p:attrName>
                                        </p:attrNameLst>
                                      </p:cBhvr>
                                      <p:to>
                                        <p:strVal val="visible"/>
                                      </p:to>
                                    </p:set>
                                    <p:anim calcmode="lin" valueType="num">
                                      <p:cBhvr>
                                        <p:cTn id="29" dur="1000" fill="hold"/>
                                        <p:tgtEl>
                                          <p:spTgt spid="23560"/>
                                        </p:tgtEl>
                                        <p:attrNameLst>
                                          <p:attrName>ppt_w</p:attrName>
                                        </p:attrNameLst>
                                      </p:cBhvr>
                                      <p:tavLst>
                                        <p:tav tm="0">
                                          <p:val>
                                            <p:fltVal val="0"/>
                                          </p:val>
                                        </p:tav>
                                        <p:tav tm="100000">
                                          <p:val>
                                            <p:strVal val="#ppt_w"/>
                                          </p:val>
                                        </p:tav>
                                      </p:tavLst>
                                    </p:anim>
                                    <p:anim calcmode="lin" valueType="num">
                                      <p:cBhvr>
                                        <p:cTn id="30" dur="1000" fill="hold"/>
                                        <p:tgtEl>
                                          <p:spTgt spid="2356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3561"/>
                                        </p:tgtEl>
                                        <p:attrNameLst>
                                          <p:attrName>style.visibility</p:attrName>
                                        </p:attrNameLst>
                                      </p:cBhvr>
                                      <p:to>
                                        <p:strVal val="visible"/>
                                      </p:to>
                                    </p:set>
                                    <p:anim calcmode="lin" valueType="num">
                                      <p:cBhvr>
                                        <p:cTn id="35" dur="500" fill="hold"/>
                                        <p:tgtEl>
                                          <p:spTgt spid="23561"/>
                                        </p:tgtEl>
                                        <p:attrNameLst>
                                          <p:attrName>ppt_w</p:attrName>
                                        </p:attrNameLst>
                                      </p:cBhvr>
                                      <p:tavLst>
                                        <p:tav tm="0">
                                          <p:val>
                                            <p:fltVal val="0"/>
                                          </p:val>
                                        </p:tav>
                                        <p:tav tm="100000">
                                          <p:val>
                                            <p:strVal val="#ppt_w"/>
                                          </p:val>
                                        </p:tav>
                                      </p:tavLst>
                                    </p:anim>
                                    <p:anim calcmode="lin" valueType="num">
                                      <p:cBhvr>
                                        <p:cTn id="36" dur="500" fill="hold"/>
                                        <p:tgtEl>
                                          <p:spTgt spid="235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P spid="23559" grpId="0" animBg="1" autoUpdateAnimBg="0"/>
      <p:bldP spid="23560" grpId="0" animBg="1" autoUpdateAnimBg="0"/>
      <p:bldP spid="23561" grpId="0" autoUpdateAnimBg="0"/>
      <p:bldP spid="23562" grpId="0" autoUpdateAnimBg="0"/>
      <p:bldP spid="2356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4579" name="Group 3"/>
          <p:cNvGrpSpPr>
            <a:grpSpLocks/>
          </p:cNvGrpSpPr>
          <p:nvPr/>
        </p:nvGrpSpPr>
        <p:grpSpPr bwMode="auto">
          <a:xfrm>
            <a:off x="1143000" y="5257800"/>
            <a:ext cx="7086600" cy="1284288"/>
            <a:chOff x="240" y="3312"/>
            <a:chExt cx="5232" cy="809"/>
          </a:xfrm>
        </p:grpSpPr>
        <p:sp>
          <p:nvSpPr>
            <p:cNvPr id="24580" name="Text Box 4"/>
            <p:cNvSpPr txBox="1">
              <a:spLocks noChangeArrowheads="1"/>
            </p:cNvSpPr>
            <p:nvPr/>
          </p:nvSpPr>
          <p:spPr bwMode="auto">
            <a:xfrm>
              <a:off x="509" y="3337"/>
              <a:ext cx="4963" cy="784"/>
            </a:xfrm>
            <a:prstGeom prst="rect">
              <a:avLst/>
            </a:prstGeom>
            <a:noFill/>
            <a:ln w="9525">
              <a:noFill/>
              <a:miter lim="800000"/>
              <a:headEnd/>
              <a:tailEnd/>
            </a:ln>
            <a:effectLst/>
          </p:spPr>
          <p:txBody>
            <a:bodyPr>
              <a:spAutoFit/>
            </a:bodyPr>
            <a:lstStyle/>
            <a:p>
              <a:pPr eaLnBrk="0" hangingPunct="0">
                <a:lnSpc>
                  <a:spcPct val="90000"/>
                </a:lnSpc>
              </a:pPr>
              <a:r>
                <a:rPr lang="en-US" sz="2800" b="1">
                  <a:solidFill>
                    <a:schemeClr val="bg1"/>
                  </a:solidFill>
                  <a:latin typeface="Arial Narrow" pitchFamily="34" charset="0"/>
                </a:rPr>
                <a:t>From these words of Jesus, it is clear that the Bible contains two different concepts of life and death.</a:t>
              </a:r>
              <a:endParaRPr lang="en-US" sz="2800" b="1" u="sng">
                <a:solidFill>
                  <a:schemeClr val="bg1"/>
                </a:solidFill>
                <a:latin typeface="Arial Narrow" pitchFamily="34" charset="0"/>
              </a:endParaRPr>
            </a:p>
          </p:txBody>
        </p:sp>
        <p:sp>
          <p:nvSpPr>
            <p:cNvPr id="24581" name="Text Box 5"/>
            <p:cNvSpPr txBox="1">
              <a:spLocks noChangeArrowheads="1"/>
            </p:cNvSpPr>
            <p:nvPr/>
          </p:nvSpPr>
          <p:spPr bwMode="auto">
            <a:xfrm>
              <a:off x="240" y="3312"/>
              <a:ext cx="222"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4583" name="AutoShape 7"/>
          <p:cNvSpPr>
            <a:spLocks noChangeArrowheads="1"/>
          </p:cNvSpPr>
          <p:nvPr/>
        </p:nvSpPr>
        <p:spPr bwMode="auto">
          <a:xfrm>
            <a:off x="2209800" y="800100"/>
            <a:ext cx="1143000" cy="685800"/>
          </a:xfrm>
          <a:prstGeom prst="roundRect">
            <a:avLst>
              <a:gd name="adj" fmla="val 16667"/>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4000">
                <a:solidFill>
                  <a:srgbClr val="663300"/>
                </a:solidFill>
                <a:latin typeface="Impact" pitchFamily="34" charset="0"/>
              </a:rPr>
              <a:t>dead</a:t>
            </a:r>
          </a:p>
        </p:txBody>
      </p:sp>
      <p:sp>
        <p:nvSpPr>
          <p:cNvPr id="24584" name="AutoShape 8"/>
          <p:cNvSpPr>
            <a:spLocks noChangeArrowheads="1"/>
          </p:cNvSpPr>
          <p:nvPr/>
        </p:nvSpPr>
        <p:spPr bwMode="auto">
          <a:xfrm>
            <a:off x="6705600" y="800100"/>
            <a:ext cx="1181100" cy="685800"/>
          </a:xfrm>
          <a:prstGeom prst="roundRect">
            <a:avLst>
              <a:gd name="adj" fmla="val 16667"/>
            </a:avLst>
          </a:prstGeom>
          <a:solidFill>
            <a:srgbClr val="660033"/>
          </a:solidFill>
          <a:ln w="28575">
            <a:solidFill>
              <a:srgbClr val="660033"/>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Impact" pitchFamily="34" charset="0"/>
              </a:rPr>
              <a:t>dead</a:t>
            </a:r>
          </a:p>
        </p:txBody>
      </p:sp>
      <p:sp>
        <p:nvSpPr>
          <p:cNvPr id="24585" name="Text Box 9"/>
          <p:cNvSpPr txBox="1">
            <a:spLocks noChangeArrowheads="1"/>
          </p:cNvSpPr>
          <p:nvPr/>
        </p:nvSpPr>
        <p:spPr bwMode="auto">
          <a:xfrm>
            <a:off x="6934200" y="1524000"/>
            <a:ext cx="2057400" cy="579438"/>
          </a:xfrm>
          <a:prstGeom prst="rect">
            <a:avLst/>
          </a:prstGeom>
          <a:noFill/>
          <a:ln w="9525">
            <a:noFill/>
            <a:miter lim="800000"/>
            <a:headEnd/>
            <a:tailEnd/>
          </a:ln>
          <a:effectLst>
            <a:outerShdw dist="35921" dir="2700000" algn="ctr" rotWithShape="0">
              <a:srgbClr val="FFFF00"/>
            </a:outerShdw>
          </a:effectLst>
        </p:spPr>
        <p:txBody>
          <a:bodyPr>
            <a:spAutoFit/>
          </a:bodyPr>
          <a:lstStyle/>
          <a:p>
            <a:pPr algn="ctr" eaLnBrk="0" hangingPunct="0"/>
            <a:r>
              <a:rPr lang="en-US" sz="3200">
                <a:solidFill>
                  <a:srgbClr val="800000"/>
                </a:solidFill>
                <a:latin typeface="Fette Engschrift" pitchFamily="2" charset="0"/>
              </a:rPr>
              <a:t>(</a:t>
            </a:r>
            <a:r>
              <a:rPr lang="en-US" sz="3200">
                <a:solidFill>
                  <a:srgbClr val="800000"/>
                </a:solidFill>
                <a:latin typeface="Impact" pitchFamily="34" charset="0"/>
              </a:rPr>
              <a:t>Luke 9:60</a:t>
            </a:r>
            <a:r>
              <a:rPr lang="en-US" sz="1000" b="1">
                <a:solidFill>
                  <a:srgbClr val="800000"/>
                </a:solidFill>
                <a:latin typeface="Times New Roman" pitchFamily="18" charset="0"/>
              </a:rPr>
              <a:t> </a:t>
            </a:r>
            <a:r>
              <a:rPr lang="en-US" sz="3200">
                <a:solidFill>
                  <a:srgbClr val="800000"/>
                </a:solidFill>
                <a:latin typeface="Fette Engschrift" pitchFamily="2" charset="0"/>
              </a:rPr>
              <a:t>)</a:t>
            </a:r>
          </a:p>
        </p:txBody>
      </p:sp>
      <p:sp>
        <p:nvSpPr>
          <p:cNvPr id="24586" name="Rectangle 10"/>
          <p:cNvSpPr>
            <a:spLocks noChangeArrowheads="1"/>
          </p:cNvSpPr>
          <p:nvPr/>
        </p:nvSpPr>
        <p:spPr bwMode="auto">
          <a:xfrm>
            <a:off x="381000" y="990600"/>
            <a:ext cx="1828800" cy="457200"/>
          </a:xfrm>
          <a:prstGeom prst="rect">
            <a:avLst/>
          </a:prstGeom>
          <a:noFill/>
          <a:ln w="28575">
            <a:noFill/>
            <a:miter lim="800000"/>
            <a:headEnd/>
            <a:tailEnd/>
          </a:ln>
          <a:effectLst/>
        </p:spPr>
        <p:txBody>
          <a:bodyPr wrap="none" anchor="ctr"/>
          <a:lstStyle/>
          <a:p>
            <a:pPr algn="ctr" eaLnBrk="0" hangingPunct="0">
              <a:lnSpc>
                <a:spcPct val="80000"/>
              </a:lnSpc>
            </a:pPr>
            <a:r>
              <a:rPr lang="en-US" sz="3600">
                <a:solidFill>
                  <a:srgbClr val="663300"/>
                </a:solidFill>
                <a:latin typeface="Impact" pitchFamily="34" charset="0"/>
              </a:rPr>
              <a:t>Leave the </a:t>
            </a:r>
          </a:p>
        </p:txBody>
      </p:sp>
      <p:sp>
        <p:nvSpPr>
          <p:cNvPr id="24587" name="Rectangle 11"/>
          <p:cNvSpPr>
            <a:spLocks noChangeArrowheads="1"/>
          </p:cNvSpPr>
          <p:nvPr/>
        </p:nvSpPr>
        <p:spPr bwMode="auto">
          <a:xfrm>
            <a:off x="3429000" y="990600"/>
            <a:ext cx="3352800" cy="457200"/>
          </a:xfrm>
          <a:prstGeom prst="rect">
            <a:avLst/>
          </a:prstGeom>
          <a:noFill/>
          <a:ln w="28575">
            <a:noFill/>
            <a:miter lim="800000"/>
            <a:headEnd/>
            <a:tailEnd/>
          </a:ln>
          <a:effectLst/>
        </p:spPr>
        <p:txBody>
          <a:bodyPr wrap="none" anchor="ctr"/>
          <a:lstStyle/>
          <a:p>
            <a:pPr algn="r" eaLnBrk="0" hangingPunct="0">
              <a:lnSpc>
                <a:spcPct val="80000"/>
              </a:lnSpc>
            </a:pPr>
            <a:r>
              <a:rPr lang="en-US" sz="3600">
                <a:solidFill>
                  <a:srgbClr val="663300"/>
                </a:solidFill>
                <a:latin typeface="Impact" pitchFamily="34" charset="0"/>
              </a:rPr>
              <a:t>to bury their own </a:t>
            </a:r>
          </a:p>
        </p:txBody>
      </p:sp>
      <p:sp>
        <p:nvSpPr>
          <p:cNvPr id="12" name="Text Box 6"/>
          <p:cNvSpPr txBox="1">
            <a:spLocks noChangeArrowheads="1"/>
          </p:cNvSpPr>
          <p:nvPr/>
        </p:nvSpPr>
        <p:spPr bwMode="auto">
          <a:xfrm>
            <a:off x="304800" y="103188"/>
            <a:ext cx="83058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eaLnBrk="0" hangingPunct="0"/>
            <a:r>
              <a:rPr lang="en-US" sz="3200" dirty="0">
                <a:solidFill>
                  <a:srgbClr val="000099"/>
                </a:solidFill>
                <a:latin typeface="Impact" pitchFamily="34" charset="0"/>
              </a:rPr>
              <a:t>1.1  The Purpose of Jesus’ Coming as the Messiah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outVertic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rot="-2930941">
            <a:off x="5663407" y="1804193"/>
            <a:ext cx="1524000" cy="201613"/>
          </a:xfrm>
          <a:prstGeom prst="rect">
            <a:avLst/>
          </a:prstGeom>
          <a:noFill/>
          <a:ln w="9525">
            <a:noFill/>
            <a:miter lim="800000"/>
            <a:headEnd/>
            <a:tailEnd/>
          </a:ln>
          <a:effectLst/>
        </p:spPr>
        <p:txBody>
          <a:bodyPr>
            <a:spAutoFit/>
          </a:bodyPr>
          <a:lstStyle/>
          <a:p>
            <a:pPr eaLnBrk="0" hangingPunct="0">
              <a:lnSpc>
                <a:spcPct val="20000"/>
              </a:lnSpc>
            </a:pPr>
            <a:r>
              <a:rPr lang="en-US" sz="3600" b="1">
                <a:solidFill>
                  <a:srgbClr val="660033"/>
                </a:solidFill>
                <a:effectLst>
                  <a:outerShdw blurRad="38100" dist="38100" dir="2700000" algn="tl">
                    <a:srgbClr val="000000"/>
                  </a:outerShdw>
                </a:effectLst>
                <a:latin typeface="Arial Black" pitchFamily="34" charset="0"/>
              </a:rPr>
              <a:t>……..</a:t>
            </a:r>
          </a:p>
        </p:txBody>
      </p:sp>
      <p:sp>
        <p:nvSpPr>
          <p:cNvPr id="25603" name="Oval 3"/>
          <p:cNvSpPr>
            <a:spLocks noChangeArrowheads="1"/>
          </p:cNvSpPr>
          <p:nvPr/>
        </p:nvSpPr>
        <p:spPr bwMode="auto">
          <a:xfrm>
            <a:off x="5257800" y="2101850"/>
            <a:ext cx="1219200" cy="1108075"/>
          </a:xfrm>
          <a:prstGeom prst="ellipse">
            <a:avLst/>
          </a:prstGeom>
          <a:solidFill>
            <a:srgbClr val="660033"/>
          </a:solidFill>
          <a:ln w="12700">
            <a:noFill/>
            <a:round/>
            <a:headEnd/>
            <a:tailEnd/>
          </a:ln>
          <a:effectLst/>
        </p:spPr>
        <p:txBody>
          <a:bodyPr wrap="none" anchor="ctr"/>
          <a:lstStyle/>
          <a:p>
            <a:pPr algn="ctr" eaLnBrk="0" hangingPunct="0"/>
            <a:r>
              <a:rPr lang="en-US" sz="3200">
                <a:solidFill>
                  <a:schemeClr val="bg1"/>
                </a:solidFill>
                <a:effectLst>
                  <a:outerShdw blurRad="38100" dist="38100" dir="2700000" algn="tl">
                    <a:srgbClr val="000000"/>
                  </a:outerShdw>
                </a:effectLst>
                <a:latin typeface="Impact" pitchFamily="34" charset="0"/>
              </a:rPr>
              <a:t>Death</a:t>
            </a:r>
          </a:p>
        </p:txBody>
      </p:sp>
      <p:sp>
        <p:nvSpPr>
          <p:cNvPr id="25604" name="Rectangle 4"/>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5619" name="Group 19"/>
          <p:cNvGrpSpPr>
            <a:grpSpLocks/>
          </p:cNvGrpSpPr>
          <p:nvPr/>
        </p:nvGrpSpPr>
        <p:grpSpPr bwMode="auto">
          <a:xfrm>
            <a:off x="738188" y="5184775"/>
            <a:ext cx="7491412" cy="1368425"/>
            <a:chOff x="336" y="3266"/>
            <a:chExt cx="4719" cy="862"/>
          </a:xfrm>
        </p:grpSpPr>
        <p:sp>
          <p:nvSpPr>
            <p:cNvPr id="25606" name="Text Box 6"/>
            <p:cNvSpPr txBox="1">
              <a:spLocks noChangeArrowheads="1"/>
            </p:cNvSpPr>
            <p:nvPr/>
          </p:nvSpPr>
          <p:spPr bwMode="auto">
            <a:xfrm>
              <a:off x="624" y="3286"/>
              <a:ext cx="4431" cy="842"/>
            </a:xfrm>
            <a:prstGeom prst="rect">
              <a:avLst/>
            </a:prstGeom>
            <a:noFill/>
            <a:ln w="9525">
              <a:noFill/>
              <a:miter lim="800000"/>
              <a:headEnd/>
              <a:tailEnd/>
            </a:ln>
            <a:effectLst/>
          </p:spPr>
          <p:txBody>
            <a:bodyPr>
              <a:spAutoFit/>
            </a:bodyPr>
            <a:lstStyle/>
            <a:p>
              <a:pPr algn="dist" eaLnBrk="0" hangingPunct="0">
                <a:lnSpc>
                  <a:spcPct val="85000"/>
                </a:lnSpc>
              </a:pPr>
              <a:r>
                <a:rPr lang="en-US" sz="2400" b="1" dirty="0">
                  <a:solidFill>
                    <a:schemeClr val="bg1"/>
                  </a:solidFill>
                  <a:latin typeface="Arial Narrow" pitchFamily="34" charset="0"/>
                </a:rPr>
                <a:t>First, “</a:t>
              </a:r>
              <a:r>
                <a:rPr lang="en-US" sz="2400" b="1" dirty="0">
                  <a:solidFill>
                    <a:srgbClr val="FFFF66"/>
                  </a:solidFill>
                  <a:latin typeface="Arial Narrow" pitchFamily="34" charset="0"/>
                </a:rPr>
                <a:t>death</a:t>
              </a:r>
              <a:r>
                <a:rPr lang="en-US" sz="2400" b="1" dirty="0">
                  <a:solidFill>
                    <a:schemeClr val="bg1"/>
                  </a:solidFill>
                  <a:latin typeface="Arial Narrow" pitchFamily="34" charset="0"/>
                </a:rPr>
                <a:t>” means the </a:t>
              </a:r>
              <a:r>
                <a:rPr lang="en-US" sz="2400" b="1" u="sng" dirty="0">
                  <a:solidFill>
                    <a:schemeClr val="bg1"/>
                  </a:solidFill>
                  <a:latin typeface="Arial Narrow" pitchFamily="34" charset="0"/>
                </a:rPr>
                <a:t>end of physical life</a:t>
              </a:r>
              <a:r>
                <a:rPr lang="en-US" sz="2400" b="1" dirty="0">
                  <a:solidFill>
                    <a:schemeClr val="bg1"/>
                  </a:solidFill>
                  <a:latin typeface="Arial Narrow" pitchFamily="34" charset="0"/>
                </a:rPr>
                <a:t>, as was the case of the disciple’s deceased father who was to be buried. “</a:t>
              </a:r>
              <a:r>
                <a:rPr lang="en-US" sz="2400" b="1" u="sng" dirty="0">
                  <a:solidFill>
                    <a:schemeClr val="bg1"/>
                  </a:solidFill>
                  <a:latin typeface="Arial Narrow" pitchFamily="34" charset="0"/>
                </a:rPr>
                <a:t>Life</a:t>
              </a:r>
              <a:r>
                <a:rPr lang="en-US" sz="2400" b="1" dirty="0">
                  <a:solidFill>
                    <a:schemeClr val="bg1"/>
                  </a:solidFill>
                  <a:latin typeface="Arial Narrow" pitchFamily="34" charset="0"/>
                </a:rPr>
                <a:t>” in that sense means the state in which the physical self maintains its </a:t>
              </a:r>
              <a:r>
                <a:rPr lang="en-US" sz="2400" b="1" u="sng" dirty="0">
                  <a:solidFill>
                    <a:schemeClr val="bg1"/>
                  </a:solidFill>
                  <a:latin typeface="Arial Narrow" pitchFamily="34" charset="0"/>
                </a:rPr>
                <a:t>physiological functions</a:t>
              </a:r>
              <a:r>
                <a:rPr lang="en-US" sz="2400" b="1" dirty="0">
                  <a:solidFill>
                    <a:schemeClr val="bg1"/>
                  </a:solidFill>
                  <a:latin typeface="Arial Narrow" pitchFamily="34" charset="0"/>
                </a:rPr>
                <a:t> </a:t>
              </a:r>
              <a:r>
                <a:rPr lang="en-US" sz="2000" dirty="0">
                  <a:solidFill>
                    <a:schemeClr val="bg1"/>
                  </a:solidFill>
                  <a:latin typeface="Arial Narrow" pitchFamily="34" charset="0"/>
                </a:rPr>
                <a:t>(p. 134).</a:t>
              </a:r>
            </a:p>
          </p:txBody>
        </p:sp>
        <p:sp>
          <p:nvSpPr>
            <p:cNvPr id="25607" name="Oval 7"/>
            <p:cNvSpPr>
              <a:spLocks noChangeArrowheads="1"/>
            </p:cNvSpPr>
            <p:nvPr/>
          </p:nvSpPr>
          <p:spPr bwMode="auto">
            <a:xfrm>
              <a:off x="336" y="3266"/>
              <a:ext cx="275" cy="274"/>
            </a:xfrm>
            <a:prstGeom prst="ellipse">
              <a:avLst/>
            </a:prstGeom>
            <a:solidFill>
              <a:schemeClr val="tx1"/>
            </a:solidFill>
            <a:ln w="12700">
              <a:solidFill>
                <a:schemeClr val="bg1"/>
              </a:solidFill>
              <a:round/>
              <a:headEnd/>
              <a:tailEnd/>
            </a:ln>
            <a:effectLst/>
          </p:spPr>
          <p:txBody>
            <a:bodyPr wrap="none" anchor="ctr"/>
            <a:lstStyle/>
            <a:p>
              <a:pPr algn="ctr" eaLnBrk="0" hangingPunct="0"/>
              <a:r>
                <a:rPr lang="en-US" sz="2800">
                  <a:solidFill>
                    <a:srgbClr val="E6E6E6"/>
                  </a:solidFill>
                  <a:latin typeface="Impact" pitchFamily="34" charset="0"/>
                </a:rPr>
                <a:t>1</a:t>
              </a:r>
            </a:p>
          </p:txBody>
        </p:sp>
      </p:grpSp>
      <p:sp>
        <p:nvSpPr>
          <p:cNvPr id="25608" name="Oval 8"/>
          <p:cNvSpPr>
            <a:spLocks noChangeArrowheads="1"/>
          </p:cNvSpPr>
          <p:nvPr/>
        </p:nvSpPr>
        <p:spPr bwMode="auto">
          <a:xfrm>
            <a:off x="5867400" y="1562100"/>
            <a:ext cx="381000" cy="361950"/>
          </a:xfrm>
          <a:prstGeom prst="ellipse">
            <a:avLst/>
          </a:prstGeom>
          <a:solidFill>
            <a:srgbClr val="F8F8F8"/>
          </a:solidFill>
          <a:ln w="28575">
            <a:solidFill>
              <a:srgbClr val="660033"/>
            </a:solidFill>
            <a:round/>
            <a:headEnd/>
            <a:tailEnd/>
          </a:ln>
          <a:effectLst/>
        </p:spPr>
        <p:txBody>
          <a:bodyPr wrap="none" anchor="ctr"/>
          <a:lstStyle/>
          <a:p>
            <a:pPr algn="ctr" eaLnBrk="0" hangingPunct="0"/>
            <a:r>
              <a:rPr lang="en-US" sz="2400" dirty="0">
                <a:solidFill>
                  <a:srgbClr val="4E0027"/>
                </a:solidFill>
                <a:effectLst>
                  <a:outerShdw blurRad="38100" dist="38100" dir="2700000" algn="tl">
                    <a:srgbClr val="C0C0C0"/>
                  </a:outerShdw>
                </a:effectLst>
                <a:latin typeface="Impact" pitchFamily="34" charset="0"/>
              </a:rPr>
              <a:t>1</a:t>
            </a:r>
          </a:p>
        </p:txBody>
      </p:sp>
      <p:sp>
        <p:nvSpPr>
          <p:cNvPr id="25609" name="Rectangle 9"/>
          <p:cNvSpPr>
            <a:spLocks noChangeArrowheads="1"/>
          </p:cNvSpPr>
          <p:nvPr/>
        </p:nvSpPr>
        <p:spPr bwMode="auto">
          <a:xfrm>
            <a:off x="6553200" y="2236788"/>
            <a:ext cx="1981200" cy="838200"/>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660033"/>
                </a:solidFill>
                <a:latin typeface="Impact" pitchFamily="34" charset="0"/>
              </a:rPr>
              <a:t>End of</a:t>
            </a:r>
          </a:p>
          <a:p>
            <a:pPr eaLnBrk="0" hangingPunct="0">
              <a:lnSpc>
                <a:spcPct val="85000"/>
              </a:lnSpc>
            </a:pPr>
            <a:r>
              <a:rPr lang="en-US" sz="3200">
                <a:solidFill>
                  <a:srgbClr val="660033"/>
                </a:solidFill>
                <a:latin typeface="Impact" pitchFamily="34" charset="0"/>
              </a:rPr>
              <a:t>physical life</a:t>
            </a:r>
          </a:p>
        </p:txBody>
      </p:sp>
      <p:sp>
        <p:nvSpPr>
          <p:cNvPr id="25610" name="Rectangle 10"/>
          <p:cNvSpPr>
            <a:spLocks noChangeArrowheads="1"/>
          </p:cNvSpPr>
          <p:nvPr/>
        </p:nvSpPr>
        <p:spPr bwMode="auto">
          <a:xfrm>
            <a:off x="6553200" y="3733800"/>
            <a:ext cx="2133600" cy="1163638"/>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003300"/>
                </a:solidFill>
                <a:latin typeface="Impact" pitchFamily="34" charset="0"/>
              </a:rPr>
              <a:t>Maintaining</a:t>
            </a:r>
          </a:p>
          <a:p>
            <a:pPr eaLnBrk="0" hangingPunct="0">
              <a:lnSpc>
                <a:spcPct val="85000"/>
              </a:lnSpc>
            </a:pPr>
            <a:r>
              <a:rPr lang="en-US" sz="3200">
                <a:solidFill>
                  <a:srgbClr val="003300"/>
                </a:solidFill>
                <a:latin typeface="Impact" pitchFamily="34" charset="0"/>
              </a:rPr>
              <a:t>physiological</a:t>
            </a:r>
          </a:p>
          <a:p>
            <a:pPr eaLnBrk="0" hangingPunct="0">
              <a:lnSpc>
                <a:spcPct val="85000"/>
              </a:lnSpc>
            </a:pPr>
            <a:r>
              <a:rPr lang="en-US" sz="3200">
                <a:solidFill>
                  <a:srgbClr val="003300"/>
                </a:solidFill>
                <a:latin typeface="Impact" pitchFamily="34" charset="0"/>
              </a:rPr>
              <a:t>functions</a:t>
            </a:r>
          </a:p>
        </p:txBody>
      </p:sp>
      <p:sp>
        <p:nvSpPr>
          <p:cNvPr id="25611" name="AutoShape 11"/>
          <p:cNvSpPr>
            <a:spLocks noChangeArrowheads="1"/>
          </p:cNvSpPr>
          <p:nvPr/>
        </p:nvSpPr>
        <p:spPr bwMode="auto">
          <a:xfrm>
            <a:off x="5715000" y="3276600"/>
            <a:ext cx="304800" cy="381000"/>
          </a:xfrm>
          <a:prstGeom prst="downArrow">
            <a:avLst>
              <a:gd name="adj1" fmla="val 44176"/>
              <a:gd name="adj2" fmla="val 38322"/>
            </a:avLst>
          </a:prstGeom>
          <a:gradFill rotWithShape="0">
            <a:gsLst>
              <a:gs pos="0">
                <a:srgbClr val="660033"/>
              </a:gs>
              <a:gs pos="100000">
                <a:srgbClr val="CCFF33"/>
              </a:gs>
            </a:gsLst>
            <a:lin ang="5400000" scaled="1"/>
          </a:gradFill>
          <a:ln w="12700">
            <a:solidFill>
              <a:srgbClr val="660033"/>
            </a:solidFill>
            <a:miter lim="800000"/>
            <a:headEnd/>
            <a:tailEnd/>
          </a:ln>
          <a:effectLst/>
        </p:spPr>
        <p:txBody>
          <a:bodyPr wrap="none" anchor="ctr"/>
          <a:lstStyle/>
          <a:p>
            <a:endParaRPr lang="en-US"/>
          </a:p>
        </p:txBody>
      </p:sp>
      <p:sp>
        <p:nvSpPr>
          <p:cNvPr id="25612" name="Oval 12"/>
          <p:cNvSpPr>
            <a:spLocks noChangeArrowheads="1"/>
          </p:cNvSpPr>
          <p:nvPr/>
        </p:nvSpPr>
        <p:spPr bwMode="auto">
          <a:xfrm>
            <a:off x="5257800" y="3741738"/>
            <a:ext cx="1219200" cy="1108075"/>
          </a:xfrm>
          <a:prstGeom prst="ellipse">
            <a:avLst/>
          </a:prstGeom>
          <a:gradFill rotWithShape="0">
            <a:gsLst>
              <a:gs pos="0">
                <a:srgbClr val="FFFF00"/>
              </a:gs>
              <a:gs pos="100000">
                <a:srgbClr val="CCFF33"/>
              </a:gs>
            </a:gsLst>
            <a:path path="shape">
              <a:fillToRect l="50000" t="50000" r="50000" b="50000"/>
            </a:path>
          </a:gradFill>
          <a:ln w="28575">
            <a:solidFill>
              <a:srgbClr val="006600"/>
            </a:solidFill>
            <a:round/>
            <a:headEnd/>
            <a:tailEnd/>
          </a:ln>
          <a:effectLst/>
        </p:spPr>
        <p:txBody>
          <a:bodyPr wrap="none" anchor="ctr"/>
          <a:lstStyle/>
          <a:p>
            <a:pPr algn="ctr" eaLnBrk="0" hangingPunct="0"/>
            <a:r>
              <a:rPr lang="en-US" sz="4400">
                <a:solidFill>
                  <a:srgbClr val="003300"/>
                </a:solidFill>
                <a:latin typeface="Impact" pitchFamily="34" charset="0"/>
              </a:rPr>
              <a:t>Life</a:t>
            </a:r>
          </a:p>
        </p:txBody>
      </p:sp>
      <p:sp>
        <p:nvSpPr>
          <p:cNvPr id="25614" name="AutoShape 14"/>
          <p:cNvSpPr>
            <a:spLocks noChangeArrowheads="1"/>
          </p:cNvSpPr>
          <p:nvPr/>
        </p:nvSpPr>
        <p:spPr bwMode="auto">
          <a:xfrm>
            <a:off x="2209800" y="800100"/>
            <a:ext cx="1143000" cy="685800"/>
          </a:xfrm>
          <a:prstGeom prst="roundRect">
            <a:avLst>
              <a:gd name="adj" fmla="val 16667"/>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4000">
                <a:solidFill>
                  <a:srgbClr val="663300"/>
                </a:solidFill>
                <a:latin typeface="Impact" pitchFamily="34" charset="0"/>
              </a:rPr>
              <a:t>dead</a:t>
            </a:r>
          </a:p>
        </p:txBody>
      </p:sp>
      <p:sp>
        <p:nvSpPr>
          <p:cNvPr id="25615" name="AutoShape 15"/>
          <p:cNvSpPr>
            <a:spLocks noChangeArrowheads="1"/>
          </p:cNvSpPr>
          <p:nvPr/>
        </p:nvSpPr>
        <p:spPr bwMode="auto">
          <a:xfrm>
            <a:off x="6705600" y="800100"/>
            <a:ext cx="1181100" cy="685800"/>
          </a:xfrm>
          <a:prstGeom prst="roundRect">
            <a:avLst>
              <a:gd name="adj" fmla="val 16667"/>
            </a:avLst>
          </a:prstGeom>
          <a:solidFill>
            <a:srgbClr val="660033"/>
          </a:solidFill>
          <a:ln w="28575">
            <a:solidFill>
              <a:srgbClr val="660033"/>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Impact" pitchFamily="34" charset="0"/>
              </a:rPr>
              <a:t>dead</a:t>
            </a:r>
          </a:p>
        </p:txBody>
      </p:sp>
      <p:sp>
        <p:nvSpPr>
          <p:cNvPr id="25616" name="Text Box 16"/>
          <p:cNvSpPr txBox="1">
            <a:spLocks noChangeArrowheads="1"/>
          </p:cNvSpPr>
          <p:nvPr/>
        </p:nvSpPr>
        <p:spPr bwMode="auto">
          <a:xfrm>
            <a:off x="6934200" y="1524000"/>
            <a:ext cx="2057400" cy="579438"/>
          </a:xfrm>
          <a:prstGeom prst="rect">
            <a:avLst/>
          </a:prstGeom>
          <a:noFill/>
          <a:ln w="9525">
            <a:noFill/>
            <a:miter lim="800000"/>
            <a:headEnd/>
            <a:tailEnd/>
          </a:ln>
          <a:effectLst>
            <a:outerShdw dist="35921" dir="2700000" algn="ctr" rotWithShape="0">
              <a:srgbClr val="FFFF00"/>
            </a:outerShdw>
          </a:effectLst>
        </p:spPr>
        <p:txBody>
          <a:bodyPr>
            <a:spAutoFit/>
          </a:bodyPr>
          <a:lstStyle/>
          <a:p>
            <a:pPr algn="ctr" eaLnBrk="0" hangingPunct="0"/>
            <a:r>
              <a:rPr lang="en-US" sz="3200">
                <a:solidFill>
                  <a:srgbClr val="800000"/>
                </a:solidFill>
                <a:latin typeface="Fette Engschrift" pitchFamily="2" charset="0"/>
              </a:rPr>
              <a:t>(</a:t>
            </a:r>
            <a:r>
              <a:rPr lang="en-US" sz="3200">
                <a:solidFill>
                  <a:srgbClr val="800000"/>
                </a:solidFill>
                <a:latin typeface="Impact" pitchFamily="34" charset="0"/>
              </a:rPr>
              <a:t>Luke 9:60</a:t>
            </a:r>
            <a:r>
              <a:rPr lang="en-US" sz="1000" b="1">
                <a:solidFill>
                  <a:srgbClr val="800000"/>
                </a:solidFill>
                <a:latin typeface="Times New Roman" pitchFamily="18" charset="0"/>
              </a:rPr>
              <a:t> </a:t>
            </a:r>
            <a:r>
              <a:rPr lang="en-US" sz="3200">
                <a:solidFill>
                  <a:srgbClr val="800000"/>
                </a:solidFill>
                <a:latin typeface="Fette Engschrift" pitchFamily="2" charset="0"/>
              </a:rPr>
              <a:t>)</a:t>
            </a:r>
          </a:p>
        </p:txBody>
      </p:sp>
      <p:sp>
        <p:nvSpPr>
          <p:cNvPr id="25617" name="Rectangle 17"/>
          <p:cNvSpPr>
            <a:spLocks noChangeArrowheads="1"/>
          </p:cNvSpPr>
          <p:nvPr/>
        </p:nvSpPr>
        <p:spPr bwMode="auto">
          <a:xfrm>
            <a:off x="381000" y="990600"/>
            <a:ext cx="1828800" cy="457200"/>
          </a:xfrm>
          <a:prstGeom prst="rect">
            <a:avLst/>
          </a:prstGeom>
          <a:noFill/>
          <a:ln w="28575">
            <a:noFill/>
            <a:miter lim="800000"/>
            <a:headEnd/>
            <a:tailEnd/>
          </a:ln>
          <a:effectLst/>
        </p:spPr>
        <p:txBody>
          <a:bodyPr wrap="none" anchor="ctr"/>
          <a:lstStyle/>
          <a:p>
            <a:pPr algn="ctr" eaLnBrk="0" hangingPunct="0">
              <a:lnSpc>
                <a:spcPct val="80000"/>
              </a:lnSpc>
            </a:pPr>
            <a:r>
              <a:rPr lang="en-US" sz="3600">
                <a:solidFill>
                  <a:srgbClr val="663300"/>
                </a:solidFill>
                <a:latin typeface="Impact" pitchFamily="34" charset="0"/>
              </a:rPr>
              <a:t>Leave the </a:t>
            </a:r>
          </a:p>
        </p:txBody>
      </p:sp>
      <p:sp>
        <p:nvSpPr>
          <p:cNvPr id="25618" name="Rectangle 18"/>
          <p:cNvSpPr>
            <a:spLocks noChangeArrowheads="1"/>
          </p:cNvSpPr>
          <p:nvPr/>
        </p:nvSpPr>
        <p:spPr bwMode="auto">
          <a:xfrm>
            <a:off x="3429000" y="990600"/>
            <a:ext cx="3352800" cy="457200"/>
          </a:xfrm>
          <a:prstGeom prst="rect">
            <a:avLst/>
          </a:prstGeom>
          <a:noFill/>
          <a:ln w="28575">
            <a:noFill/>
            <a:miter lim="800000"/>
            <a:headEnd/>
            <a:tailEnd/>
          </a:ln>
          <a:effectLst/>
        </p:spPr>
        <p:txBody>
          <a:bodyPr wrap="none" anchor="ctr"/>
          <a:lstStyle/>
          <a:p>
            <a:pPr algn="r" eaLnBrk="0" hangingPunct="0">
              <a:lnSpc>
                <a:spcPct val="80000"/>
              </a:lnSpc>
            </a:pPr>
            <a:r>
              <a:rPr lang="en-US" sz="3600">
                <a:solidFill>
                  <a:srgbClr val="663300"/>
                </a:solidFill>
                <a:latin typeface="Impact" pitchFamily="34" charset="0"/>
              </a:rPr>
              <a:t>to bury their own </a:t>
            </a:r>
          </a:p>
        </p:txBody>
      </p:sp>
      <p:sp>
        <p:nvSpPr>
          <p:cNvPr id="19" name="Text Box 6"/>
          <p:cNvSpPr txBox="1">
            <a:spLocks noChangeArrowheads="1"/>
          </p:cNvSpPr>
          <p:nvPr/>
        </p:nvSpPr>
        <p:spPr bwMode="auto">
          <a:xfrm>
            <a:off x="304800" y="103188"/>
            <a:ext cx="83058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eaLnBrk="0" hangingPunct="0"/>
            <a:r>
              <a:rPr lang="en-US" sz="3200" dirty="0">
                <a:solidFill>
                  <a:srgbClr val="000099"/>
                </a:solidFill>
                <a:latin typeface="Impact" pitchFamily="34" charset="0"/>
              </a:rPr>
              <a:t>1.1  The Purpose of Jesus’ Coming as the Messiah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5619"/>
                                        </p:tgtEl>
                                        <p:attrNameLst>
                                          <p:attrName>style.visibility</p:attrName>
                                        </p:attrNameLst>
                                      </p:cBhvr>
                                      <p:to>
                                        <p:strVal val="visible"/>
                                      </p:to>
                                    </p:set>
                                    <p:animEffect transition="in" filter="barn(outVertical)">
                                      <p:cBhvr>
                                        <p:cTn id="7" dur="500"/>
                                        <p:tgtEl>
                                          <p:spTgt spid="256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fade">
                                      <p:cBhvr>
                                        <p:cTn id="12" dur="1000"/>
                                        <p:tgtEl>
                                          <p:spTgt spid="25603"/>
                                        </p:tgtEl>
                                      </p:cBhvr>
                                    </p:animEffect>
                                  </p:childTnLst>
                                </p:cTn>
                              </p:par>
                              <p:par>
                                <p:cTn id="13" presetID="15"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anim calcmode="lin" valueType="num">
                                      <p:cBhvr>
                                        <p:cTn id="15" dur="1000" fill="hold"/>
                                        <p:tgtEl>
                                          <p:spTgt spid="25608"/>
                                        </p:tgtEl>
                                        <p:attrNameLst>
                                          <p:attrName>ppt_w</p:attrName>
                                        </p:attrNameLst>
                                      </p:cBhvr>
                                      <p:tavLst>
                                        <p:tav tm="0">
                                          <p:val>
                                            <p:fltVal val="0"/>
                                          </p:val>
                                        </p:tav>
                                        <p:tav tm="100000">
                                          <p:val>
                                            <p:strVal val="#ppt_w"/>
                                          </p:val>
                                        </p:tav>
                                      </p:tavLst>
                                    </p:anim>
                                    <p:anim calcmode="lin" valueType="num">
                                      <p:cBhvr>
                                        <p:cTn id="16" dur="1000" fill="hold"/>
                                        <p:tgtEl>
                                          <p:spTgt spid="25608"/>
                                        </p:tgtEl>
                                        <p:attrNameLst>
                                          <p:attrName>ppt_h</p:attrName>
                                        </p:attrNameLst>
                                      </p:cBhvr>
                                      <p:tavLst>
                                        <p:tav tm="0">
                                          <p:val>
                                            <p:fltVal val="0"/>
                                          </p:val>
                                        </p:tav>
                                        <p:tav tm="100000">
                                          <p:val>
                                            <p:strVal val="#ppt_h"/>
                                          </p:val>
                                        </p:tav>
                                      </p:tavLst>
                                    </p:anim>
                                    <p:anim calcmode="lin" valueType="num">
                                      <p:cBhvr>
                                        <p:cTn id="17" dur="1000" fill="hold"/>
                                        <p:tgtEl>
                                          <p:spTgt spid="2560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608"/>
                                        </p:tgtEl>
                                        <p:attrNameLst>
                                          <p:attrName>ppt_y</p:attrName>
                                        </p:attrNameLst>
                                      </p:cBhvr>
                                      <p:tavLst>
                                        <p:tav tm="0" fmla="#ppt_y+(sin(-2*pi*(1-$))*-#ppt_x+cos(-2*pi*(1-$))*(1-#ppt_y))*(1-$)">
                                          <p:val>
                                            <p:fltVal val="0"/>
                                          </p:val>
                                        </p:tav>
                                        <p:tav tm="100000">
                                          <p:val>
                                            <p:fltVal val="1"/>
                                          </p:val>
                                        </p:tav>
                                      </p:tavLst>
                                    </p:anim>
                                  </p:childTnLst>
                                </p:cTn>
                              </p:par>
                              <p:par>
                                <p:cTn id="19" presetID="18" presetClass="entr" presetSubtype="12" fill="hold" grpId="0" nodeType="withEffect">
                                  <p:stCondLst>
                                    <p:cond delay="500"/>
                                  </p:stCondLst>
                                  <p:childTnLst>
                                    <p:set>
                                      <p:cBhvr>
                                        <p:cTn id="20" dur="1" fill="hold">
                                          <p:stCondLst>
                                            <p:cond delay="0"/>
                                          </p:stCondLst>
                                        </p:cTn>
                                        <p:tgtEl>
                                          <p:spTgt spid="25602"/>
                                        </p:tgtEl>
                                        <p:attrNameLst>
                                          <p:attrName>style.visibility</p:attrName>
                                        </p:attrNameLst>
                                      </p:cBhvr>
                                      <p:to>
                                        <p:strVal val="visible"/>
                                      </p:to>
                                    </p:set>
                                    <p:animEffect transition="in" filter="strips(downLeft)">
                                      <p:cBhvr>
                                        <p:cTn id="21" dur="1000"/>
                                        <p:tgtEl>
                                          <p:spTgt spid="25602"/>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iterate type="wd">
                                    <p:tmPct val="30000"/>
                                  </p:iterate>
                                  <p:childTnLst>
                                    <p:set>
                                      <p:cBhvr>
                                        <p:cTn id="25" dur="1" fill="hold">
                                          <p:stCondLst>
                                            <p:cond delay="0"/>
                                          </p:stCondLst>
                                        </p:cTn>
                                        <p:tgtEl>
                                          <p:spTgt spid="25609"/>
                                        </p:tgtEl>
                                        <p:attrNameLst>
                                          <p:attrName>style.visibility</p:attrName>
                                        </p:attrNameLst>
                                      </p:cBhvr>
                                      <p:to>
                                        <p:strVal val="visible"/>
                                      </p:to>
                                    </p:set>
                                    <p:anim calcmode="lin" valueType="num">
                                      <p:cBhvr>
                                        <p:cTn id="26" dur="500" fill="hold"/>
                                        <p:tgtEl>
                                          <p:spTgt spid="25609"/>
                                        </p:tgtEl>
                                        <p:attrNameLst>
                                          <p:attrName>ppt_w</p:attrName>
                                        </p:attrNameLst>
                                      </p:cBhvr>
                                      <p:tavLst>
                                        <p:tav tm="0">
                                          <p:val>
                                            <p:fltVal val="0"/>
                                          </p:val>
                                        </p:tav>
                                        <p:tav tm="100000">
                                          <p:val>
                                            <p:strVal val="#ppt_w"/>
                                          </p:val>
                                        </p:tav>
                                      </p:tavLst>
                                    </p:anim>
                                    <p:anim calcmode="lin" valueType="num">
                                      <p:cBhvr>
                                        <p:cTn id="27" dur="500" fill="hold"/>
                                        <p:tgtEl>
                                          <p:spTgt spid="2560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25612"/>
                                        </p:tgtEl>
                                        <p:attrNameLst>
                                          <p:attrName>style.visibility</p:attrName>
                                        </p:attrNameLst>
                                      </p:cBhvr>
                                      <p:to>
                                        <p:strVal val="visible"/>
                                      </p:to>
                                    </p:set>
                                    <p:anim calcmode="lin" valueType="num">
                                      <p:cBhvr>
                                        <p:cTn id="32" dur="1000" fill="hold"/>
                                        <p:tgtEl>
                                          <p:spTgt spid="25612"/>
                                        </p:tgtEl>
                                        <p:attrNameLst>
                                          <p:attrName>ppt_x</p:attrName>
                                        </p:attrNameLst>
                                      </p:cBhvr>
                                      <p:tavLst>
                                        <p:tav tm="0">
                                          <p:val>
                                            <p:strVal val="#ppt_x-.2"/>
                                          </p:val>
                                        </p:tav>
                                        <p:tav tm="100000">
                                          <p:val>
                                            <p:strVal val="#ppt_x"/>
                                          </p:val>
                                        </p:tav>
                                      </p:tavLst>
                                    </p:anim>
                                    <p:anim calcmode="lin" valueType="num">
                                      <p:cBhvr>
                                        <p:cTn id="33" dur="1000" fill="hold"/>
                                        <p:tgtEl>
                                          <p:spTgt spid="256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5612"/>
                                        </p:tgtEl>
                                      </p:cBhvr>
                                    </p:animEffect>
                                  </p:childTnLst>
                                </p:cTn>
                              </p:par>
                              <p:par>
                                <p:cTn id="35" presetID="22" presetClass="entr" presetSubtype="1" fill="hold" grpId="0" nodeType="withEffect">
                                  <p:stCondLst>
                                    <p:cond delay="500"/>
                                  </p:stCondLst>
                                  <p:childTnLst>
                                    <p:set>
                                      <p:cBhvr>
                                        <p:cTn id="36" dur="1" fill="hold">
                                          <p:stCondLst>
                                            <p:cond delay="0"/>
                                          </p:stCondLst>
                                        </p:cTn>
                                        <p:tgtEl>
                                          <p:spTgt spid="25611"/>
                                        </p:tgtEl>
                                        <p:attrNameLst>
                                          <p:attrName>style.visibility</p:attrName>
                                        </p:attrNameLst>
                                      </p:cBhvr>
                                      <p:to>
                                        <p:strVal val="visible"/>
                                      </p:to>
                                    </p:set>
                                    <p:animEffect transition="in" filter="wipe(up)">
                                      <p:cBhvr>
                                        <p:cTn id="37" dur="1000"/>
                                        <p:tgtEl>
                                          <p:spTgt spid="25611"/>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iterate type="wd">
                                    <p:tmPct val="30000"/>
                                  </p:iterate>
                                  <p:childTnLst>
                                    <p:set>
                                      <p:cBhvr>
                                        <p:cTn id="41" dur="1" fill="hold">
                                          <p:stCondLst>
                                            <p:cond delay="0"/>
                                          </p:stCondLst>
                                        </p:cTn>
                                        <p:tgtEl>
                                          <p:spTgt spid="25610"/>
                                        </p:tgtEl>
                                        <p:attrNameLst>
                                          <p:attrName>style.visibility</p:attrName>
                                        </p:attrNameLst>
                                      </p:cBhvr>
                                      <p:to>
                                        <p:strVal val="visible"/>
                                      </p:to>
                                    </p:set>
                                    <p:anim calcmode="lin" valueType="num">
                                      <p:cBhvr>
                                        <p:cTn id="42" dur="500" fill="hold"/>
                                        <p:tgtEl>
                                          <p:spTgt spid="25610"/>
                                        </p:tgtEl>
                                        <p:attrNameLst>
                                          <p:attrName>ppt_w</p:attrName>
                                        </p:attrNameLst>
                                      </p:cBhvr>
                                      <p:tavLst>
                                        <p:tav tm="0">
                                          <p:val>
                                            <p:fltVal val="0"/>
                                          </p:val>
                                        </p:tav>
                                        <p:tav tm="100000">
                                          <p:val>
                                            <p:strVal val="#ppt_w"/>
                                          </p:val>
                                        </p:tav>
                                      </p:tavLst>
                                    </p:anim>
                                    <p:anim calcmode="lin" valueType="num">
                                      <p:cBhvr>
                                        <p:cTn id="43" dur="500" fill="hold"/>
                                        <p:tgtEl>
                                          <p:spTgt spid="256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autoUpdateAnimBg="0"/>
      <p:bldP spid="25608" grpId="0" animBg="1" autoUpdateAnimBg="0"/>
      <p:bldP spid="25609" grpId="0" autoUpdateAnimBg="0"/>
      <p:bldP spid="25610" grpId="0" autoUpdateAnimBg="0"/>
      <p:bldP spid="25611" grpId="0" animBg="1"/>
      <p:bldP spid="2561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rot="-2930941">
            <a:off x="5663407" y="1804193"/>
            <a:ext cx="1524000" cy="201613"/>
          </a:xfrm>
          <a:prstGeom prst="rect">
            <a:avLst/>
          </a:prstGeom>
          <a:noFill/>
          <a:ln w="9525">
            <a:noFill/>
            <a:miter lim="800000"/>
            <a:headEnd/>
            <a:tailEnd/>
          </a:ln>
          <a:effectLst/>
        </p:spPr>
        <p:txBody>
          <a:bodyPr>
            <a:spAutoFit/>
          </a:bodyPr>
          <a:lstStyle/>
          <a:p>
            <a:pPr eaLnBrk="0" hangingPunct="0">
              <a:lnSpc>
                <a:spcPct val="20000"/>
              </a:lnSpc>
            </a:pPr>
            <a:r>
              <a:rPr lang="en-US" sz="3600" b="1">
                <a:solidFill>
                  <a:srgbClr val="660033"/>
                </a:solidFill>
                <a:effectLst>
                  <a:outerShdw blurRad="38100" dist="38100" dir="2700000" algn="tl">
                    <a:srgbClr val="000000"/>
                  </a:outerShdw>
                </a:effectLst>
                <a:latin typeface="Arial Black" pitchFamily="34" charset="0"/>
              </a:rPr>
              <a:t>……..</a:t>
            </a:r>
          </a:p>
        </p:txBody>
      </p:sp>
      <p:sp>
        <p:nvSpPr>
          <p:cNvPr id="26627" name="Rectangle 3"/>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6628" name="Group 4"/>
          <p:cNvGrpSpPr>
            <a:grpSpLocks/>
          </p:cNvGrpSpPr>
          <p:nvPr/>
        </p:nvGrpSpPr>
        <p:grpSpPr bwMode="auto">
          <a:xfrm>
            <a:off x="533400" y="5159375"/>
            <a:ext cx="8153400" cy="1422400"/>
            <a:chOff x="288" y="3250"/>
            <a:chExt cx="5136" cy="896"/>
          </a:xfrm>
        </p:grpSpPr>
        <p:sp>
          <p:nvSpPr>
            <p:cNvPr id="26629" name="Text Box 5"/>
            <p:cNvSpPr txBox="1">
              <a:spLocks noChangeArrowheads="1"/>
            </p:cNvSpPr>
            <p:nvPr/>
          </p:nvSpPr>
          <p:spPr bwMode="auto">
            <a:xfrm>
              <a:off x="624" y="3250"/>
              <a:ext cx="4800" cy="896"/>
            </a:xfrm>
            <a:prstGeom prst="rect">
              <a:avLst/>
            </a:prstGeom>
            <a:noFill/>
            <a:ln w="9525">
              <a:noFill/>
              <a:miter lim="800000"/>
              <a:headEnd/>
              <a:tailEnd/>
            </a:ln>
            <a:effectLst/>
          </p:spPr>
          <p:txBody>
            <a:bodyPr>
              <a:spAutoFit/>
            </a:bodyPr>
            <a:lstStyle/>
            <a:p>
              <a:pPr eaLnBrk="0" hangingPunct="0">
                <a:lnSpc>
                  <a:spcPct val="90000"/>
                </a:lnSpc>
              </a:pPr>
              <a:r>
                <a:rPr lang="en-US" sz="2400" b="1" dirty="0">
                  <a:solidFill>
                    <a:schemeClr val="bg1"/>
                  </a:solidFill>
                  <a:latin typeface="Arial Narrow" pitchFamily="34" charset="0"/>
                </a:rPr>
                <a:t>The second concept of life and death concerns those living people who had gathered to bury the deceased man; this </a:t>
              </a:r>
              <a:r>
                <a:rPr lang="en-US" sz="2400" b="1" dirty="0">
                  <a:solidFill>
                    <a:srgbClr val="FFFF66"/>
                  </a:solidFill>
                  <a:latin typeface="Arial Narrow" pitchFamily="34" charset="0"/>
                </a:rPr>
                <a:t>death</a:t>
              </a:r>
              <a:r>
                <a:rPr lang="en-US" sz="2400" b="1" dirty="0">
                  <a:solidFill>
                    <a:schemeClr val="bg1"/>
                  </a:solidFill>
                  <a:latin typeface="Arial Narrow" pitchFamily="34" charset="0"/>
                </a:rPr>
                <a:t> refers to leaving the bosom of God’s love and falling under the </a:t>
              </a:r>
              <a:r>
                <a:rPr lang="en-US" sz="2400" b="1" u="sng" dirty="0">
                  <a:solidFill>
                    <a:schemeClr val="bg1"/>
                  </a:solidFill>
                  <a:latin typeface="Arial Narrow" pitchFamily="34" charset="0"/>
                </a:rPr>
                <a:t>dominion of Satan</a:t>
              </a:r>
              <a:r>
                <a:rPr lang="en-US" sz="2400" b="1" dirty="0">
                  <a:solidFill>
                    <a:schemeClr val="bg1"/>
                  </a:solidFill>
                  <a:latin typeface="Arial Narrow" pitchFamily="34" charset="0"/>
                </a:rPr>
                <a:t>.</a:t>
              </a:r>
              <a:endParaRPr lang="en-US" sz="2400" dirty="0">
                <a:solidFill>
                  <a:schemeClr val="bg1"/>
                </a:solidFill>
                <a:latin typeface="Arial Narrow" pitchFamily="34" charset="0"/>
              </a:endParaRPr>
            </a:p>
          </p:txBody>
        </p:sp>
        <p:sp>
          <p:nvSpPr>
            <p:cNvPr id="26630" name="Oval 6"/>
            <p:cNvSpPr>
              <a:spLocks noChangeArrowheads="1"/>
            </p:cNvSpPr>
            <p:nvPr/>
          </p:nvSpPr>
          <p:spPr bwMode="auto">
            <a:xfrm>
              <a:off x="288" y="3264"/>
              <a:ext cx="288" cy="274"/>
            </a:xfrm>
            <a:prstGeom prst="ellipse">
              <a:avLst/>
            </a:prstGeom>
            <a:solidFill>
              <a:schemeClr val="tx1"/>
            </a:solidFill>
            <a:ln w="12700">
              <a:solidFill>
                <a:schemeClr val="bg1"/>
              </a:solidFill>
              <a:round/>
              <a:headEnd/>
              <a:tailEnd/>
            </a:ln>
            <a:effectLst/>
          </p:spPr>
          <p:txBody>
            <a:bodyPr wrap="none" anchor="ctr"/>
            <a:lstStyle/>
            <a:p>
              <a:pPr algn="ctr" eaLnBrk="0" hangingPunct="0"/>
              <a:r>
                <a:rPr lang="en-US" sz="2800">
                  <a:solidFill>
                    <a:srgbClr val="E6E6E6"/>
                  </a:solidFill>
                  <a:latin typeface="Impact" pitchFamily="34" charset="0"/>
                </a:rPr>
                <a:t>2</a:t>
              </a:r>
            </a:p>
          </p:txBody>
        </p:sp>
      </p:grpSp>
      <p:sp>
        <p:nvSpPr>
          <p:cNvPr id="26631" name="Text Box 7"/>
          <p:cNvSpPr txBox="1">
            <a:spLocks noChangeArrowheads="1"/>
          </p:cNvSpPr>
          <p:nvPr/>
        </p:nvSpPr>
        <p:spPr bwMode="auto">
          <a:xfrm rot="-2930941">
            <a:off x="1194594" y="1804194"/>
            <a:ext cx="1524000" cy="201612"/>
          </a:xfrm>
          <a:prstGeom prst="rect">
            <a:avLst/>
          </a:prstGeom>
          <a:noFill/>
          <a:ln w="9525">
            <a:noFill/>
            <a:miter lim="800000"/>
            <a:headEnd/>
            <a:tailEnd/>
          </a:ln>
          <a:effectLst/>
        </p:spPr>
        <p:txBody>
          <a:bodyPr>
            <a:spAutoFit/>
          </a:bodyPr>
          <a:lstStyle/>
          <a:p>
            <a:pPr eaLnBrk="0" hangingPunct="0">
              <a:lnSpc>
                <a:spcPct val="20000"/>
              </a:lnSpc>
            </a:pPr>
            <a:r>
              <a:rPr lang="en-US" sz="3600" b="1">
                <a:solidFill>
                  <a:srgbClr val="660033"/>
                </a:solidFill>
                <a:effectLst>
                  <a:outerShdw blurRad="38100" dist="38100" dir="2700000" algn="tl">
                    <a:srgbClr val="000000"/>
                  </a:outerShdw>
                </a:effectLst>
                <a:latin typeface="Arial Black" pitchFamily="34" charset="0"/>
              </a:rPr>
              <a:t>……..</a:t>
            </a:r>
          </a:p>
        </p:txBody>
      </p:sp>
      <p:sp>
        <p:nvSpPr>
          <p:cNvPr id="26632" name="Oval 8"/>
          <p:cNvSpPr>
            <a:spLocks noChangeArrowheads="1"/>
          </p:cNvSpPr>
          <p:nvPr/>
        </p:nvSpPr>
        <p:spPr bwMode="auto">
          <a:xfrm>
            <a:off x="1371600" y="1562100"/>
            <a:ext cx="381000" cy="361950"/>
          </a:xfrm>
          <a:prstGeom prst="ellipse">
            <a:avLst/>
          </a:prstGeom>
          <a:solidFill>
            <a:srgbClr val="F8F8F8"/>
          </a:solidFill>
          <a:ln w="28575">
            <a:solidFill>
              <a:srgbClr val="660033"/>
            </a:solidFill>
            <a:round/>
            <a:headEnd/>
            <a:tailEnd/>
          </a:ln>
          <a:effectLst/>
        </p:spPr>
        <p:txBody>
          <a:bodyPr wrap="none" anchor="ctr"/>
          <a:lstStyle/>
          <a:p>
            <a:pPr algn="ctr" eaLnBrk="0" hangingPunct="0"/>
            <a:r>
              <a:rPr lang="en-US" sz="2400" dirty="0">
                <a:solidFill>
                  <a:srgbClr val="4E0027"/>
                </a:solidFill>
                <a:effectLst>
                  <a:outerShdw blurRad="38100" dist="38100" dir="2700000" algn="tl">
                    <a:srgbClr val="C0C0C0"/>
                  </a:outerShdw>
                </a:effectLst>
                <a:latin typeface="Impact" pitchFamily="34" charset="0"/>
              </a:rPr>
              <a:t>2</a:t>
            </a:r>
          </a:p>
        </p:txBody>
      </p:sp>
      <p:sp>
        <p:nvSpPr>
          <p:cNvPr id="26633" name="Oval 9"/>
          <p:cNvSpPr>
            <a:spLocks noChangeArrowheads="1"/>
          </p:cNvSpPr>
          <p:nvPr/>
        </p:nvSpPr>
        <p:spPr bwMode="auto">
          <a:xfrm>
            <a:off x="762000" y="2101850"/>
            <a:ext cx="1219200" cy="1108075"/>
          </a:xfrm>
          <a:prstGeom prst="ellipse">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3600">
                <a:solidFill>
                  <a:srgbClr val="663300"/>
                </a:solidFill>
                <a:latin typeface="Impact" pitchFamily="34" charset="0"/>
              </a:rPr>
              <a:t>Death</a:t>
            </a:r>
          </a:p>
        </p:txBody>
      </p:sp>
      <p:sp>
        <p:nvSpPr>
          <p:cNvPr id="26634" name="Rectangle 10"/>
          <p:cNvSpPr>
            <a:spLocks noChangeArrowheads="1"/>
          </p:cNvSpPr>
          <p:nvPr/>
        </p:nvSpPr>
        <p:spPr bwMode="auto">
          <a:xfrm>
            <a:off x="2133600" y="2078038"/>
            <a:ext cx="2438400" cy="1198562"/>
          </a:xfrm>
          <a:prstGeom prst="rect">
            <a:avLst/>
          </a:prstGeom>
          <a:noFill/>
          <a:ln w="9525">
            <a:noFill/>
            <a:miter lim="800000"/>
            <a:headEnd/>
            <a:tailEnd/>
          </a:ln>
          <a:effectLst/>
        </p:spPr>
        <p:txBody>
          <a:bodyPr wrap="none" anchor="ctr"/>
          <a:lstStyle/>
          <a:p>
            <a:pPr eaLnBrk="0" hangingPunct="0">
              <a:lnSpc>
                <a:spcPct val="85000"/>
              </a:lnSpc>
            </a:pPr>
            <a:r>
              <a:rPr lang="en-US" sz="3200" dirty="0">
                <a:solidFill>
                  <a:srgbClr val="660033"/>
                </a:solidFill>
                <a:latin typeface="Impact" pitchFamily="34" charset="0"/>
              </a:rPr>
              <a:t>Falling under</a:t>
            </a:r>
          </a:p>
          <a:p>
            <a:pPr eaLnBrk="0" hangingPunct="0">
              <a:lnSpc>
                <a:spcPct val="85000"/>
              </a:lnSpc>
            </a:pPr>
            <a:r>
              <a:rPr lang="en-US" sz="3200" dirty="0">
                <a:solidFill>
                  <a:srgbClr val="660033"/>
                </a:solidFill>
                <a:latin typeface="Impact" pitchFamily="34" charset="0"/>
              </a:rPr>
              <a:t>the dominion</a:t>
            </a:r>
          </a:p>
          <a:p>
            <a:pPr eaLnBrk="0" hangingPunct="0">
              <a:lnSpc>
                <a:spcPct val="85000"/>
              </a:lnSpc>
            </a:pPr>
            <a:r>
              <a:rPr lang="en-US" sz="3200" dirty="0">
                <a:solidFill>
                  <a:srgbClr val="660033"/>
                </a:solidFill>
                <a:latin typeface="Impact" pitchFamily="34" charset="0"/>
              </a:rPr>
              <a:t>of Satan</a:t>
            </a:r>
          </a:p>
        </p:txBody>
      </p:sp>
      <p:sp>
        <p:nvSpPr>
          <p:cNvPr id="26635" name="Oval 11"/>
          <p:cNvSpPr>
            <a:spLocks noChangeArrowheads="1"/>
          </p:cNvSpPr>
          <p:nvPr/>
        </p:nvSpPr>
        <p:spPr bwMode="auto">
          <a:xfrm>
            <a:off x="5867400" y="1562100"/>
            <a:ext cx="381000" cy="361950"/>
          </a:xfrm>
          <a:prstGeom prst="ellipse">
            <a:avLst/>
          </a:prstGeom>
          <a:solidFill>
            <a:srgbClr val="F8F8F8"/>
          </a:solidFill>
          <a:ln w="28575">
            <a:solidFill>
              <a:srgbClr val="660033"/>
            </a:solidFill>
            <a:round/>
            <a:headEnd/>
            <a:tailEnd/>
          </a:ln>
          <a:effectLst/>
        </p:spPr>
        <p:txBody>
          <a:bodyPr wrap="none" anchor="ctr"/>
          <a:lstStyle/>
          <a:p>
            <a:pPr algn="ctr" eaLnBrk="0" hangingPunct="0"/>
            <a:r>
              <a:rPr lang="en-US" sz="2400">
                <a:solidFill>
                  <a:srgbClr val="4E0027"/>
                </a:solidFill>
                <a:effectLst>
                  <a:outerShdw blurRad="38100" dist="38100" dir="2700000" algn="tl">
                    <a:srgbClr val="C0C0C0"/>
                  </a:outerShdw>
                </a:effectLst>
                <a:latin typeface="Impact" pitchFamily="34" charset="0"/>
              </a:rPr>
              <a:t>1</a:t>
            </a:r>
          </a:p>
        </p:txBody>
      </p:sp>
      <p:sp>
        <p:nvSpPr>
          <p:cNvPr id="26636" name="Rectangle 12"/>
          <p:cNvSpPr>
            <a:spLocks noChangeArrowheads="1"/>
          </p:cNvSpPr>
          <p:nvPr/>
        </p:nvSpPr>
        <p:spPr bwMode="auto">
          <a:xfrm>
            <a:off x="6553200" y="2236788"/>
            <a:ext cx="2286000" cy="838200"/>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660033"/>
                </a:solidFill>
                <a:latin typeface="Impact" pitchFamily="34" charset="0"/>
              </a:rPr>
              <a:t>End of</a:t>
            </a:r>
          </a:p>
          <a:p>
            <a:pPr eaLnBrk="0" hangingPunct="0">
              <a:lnSpc>
                <a:spcPct val="85000"/>
              </a:lnSpc>
            </a:pPr>
            <a:r>
              <a:rPr lang="en-US" sz="3200">
                <a:solidFill>
                  <a:srgbClr val="660033"/>
                </a:solidFill>
                <a:latin typeface="Impact" pitchFamily="34" charset="0"/>
              </a:rPr>
              <a:t>physical life</a:t>
            </a:r>
          </a:p>
        </p:txBody>
      </p:sp>
      <p:sp>
        <p:nvSpPr>
          <p:cNvPr id="26637" name="Rectangle 13"/>
          <p:cNvSpPr>
            <a:spLocks noChangeArrowheads="1"/>
          </p:cNvSpPr>
          <p:nvPr/>
        </p:nvSpPr>
        <p:spPr bwMode="auto">
          <a:xfrm>
            <a:off x="6553200" y="3733800"/>
            <a:ext cx="2590800" cy="1163638"/>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003300"/>
                </a:solidFill>
                <a:latin typeface="Impact" pitchFamily="34" charset="0"/>
              </a:rPr>
              <a:t>Maintaining</a:t>
            </a:r>
          </a:p>
          <a:p>
            <a:pPr eaLnBrk="0" hangingPunct="0">
              <a:lnSpc>
                <a:spcPct val="85000"/>
              </a:lnSpc>
            </a:pPr>
            <a:r>
              <a:rPr lang="en-US" sz="3200">
                <a:solidFill>
                  <a:srgbClr val="003300"/>
                </a:solidFill>
                <a:latin typeface="Impact" pitchFamily="34" charset="0"/>
              </a:rPr>
              <a:t>physiological</a:t>
            </a:r>
          </a:p>
          <a:p>
            <a:pPr eaLnBrk="0" hangingPunct="0">
              <a:lnSpc>
                <a:spcPct val="85000"/>
              </a:lnSpc>
            </a:pPr>
            <a:r>
              <a:rPr lang="en-US" sz="3200">
                <a:solidFill>
                  <a:srgbClr val="003300"/>
                </a:solidFill>
                <a:latin typeface="Impact" pitchFamily="34" charset="0"/>
              </a:rPr>
              <a:t>functions</a:t>
            </a:r>
          </a:p>
        </p:txBody>
      </p:sp>
      <p:sp>
        <p:nvSpPr>
          <p:cNvPr id="26638" name="AutoShape 14"/>
          <p:cNvSpPr>
            <a:spLocks noChangeArrowheads="1"/>
          </p:cNvSpPr>
          <p:nvPr/>
        </p:nvSpPr>
        <p:spPr bwMode="auto">
          <a:xfrm>
            <a:off x="5715000" y="3276600"/>
            <a:ext cx="304800" cy="381000"/>
          </a:xfrm>
          <a:prstGeom prst="downArrow">
            <a:avLst>
              <a:gd name="adj1" fmla="val 44176"/>
              <a:gd name="adj2" fmla="val 38322"/>
            </a:avLst>
          </a:prstGeom>
          <a:gradFill rotWithShape="0">
            <a:gsLst>
              <a:gs pos="0">
                <a:srgbClr val="660033"/>
              </a:gs>
              <a:gs pos="100000">
                <a:srgbClr val="CCFF33"/>
              </a:gs>
            </a:gsLst>
            <a:lin ang="5400000" scaled="1"/>
          </a:gradFill>
          <a:ln w="12700">
            <a:solidFill>
              <a:srgbClr val="660033"/>
            </a:solidFill>
            <a:miter lim="800000"/>
            <a:headEnd/>
            <a:tailEnd/>
          </a:ln>
          <a:effectLst/>
        </p:spPr>
        <p:txBody>
          <a:bodyPr wrap="none" anchor="ctr"/>
          <a:lstStyle/>
          <a:p>
            <a:endParaRPr lang="en-US"/>
          </a:p>
        </p:txBody>
      </p:sp>
      <p:sp>
        <p:nvSpPr>
          <p:cNvPr id="26639" name="Oval 15"/>
          <p:cNvSpPr>
            <a:spLocks noChangeArrowheads="1"/>
          </p:cNvSpPr>
          <p:nvPr/>
        </p:nvSpPr>
        <p:spPr bwMode="auto">
          <a:xfrm>
            <a:off x="5257800" y="3741738"/>
            <a:ext cx="1219200" cy="1108075"/>
          </a:xfrm>
          <a:prstGeom prst="ellipse">
            <a:avLst/>
          </a:prstGeom>
          <a:gradFill rotWithShape="0">
            <a:gsLst>
              <a:gs pos="0">
                <a:srgbClr val="FFFF00"/>
              </a:gs>
              <a:gs pos="100000">
                <a:srgbClr val="CCFF33"/>
              </a:gs>
            </a:gsLst>
            <a:path path="shape">
              <a:fillToRect l="50000" t="50000" r="50000" b="50000"/>
            </a:path>
          </a:gradFill>
          <a:ln w="28575">
            <a:solidFill>
              <a:srgbClr val="006600"/>
            </a:solidFill>
            <a:round/>
            <a:headEnd/>
            <a:tailEnd/>
          </a:ln>
          <a:effectLst/>
        </p:spPr>
        <p:txBody>
          <a:bodyPr wrap="none" anchor="ctr"/>
          <a:lstStyle/>
          <a:p>
            <a:pPr algn="ctr" eaLnBrk="0" hangingPunct="0"/>
            <a:r>
              <a:rPr lang="en-US" sz="4400">
                <a:solidFill>
                  <a:srgbClr val="003300"/>
                </a:solidFill>
                <a:latin typeface="Impact" pitchFamily="34" charset="0"/>
              </a:rPr>
              <a:t>Life</a:t>
            </a:r>
          </a:p>
        </p:txBody>
      </p:sp>
      <p:sp>
        <p:nvSpPr>
          <p:cNvPr id="26640" name="Oval 16"/>
          <p:cNvSpPr>
            <a:spLocks noChangeArrowheads="1"/>
          </p:cNvSpPr>
          <p:nvPr/>
        </p:nvSpPr>
        <p:spPr bwMode="auto">
          <a:xfrm>
            <a:off x="5257800" y="2101850"/>
            <a:ext cx="1219200" cy="1108075"/>
          </a:xfrm>
          <a:prstGeom prst="ellipse">
            <a:avLst/>
          </a:prstGeom>
          <a:solidFill>
            <a:srgbClr val="660033"/>
          </a:solidFill>
          <a:ln w="12700">
            <a:noFill/>
            <a:round/>
            <a:headEnd/>
            <a:tailEnd/>
          </a:ln>
          <a:effectLst/>
        </p:spPr>
        <p:txBody>
          <a:bodyPr wrap="none" anchor="ctr"/>
          <a:lstStyle/>
          <a:p>
            <a:pPr algn="ctr" eaLnBrk="0" hangingPunct="0"/>
            <a:r>
              <a:rPr lang="en-US" sz="3200">
                <a:solidFill>
                  <a:schemeClr val="bg1"/>
                </a:solidFill>
                <a:effectLst>
                  <a:outerShdw blurRad="38100" dist="38100" dir="2700000" algn="tl">
                    <a:srgbClr val="000000"/>
                  </a:outerShdw>
                </a:effectLst>
                <a:latin typeface="Impact" pitchFamily="34" charset="0"/>
              </a:rPr>
              <a:t>Death</a:t>
            </a:r>
          </a:p>
        </p:txBody>
      </p:sp>
      <p:sp>
        <p:nvSpPr>
          <p:cNvPr id="26642" name="AutoShape 18"/>
          <p:cNvSpPr>
            <a:spLocks noChangeArrowheads="1"/>
          </p:cNvSpPr>
          <p:nvPr/>
        </p:nvSpPr>
        <p:spPr bwMode="auto">
          <a:xfrm>
            <a:off x="2209800" y="800100"/>
            <a:ext cx="1143000" cy="685800"/>
          </a:xfrm>
          <a:prstGeom prst="roundRect">
            <a:avLst>
              <a:gd name="adj" fmla="val 16667"/>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4000">
                <a:solidFill>
                  <a:srgbClr val="663300"/>
                </a:solidFill>
                <a:latin typeface="Impact" pitchFamily="34" charset="0"/>
              </a:rPr>
              <a:t>dead</a:t>
            </a:r>
          </a:p>
        </p:txBody>
      </p:sp>
      <p:sp>
        <p:nvSpPr>
          <p:cNvPr id="26643" name="AutoShape 19"/>
          <p:cNvSpPr>
            <a:spLocks noChangeArrowheads="1"/>
          </p:cNvSpPr>
          <p:nvPr/>
        </p:nvSpPr>
        <p:spPr bwMode="auto">
          <a:xfrm>
            <a:off x="6705600" y="800100"/>
            <a:ext cx="1181100" cy="685800"/>
          </a:xfrm>
          <a:prstGeom prst="roundRect">
            <a:avLst>
              <a:gd name="adj" fmla="val 16667"/>
            </a:avLst>
          </a:prstGeom>
          <a:solidFill>
            <a:srgbClr val="660033"/>
          </a:solidFill>
          <a:ln w="28575">
            <a:solidFill>
              <a:srgbClr val="660033"/>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Impact" pitchFamily="34" charset="0"/>
              </a:rPr>
              <a:t>dead</a:t>
            </a:r>
          </a:p>
        </p:txBody>
      </p:sp>
      <p:sp>
        <p:nvSpPr>
          <p:cNvPr id="26644" name="Text Box 20"/>
          <p:cNvSpPr txBox="1">
            <a:spLocks noChangeArrowheads="1"/>
          </p:cNvSpPr>
          <p:nvPr/>
        </p:nvSpPr>
        <p:spPr bwMode="auto">
          <a:xfrm>
            <a:off x="6934200" y="1524000"/>
            <a:ext cx="2057400" cy="579438"/>
          </a:xfrm>
          <a:prstGeom prst="rect">
            <a:avLst/>
          </a:prstGeom>
          <a:noFill/>
          <a:ln w="9525">
            <a:noFill/>
            <a:miter lim="800000"/>
            <a:headEnd/>
            <a:tailEnd/>
          </a:ln>
          <a:effectLst>
            <a:outerShdw dist="35921" dir="2700000" algn="ctr" rotWithShape="0">
              <a:srgbClr val="FFFF00"/>
            </a:outerShdw>
          </a:effectLst>
        </p:spPr>
        <p:txBody>
          <a:bodyPr>
            <a:spAutoFit/>
          </a:bodyPr>
          <a:lstStyle/>
          <a:p>
            <a:pPr algn="ctr" eaLnBrk="0" hangingPunct="0"/>
            <a:r>
              <a:rPr lang="en-US" sz="3200">
                <a:solidFill>
                  <a:srgbClr val="800000"/>
                </a:solidFill>
                <a:latin typeface="Fette Engschrift" pitchFamily="2" charset="0"/>
              </a:rPr>
              <a:t>(</a:t>
            </a:r>
            <a:r>
              <a:rPr lang="en-US" sz="3200">
                <a:solidFill>
                  <a:srgbClr val="800000"/>
                </a:solidFill>
                <a:latin typeface="Impact" pitchFamily="34" charset="0"/>
              </a:rPr>
              <a:t>Luke 9:60</a:t>
            </a:r>
            <a:r>
              <a:rPr lang="en-US" sz="1000" b="1">
                <a:solidFill>
                  <a:srgbClr val="800000"/>
                </a:solidFill>
                <a:latin typeface="Times New Roman" pitchFamily="18" charset="0"/>
              </a:rPr>
              <a:t> </a:t>
            </a:r>
            <a:r>
              <a:rPr lang="en-US" sz="3200">
                <a:solidFill>
                  <a:srgbClr val="800000"/>
                </a:solidFill>
                <a:latin typeface="Fette Engschrift" pitchFamily="2" charset="0"/>
              </a:rPr>
              <a:t>)</a:t>
            </a:r>
          </a:p>
        </p:txBody>
      </p:sp>
      <p:sp>
        <p:nvSpPr>
          <p:cNvPr id="26645" name="Rectangle 21"/>
          <p:cNvSpPr>
            <a:spLocks noChangeArrowheads="1"/>
          </p:cNvSpPr>
          <p:nvPr/>
        </p:nvSpPr>
        <p:spPr bwMode="auto">
          <a:xfrm>
            <a:off x="381000" y="990600"/>
            <a:ext cx="1828800" cy="457200"/>
          </a:xfrm>
          <a:prstGeom prst="rect">
            <a:avLst/>
          </a:prstGeom>
          <a:noFill/>
          <a:ln w="28575">
            <a:noFill/>
            <a:miter lim="800000"/>
            <a:headEnd/>
            <a:tailEnd/>
          </a:ln>
          <a:effectLst/>
        </p:spPr>
        <p:txBody>
          <a:bodyPr wrap="none" anchor="ctr"/>
          <a:lstStyle/>
          <a:p>
            <a:pPr algn="ctr" eaLnBrk="0" hangingPunct="0">
              <a:lnSpc>
                <a:spcPct val="80000"/>
              </a:lnSpc>
            </a:pPr>
            <a:r>
              <a:rPr lang="en-US" sz="3600">
                <a:solidFill>
                  <a:srgbClr val="663300"/>
                </a:solidFill>
                <a:latin typeface="Impact" pitchFamily="34" charset="0"/>
              </a:rPr>
              <a:t>Leave the </a:t>
            </a:r>
          </a:p>
        </p:txBody>
      </p:sp>
      <p:sp>
        <p:nvSpPr>
          <p:cNvPr id="26646" name="Rectangle 22"/>
          <p:cNvSpPr>
            <a:spLocks noChangeArrowheads="1"/>
          </p:cNvSpPr>
          <p:nvPr/>
        </p:nvSpPr>
        <p:spPr bwMode="auto">
          <a:xfrm>
            <a:off x="3429000" y="990600"/>
            <a:ext cx="3352800" cy="457200"/>
          </a:xfrm>
          <a:prstGeom prst="rect">
            <a:avLst/>
          </a:prstGeom>
          <a:noFill/>
          <a:ln w="28575">
            <a:noFill/>
            <a:miter lim="800000"/>
            <a:headEnd/>
            <a:tailEnd/>
          </a:ln>
          <a:effectLst/>
        </p:spPr>
        <p:txBody>
          <a:bodyPr wrap="none" anchor="ctr"/>
          <a:lstStyle/>
          <a:p>
            <a:pPr algn="r" eaLnBrk="0" hangingPunct="0">
              <a:lnSpc>
                <a:spcPct val="80000"/>
              </a:lnSpc>
            </a:pPr>
            <a:r>
              <a:rPr lang="en-US" sz="3600">
                <a:solidFill>
                  <a:srgbClr val="663300"/>
                </a:solidFill>
                <a:latin typeface="Impact" pitchFamily="34" charset="0"/>
              </a:rPr>
              <a:t>to bury their own </a:t>
            </a:r>
          </a:p>
        </p:txBody>
      </p:sp>
      <p:sp>
        <p:nvSpPr>
          <p:cNvPr id="23" name="Text Box 6"/>
          <p:cNvSpPr txBox="1">
            <a:spLocks noChangeArrowheads="1"/>
          </p:cNvSpPr>
          <p:nvPr/>
        </p:nvSpPr>
        <p:spPr bwMode="auto">
          <a:xfrm>
            <a:off x="304800" y="103188"/>
            <a:ext cx="83058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eaLnBrk="0" hangingPunct="0"/>
            <a:r>
              <a:rPr lang="en-US" sz="3200" dirty="0">
                <a:solidFill>
                  <a:srgbClr val="000099"/>
                </a:solidFill>
                <a:latin typeface="Impact" pitchFamily="34" charset="0"/>
              </a:rPr>
              <a:t>1.1  The Purpose of Jesus’ Coming as the Messiah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arn(outVertic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fade">
                                      <p:cBhvr>
                                        <p:cTn id="12" dur="1000"/>
                                        <p:tgtEl>
                                          <p:spTgt spid="26633"/>
                                        </p:tgtEl>
                                      </p:cBhvr>
                                    </p:animEffect>
                                  </p:childTnLst>
                                </p:cTn>
                              </p:par>
                              <p:par>
                                <p:cTn id="13" presetID="15" presetClass="entr" presetSubtype="0" fill="hold" grpId="0" nodeType="withEffect">
                                  <p:stCondLst>
                                    <p:cond delay="0"/>
                                  </p:stCondLst>
                                  <p:childTnLst>
                                    <p:set>
                                      <p:cBhvr>
                                        <p:cTn id="14" dur="1" fill="hold">
                                          <p:stCondLst>
                                            <p:cond delay="0"/>
                                          </p:stCondLst>
                                        </p:cTn>
                                        <p:tgtEl>
                                          <p:spTgt spid="26632"/>
                                        </p:tgtEl>
                                        <p:attrNameLst>
                                          <p:attrName>style.visibility</p:attrName>
                                        </p:attrNameLst>
                                      </p:cBhvr>
                                      <p:to>
                                        <p:strVal val="visible"/>
                                      </p:to>
                                    </p:set>
                                    <p:anim calcmode="lin" valueType="num">
                                      <p:cBhvr>
                                        <p:cTn id="15" dur="1000" fill="hold"/>
                                        <p:tgtEl>
                                          <p:spTgt spid="26632"/>
                                        </p:tgtEl>
                                        <p:attrNameLst>
                                          <p:attrName>ppt_w</p:attrName>
                                        </p:attrNameLst>
                                      </p:cBhvr>
                                      <p:tavLst>
                                        <p:tav tm="0">
                                          <p:val>
                                            <p:fltVal val="0"/>
                                          </p:val>
                                        </p:tav>
                                        <p:tav tm="100000">
                                          <p:val>
                                            <p:strVal val="#ppt_w"/>
                                          </p:val>
                                        </p:tav>
                                      </p:tavLst>
                                    </p:anim>
                                    <p:anim calcmode="lin" valueType="num">
                                      <p:cBhvr>
                                        <p:cTn id="16" dur="1000" fill="hold"/>
                                        <p:tgtEl>
                                          <p:spTgt spid="26632"/>
                                        </p:tgtEl>
                                        <p:attrNameLst>
                                          <p:attrName>ppt_h</p:attrName>
                                        </p:attrNameLst>
                                      </p:cBhvr>
                                      <p:tavLst>
                                        <p:tav tm="0">
                                          <p:val>
                                            <p:fltVal val="0"/>
                                          </p:val>
                                        </p:tav>
                                        <p:tav tm="100000">
                                          <p:val>
                                            <p:strVal val="#ppt_h"/>
                                          </p:val>
                                        </p:tav>
                                      </p:tavLst>
                                    </p:anim>
                                    <p:anim calcmode="lin" valueType="num">
                                      <p:cBhvr>
                                        <p:cTn id="17" dur="1000" fill="hold"/>
                                        <p:tgtEl>
                                          <p:spTgt spid="2663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32"/>
                                        </p:tgtEl>
                                        <p:attrNameLst>
                                          <p:attrName>ppt_y</p:attrName>
                                        </p:attrNameLst>
                                      </p:cBhvr>
                                      <p:tavLst>
                                        <p:tav tm="0" fmla="#ppt_y+(sin(-2*pi*(1-$))*-#ppt_x+cos(-2*pi*(1-$))*(1-#ppt_y))*(1-$)">
                                          <p:val>
                                            <p:fltVal val="0"/>
                                          </p:val>
                                        </p:tav>
                                        <p:tav tm="100000">
                                          <p:val>
                                            <p:fltVal val="1"/>
                                          </p:val>
                                        </p:tav>
                                      </p:tavLst>
                                    </p:anim>
                                  </p:childTnLst>
                                </p:cTn>
                              </p:par>
                              <p:par>
                                <p:cTn id="19" presetID="18" presetClass="entr" presetSubtype="12" fill="hold" grpId="0" nodeType="withEffect">
                                  <p:stCondLst>
                                    <p:cond delay="500"/>
                                  </p:stCondLst>
                                  <p:childTnLst>
                                    <p:set>
                                      <p:cBhvr>
                                        <p:cTn id="20" dur="1" fill="hold">
                                          <p:stCondLst>
                                            <p:cond delay="0"/>
                                          </p:stCondLst>
                                        </p:cTn>
                                        <p:tgtEl>
                                          <p:spTgt spid="26631"/>
                                        </p:tgtEl>
                                        <p:attrNameLst>
                                          <p:attrName>style.visibility</p:attrName>
                                        </p:attrNameLst>
                                      </p:cBhvr>
                                      <p:to>
                                        <p:strVal val="visible"/>
                                      </p:to>
                                    </p:set>
                                    <p:animEffect transition="in" filter="strips(downLeft)">
                                      <p:cBhvr>
                                        <p:cTn id="21" dur="1000"/>
                                        <p:tgtEl>
                                          <p:spTgt spid="26631"/>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iterate type="wd">
                                    <p:tmPct val="30000"/>
                                  </p:iterate>
                                  <p:childTnLst>
                                    <p:set>
                                      <p:cBhvr>
                                        <p:cTn id="25" dur="1" fill="hold">
                                          <p:stCondLst>
                                            <p:cond delay="0"/>
                                          </p:stCondLst>
                                        </p:cTn>
                                        <p:tgtEl>
                                          <p:spTgt spid="26634"/>
                                        </p:tgtEl>
                                        <p:attrNameLst>
                                          <p:attrName>style.visibility</p:attrName>
                                        </p:attrNameLst>
                                      </p:cBhvr>
                                      <p:to>
                                        <p:strVal val="visible"/>
                                      </p:to>
                                    </p:set>
                                    <p:anim calcmode="lin" valueType="num">
                                      <p:cBhvr>
                                        <p:cTn id="26" dur="300" fill="hold"/>
                                        <p:tgtEl>
                                          <p:spTgt spid="26634"/>
                                        </p:tgtEl>
                                        <p:attrNameLst>
                                          <p:attrName>ppt_w</p:attrName>
                                        </p:attrNameLst>
                                      </p:cBhvr>
                                      <p:tavLst>
                                        <p:tav tm="0">
                                          <p:val>
                                            <p:fltVal val="0"/>
                                          </p:val>
                                        </p:tav>
                                        <p:tav tm="100000">
                                          <p:val>
                                            <p:strVal val="#ppt_w"/>
                                          </p:val>
                                        </p:tav>
                                      </p:tavLst>
                                    </p:anim>
                                    <p:anim calcmode="lin" valueType="num">
                                      <p:cBhvr>
                                        <p:cTn id="27" dur="300" fill="hold"/>
                                        <p:tgtEl>
                                          <p:spTgt spid="266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utoUpdateAnimBg="0"/>
      <p:bldP spid="26632" grpId="0" animBg="1" autoUpdateAnimBg="0"/>
      <p:bldP spid="26633" grpId="0" animBg="1" autoUpdateAnimBg="0"/>
      <p:bldP spid="266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7651" name="Text Box 3"/>
          <p:cNvSpPr txBox="1">
            <a:spLocks noChangeArrowheads="1"/>
          </p:cNvSpPr>
          <p:nvPr/>
        </p:nvSpPr>
        <p:spPr bwMode="auto">
          <a:xfrm>
            <a:off x="914400" y="5294313"/>
            <a:ext cx="7391400" cy="1106487"/>
          </a:xfrm>
          <a:prstGeom prst="rect">
            <a:avLst/>
          </a:prstGeom>
          <a:noFill/>
          <a:ln w="9525">
            <a:noFill/>
            <a:miter lim="800000"/>
            <a:headEnd/>
            <a:tailEnd/>
          </a:ln>
          <a:effectLst/>
        </p:spPr>
        <p:txBody>
          <a:bodyPr>
            <a:spAutoFit/>
          </a:bodyPr>
          <a:lstStyle/>
          <a:p>
            <a:pPr eaLnBrk="0" hangingPunct="0">
              <a:lnSpc>
                <a:spcPct val="85000"/>
              </a:lnSpc>
            </a:pPr>
            <a:r>
              <a:rPr lang="en-US" sz="2600" b="1" dirty="0">
                <a:solidFill>
                  <a:schemeClr val="bg1"/>
                </a:solidFill>
                <a:latin typeface="Arial Narrow" pitchFamily="34" charset="0"/>
              </a:rPr>
              <a:t>The corresponding concept of </a:t>
            </a:r>
            <a:r>
              <a:rPr lang="en-US" sz="2600" b="1" dirty="0">
                <a:solidFill>
                  <a:srgbClr val="FFFF66"/>
                </a:solidFill>
                <a:latin typeface="Arial Narrow" pitchFamily="34" charset="0"/>
              </a:rPr>
              <a:t>life</a:t>
            </a:r>
            <a:r>
              <a:rPr lang="en-US" sz="2600" b="1" dirty="0">
                <a:solidFill>
                  <a:schemeClr val="bg1"/>
                </a:solidFill>
                <a:latin typeface="Arial Narrow" pitchFamily="34" charset="0"/>
              </a:rPr>
              <a:t> refers to the state of living in accordance with God’s Will, within the realm of </a:t>
            </a:r>
            <a:r>
              <a:rPr lang="en-US" sz="2600" b="1" u="sng" dirty="0">
                <a:solidFill>
                  <a:schemeClr val="bg1"/>
                </a:solidFill>
                <a:latin typeface="Arial Narrow" pitchFamily="34" charset="0"/>
              </a:rPr>
              <a:t>dominion of God’s infinite love</a:t>
            </a:r>
            <a:r>
              <a:rPr lang="en-US" sz="2600" b="1" dirty="0">
                <a:solidFill>
                  <a:schemeClr val="bg1"/>
                </a:solidFill>
                <a:latin typeface="Arial Narrow" pitchFamily="34" charset="0"/>
              </a:rPr>
              <a:t>.</a:t>
            </a:r>
            <a:endParaRPr lang="en-US" sz="2600" dirty="0">
              <a:solidFill>
                <a:schemeClr val="bg1"/>
              </a:solidFill>
              <a:latin typeface="Arial Narrow" pitchFamily="34" charset="0"/>
            </a:endParaRPr>
          </a:p>
        </p:txBody>
      </p:sp>
      <p:sp>
        <p:nvSpPr>
          <p:cNvPr id="27652" name="Oval 4"/>
          <p:cNvSpPr>
            <a:spLocks noChangeArrowheads="1"/>
          </p:cNvSpPr>
          <p:nvPr/>
        </p:nvSpPr>
        <p:spPr bwMode="auto">
          <a:xfrm>
            <a:off x="762000" y="3741738"/>
            <a:ext cx="1219200" cy="1108075"/>
          </a:xfrm>
          <a:prstGeom prst="ellipse">
            <a:avLst/>
          </a:prstGeom>
          <a:gradFill rotWithShape="0">
            <a:gsLst>
              <a:gs pos="0">
                <a:srgbClr val="FFFF00"/>
              </a:gs>
              <a:gs pos="100000">
                <a:schemeClr val="bg1"/>
              </a:gs>
            </a:gsLst>
            <a:path path="shape">
              <a:fillToRect l="50000" t="50000" r="50000" b="50000"/>
            </a:path>
          </a:gradFill>
          <a:ln w="28575">
            <a:solidFill>
              <a:srgbClr val="000099"/>
            </a:solidFill>
            <a:round/>
            <a:headEnd/>
            <a:tailEnd/>
          </a:ln>
          <a:effectLst/>
        </p:spPr>
        <p:txBody>
          <a:bodyPr wrap="none" anchor="ctr"/>
          <a:lstStyle/>
          <a:p>
            <a:pPr algn="ctr" eaLnBrk="0" hangingPunct="0"/>
            <a:r>
              <a:rPr lang="en-US" sz="4400">
                <a:solidFill>
                  <a:srgbClr val="000099"/>
                </a:solidFill>
                <a:latin typeface="Impact" pitchFamily="34" charset="0"/>
              </a:rPr>
              <a:t>Life</a:t>
            </a:r>
          </a:p>
        </p:txBody>
      </p:sp>
      <p:sp>
        <p:nvSpPr>
          <p:cNvPr id="27653" name="Rectangle 5"/>
          <p:cNvSpPr>
            <a:spLocks noChangeArrowheads="1"/>
          </p:cNvSpPr>
          <p:nvPr/>
        </p:nvSpPr>
        <p:spPr bwMode="auto">
          <a:xfrm>
            <a:off x="2133600" y="3733800"/>
            <a:ext cx="1981200" cy="1163638"/>
          </a:xfrm>
          <a:prstGeom prst="rect">
            <a:avLst/>
          </a:prstGeom>
          <a:noFill/>
          <a:ln w="9525">
            <a:noFill/>
            <a:miter lim="800000"/>
            <a:headEnd/>
            <a:tailEnd/>
          </a:ln>
          <a:effectLst>
            <a:outerShdw dist="25400" dir="2700000" algn="ctr" rotWithShape="0">
              <a:schemeClr val="bg1"/>
            </a:outerShdw>
          </a:effectLst>
        </p:spPr>
        <p:txBody>
          <a:bodyPr wrap="none" anchor="ctr"/>
          <a:lstStyle/>
          <a:p>
            <a:pPr eaLnBrk="0" hangingPunct="0">
              <a:lnSpc>
                <a:spcPct val="85000"/>
              </a:lnSpc>
            </a:pPr>
            <a:r>
              <a:rPr lang="en-US" sz="3200" dirty="0">
                <a:solidFill>
                  <a:srgbClr val="000099"/>
                </a:solidFill>
                <a:latin typeface="Impact" pitchFamily="34" charset="0"/>
              </a:rPr>
              <a:t>Living in</a:t>
            </a:r>
          </a:p>
          <a:p>
            <a:pPr eaLnBrk="0" hangingPunct="0">
              <a:lnSpc>
                <a:spcPct val="85000"/>
              </a:lnSpc>
            </a:pPr>
            <a:r>
              <a:rPr lang="en-US" sz="3200" dirty="0">
                <a:solidFill>
                  <a:srgbClr val="000099"/>
                </a:solidFill>
                <a:latin typeface="Impact" pitchFamily="34" charset="0"/>
              </a:rPr>
              <a:t>the dominion</a:t>
            </a:r>
          </a:p>
          <a:p>
            <a:pPr eaLnBrk="0" hangingPunct="0">
              <a:lnSpc>
                <a:spcPct val="85000"/>
              </a:lnSpc>
            </a:pPr>
            <a:r>
              <a:rPr lang="en-US" sz="3200" dirty="0">
                <a:solidFill>
                  <a:srgbClr val="000099"/>
                </a:solidFill>
                <a:latin typeface="Impact" pitchFamily="34" charset="0"/>
              </a:rPr>
              <a:t>of God’s love</a:t>
            </a:r>
          </a:p>
        </p:txBody>
      </p:sp>
      <p:sp>
        <p:nvSpPr>
          <p:cNvPr id="27654" name="AutoShape 6"/>
          <p:cNvSpPr>
            <a:spLocks noChangeArrowheads="1"/>
          </p:cNvSpPr>
          <p:nvPr/>
        </p:nvSpPr>
        <p:spPr bwMode="auto">
          <a:xfrm>
            <a:off x="1219200" y="3276600"/>
            <a:ext cx="304800" cy="381000"/>
          </a:xfrm>
          <a:prstGeom prst="downArrow">
            <a:avLst>
              <a:gd name="adj1" fmla="val 44176"/>
              <a:gd name="adj2" fmla="val 38322"/>
            </a:avLst>
          </a:prstGeom>
          <a:gradFill rotWithShape="0">
            <a:gsLst>
              <a:gs pos="0">
                <a:srgbClr val="660033"/>
              </a:gs>
              <a:gs pos="100000">
                <a:schemeClr val="bg1"/>
              </a:gs>
            </a:gsLst>
            <a:lin ang="5400000" scaled="1"/>
          </a:gradFill>
          <a:ln w="28575">
            <a:solidFill>
              <a:srgbClr val="9900FF"/>
            </a:solidFill>
            <a:miter lim="800000"/>
            <a:headEnd/>
            <a:tailEnd/>
          </a:ln>
          <a:effectLst/>
        </p:spPr>
        <p:txBody>
          <a:bodyPr wrap="none" anchor="ctr"/>
          <a:lstStyle/>
          <a:p>
            <a:endParaRPr lang="en-US"/>
          </a:p>
        </p:txBody>
      </p:sp>
      <p:sp>
        <p:nvSpPr>
          <p:cNvPr id="27655" name="Text Box 7"/>
          <p:cNvSpPr txBox="1">
            <a:spLocks noChangeArrowheads="1"/>
          </p:cNvSpPr>
          <p:nvPr/>
        </p:nvSpPr>
        <p:spPr bwMode="auto">
          <a:xfrm rot="-2930941">
            <a:off x="1194594" y="1804194"/>
            <a:ext cx="1524000" cy="201612"/>
          </a:xfrm>
          <a:prstGeom prst="rect">
            <a:avLst/>
          </a:prstGeom>
          <a:noFill/>
          <a:ln w="9525">
            <a:noFill/>
            <a:miter lim="800000"/>
            <a:headEnd/>
            <a:tailEnd/>
          </a:ln>
          <a:effectLst/>
        </p:spPr>
        <p:txBody>
          <a:bodyPr>
            <a:spAutoFit/>
          </a:bodyPr>
          <a:lstStyle/>
          <a:p>
            <a:pPr eaLnBrk="0" hangingPunct="0">
              <a:lnSpc>
                <a:spcPct val="20000"/>
              </a:lnSpc>
            </a:pPr>
            <a:r>
              <a:rPr lang="en-US" sz="3600" b="1">
                <a:solidFill>
                  <a:srgbClr val="660033"/>
                </a:solidFill>
                <a:effectLst>
                  <a:outerShdw blurRad="38100" dist="38100" dir="2700000" algn="tl">
                    <a:srgbClr val="000000"/>
                  </a:outerShdw>
                </a:effectLst>
                <a:latin typeface="Arial Black" pitchFamily="34" charset="0"/>
              </a:rPr>
              <a:t>……..</a:t>
            </a:r>
          </a:p>
        </p:txBody>
      </p:sp>
      <p:sp>
        <p:nvSpPr>
          <p:cNvPr id="27656" name="Oval 8"/>
          <p:cNvSpPr>
            <a:spLocks noChangeArrowheads="1"/>
          </p:cNvSpPr>
          <p:nvPr/>
        </p:nvSpPr>
        <p:spPr bwMode="auto">
          <a:xfrm>
            <a:off x="1371600" y="1562100"/>
            <a:ext cx="381000" cy="361950"/>
          </a:xfrm>
          <a:prstGeom prst="ellipse">
            <a:avLst/>
          </a:prstGeom>
          <a:solidFill>
            <a:srgbClr val="F8F8F8"/>
          </a:solidFill>
          <a:ln w="28575">
            <a:solidFill>
              <a:srgbClr val="660033"/>
            </a:solidFill>
            <a:round/>
            <a:headEnd/>
            <a:tailEnd/>
          </a:ln>
          <a:effectLst/>
        </p:spPr>
        <p:txBody>
          <a:bodyPr wrap="none" anchor="ctr"/>
          <a:lstStyle/>
          <a:p>
            <a:pPr algn="ctr" eaLnBrk="0" hangingPunct="0"/>
            <a:r>
              <a:rPr lang="en-US" sz="2400">
                <a:solidFill>
                  <a:srgbClr val="4E0027"/>
                </a:solidFill>
                <a:effectLst>
                  <a:outerShdw blurRad="38100" dist="38100" dir="2700000" algn="tl">
                    <a:srgbClr val="C0C0C0"/>
                  </a:outerShdw>
                </a:effectLst>
                <a:latin typeface="Impact" pitchFamily="34" charset="0"/>
              </a:rPr>
              <a:t>2</a:t>
            </a:r>
          </a:p>
        </p:txBody>
      </p:sp>
      <p:sp>
        <p:nvSpPr>
          <p:cNvPr id="27657" name="Oval 9"/>
          <p:cNvSpPr>
            <a:spLocks noChangeArrowheads="1"/>
          </p:cNvSpPr>
          <p:nvPr/>
        </p:nvSpPr>
        <p:spPr bwMode="auto">
          <a:xfrm>
            <a:off x="762000" y="2101850"/>
            <a:ext cx="1219200" cy="1108075"/>
          </a:xfrm>
          <a:prstGeom prst="ellipse">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3600">
                <a:solidFill>
                  <a:srgbClr val="663300"/>
                </a:solidFill>
                <a:latin typeface="Impact" pitchFamily="34" charset="0"/>
              </a:rPr>
              <a:t>Death</a:t>
            </a:r>
          </a:p>
        </p:txBody>
      </p:sp>
      <p:sp>
        <p:nvSpPr>
          <p:cNvPr id="27658" name="Rectangle 10"/>
          <p:cNvSpPr>
            <a:spLocks noChangeArrowheads="1"/>
          </p:cNvSpPr>
          <p:nvPr/>
        </p:nvSpPr>
        <p:spPr bwMode="auto">
          <a:xfrm>
            <a:off x="2133600" y="2078038"/>
            <a:ext cx="2057400" cy="1198562"/>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660033"/>
                </a:solidFill>
                <a:latin typeface="Impact" pitchFamily="34" charset="0"/>
              </a:rPr>
              <a:t>Falling under</a:t>
            </a:r>
          </a:p>
          <a:p>
            <a:pPr eaLnBrk="0" hangingPunct="0">
              <a:lnSpc>
                <a:spcPct val="85000"/>
              </a:lnSpc>
            </a:pPr>
            <a:r>
              <a:rPr lang="en-US" sz="3200">
                <a:solidFill>
                  <a:srgbClr val="660033"/>
                </a:solidFill>
                <a:latin typeface="Impact" pitchFamily="34" charset="0"/>
              </a:rPr>
              <a:t>the dominion</a:t>
            </a:r>
          </a:p>
          <a:p>
            <a:pPr eaLnBrk="0" hangingPunct="0">
              <a:lnSpc>
                <a:spcPct val="85000"/>
              </a:lnSpc>
            </a:pPr>
            <a:r>
              <a:rPr lang="en-US" sz="3200">
                <a:solidFill>
                  <a:srgbClr val="660033"/>
                </a:solidFill>
                <a:latin typeface="Impact" pitchFamily="34" charset="0"/>
              </a:rPr>
              <a:t>of Satan</a:t>
            </a:r>
          </a:p>
        </p:txBody>
      </p:sp>
      <p:sp>
        <p:nvSpPr>
          <p:cNvPr id="27659" name="Oval 11"/>
          <p:cNvSpPr>
            <a:spLocks noChangeArrowheads="1"/>
          </p:cNvSpPr>
          <p:nvPr/>
        </p:nvSpPr>
        <p:spPr bwMode="auto">
          <a:xfrm>
            <a:off x="5867400" y="1562100"/>
            <a:ext cx="381000" cy="361950"/>
          </a:xfrm>
          <a:prstGeom prst="ellipse">
            <a:avLst/>
          </a:prstGeom>
          <a:solidFill>
            <a:srgbClr val="F8F8F8"/>
          </a:solidFill>
          <a:ln w="28575">
            <a:solidFill>
              <a:srgbClr val="660033"/>
            </a:solidFill>
            <a:round/>
            <a:headEnd/>
            <a:tailEnd/>
          </a:ln>
          <a:effectLst/>
        </p:spPr>
        <p:txBody>
          <a:bodyPr wrap="none" anchor="ctr"/>
          <a:lstStyle/>
          <a:p>
            <a:pPr algn="ctr" eaLnBrk="0" hangingPunct="0"/>
            <a:r>
              <a:rPr lang="en-US" sz="2400">
                <a:solidFill>
                  <a:srgbClr val="4E0027"/>
                </a:solidFill>
                <a:effectLst>
                  <a:outerShdw blurRad="38100" dist="38100" dir="2700000" algn="tl">
                    <a:srgbClr val="C0C0C0"/>
                  </a:outerShdw>
                </a:effectLst>
                <a:latin typeface="Impact" pitchFamily="34" charset="0"/>
              </a:rPr>
              <a:t>1</a:t>
            </a:r>
          </a:p>
        </p:txBody>
      </p:sp>
      <p:sp>
        <p:nvSpPr>
          <p:cNvPr id="27660" name="Rectangle 12"/>
          <p:cNvSpPr>
            <a:spLocks noChangeArrowheads="1"/>
          </p:cNvSpPr>
          <p:nvPr/>
        </p:nvSpPr>
        <p:spPr bwMode="auto">
          <a:xfrm>
            <a:off x="6553200" y="2236788"/>
            <a:ext cx="1981200" cy="838200"/>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660033"/>
                </a:solidFill>
                <a:latin typeface="Impact" pitchFamily="34" charset="0"/>
              </a:rPr>
              <a:t>End of</a:t>
            </a:r>
          </a:p>
          <a:p>
            <a:pPr eaLnBrk="0" hangingPunct="0">
              <a:lnSpc>
                <a:spcPct val="85000"/>
              </a:lnSpc>
            </a:pPr>
            <a:r>
              <a:rPr lang="en-US" sz="3200">
                <a:solidFill>
                  <a:srgbClr val="660033"/>
                </a:solidFill>
                <a:latin typeface="Impact" pitchFamily="34" charset="0"/>
              </a:rPr>
              <a:t>physical life</a:t>
            </a:r>
          </a:p>
        </p:txBody>
      </p:sp>
      <p:sp>
        <p:nvSpPr>
          <p:cNvPr id="27661" name="Rectangle 13"/>
          <p:cNvSpPr>
            <a:spLocks noChangeArrowheads="1"/>
          </p:cNvSpPr>
          <p:nvPr/>
        </p:nvSpPr>
        <p:spPr bwMode="auto">
          <a:xfrm>
            <a:off x="6553200" y="3733800"/>
            <a:ext cx="2133600" cy="1163638"/>
          </a:xfrm>
          <a:prstGeom prst="rect">
            <a:avLst/>
          </a:prstGeom>
          <a:noFill/>
          <a:ln w="9525">
            <a:noFill/>
            <a:miter lim="800000"/>
            <a:headEnd/>
            <a:tailEnd/>
          </a:ln>
          <a:effectLst/>
        </p:spPr>
        <p:txBody>
          <a:bodyPr wrap="none" anchor="ctr"/>
          <a:lstStyle/>
          <a:p>
            <a:pPr eaLnBrk="0" hangingPunct="0">
              <a:lnSpc>
                <a:spcPct val="85000"/>
              </a:lnSpc>
            </a:pPr>
            <a:r>
              <a:rPr lang="en-US" sz="3200">
                <a:solidFill>
                  <a:srgbClr val="003300"/>
                </a:solidFill>
                <a:latin typeface="Impact" pitchFamily="34" charset="0"/>
              </a:rPr>
              <a:t>Maintaining</a:t>
            </a:r>
          </a:p>
          <a:p>
            <a:pPr eaLnBrk="0" hangingPunct="0">
              <a:lnSpc>
                <a:spcPct val="85000"/>
              </a:lnSpc>
            </a:pPr>
            <a:r>
              <a:rPr lang="en-US" sz="3200">
                <a:solidFill>
                  <a:srgbClr val="003300"/>
                </a:solidFill>
                <a:latin typeface="Impact" pitchFamily="34" charset="0"/>
              </a:rPr>
              <a:t>physiological</a:t>
            </a:r>
          </a:p>
          <a:p>
            <a:pPr eaLnBrk="0" hangingPunct="0">
              <a:lnSpc>
                <a:spcPct val="85000"/>
              </a:lnSpc>
            </a:pPr>
            <a:r>
              <a:rPr lang="en-US" sz="3200">
                <a:solidFill>
                  <a:srgbClr val="003300"/>
                </a:solidFill>
                <a:latin typeface="Impact" pitchFamily="34" charset="0"/>
              </a:rPr>
              <a:t>functions</a:t>
            </a:r>
          </a:p>
        </p:txBody>
      </p:sp>
      <p:sp>
        <p:nvSpPr>
          <p:cNvPr id="27662" name="Text Box 14"/>
          <p:cNvSpPr txBox="1">
            <a:spLocks noChangeArrowheads="1"/>
          </p:cNvSpPr>
          <p:nvPr/>
        </p:nvSpPr>
        <p:spPr bwMode="auto">
          <a:xfrm rot="-2930941">
            <a:off x="5663407" y="1804193"/>
            <a:ext cx="1524000" cy="201613"/>
          </a:xfrm>
          <a:prstGeom prst="rect">
            <a:avLst/>
          </a:prstGeom>
          <a:noFill/>
          <a:ln w="9525">
            <a:noFill/>
            <a:miter lim="800000"/>
            <a:headEnd/>
            <a:tailEnd/>
          </a:ln>
          <a:effectLst/>
        </p:spPr>
        <p:txBody>
          <a:bodyPr>
            <a:spAutoFit/>
          </a:bodyPr>
          <a:lstStyle/>
          <a:p>
            <a:pPr eaLnBrk="0" hangingPunct="0">
              <a:lnSpc>
                <a:spcPct val="20000"/>
              </a:lnSpc>
            </a:pPr>
            <a:r>
              <a:rPr lang="en-US" sz="3600" b="1">
                <a:solidFill>
                  <a:srgbClr val="660033"/>
                </a:solidFill>
                <a:effectLst>
                  <a:outerShdw blurRad="38100" dist="38100" dir="2700000" algn="tl">
                    <a:srgbClr val="000000"/>
                  </a:outerShdw>
                </a:effectLst>
                <a:latin typeface="Arial Black" pitchFamily="34" charset="0"/>
              </a:rPr>
              <a:t>……..</a:t>
            </a:r>
          </a:p>
        </p:txBody>
      </p:sp>
      <p:sp>
        <p:nvSpPr>
          <p:cNvPr id="27663" name="AutoShape 15"/>
          <p:cNvSpPr>
            <a:spLocks noChangeArrowheads="1"/>
          </p:cNvSpPr>
          <p:nvPr/>
        </p:nvSpPr>
        <p:spPr bwMode="auto">
          <a:xfrm>
            <a:off x="5715000" y="3276600"/>
            <a:ext cx="304800" cy="381000"/>
          </a:xfrm>
          <a:prstGeom prst="downArrow">
            <a:avLst>
              <a:gd name="adj1" fmla="val 44176"/>
              <a:gd name="adj2" fmla="val 38322"/>
            </a:avLst>
          </a:prstGeom>
          <a:gradFill rotWithShape="0">
            <a:gsLst>
              <a:gs pos="0">
                <a:srgbClr val="660033"/>
              </a:gs>
              <a:gs pos="100000">
                <a:srgbClr val="CCFF33"/>
              </a:gs>
            </a:gsLst>
            <a:lin ang="5400000" scaled="1"/>
          </a:gradFill>
          <a:ln w="12700">
            <a:solidFill>
              <a:srgbClr val="660033"/>
            </a:solidFill>
            <a:miter lim="800000"/>
            <a:headEnd/>
            <a:tailEnd/>
          </a:ln>
          <a:effectLst/>
        </p:spPr>
        <p:txBody>
          <a:bodyPr wrap="none" anchor="ctr"/>
          <a:lstStyle/>
          <a:p>
            <a:endParaRPr lang="en-US"/>
          </a:p>
        </p:txBody>
      </p:sp>
      <p:sp>
        <p:nvSpPr>
          <p:cNvPr id="27664" name="Oval 16"/>
          <p:cNvSpPr>
            <a:spLocks noChangeArrowheads="1"/>
          </p:cNvSpPr>
          <p:nvPr/>
        </p:nvSpPr>
        <p:spPr bwMode="auto">
          <a:xfrm>
            <a:off x="5257800" y="3741738"/>
            <a:ext cx="1219200" cy="1108075"/>
          </a:xfrm>
          <a:prstGeom prst="ellipse">
            <a:avLst/>
          </a:prstGeom>
          <a:gradFill rotWithShape="0">
            <a:gsLst>
              <a:gs pos="0">
                <a:srgbClr val="FFFF00"/>
              </a:gs>
              <a:gs pos="100000">
                <a:srgbClr val="CCFF33"/>
              </a:gs>
            </a:gsLst>
            <a:path path="shape">
              <a:fillToRect l="50000" t="50000" r="50000" b="50000"/>
            </a:path>
          </a:gradFill>
          <a:ln w="28575">
            <a:solidFill>
              <a:srgbClr val="006600"/>
            </a:solidFill>
            <a:round/>
            <a:headEnd/>
            <a:tailEnd/>
          </a:ln>
          <a:effectLst/>
        </p:spPr>
        <p:txBody>
          <a:bodyPr wrap="none" anchor="ctr"/>
          <a:lstStyle/>
          <a:p>
            <a:pPr algn="ctr" eaLnBrk="0" hangingPunct="0"/>
            <a:r>
              <a:rPr lang="en-US" sz="4400">
                <a:solidFill>
                  <a:srgbClr val="003300"/>
                </a:solidFill>
                <a:latin typeface="Impact" pitchFamily="34" charset="0"/>
              </a:rPr>
              <a:t>Life</a:t>
            </a:r>
          </a:p>
        </p:txBody>
      </p:sp>
      <p:sp>
        <p:nvSpPr>
          <p:cNvPr id="27665" name="Oval 17"/>
          <p:cNvSpPr>
            <a:spLocks noChangeArrowheads="1"/>
          </p:cNvSpPr>
          <p:nvPr/>
        </p:nvSpPr>
        <p:spPr bwMode="auto">
          <a:xfrm>
            <a:off x="5257800" y="2101850"/>
            <a:ext cx="1219200" cy="1108075"/>
          </a:xfrm>
          <a:prstGeom prst="ellipse">
            <a:avLst/>
          </a:prstGeom>
          <a:solidFill>
            <a:srgbClr val="660033"/>
          </a:solidFill>
          <a:ln w="12700">
            <a:noFill/>
            <a:round/>
            <a:headEnd/>
            <a:tailEnd/>
          </a:ln>
          <a:effectLst/>
        </p:spPr>
        <p:txBody>
          <a:bodyPr wrap="none" anchor="ctr"/>
          <a:lstStyle/>
          <a:p>
            <a:pPr algn="ctr" eaLnBrk="0" hangingPunct="0"/>
            <a:r>
              <a:rPr lang="en-US" sz="3200">
                <a:solidFill>
                  <a:schemeClr val="bg1"/>
                </a:solidFill>
                <a:effectLst>
                  <a:outerShdw blurRad="38100" dist="38100" dir="2700000" algn="tl">
                    <a:srgbClr val="000000"/>
                  </a:outerShdw>
                </a:effectLst>
                <a:latin typeface="Impact" pitchFamily="34" charset="0"/>
              </a:rPr>
              <a:t>Death</a:t>
            </a:r>
          </a:p>
        </p:txBody>
      </p:sp>
      <p:sp>
        <p:nvSpPr>
          <p:cNvPr id="27667" name="AutoShape 19"/>
          <p:cNvSpPr>
            <a:spLocks noChangeArrowheads="1"/>
          </p:cNvSpPr>
          <p:nvPr/>
        </p:nvSpPr>
        <p:spPr bwMode="auto">
          <a:xfrm>
            <a:off x="2209800" y="800100"/>
            <a:ext cx="1143000" cy="685800"/>
          </a:xfrm>
          <a:prstGeom prst="roundRect">
            <a:avLst>
              <a:gd name="adj" fmla="val 16667"/>
            </a:avLst>
          </a:prstGeom>
          <a:gradFill rotWithShape="0">
            <a:gsLst>
              <a:gs pos="0">
                <a:schemeClr val="bg1"/>
              </a:gs>
              <a:gs pos="100000">
                <a:srgbClr val="FFCCCC"/>
              </a:gs>
            </a:gsLst>
            <a:path path="shape">
              <a:fillToRect l="50000" t="50000" r="50000" b="50000"/>
            </a:path>
          </a:gradFill>
          <a:ln w="28575">
            <a:solidFill>
              <a:srgbClr val="660033"/>
            </a:solidFill>
            <a:round/>
            <a:headEnd/>
            <a:tailEnd/>
          </a:ln>
          <a:effectLst/>
        </p:spPr>
        <p:txBody>
          <a:bodyPr wrap="none" anchor="ctr"/>
          <a:lstStyle/>
          <a:p>
            <a:pPr algn="ctr" eaLnBrk="0" hangingPunct="0"/>
            <a:r>
              <a:rPr lang="en-US" sz="4000">
                <a:solidFill>
                  <a:srgbClr val="663300"/>
                </a:solidFill>
                <a:latin typeface="Impact" pitchFamily="34" charset="0"/>
              </a:rPr>
              <a:t>dead</a:t>
            </a:r>
          </a:p>
        </p:txBody>
      </p:sp>
      <p:sp>
        <p:nvSpPr>
          <p:cNvPr id="27668" name="AutoShape 20"/>
          <p:cNvSpPr>
            <a:spLocks noChangeArrowheads="1"/>
          </p:cNvSpPr>
          <p:nvPr/>
        </p:nvSpPr>
        <p:spPr bwMode="auto">
          <a:xfrm>
            <a:off x="6705600" y="800100"/>
            <a:ext cx="1181100" cy="685800"/>
          </a:xfrm>
          <a:prstGeom prst="roundRect">
            <a:avLst>
              <a:gd name="adj" fmla="val 16667"/>
            </a:avLst>
          </a:prstGeom>
          <a:solidFill>
            <a:srgbClr val="660033"/>
          </a:solidFill>
          <a:ln w="28575">
            <a:solidFill>
              <a:srgbClr val="660033"/>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Impact" pitchFamily="34" charset="0"/>
              </a:rPr>
              <a:t>dead</a:t>
            </a:r>
          </a:p>
        </p:txBody>
      </p:sp>
      <p:sp>
        <p:nvSpPr>
          <p:cNvPr id="27669" name="Text Box 21"/>
          <p:cNvSpPr txBox="1">
            <a:spLocks noChangeArrowheads="1"/>
          </p:cNvSpPr>
          <p:nvPr/>
        </p:nvSpPr>
        <p:spPr bwMode="auto">
          <a:xfrm>
            <a:off x="6934200" y="1524000"/>
            <a:ext cx="2057400" cy="579438"/>
          </a:xfrm>
          <a:prstGeom prst="rect">
            <a:avLst/>
          </a:prstGeom>
          <a:noFill/>
          <a:ln w="9525">
            <a:noFill/>
            <a:miter lim="800000"/>
            <a:headEnd/>
            <a:tailEnd/>
          </a:ln>
          <a:effectLst>
            <a:outerShdw dist="35921" dir="2700000" algn="ctr" rotWithShape="0">
              <a:srgbClr val="FFFF00"/>
            </a:outerShdw>
          </a:effectLst>
        </p:spPr>
        <p:txBody>
          <a:bodyPr>
            <a:spAutoFit/>
          </a:bodyPr>
          <a:lstStyle/>
          <a:p>
            <a:pPr algn="ctr" eaLnBrk="0" hangingPunct="0"/>
            <a:r>
              <a:rPr lang="en-US" sz="3200">
                <a:solidFill>
                  <a:srgbClr val="800000"/>
                </a:solidFill>
                <a:latin typeface="Fette Engschrift" pitchFamily="2" charset="0"/>
              </a:rPr>
              <a:t>(</a:t>
            </a:r>
            <a:r>
              <a:rPr lang="en-US" sz="3200">
                <a:solidFill>
                  <a:srgbClr val="800000"/>
                </a:solidFill>
                <a:latin typeface="Impact" pitchFamily="34" charset="0"/>
              </a:rPr>
              <a:t>Luke 9:60</a:t>
            </a:r>
            <a:r>
              <a:rPr lang="en-US" sz="1000" b="1">
                <a:solidFill>
                  <a:srgbClr val="800000"/>
                </a:solidFill>
                <a:latin typeface="Times New Roman" pitchFamily="18" charset="0"/>
              </a:rPr>
              <a:t> </a:t>
            </a:r>
            <a:r>
              <a:rPr lang="en-US" sz="3200">
                <a:solidFill>
                  <a:srgbClr val="800000"/>
                </a:solidFill>
                <a:latin typeface="Fette Engschrift" pitchFamily="2" charset="0"/>
              </a:rPr>
              <a:t>)</a:t>
            </a:r>
          </a:p>
        </p:txBody>
      </p:sp>
      <p:sp>
        <p:nvSpPr>
          <p:cNvPr id="27670" name="Rectangle 22"/>
          <p:cNvSpPr>
            <a:spLocks noChangeArrowheads="1"/>
          </p:cNvSpPr>
          <p:nvPr/>
        </p:nvSpPr>
        <p:spPr bwMode="auto">
          <a:xfrm>
            <a:off x="381000" y="990600"/>
            <a:ext cx="1828800" cy="457200"/>
          </a:xfrm>
          <a:prstGeom prst="rect">
            <a:avLst/>
          </a:prstGeom>
          <a:noFill/>
          <a:ln w="28575">
            <a:noFill/>
            <a:miter lim="800000"/>
            <a:headEnd/>
            <a:tailEnd/>
          </a:ln>
          <a:effectLst/>
        </p:spPr>
        <p:txBody>
          <a:bodyPr wrap="none" anchor="ctr"/>
          <a:lstStyle/>
          <a:p>
            <a:pPr algn="ctr" eaLnBrk="0" hangingPunct="0">
              <a:lnSpc>
                <a:spcPct val="80000"/>
              </a:lnSpc>
            </a:pPr>
            <a:r>
              <a:rPr lang="en-US" sz="3600">
                <a:solidFill>
                  <a:srgbClr val="663300"/>
                </a:solidFill>
                <a:latin typeface="Impact" pitchFamily="34" charset="0"/>
              </a:rPr>
              <a:t>Leave the </a:t>
            </a:r>
          </a:p>
        </p:txBody>
      </p:sp>
      <p:sp>
        <p:nvSpPr>
          <p:cNvPr id="27671" name="Rectangle 23"/>
          <p:cNvSpPr>
            <a:spLocks noChangeArrowheads="1"/>
          </p:cNvSpPr>
          <p:nvPr/>
        </p:nvSpPr>
        <p:spPr bwMode="auto">
          <a:xfrm>
            <a:off x="3429000" y="990600"/>
            <a:ext cx="3352800" cy="457200"/>
          </a:xfrm>
          <a:prstGeom prst="rect">
            <a:avLst/>
          </a:prstGeom>
          <a:noFill/>
          <a:ln w="28575">
            <a:noFill/>
            <a:miter lim="800000"/>
            <a:headEnd/>
            <a:tailEnd/>
          </a:ln>
          <a:effectLst/>
        </p:spPr>
        <p:txBody>
          <a:bodyPr wrap="none" anchor="ctr"/>
          <a:lstStyle/>
          <a:p>
            <a:pPr algn="r" eaLnBrk="0" hangingPunct="0">
              <a:lnSpc>
                <a:spcPct val="80000"/>
              </a:lnSpc>
            </a:pPr>
            <a:r>
              <a:rPr lang="en-US" sz="3600">
                <a:solidFill>
                  <a:srgbClr val="663300"/>
                </a:solidFill>
                <a:latin typeface="Impact" pitchFamily="34" charset="0"/>
              </a:rPr>
              <a:t>to bury their own </a:t>
            </a:r>
          </a:p>
        </p:txBody>
      </p:sp>
      <p:sp>
        <p:nvSpPr>
          <p:cNvPr id="24" name="Text Box 6"/>
          <p:cNvSpPr txBox="1">
            <a:spLocks noChangeArrowheads="1"/>
          </p:cNvSpPr>
          <p:nvPr/>
        </p:nvSpPr>
        <p:spPr bwMode="auto">
          <a:xfrm>
            <a:off x="304800" y="103188"/>
            <a:ext cx="83058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eaLnBrk="0" hangingPunct="0"/>
            <a:r>
              <a:rPr lang="en-US" sz="3200" dirty="0">
                <a:solidFill>
                  <a:srgbClr val="000099"/>
                </a:solidFill>
                <a:latin typeface="Impact" pitchFamily="34" charset="0"/>
              </a:rPr>
              <a:t>1.1  The Purpose of Jesus’ Coming as the Messiah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arn(outVertic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p:cTn id="12" dur="1000" fill="hold"/>
                                        <p:tgtEl>
                                          <p:spTgt spid="27652"/>
                                        </p:tgtEl>
                                        <p:attrNameLst>
                                          <p:attrName>ppt_x</p:attrName>
                                        </p:attrNameLst>
                                      </p:cBhvr>
                                      <p:tavLst>
                                        <p:tav tm="0">
                                          <p:val>
                                            <p:strVal val="#ppt_x-.2"/>
                                          </p:val>
                                        </p:tav>
                                        <p:tav tm="100000">
                                          <p:val>
                                            <p:strVal val="#ppt_x"/>
                                          </p:val>
                                        </p:tav>
                                      </p:tavLst>
                                    </p:anim>
                                    <p:anim calcmode="lin" valueType="num">
                                      <p:cBhvr>
                                        <p:cTn id="13" dur="1000" fill="hold"/>
                                        <p:tgtEl>
                                          <p:spTgt spid="2765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652"/>
                                        </p:tgtEl>
                                      </p:cBhvr>
                                    </p:animEffect>
                                  </p:childTnLst>
                                </p:cTn>
                              </p:par>
                              <p:par>
                                <p:cTn id="15" presetID="22" presetClass="entr" presetSubtype="1" fill="hold" grpId="0" nodeType="withEffect">
                                  <p:stCondLst>
                                    <p:cond delay="500"/>
                                  </p:stCondLst>
                                  <p:childTnLst>
                                    <p:set>
                                      <p:cBhvr>
                                        <p:cTn id="16" dur="1" fill="hold">
                                          <p:stCondLst>
                                            <p:cond delay="0"/>
                                          </p:stCondLst>
                                        </p:cTn>
                                        <p:tgtEl>
                                          <p:spTgt spid="27654"/>
                                        </p:tgtEl>
                                        <p:attrNameLst>
                                          <p:attrName>style.visibility</p:attrName>
                                        </p:attrNameLst>
                                      </p:cBhvr>
                                      <p:to>
                                        <p:strVal val="visible"/>
                                      </p:to>
                                    </p:set>
                                    <p:animEffect transition="in" filter="wipe(up)">
                                      <p:cBhvr>
                                        <p:cTn id="17" dur="10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7653"/>
                                        </p:tgtEl>
                                        <p:attrNameLst>
                                          <p:attrName>style.visibility</p:attrName>
                                        </p:attrNameLst>
                                      </p:cBhvr>
                                      <p:to>
                                        <p:strVal val="visible"/>
                                      </p:to>
                                    </p:set>
                                    <p:anim calcmode="lin" valueType="num">
                                      <p:cBhvr>
                                        <p:cTn id="22" dur="1000" fill="hold"/>
                                        <p:tgtEl>
                                          <p:spTgt spid="27653"/>
                                        </p:tgtEl>
                                        <p:attrNameLst>
                                          <p:attrName>ppt_w</p:attrName>
                                        </p:attrNameLst>
                                      </p:cBhvr>
                                      <p:tavLst>
                                        <p:tav tm="0">
                                          <p:val>
                                            <p:strVal val="#ppt_w*0.70"/>
                                          </p:val>
                                        </p:tav>
                                        <p:tav tm="100000">
                                          <p:val>
                                            <p:strVal val="#ppt_w"/>
                                          </p:val>
                                        </p:tav>
                                      </p:tavLst>
                                    </p:anim>
                                    <p:anim calcmode="lin" valueType="num">
                                      <p:cBhvr>
                                        <p:cTn id="23" dur="1000" fill="hold"/>
                                        <p:tgtEl>
                                          <p:spTgt spid="27653"/>
                                        </p:tgtEl>
                                        <p:attrNameLst>
                                          <p:attrName>ppt_h</p:attrName>
                                        </p:attrNameLst>
                                      </p:cBhvr>
                                      <p:tavLst>
                                        <p:tav tm="0">
                                          <p:val>
                                            <p:strVal val="#ppt_h"/>
                                          </p:val>
                                        </p:tav>
                                        <p:tav tm="100000">
                                          <p:val>
                                            <p:strVal val="#ppt_h"/>
                                          </p:val>
                                        </p:tav>
                                      </p:tavLst>
                                    </p:anim>
                                    <p:animEffect transition="in" filter="fade">
                                      <p:cBhvr>
                                        <p:cTn id="24"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nimBg="1" autoUpdateAnimBg="0"/>
      <p:bldP spid="27653" grpId="0" autoUpdateAnimBg="0"/>
      <p:bldP spid="276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8690" name="Group 18"/>
          <p:cNvGrpSpPr>
            <a:grpSpLocks/>
          </p:cNvGrpSpPr>
          <p:nvPr/>
        </p:nvGrpSpPr>
        <p:grpSpPr bwMode="auto">
          <a:xfrm>
            <a:off x="762000" y="5181600"/>
            <a:ext cx="7620000" cy="1371600"/>
            <a:chOff x="480" y="3264"/>
            <a:chExt cx="4800" cy="864"/>
          </a:xfrm>
        </p:grpSpPr>
        <p:sp>
          <p:nvSpPr>
            <p:cNvPr id="28676" name="Text Box 4"/>
            <p:cNvSpPr txBox="1">
              <a:spLocks noChangeArrowheads="1"/>
            </p:cNvSpPr>
            <p:nvPr/>
          </p:nvSpPr>
          <p:spPr bwMode="auto">
            <a:xfrm>
              <a:off x="696" y="3286"/>
              <a:ext cx="4584" cy="842"/>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God created human beings to grow old and return to dust; </a:t>
              </a:r>
              <a:r>
                <a:rPr lang="en-US" sz="2400" b="1" u="sng" dirty="0">
                  <a:solidFill>
                    <a:schemeClr val="bg1"/>
                  </a:solidFill>
                  <a:latin typeface="Arial Narrow" pitchFamily="34" charset="0"/>
                </a:rPr>
                <a:t>physical death</a:t>
              </a:r>
              <a:r>
                <a:rPr lang="en-US" sz="2400" b="1" dirty="0">
                  <a:solidFill>
                    <a:schemeClr val="bg1"/>
                  </a:solidFill>
                  <a:latin typeface="Arial Narrow" pitchFamily="34" charset="0"/>
                </a:rPr>
                <a:t> was allotted to human beings regardless of whether or not they fell. Only the </a:t>
              </a:r>
              <a:r>
                <a:rPr lang="en-US" sz="2400" b="1" dirty="0">
                  <a:solidFill>
                    <a:srgbClr val="FFFF66"/>
                  </a:solidFill>
                  <a:latin typeface="Arial Narrow" pitchFamily="34" charset="0"/>
                </a:rPr>
                <a:t>spirit</a:t>
              </a:r>
              <a:r>
                <a:rPr lang="en-US" sz="2400" b="1" dirty="0">
                  <a:solidFill>
                    <a:schemeClr val="bg1"/>
                  </a:solidFill>
                  <a:latin typeface="Arial Narrow" pitchFamily="34" charset="0"/>
                </a:rPr>
                <a:t> self enters the spirit world and lives there </a:t>
              </a:r>
              <a:r>
                <a:rPr lang="en-US" sz="2400" b="1" dirty="0">
                  <a:solidFill>
                    <a:srgbClr val="FFFF66"/>
                  </a:solidFill>
                  <a:latin typeface="Arial Narrow" pitchFamily="34" charset="0"/>
                </a:rPr>
                <a:t>eternally</a:t>
              </a:r>
              <a:r>
                <a:rPr lang="en-US" sz="2400" b="1" dirty="0">
                  <a:solidFill>
                    <a:schemeClr val="bg1"/>
                  </a:solidFill>
                  <a:latin typeface="Arial Narrow" pitchFamily="34" charset="0"/>
                </a:rPr>
                <a:t> </a:t>
              </a:r>
              <a:r>
                <a:rPr lang="en-US" sz="2000" dirty="0">
                  <a:solidFill>
                    <a:schemeClr val="bg1"/>
                  </a:solidFill>
                  <a:latin typeface="Arial Narrow" pitchFamily="34" charset="0"/>
                </a:rPr>
                <a:t>(p. 135).</a:t>
              </a:r>
            </a:p>
          </p:txBody>
        </p:sp>
        <p:sp>
          <p:nvSpPr>
            <p:cNvPr id="28677" name="Text Box 5"/>
            <p:cNvSpPr txBox="1">
              <a:spLocks noChangeArrowheads="1"/>
            </p:cNvSpPr>
            <p:nvPr/>
          </p:nvSpPr>
          <p:spPr bwMode="auto">
            <a:xfrm>
              <a:off x="480" y="3264"/>
              <a:ext cx="202"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8678" name="AutoShape 6"/>
          <p:cNvSpPr>
            <a:spLocks noChangeArrowheads="1"/>
          </p:cNvSpPr>
          <p:nvPr/>
        </p:nvSpPr>
        <p:spPr bwMode="auto">
          <a:xfrm rot="-5400000">
            <a:off x="1524000" y="2473325"/>
            <a:ext cx="381000" cy="381000"/>
          </a:xfrm>
          <a:prstGeom prst="downArrow">
            <a:avLst>
              <a:gd name="adj1" fmla="val 33333"/>
              <a:gd name="adj2" fmla="val 46069"/>
            </a:avLst>
          </a:prstGeom>
          <a:gradFill rotWithShape="0">
            <a:gsLst>
              <a:gs pos="0">
                <a:srgbClr val="FFCCCC"/>
              </a:gs>
              <a:gs pos="100000">
                <a:srgbClr val="6600CC"/>
              </a:gs>
            </a:gsLst>
            <a:lin ang="0" scaled="1"/>
          </a:gradFill>
          <a:ln w="38100">
            <a:noFill/>
            <a:miter lim="800000"/>
            <a:headEnd/>
            <a:tailEnd/>
          </a:ln>
          <a:effectLst/>
        </p:spPr>
        <p:txBody>
          <a:bodyPr wrap="none" anchor="ctr"/>
          <a:lstStyle/>
          <a:p>
            <a:endParaRPr lang="en-US"/>
          </a:p>
        </p:txBody>
      </p:sp>
      <p:sp>
        <p:nvSpPr>
          <p:cNvPr id="28679" name="Oval 7"/>
          <p:cNvSpPr>
            <a:spLocks noChangeArrowheads="1"/>
          </p:cNvSpPr>
          <p:nvPr/>
        </p:nvSpPr>
        <p:spPr bwMode="auto">
          <a:xfrm>
            <a:off x="419100" y="1752600"/>
            <a:ext cx="1066800" cy="152400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Left"/>
            <a:lightRig rig="legacyHarsh3" dir="t"/>
          </a:scene3d>
          <a:sp3d extrusionH="227000" prstMaterial="legacyMatte">
            <a:bevelT w="13500" h="13500" prst="angle"/>
            <a:bevelB w="13500" h="13500" prst="angle"/>
            <a:extrusionClr>
              <a:srgbClr val="E0C0A0"/>
            </a:extrusionClr>
          </a:sp3d>
        </p:spPr>
        <p:txBody>
          <a:bodyPr wrap="none" anchor="ctr">
            <a:flatTx/>
          </a:bodyPr>
          <a:lstStyle/>
          <a:p>
            <a:pPr algn="ctr" eaLnBrk="0" hangingPunct="0">
              <a:lnSpc>
                <a:spcPct val="85000"/>
              </a:lnSpc>
            </a:pPr>
            <a:endParaRPr lang="en-US" sz="800">
              <a:solidFill>
                <a:srgbClr val="800080"/>
              </a:solidFill>
              <a:effectLst>
                <a:outerShdw blurRad="38100" dist="38100" dir="2700000" algn="tl">
                  <a:srgbClr val="000000"/>
                </a:outerShdw>
              </a:effectLst>
              <a:latin typeface="Impact" pitchFamily="34" charset="0"/>
            </a:endParaRPr>
          </a:p>
          <a:p>
            <a:pPr algn="ctr" eaLnBrk="0" hangingPunct="0">
              <a:lnSpc>
                <a:spcPct val="85000"/>
              </a:lnSpc>
            </a:pPr>
            <a:r>
              <a:rPr lang="en-US" sz="3000">
                <a:solidFill>
                  <a:srgbClr val="000099"/>
                </a:solidFill>
                <a:latin typeface="Impact" pitchFamily="34" charset="0"/>
              </a:rPr>
              <a:t>Spirit</a:t>
            </a:r>
          </a:p>
          <a:p>
            <a:pPr algn="ctr" eaLnBrk="0" hangingPunct="0">
              <a:lnSpc>
                <a:spcPct val="85000"/>
              </a:lnSpc>
            </a:pPr>
            <a:r>
              <a:rPr lang="en-US" sz="3000">
                <a:solidFill>
                  <a:srgbClr val="000099"/>
                </a:solidFill>
                <a:latin typeface="Impact" pitchFamily="34" charset="0"/>
              </a:rPr>
              <a:t>self</a:t>
            </a:r>
          </a:p>
        </p:txBody>
      </p:sp>
      <p:sp>
        <p:nvSpPr>
          <p:cNvPr id="28680" name="Oval 8"/>
          <p:cNvSpPr>
            <a:spLocks noChangeArrowheads="1"/>
          </p:cNvSpPr>
          <p:nvPr/>
        </p:nvSpPr>
        <p:spPr bwMode="auto">
          <a:xfrm>
            <a:off x="419100" y="3276600"/>
            <a:ext cx="1066800" cy="1524000"/>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7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7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700">
                <a:solidFill>
                  <a:schemeClr val="bg1"/>
                </a:solidFill>
                <a:effectLst>
                  <a:outerShdw blurRad="38100" dist="38100" dir="2700000" algn="tl">
                    <a:srgbClr val="000000"/>
                  </a:outerShdw>
                </a:effectLst>
                <a:latin typeface="Impact" pitchFamily="34" charset="0"/>
              </a:rPr>
              <a:t>self</a:t>
            </a:r>
          </a:p>
        </p:txBody>
      </p:sp>
      <p:sp>
        <p:nvSpPr>
          <p:cNvPr id="28681" name="Rectangle 9"/>
          <p:cNvSpPr>
            <a:spLocks noChangeArrowheads="1"/>
          </p:cNvSpPr>
          <p:nvPr/>
        </p:nvSpPr>
        <p:spPr bwMode="auto">
          <a:xfrm>
            <a:off x="228600" y="2949575"/>
            <a:ext cx="1447800" cy="403225"/>
          </a:xfrm>
          <a:prstGeom prst="rect">
            <a:avLst/>
          </a:prstGeom>
          <a:noFill/>
          <a:ln w="57150">
            <a:noFill/>
            <a:miter lim="800000"/>
            <a:headEnd/>
            <a:tailEnd/>
          </a:ln>
          <a:effectLst/>
        </p:spPr>
        <p:txBody>
          <a:bodyPr>
            <a:spAutoFit/>
          </a:bodyPr>
          <a:lstStyle/>
          <a:p>
            <a:pPr eaLnBrk="0" hangingPunct="0">
              <a:lnSpc>
                <a:spcPct val="85000"/>
              </a:lnSpc>
            </a:pPr>
            <a:r>
              <a:rPr lang="en-US" sz="2400">
                <a:solidFill>
                  <a:srgbClr val="660033"/>
                </a:solidFill>
                <a:latin typeface="Latin Wide" pitchFamily="2" charset="0"/>
              </a:rPr>
              <a:t>________</a:t>
            </a:r>
          </a:p>
        </p:txBody>
      </p:sp>
      <p:sp>
        <p:nvSpPr>
          <p:cNvPr id="28682" name="Rectangle 10"/>
          <p:cNvSpPr>
            <a:spLocks noChangeArrowheads="1"/>
          </p:cNvSpPr>
          <p:nvPr/>
        </p:nvSpPr>
        <p:spPr bwMode="auto">
          <a:xfrm>
            <a:off x="304800" y="914400"/>
            <a:ext cx="2590800" cy="533400"/>
          </a:xfrm>
          <a:prstGeom prst="rect">
            <a:avLst/>
          </a:prstGeom>
          <a:gradFill rotWithShape="0">
            <a:gsLst>
              <a:gs pos="0">
                <a:srgbClr val="FFCCFF"/>
              </a:gs>
              <a:gs pos="50000">
                <a:schemeClr val="bg1"/>
              </a:gs>
              <a:gs pos="100000">
                <a:srgbClr val="FFCCFF"/>
              </a:gs>
            </a:gsLst>
            <a:lin ang="2700000" scaled="1"/>
          </a:gradFill>
          <a:ln w="38100">
            <a:solidFill>
              <a:srgbClr val="000099"/>
            </a:solidFill>
            <a:miter lim="800000"/>
            <a:headEnd/>
            <a:tailEnd/>
          </a:ln>
          <a:effectLst>
            <a:outerShdw dist="71842" dir="2700000" algn="ctr" rotWithShape="0">
              <a:srgbClr val="000099"/>
            </a:outerShdw>
          </a:effectLst>
        </p:spPr>
        <p:txBody>
          <a:bodyPr wrap="none" anchor="ctr"/>
          <a:lstStyle/>
          <a:p>
            <a:pPr algn="ctr" eaLnBrk="0" hangingPunct="0"/>
            <a:r>
              <a:rPr lang="en-US" sz="3200">
                <a:solidFill>
                  <a:srgbClr val="000099"/>
                </a:solidFill>
                <a:latin typeface="Impact" pitchFamily="34" charset="0"/>
              </a:rPr>
              <a:t>Before the  fall</a:t>
            </a:r>
          </a:p>
        </p:txBody>
      </p:sp>
      <p:sp>
        <p:nvSpPr>
          <p:cNvPr id="28683" name="AutoShape 11"/>
          <p:cNvSpPr>
            <a:spLocks noChangeArrowheads="1"/>
          </p:cNvSpPr>
          <p:nvPr/>
        </p:nvSpPr>
        <p:spPr bwMode="auto">
          <a:xfrm rot="-5400000">
            <a:off x="1524000" y="4038600"/>
            <a:ext cx="381000" cy="381000"/>
          </a:xfrm>
          <a:prstGeom prst="downArrow">
            <a:avLst>
              <a:gd name="adj1" fmla="val 33333"/>
              <a:gd name="adj2" fmla="val 46069"/>
            </a:avLst>
          </a:prstGeom>
          <a:gradFill rotWithShape="0">
            <a:gsLst>
              <a:gs pos="0">
                <a:srgbClr val="33CC33"/>
              </a:gs>
              <a:gs pos="100000">
                <a:srgbClr val="003300"/>
              </a:gs>
            </a:gsLst>
            <a:lin ang="0" scaled="1"/>
          </a:gradFill>
          <a:ln w="38100">
            <a:noFill/>
            <a:miter lim="800000"/>
            <a:headEnd/>
            <a:tailEnd/>
          </a:ln>
          <a:effectLst/>
        </p:spPr>
        <p:txBody>
          <a:bodyPr wrap="none" anchor="ctr"/>
          <a:lstStyle/>
          <a:p>
            <a:endParaRPr lang="en-US"/>
          </a:p>
        </p:txBody>
      </p:sp>
      <p:grpSp>
        <p:nvGrpSpPr>
          <p:cNvPr id="28684" name="Group 12"/>
          <p:cNvGrpSpPr>
            <a:grpSpLocks/>
          </p:cNvGrpSpPr>
          <p:nvPr/>
        </p:nvGrpSpPr>
        <p:grpSpPr bwMode="auto">
          <a:xfrm>
            <a:off x="228600" y="103188"/>
            <a:ext cx="7162800" cy="609600"/>
            <a:chOff x="96" y="65"/>
            <a:chExt cx="4512" cy="384"/>
          </a:xfrm>
        </p:grpSpPr>
        <p:sp>
          <p:nvSpPr>
            <p:cNvPr id="28685" name="Text Box 13"/>
            <p:cNvSpPr txBox="1">
              <a:spLocks noChangeArrowheads="1"/>
            </p:cNvSpPr>
            <p:nvPr/>
          </p:nvSpPr>
          <p:spPr bwMode="auto">
            <a:xfrm>
              <a:off x="480" y="65"/>
              <a:ext cx="4128" cy="384"/>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400" dirty="0">
                  <a:solidFill>
                    <a:srgbClr val="000099"/>
                  </a:solidFill>
                  <a:latin typeface="Impact" pitchFamily="34" charset="0"/>
                </a:rPr>
                <a:t>The Death Caused by the Human Fall</a:t>
              </a:r>
            </a:p>
          </p:txBody>
        </p:sp>
        <p:sp>
          <p:nvSpPr>
            <p:cNvPr id="28686" name="Text Box 14"/>
            <p:cNvSpPr txBox="1">
              <a:spLocks noChangeArrowheads="1"/>
            </p:cNvSpPr>
            <p:nvPr/>
          </p:nvSpPr>
          <p:spPr bwMode="auto">
            <a:xfrm>
              <a:off x="96" y="113"/>
              <a:ext cx="43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3400" dirty="0">
                  <a:solidFill>
                    <a:srgbClr val="000099"/>
                  </a:solidFill>
                  <a:latin typeface="Impact" pitchFamily="34" charset="0"/>
                </a:rPr>
                <a:t>1.2</a:t>
              </a:r>
            </a:p>
          </p:txBody>
        </p:sp>
      </p:grpSp>
      <p:sp>
        <p:nvSpPr>
          <p:cNvPr id="28687" name="Text Box 15"/>
          <p:cNvSpPr txBox="1">
            <a:spLocks noChangeArrowheads="1"/>
          </p:cNvSpPr>
          <p:nvPr/>
        </p:nvSpPr>
        <p:spPr bwMode="auto">
          <a:xfrm>
            <a:off x="1905000" y="2209800"/>
            <a:ext cx="1219200" cy="860425"/>
          </a:xfrm>
          <a:prstGeom prst="rect">
            <a:avLst/>
          </a:prstGeom>
          <a:noFill/>
          <a:ln w="19050">
            <a:noFill/>
            <a:miter lim="800000"/>
            <a:headEnd/>
            <a:tailEnd/>
          </a:ln>
          <a:effectLst>
            <a:outerShdw dist="63500" dir="3187806" algn="ctr" rotWithShape="0">
              <a:schemeClr val="bg1"/>
            </a:outerShdw>
          </a:effectLst>
        </p:spPr>
        <p:txBody>
          <a:bodyPr>
            <a:spAutoFit/>
          </a:bodyPr>
          <a:lstStyle/>
          <a:p>
            <a:pPr algn="ctr" eaLnBrk="0" hangingPunct="0">
              <a:lnSpc>
                <a:spcPct val="70000"/>
              </a:lnSpc>
            </a:pPr>
            <a:r>
              <a:rPr lang="en-US" sz="3600" dirty="0">
                <a:solidFill>
                  <a:srgbClr val="660066"/>
                </a:solidFill>
                <a:latin typeface="Haettenschweiler" pitchFamily="34" charset="0"/>
              </a:rPr>
              <a:t>Eternal</a:t>
            </a:r>
          </a:p>
          <a:p>
            <a:pPr algn="ctr" eaLnBrk="0" hangingPunct="0">
              <a:lnSpc>
                <a:spcPct val="70000"/>
              </a:lnSpc>
            </a:pPr>
            <a:r>
              <a:rPr lang="en-US" sz="3600" dirty="0">
                <a:solidFill>
                  <a:srgbClr val="660066"/>
                </a:solidFill>
                <a:latin typeface="Haettenschweiler" pitchFamily="34" charset="0"/>
              </a:rPr>
              <a:t>life</a:t>
            </a:r>
          </a:p>
        </p:txBody>
      </p:sp>
      <p:sp>
        <p:nvSpPr>
          <p:cNvPr id="28688" name="Text Box 16"/>
          <p:cNvSpPr txBox="1">
            <a:spLocks noChangeArrowheads="1"/>
          </p:cNvSpPr>
          <p:nvPr/>
        </p:nvSpPr>
        <p:spPr bwMode="auto">
          <a:xfrm>
            <a:off x="1962150" y="3938588"/>
            <a:ext cx="1104900" cy="579437"/>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80000"/>
              </a:lnSpc>
            </a:pPr>
            <a:r>
              <a:rPr lang="en-US" sz="4000">
                <a:solidFill>
                  <a:srgbClr val="003300"/>
                </a:solidFill>
                <a:latin typeface="Haettenschweiler" pitchFamily="34" charset="0"/>
              </a:rPr>
              <a:t>Death</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684"/>
                                        </p:tgtEl>
                                        <p:attrNameLst>
                                          <p:attrName>style.visibility</p:attrName>
                                        </p:attrNameLst>
                                      </p:cBhvr>
                                      <p:to>
                                        <p:strVal val="visible"/>
                                      </p:to>
                                    </p:set>
                                    <p:anim calcmode="lin" valueType="num">
                                      <p:cBhvr>
                                        <p:cTn id="7" dur="2000" fill="hold"/>
                                        <p:tgtEl>
                                          <p:spTgt spid="28684"/>
                                        </p:tgtEl>
                                        <p:attrNameLst>
                                          <p:attrName>ppt_w</p:attrName>
                                        </p:attrNameLst>
                                      </p:cBhvr>
                                      <p:tavLst>
                                        <p:tav tm="0">
                                          <p:val>
                                            <p:strVal val="#ppt_w*0.70"/>
                                          </p:val>
                                        </p:tav>
                                        <p:tav tm="100000">
                                          <p:val>
                                            <p:strVal val="#ppt_w"/>
                                          </p:val>
                                        </p:tav>
                                      </p:tavLst>
                                    </p:anim>
                                    <p:anim calcmode="lin" valueType="num">
                                      <p:cBhvr>
                                        <p:cTn id="8" dur="2000" fill="hold"/>
                                        <p:tgtEl>
                                          <p:spTgt spid="28684"/>
                                        </p:tgtEl>
                                        <p:attrNameLst>
                                          <p:attrName>ppt_h</p:attrName>
                                        </p:attrNameLst>
                                      </p:cBhvr>
                                      <p:tavLst>
                                        <p:tav tm="0">
                                          <p:val>
                                            <p:strVal val="#ppt_h"/>
                                          </p:val>
                                        </p:tav>
                                        <p:tav tm="100000">
                                          <p:val>
                                            <p:strVal val="#ppt_h"/>
                                          </p:val>
                                        </p:tav>
                                      </p:tavLst>
                                    </p:anim>
                                    <p:animEffect transition="in" filter="fade">
                                      <p:cBhvr>
                                        <p:cTn id="9" dur="2000"/>
                                        <p:tgtEl>
                                          <p:spTgt spid="2868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8690"/>
                                        </p:tgtEl>
                                        <p:attrNameLst>
                                          <p:attrName>style.visibility</p:attrName>
                                        </p:attrNameLst>
                                      </p:cBhvr>
                                      <p:to>
                                        <p:strVal val="visible"/>
                                      </p:to>
                                    </p:set>
                                    <p:animEffect transition="in" filter="barn(outVertical)">
                                      <p:cBhvr>
                                        <p:cTn id="14" dur="500"/>
                                        <p:tgtEl>
                                          <p:spTgt spid="2869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8682"/>
                                        </p:tgtEl>
                                        <p:attrNameLst>
                                          <p:attrName>style.visibility</p:attrName>
                                        </p:attrNameLst>
                                      </p:cBhvr>
                                      <p:to>
                                        <p:strVal val="visible"/>
                                      </p:to>
                                    </p:set>
                                    <p:animEffect transition="in" filter="fade">
                                      <p:cBhvr>
                                        <p:cTn id="17" dur="2000"/>
                                        <p:tgtEl>
                                          <p:spTgt spid="2868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8680"/>
                                        </p:tgtEl>
                                        <p:attrNameLst>
                                          <p:attrName>style.visibility</p:attrName>
                                        </p:attrNameLst>
                                      </p:cBhvr>
                                      <p:to>
                                        <p:strVal val="visible"/>
                                      </p:to>
                                    </p:set>
                                    <p:anim calcmode="lin" valueType="num">
                                      <p:cBhvr>
                                        <p:cTn id="22" dur="500" fill="hold"/>
                                        <p:tgtEl>
                                          <p:spTgt spid="28680"/>
                                        </p:tgtEl>
                                        <p:attrNameLst>
                                          <p:attrName>ppt_w</p:attrName>
                                        </p:attrNameLst>
                                      </p:cBhvr>
                                      <p:tavLst>
                                        <p:tav tm="0">
                                          <p:val>
                                            <p:fltVal val="0"/>
                                          </p:val>
                                        </p:tav>
                                        <p:tav tm="100000">
                                          <p:val>
                                            <p:strVal val="#ppt_w"/>
                                          </p:val>
                                        </p:tav>
                                      </p:tavLst>
                                    </p:anim>
                                    <p:anim calcmode="lin" valueType="num">
                                      <p:cBhvr>
                                        <p:cTn id="23" dur="500" fill="hold"/>
                                        <p:tgtEl>
                                          <p:spTgt spid="28680"/>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7" presetClass="entr" presetSubtype="8" fill="hold" grpId="0" nodeType="afterEffect">
                                  <p:stCondLst>
                                    <p:cond delay="0"/>
                                  </p:stCondLst>
                                  <p:childTnLst>
                                    <p:set>
                                      <p:cBhvr>
                                        <p:cTn id="26" dur="1" fill="hold">
                                          <p:stCondLst>
                                            <p:cond delay="0"/>
                                          </p:stCondLst>
                                        </p:cTn>
                                        <p:tgtEl>
                                          <p:spTgt spid="28683"/>
                                        </p:tgtEl>
                                        <p:attrNameLst>
                                          <p:attrName>style.visibility</p:attrName>
                                        </p:attrNameLst>
                                      </p:cBhvr>
                                      <p:to>
                                        <p:strVal val="visible"/>
                                      </p:to>
                                    </p:set>
                                    <p:anim calcmode="lin" valueType="num">
                                      <p:cBhvr>
                                        <p:cTn id="27" dur="500" fill="hold"/>
                                        <p:tgtEl>
                                          <p:spTgt spid="28683"/>
                                        </p:tgtEl>
                                        <p:attrNameLst>
                                          <p:attrName>ppt_x</p:attrName>
                                        </p:attrNameLst>
                                      </p:cBhvr>
                                      <p:tavLst>
                                        <p:tav tm="0">
                                          <p:val>
                                            <p:strVal val="#ppt_x-#ppt_w/2"/>
                                          </p:val>
                                        </p:tav>
                                        <p:tav tm="100000">
                                          <p:val>
                                            <p:strVal val="#ppt_x"/>
                                          </p:val>
                                        </p:tav>
                                      </p:tavLst>
                                    </p:anim>
                                    <p:anim calcmode="lin" valueType="num">
                                      <p:cBhvr>
                                        <p:cTn id="28" dur="500" fill="hold"/>
                                        <p:tgtEl>
                                          <p:spTgt spid="28683"/>
                                        </p:tgtEl>
                                        <p:attrNameLst>
                                          <p:attrName>ppt_y</p:attrName>
                                        </p:attrNameLst>
                                      </p:cBhvr>
                                      <p:tavLst>
                                        <p:tav tm="0">
                                          <p:val>
                                            <p:strVal val="#ppt_y"/>
                                          </p:val>
                                        </p:tav>
                                        <p:tav tm="100000">
                                          <p:val>
                                            <p:strVal val="#ppt_y"/>
                                          </p:val>
                                        </p:tav>
                                      </p:tavLst>
                                    </p:anim>
                                    <p:anim calcmode="lin" valueType="num">
                                      <p:cBhvr>
                                        <p:cTn id="29" dur="500" fill="hold"/>
                                        <p:tgtEl>
                                          <p:spTgt spid="28683"/>
                                        </p:tgtEl>
                                        <p:attrNameLst>
                                          <p:attrName>ppt_w</p:attrName>
                                        </p:attrNameLst>
                                      </p:cBhvr>
                                      <p:tavLst>
                                        <p:tav tm="0">
                                          <p:val>
                                            <p:fltVal val="0"/>
                                          </p:val>
                                        </p:tav>
                                        <p:tav tm="100000">
                                          <p:val>
                                            <p:strVal val="#ppt_w"/>
                                          </p:val>
                                        </p:tav>
                                      </p:tavLst>
                                    </p:anim>
                                    <p:anim calcmode="lin" valueType="num">
                                      <p:cBhvr>
                                        <p:cTn id="30" dur="500" fill="hold"/>
                                        <p:tgtEl>
                                          <p:spTgt spid="28683"/>
                                        </p:tgtEl>
                                        <p:attrNameLst>
                                          <p:attrName>ppt_h</p:attrName>
                                        </p:attrNameLst>
                                      </p:cBhvr>
                                      <p:tavLst>
                                        <p:tav tm="0">
                                          <p:val>
                                            <p:strVal val="#ppt_h"/>
                                          </p:val>
                                        </p:tav>
                                        <p:tav tm="100000">
                                          <p:val>
                                            <p:strVal val="#ppt_h"/>
                                          </p:val>
                                        </p:tav>
                                      </p:tavLst>
                                    </p:anim>
                                  </p:childTnLst>
                                </p:cTn>
                              </p:par>
                            </p:childTnLst>
                          </p:cTn>
                        </p:par>
                        <p:par>
                          <p:cTn id="31" fill="hold">
                            <p:stCondLst>
                              <p:cond delay="1000"/>
                            </p:stCondLst>
                            <p:childTnLst>
                              <p:par>
                                <p:cTn id="32" presetID="17" presetClass="entr" presetSubtype="10" repeatCount="2000" fill="hold" nodeType="afterEffect">
                                  <p:stCondLst>
                                    <p:cond delay="0"/>
                                  </p:stCondLst>
                                  <p:childTnLst>
                                    <p:set>
                                      <p:cBhvr>
                                        <p:cTn id="33" dur="1" fill="hold">
                                          <p:stCondLst>
                                            <p:cond delay="0"/>
                                          </p:stCondLst>
                                        </p:cTn>
                                        <p:tgtEl>
                                          <p:spTgt spid="28688"/>
                                        </p:tgtEl>
                                        <p:attrNameLst>
                                          <p:attrName>style.visibility</p:attrName>
                                        </p:attrNameLst>
                                      </p:cBhvr>
                                      <p:to>
                                        <p:strVal val="visible"/>
                                      </p:to>
                                    </p:set>
                                    <p:anim calcmode="lin" valueType="num">
                                      <p:cBhvr>
                                        <p:cTn id="34" dur="1000" fill="hold"/>
                                        <p:tgtEl>
                                          <p:spTgt spid="28688"/>
                                        </p:tgtEl>
                                        <p:attrNameLst>
                                          <p:attrName>ppt_w</p:attrName>
                                        </p:attrNameLst>
                                      </p:cBhvr>
                                      <p:tavLst>
                                        <p:tav tm="0">
                                          <p:val>
                                            <p:fltVal val="0"/>
                                          </p:val>
                                        </p:tav>
                                        <p:tav tm="100000">
                                          <p:val>
                                            <p:strVal val="#ppt_w"/>
                                          </p:val>
                                        </p:tav>
                                      </p:tavLst>
                                    </p:anim>
                                    <p:anim calcmode="lin" valueType="num">
                                      <p:cBhvr>
                                        <p:cTn id="35" dur="1000" fill="hold"/>
                                        <p:tgtEl>
                                          <p:spTgt spid="2868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679"/>
                                        </p:tgtEl>
                                        <p:attrNameLst>
                                          <p:attrName>style.visibility</p:attrName>
                                        </p:attrNameLst>
                                      </p:cBhvr>
                                      <p:to>
                                        <p:strVal val="visible"/>
                                      </p:to>
                                    </p:set>
                                    <p:animEffect transition="in" filter="fade">
                                      <p:cBhvr>
                                        <p:cTn id="40" dur="2000"/>
                                        <p:tgtEl>
                                          <p:spTgt spid="2867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8681"/>
                                        </p:tgtEl>
                                        <p:attrNameLst>
                                          <p:attrName>style.visibility</p:attrName>
                                        </p:attrNameLst>
                                      </p:cBhvr>
                                      <p:to>
                                        <p:strVal val="visible"/>
                                      </p:to>
                                    </p:set>
                                    <p:animEffect transition="in" filter="fade">
                                      <p:cBhvr>
                                        <p:cTn id="43" dur="2000"/>
                                        <p:tgtEl>
                                          <p:spTgt spid="28681"/>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28678"/>
                                        </p:tgtEl>
                                        <p:attrNameLst>
                                          <p:attrName>style.visibility</p:attrName>
                                        </p:attrNameLst>
                                      </p:cBhvr>
                                      <p:to>
                                        <p:strVal val="visible"/>
                                      </p:to>
                                    </p:set>
                                    <p:anim calcmode="lin" valueType="num">
                                      <p:cBhvr>
                                        <p:cTn id="48" dur="1000" fill="hold"/>
                                        <p:tgtEl>
                                          <p:spTgt spid="28678"/>
                                        </p:tgtEl>
                                        <p:attrNameLst>
                                          <p:attrName>ppt_x</p:attrName>
                                        </p:attrNameLst>
                                      </p:cBhvr>
                                      <p:tavLst>
                                        <p:tav tm="0">
                                          <p:val>
                                            <p:strVal val="#ppt_x-#ppt_w/2"/>
                                          </p:val>
                                        </p:tav>
                                        <p:tav tm="100000">
                                          <p:val>
                                            <p:strVal val="#ppt_x"/>
                                          </p:val>
                                        </p:tav>
                                      </p:tavLst>
                                    </p:anim>
                                    <p:anim calcmode="lin" valueType="num">
                                      <p:cBhvr>
                                        <p:cTn id="49" dur="1000" fill="hold"/>
                                        <p:tgtEl>
                                          <p:spTgt spid="28678"/>
                                        </p:tgtEl>
                                        <p:attrNameLst>
                                          <p:attrName>ppt_y</p:attrName>
                                        </p:attrNameLst>
                                      </p:cBhvr>
                                      <p:tavLst>
                                        <p:tav tm="0">
                                          <p:val>
                                            <p:strVal val="#ppt_y"/>
                                          </p:val>
                                        </p:tav>
                                        <p:tav tm="100000">
                                          <p:val>
                                            <p:strVal val="#ppt_y"/>
                                          </p:val>
                                        </p:tav>
                                      </p:tavLst>
                                    </p:anim>
                                    <p:anim calcmode="lin" valueType="num">
                                      <p:cBhvr>
                                        <p:cTn id="50" dur="1000" fill="hold"/>
                                        <p:tgtEl>
                                          <p:spTgt spid="28678"/>
                                        </p:tgtEl>
                                        <p:attrNameLst>
                                          <p:attrName>ppt_w</p:attrName>
                                        </p:attrNameLst>
                                      </p:cBhvr>
                                      <p:tavLst>
                                        <p:tav tm="0">
                                          <p:val>
                                            <p:fltVal val="0"/>
                                          </p:val>
                                        </p:tav>
                                        <p:tav tm="100000">
                                          <p:val>
                                            <p:strVal val="#ppt_w"/>
                                          </p:val>
                                        </p:tav>
                                      </p:tavLst>
                                    </p:anim>
                                    <p:anim calcmode="lin" valueType="num">
                                      <p:cBhvr>
                                        <p:cTn id="51" dur="1000" fill="hold"/>
                                        <p:tgtEl>
                                          <p:spTgt spid="28678"/>
                                        </p:tgtEl>
                                        <p:attrNameLst>
                                          <p:attrName>ppt_h</p:attrName>
                                        </p:attrNameLst>
                                      </p:cBhvr>
                                      <p:tavLst>
                                        <p:tav tm="0">
                                          <p:val>
                                            <p:strVal val="#ppt_h"/>
                                          </p:val>
                                        </p:tav>
                                        <p:tav tm="100000">
                                          <p:val>
                                            <p:strVal val="#ppt_h"/>
                                          </p:val>
                                        </p:tav>
                                      </p:tavLst>
                                    </p:anim>
                                  </p:childTnLst>
                                </p:cTn>
                              </p:par>
                              <p:par>
                                <p:cTn id="52" presetID="55" presetClass="entr" presetSubtype="0" fill="hold" grpId="0" nodeType="withEffect">
                                  <p:stCondLst>
                                    <p:cond delay="0"/>
                                  </p:stCondLst>
                                  <p:childTnLst>
                                    <p:set>
                                      <p:cBhvr>
                                        <p:cTn id="53" dur="1" fill="hold">
                                          <p:stCondLst>
                                            <p:cond delay="0"/>
                                          </p:stCondLst>
                                        </p:cTn>
                                        <p:tgtEl>
                                          <p:spTgt spid="28687"/>
                                        </p:tgtEl>
                                        <p:attrNameLst>
                                          <p:attrName>style.visibility</p:attrName>
                                        </p:attrNameLst>
                                      </p:cBhvr>
                                      <p:to>
                                        <p:strVal val="visible"/>
                                      </p:to>
                                    </p:set>
                                    <p:anim calcmode="lin" valueType="num">
                                      <p:cBhvr>
                                        <p:cTn id="54" dur="1000" fill="hold"/>
                                        <p:tgtEl>
                                          <p:spTgt spid="28687"/>
                                        </p:tgtEl>
                                        <p:attrNameLst>
                                          <p:attrName>ppt_w</p:attrName>
                                        </p:attrNameLst>
                                      </p:cBhvr>
                                      <p:tavLst>
                                        <p:tav tm="0">
                                          <p:val>
                                            <p:strVal val="#ppt_w*0.70"/>
                                          </p:val>
                                        </p:tav>
                                        <p:tav tm="100000">
                                          <p:val>
                                            <p:strVal val="#ppt_w"/>
                                          </p:val>
                                        </p:tav>
                                      </p:tavLst>
                                    </p:anim>
                                    <p:anim calcmode="lin" valueType="num">
                                      <p:cBhvr>
                                        <p:cTn id="55" dur="1000" fill="hold"/>
                                        <p:tgtEl>
                                          <p:spTgt spid="28687"/>
                                        </p:tgtEl>
                                        <p:attrNameLst>
                                          <p:attrName>ppt_h</p:attrName>
                                        </p:attrNameLst>
                                      </p:cBhvr>
                                      <p:tavLst>
                                        <p:tav tm="0">
                                          <p:val>
                                            <p:strVal val="#ppt_h"/>
                                          </p:val>
                                        </p:tav>
                                        <p:tav tm="100000">
                                          <p:val>
                                            <p:strVal val="#ppt_h"/>
                                          </p:val>
                                        </p:tav>
                                      </p:tavLst>
                                    </p:anim>
                                    <p:animEffect transition="in" filter="fade">
                                      <p:cBhvr>
                                        <p:cTn id="56" dur="10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autoUpdateAnimBg="0"/>
      <p:bldP spid="28680" grpId="0" animBg="1" autoUpdateAnimBg="0"/>
      <p:bldP spid="28681" grpId="0" autoUpdateAnimBg="0"/>
      <p:bldP spid="28682" grpId="0" animBg="1" autoUpdateAnimBg="0"/>
      <p:bldP spid="28683" grpId="0" animBg="1"/>
      <p:bldP spid="286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9702" name="Oval 6"/>
          <p:cNvSpPr>
            <a:spLocks noChangeArrowheads="1"/>
          </p:cNvSpPr>
          <p:nvPr/>
        </p:nvSpPr>
        <p:spPr bwMode="auto">
          <a:xfrm>
            <a:off x="419100" y="1752600"/>
            <a:ext cx="1066800" cy="152400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Left"/>
            <a:lightRig rig="legacyHarsh3" dir="t"/>
          </a:scene3d>
          <a:sp3d extrusionH="227000" prstMaterial="legacyMatte">
            <a:bevelT w="13500" h="13500" prst="angle"/>
            <a:bevelB w="13500" h="13500" prst="angle"/>
            <a:extrusionClr>
              <a:srgbClr val="E0C0A0"/>
            </a:extrusionClr>
          </a:sp3d>
        </p:spPr>
        <p:txBody>
          <a:bodyPr wrap="none" anchor="ctr">
            <a:flatTx/>
          </a:bodyPr>
          <a:lstStyle/>
          <a:p>
            <a:pPr algn="ctr" eaLnBrk="0" hangingPunct="0">
              <a:lnSpc>
                <a:spcPct val="85000"/>
              </a:lnSpc>
            </a:pPr>
            <a:endParaRPr lang="en-US" sz="800">
              <a:solidFill>
                <a:srgbClr val="800080"/>
              </a:solidFill>
              <a:effectLst>
                <a:outerShdw blurRad="38100" dist="38100" dir="2700000" algn="tl">
                  <a:srgbClr val="000000"/>
                </a:outerShdw>
              </a:effectLst>
              <a:latin typeface="Impact" pitchFamily="34" charset="0"/>
            </a:endParaRPr>
          </a:p>
          <a:p>
            <a:pPr algn="ctr" eaLnBrk="0" hangingPunct="0">
              <a:lnSpc>
                <a:spcPct val="85000"/>
              </a:lnSpc>
            </a:pPr>
            <a:r>
              <a:rPr lang="en-US" sz="3000">
                <a:solidFill>
                  <a:srgbClr val="000099"/>
                </a:solidFill>
                <a:latin typeface="Impact" pitchFamily="34" charset="0"/>
              </a:rPr>
              <a:t>Spirit</a:t>
            </a:r>
          </a:p>
          <a:p>
            <a:pPr algn="ctr" eaLnBrk="0" hangingPunct="0">
              <a:lnSpc>
                <a:spcPct val="85000"/>
              </a:lnSpc>
            </a:pPr>
            <a:r>
              <a:rPr lang="en-US" sz="3000">
                <a:solidFill>
                  <a:srgbClr val="000099"/>
                </a:solidFill>
                <a:latin typeface="Impact" pitchFamily="34" charset="0"/>
              </a:rPr>
              <a:t>self</a:t>
            </a:r>
          </a:p>
        </p:txBody>
      </p:sp>
      <p:sp>
        <p:nvSpPr>
          <p:cNvPr id="29703" name="Oval 7"/>
          <p:cNvSpPr>
            <a:spLocks noChangeArrowheads="1"/>
          </p:cNvSpPr>
          <p:nvPr/>
        </p:nvSpPr>
        <p:spPr bwMode="auto">
          <a:xfrm>
            <a:off x="419100" y="3276600"/>
            <a:ext cx="1066800" cy="1524000"/>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7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7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700">
                <a:solidFill>
                  <a:schemeClr val="bg1"/>
                </a:solidFill>
                <a:effectLst>
                  <a:outerShdw blurRad="38100" dist="38100" dir="2700000" algn="tl">
                    <a:srgbClr val="000000"/>
                  </a:outerShdw>
                </a:effectLst>
                <a:latin typeface="Impact" pitchFamily="34" charset="0"/>
              </a:rPr>
              <a:t>self</a:t>
            </a:r>
          </a:p>
        </p:txBody>
      </p:sp>
      <p:sp>
        <p:nvSpPr>
          <p:cNvPr id="29704" name="Rectangle 8"/>
          <p:cNvSpPr>
            <a:spLocks noChangeArrowheads="1"/>
          </p:cNvSpPr>
          <p:nvPr/>
        </p:nvSpPr>
        <p:spPr bwMode="auto">
          <a:xfrm>
            <a:off x="228600" y="2949575"/>
            <a:ext cx="1447800" cy="403225"/>
          </a:xfrm>
          <a:prstGeom prst="rect">
            <a:avLst/>
          </a:prstGeom>
          <a:noFill/>
          <a:ln w="57150">
            <a:noFill/>
            <a:miter lim="800000"/>
            <a:headEnd/>
            <a:tailEnd/>
          </a:ln>
          <a:effectLst/>
        </p:spPr>
        <p:txBody>
          <a:bodyPr>
            <a:spAutoFit/>
          </a:bodyPr>
          <a:lstStyle/>
          <a:p>
            <a:pPr eaLnBrk="0" hangingPunct="0">
              <a:lnSpc>
                <a:spcPct val="85000"/>
              </a:lnSpc>
            </a:pPr>
            <a:r>
              <a:rPr lang="en-US" sz="2400">
                <a:solidFill>
                  <a:srgbClr val="660033"/>
                </a:solidFill>
                <a:latin typeface="Latin Wide" pitchFamily="2" charset="0"/>
              </a:rPr>
              <a:t>________</a:t>
            </a:r>
          </a:p>
        </p:txBody>
      </p:sp>
      <p:sp>
        <p:nvSpPr>
          <p:cNvPr id="29705" name="AutoShape 9"/>
          <p:cNvSpPr>
            <a:spLocks noChangeArrowheads="1"/>
          </p:cNvSpPr>
          <p:nvPr/>
        </p:nvSpPr>
        <p:spPr bwMode="auto">
          <a:xfrm rot="-5400000">
            <a:off x="1524000" y="4038600"/>
            <a:ext cx="381000" cy="381000"/>
          </a:xfrm>
          <a:prstGeom prst="downArrow">
            <a:avLst>
              <a:gd name="adj1" fmla="val 33333"/>
              <a:gd name="adj2" fmla="val 46069"/>
            </a:avLst>
          </a:prstGeom>
          <a:gradFill rotWithShape="0">
            <a:gsLst>
              <a:gs pos="0">
                <a:srgbClr val="33CC33"/>
              </a:gs>
              <a:gs pos="100000">
                <a:srgbClr val="003300"/>
              </a:gs>
            </a:gsLst>
            <a:lin ang="0" scaled="1"/>
          </a:gradFill>
          <a:ln w="38100">
            <a:noFill/>
            <a:miter lim="800000"/>
            <a:headEnd/>
            <a:tailEnd/>
          </a:ln>
          <a:effectLst/>
        </p:spPr>
        <p:txBody>
          <a:bodyPr wrap="none" anchor="ctr"/>
          <a:lstStyle/>
          <a:p>
            <a:endParaRPr lang="en-US"/>
          </a:p>
        </p:txBody>
      </p:sp>
      <p:sp>
        <p:nvSpPr>
          <p:cNvPr id="29706" name="Text Box 10"/>
          <p:cNvSpPr txBox="1">
            <a:spLocks noChangeArrowheads="1"/>
          </p:cNvSpPr>
          <p:nvPr/>
        </p:nvSpPr>
        <p:spPr bwMode="auto">
          <a:xfrm>
            <a:off x="1905000" y="2209800"/>
            <a:ext cx="1219200" cy="860425"/>
          </a:xfrm>
          <a:prstGeom prst="rect">
            <a:avLst/>
          </a:prstGeom>
          <a:noFill/>
          <a:ln w="19050">
            <a:noFill/>
            <a:miter lim="800000"/>
            <a:headEnd/>
            <a:tailEnd/>
          </a:ln>
          <a:effectLst>
            <a:outerShdw dist="63500" dir="3187806" algn="ctr" rotWithShape="0">
              <a:schemeClr val="bg1"/>
            </a:outerShdw>
          </a:effectLst>
        </p:spPr>
        <p:txBody>
          <a:bodyPr>
            <a:spAutoFit/>
          </a:bodyPr>
          <a:lstStyle/>
          <a:p>
            <a:pPr algn="ctr" eaLnBrk="0" hangingPunct="0">
              <a:lnSpc>
                <a:spcPct val="70000"/>
              </a:lnSpc>
            </a:pPr>
            <a:r>
              <a:rPr lang="en-US" sz="3600">
                <a:solidFill>
                  <a:srgbClr val="660066"/>
                </a:solidFill>
                <a:latin typeface="Haettenschweiler" pitchFamily="34" charset="0"/>
              </a:rPr>
              <a:t>Eternal</a:t>
            </a:r>
          </a:p>
          <a:p>
            <a:pPr algn="ctr" eaLnBrk="0" hangingPunct="0">
              <a:lnSpc>
                <a:spcPct val="70000"/>
              </a:lnSpc>
            </a:pPr>
            <a:r>
              <a:rPr lang="en-US" sz="3600">
                <a:solidFill>
                  <a:srgbClr val="660066"/>
                </a:solidFill>
                <a:latin typeface="Haettenschweiler" pitchFamily="34" charset="0"/>
              </a:rPr>
              <a:t>life</a:t>
            </a:r>
          </a:p>
        </p:txBody>
      </p:sp>
      <p:sp>
        <p:nvSpPr>
          <p:cNvPr id="29707" name="Text Box 11"/>
          <p:cNvSpPr txBox="1">
            <a:spLocks noChangeArrowheads="1"/>
          </p:cNvSpPr>
          <p:nvPr/>
        </p:nvSpPr>
        <p:spPr bwMode="auto">
          <a:xfrm>
            <a:off x="1962150" y="3938588"/>
            <a:ext cx="1104900" cy="579437"/>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80000"/>
              </a:lnSpc>
            </a:pPr>
            <a:r>
              <a:rPr lang="en-US" sz="4000">
                <a:solidFill>
                  <a:srgbClr val="003300"/>
                </a:solidFill>
                <a:latin typeface="Haettenschweiler" pitchFamily="34" charset="0"/>
              </a:rPr>
              <a:t>Death</a:t>
            </a:r>
          </a:p>
        </p:txBody>
      </p:sp>
      <p:sp>
        <p:nvSpPr>
          <p:cNvPr id="29708" name="Line 12"/>
          <p:cNvSpPr>
            <a:spLocks noChangeShapeType="1"/>
          </p:cNvSpPr>
          <p:nvPr/>
        </p:nvSpPr>
        <p:spPr bwMode="auto">
          <a:xfrm>
            <a:off x="3352800" y="914400"/>
            <a:ext cx="0" cy="3962400"/>
          </a:xfrm>
          <a:prstGeom prst="line">
            <a:avLst/>
          </a:prstGeom>
          <a:noFill/>
          <a:ln w="76200">
            <a:pattFill prst="pct80">
              <a:fgClr>
                <a:srgbClr val="4D4D4D"/>
              </a:fgClr>
              <a:bgClr>
                <a:srgbClr val="FFFFFF"/>
              </a:bgClr>
            </a:pattFill>
            <a:round/>
            <a:headEnd/>
            <a:tailEnd/>
          </a:ln>
          <a:effectLst/>
        </p:spPr>
        <p:txBody>
          <a:bodyPr/>
          <a:lstStyle/>
          <a:p>
            <a:endParaRPr lang="en-US"/>
          </a:p>
        </p:txBody>
      </p:sp>
      <p:sp>
        <p:nvSpPr>
          <p:cNvPr id="29712" name="Rectangle 16"/>
          <p:cNvSpPr>
            <a:spLocks noChangeArrowheads="1"/>
          </p:cNvSpPr>
          <p:nvPr/>
        </p:nvSpPr>
        <p:spPr bwMode="auto">
          <a:xfrm>
            <a:off x="6629400" y="2590800"/>
            <a:ext cx="2209800" cy="1981200"/>
          </a:xfrm>
          <a:prstGeom prst="rect">
            <a:avLst/>
          </a:prstGeom>
          <a:gradFill rotWithShape="0">
            <a:gsLst>
              <a:gs pos="0">
                <a:srgbClr val="996600"/>
              </a:gs>
              <a:gs pos="100000">
                <a:srgbClr val="660033"/>
              </a:gs>
            </a:gsLst>
            <a:path path="shape">
              <a:fillToRect l="50000" t="50000" r="50000" b="50000"/>
            </a:path>
          </a:gradFill>
          <a:ln w="9525">
            <a:noFill/>
            <a:miter lim="800000"/>
            <a:headEnd/>
            <a:tailEnd/>
          </a:ln>
          <a:effectLst>
            <a:outerShdw dist="99190" dir="3011666" algn="ctr" rotWithShape="0">
              <a:schemeClr val="tx1"/>
            </a:outerShdw>
          </a:effectLst>
        </p:spPr>
        <p:txBody>
          <a:bodyPr wrap="none" anchor="ctr"/>
          <a:lstStyle/>
          <a:p>
            <a:pPr algn="ctr" eaLnBrk="0" hangingPunct="0">
              <a:lnSpc>
                <a:spcPct val="80000"/>
              </a:lnSpc>
            </a:pPr>
            <a:r>
              <a:rPr lang="en-US" sz="3600">
                <a:solidFill>
                  <a:schemeClr val="bg1"/>
                </a:solidFill>
                <a:effectLst>
                  <a:outerShdw blurRad="38100" dist="38100" dir="2700000" algn="tl">
                    <a:srgbClr val="000000"/>
                  </a:outerShdw>
                </a:effectLst>
                <a:latin typeface="Impact" pitchFamily="34" charset="0"/>
              </a:rPr>
              <a:t>Death</a:t>
            </a:r>
          </a:p>
          <a:p>
            <a:pPr algn="ctr" eaLnBrk="0" hangingPunct="0">
              <a:lnSpc>
                <a:spcPct val="80000"/>
              </a:lnSpc>
            </a:pPr>
            <a:r>
              <a:rPr lang="en-US" sz="3600">
                <a:solidFill>
                  <a:schemeClr val="bg1"/>
                </a:solidFill>
                <a:effectLst>
                  <a:outerShdw blurRad="38100" dist="38100" dir="2700000" algn="tl">
                    <a:srgbClr val="000000"/>
                  </a:outerShdw>
                </a:effectLst>
                <a:latin typeface="Impact" pitchFamily="34" charset="0"/>
              </a:rPr>
              <a:t>by</a:t>
            </a:r>
          </a:p>
          <a:p>
            <a:pPr algn="ctr" eaLnBrk="0" hangingPunct="0">
              <a:lnSpc>
                <a:spcPct val="80000"/>
              </a:lnSpc>
            </a:pPr>
            <a:r>
              <a:rPr lang="en-US" sz="3600">
                <a:solidFill>
                  <a:schemeClr val="bg1"/>
                </a:solidFill>
                <a:effectLst>
                  <a:outerShdw blurRad="38100" dist="38100" dir="2700000" algn="tl">
                    <a:srgbClr val="000000"/>
                  </a:outerShdw>
                </a:effectLst>
                <a:latin typeface="Impact" pitchFamily="34" charset="0"/>
              </a:rPr>
              <a:t>the fall</a:t>
            </a:r>
          </a:p>
        </p:txBody>
      </p:sp>
      <p:sp>
        <p:nvSpPr>
          <p:cNvPr id="29713" name="Rectangle 17"/>
          <p:cNvSpPr>
            <a:spLocks noChangeArrowheads="1"/>
          </p:cNvSpPr>
          <p:nvPr/>
        </p:nvSpPr>
        <p:spPr bwMode="auto">
          <a:xfrm>
            <a:off x="3810000" y="914400"/>
            <a:ext cx="2590800" cy="533400"/>
          </a:xfrm>
          <a:prstGeom prst="rect">
            <a:avLst/>
          </a:prstGeom>
          <a:gradFill rotWithShape="0">
            <a:gsLst>
              <a:gs pos="0">
                <a:srgbClr val="C0C0C0"/>
              </a:gs>
              <a:gs pos="50000">
                <a:srgbClr val="FFFFFF"/>
              </a:gs>
              <a:gs pos="100000">
                <a:srgbClr val="C0C0C0"/>
              </a:gs>
            </a:gsLst>
            <a:lin ang="2700000" scaled="1"/>
          </a:gradFill>
          <a:ln w="38100">
            <a:solidFill>
              <a:schemeClr val="tx1"/>
            </a:solidFill>
            <a:miter lim="800000"/>
            <a:headEnd/>
            <a:tailEnd/>
          </a:ln>
          <a:effectLst>
            <a:outerShdw dist="71842" dir="2700000" algn="ctr" rotWithShape="0">
              <a:schemeClr val="tx1"/>
            </a:outerShdw>
          </a:effectLst>
        </p:spPr>
        <p:txBody>
          <a:bodyPr wrap="none" anchor="ctr"/>
          <a:lstStyle/>
          <a:p>
            <a:pPr algn="ctr" eaLnBrk="0" hangingPunct="0"/>
            <a:r>
              <a:rPr lang="en-US" sz="3200">
                <a:latin typeface="Impact" pitchFamily="34" charset="0"/>
              </a:rPr>
              <a:t>After the fall</a:t>
            </a:r>
          </a:p>
        </p:txBody>
      </p:sp>
      <p:sp>
        <p:nvSpPr>
          <p:cNvPr id="29714" name="AutoShape 18"/>
          <p:cNvSpPr>
            <a:spLocks noChangeArrowheads="1"/>
          </p:cNvSpPr>
          <p:nvPr/>
        </p:nvSpPr>
        <p:spPr bwMode="auto">
          <a:xfrm rot="-7306762">
            <a:off x="5838825" y="3309938"/>
            <a:ext cx="358775" cy="1209675"/>
          </a:xfrm>
          <a:prstGeom prst="downArrow">
            <a:avLst>
              <a:gd name="adj1" fmla="val 35000"/>
              <a:gd name="adj2" fmla="val 83699"/>
            </a:avLst>
          </a:prstGeom>
          <a:gradFill rotWithShape="0">
            <a:gsLst>
              <a:gs pos="0">
                <a:srgbClr val="000000"/>
              </a:gs>
              <a:gs pos="100000">
                <a:srgbClr val="339933"/>
              </a:gs>
            </a:gsLst>
            <a:lin ang="0" scaled="1"/>
          </a:gradFill>
          <a:ln w="19050">
            <a:solidFill>
              <a:schemeClr val="tx1"/>
            </a:solidFill>
            <a:miter lim="800000"/>
            <a:headEnd/>
            <a:tailEnd/>
          </a:ln>
          <a:effectLst/>
        </p:spPr>
        <p:txBody>
          <a:bodyPr wrap="none" anchor="ctr"/>
          <a:lstStyle/>
          <a:p>
            <a:endParaRPr lang="en-US"/>
          </a:p>
        </p:txBody>
      </p:sp>
      <p:grpSp>
        <p:nvGrpSpPr>
          <p:cNvPr id="29715" name="Group 19"/>
          <p:cNvGrpSpPr>
            <a:grpSpLocks/>
          </p:cNvGrpSpPr>
          <p:nvPr/>
        </p:nvGrpSpPr>
        <p:grpSpPr bwMode="auto">
          <a:xfrm>
            <a:off x="3124200" y="4038600"/>
            <a:ext cx="2209800" cy="381000"/>
            <a:chOff x="1968" y="2592"/>
            <a:chExt cx="1392" cy="240"/>
          </a:xfrm>
        </p:grpSpPr>
        <p:sp>
          <p:nvSpPr>
            <p:cNvPr id="29716" name="AutoShape 20"/>
            <p:cNvSpPr>
              <a:spLocks noChangeArrowheads="1"/>
            </p:cNvSpPr>
            <p:nvPr/>
          </p:nvSpPr>
          <p:spPr bwMode="auto">
            <a:xfrm rot="-5400000">
              <a:off x="2976" y="2448"/>
              <a:ext cx="240" cy="528"/>
            </a:xfrm>
            <a:prstGeom prst="downArrow">
              <a:avLst>
                <a:gd name="adj1" fmla="val 33333"/>
                <a:gd name="adj2" fmla="val 101353"/>
              </a:avLst>
            </a:prstGeom>
            <a:gradFill rotWithShape="0">
              <a:gsLst>
                <a:gs pos="0">
                  <a:srgbClr val="33CC33"/>
                </a:gs>
                <a:gs pos="100000">
                  <a:srgbClr val="003300"/>
                </a:gs>
              </a:gsLst>
              <a:lin ang="0" scaled="1"/>
            </a:gradFill>
            <a:ln w="38100">
              <a:noFill/>
              <a:miter lim="800000"/>
              <a:headEnd/>
              <a:tailEnd/>
            </a:ln>
            <a:effectLst/>
          </p:spPr>
          <p:txBody>
            <a:bodyPr wrap="none" anchor="ctr"/>
            <a:lstStyle/>
            <a:p>
              <a:endParaRPr lang="en-US"/>
            </a:p>
          </p:txBody>
        </p:sp>
        <p:sp>
          <p:nvSpPr>
            <p:cNvPr id="29717" name="Line 21"/>
            <p:cNvSpPr>
              <a:spLocks noChangeShapeType="1"/>
            </p:cNvSpPr>
            <p:nvPr/>
          </p:nvSpPr>
          <p:spPr bwMode="auto">
            <a:xfrm flipV="1">
              <a:off x="1968" y="2712"/>
              <a:ext cx="1152" cy="0"/>
            </a:xfrm>
            <a:prstGeom prst="line">
              <a:avLst/>
            </a:prstGeom>
            <a:noFill/>
            <a:ln w="139700">
              <a:solidFill>
                <a:srgbClr val="008000"/>
              </a:solidFill>
              <a:round/>
              <a:headEnd/>
              <a:tailEnd/>
            </a:ln>
            <a:effectLst/>
          </p:spPr>
          <p:txBody>
            <a:bodyPr/>
            <a:lstStyle/>
            <a:p>
              <a:endParaRPr lang="en-US"/>
            </a:p>
          </p:txBody>
        </p:sp>
      </p:grpSp>
      <p:sp>
        <p:nvSpPr>
          <p:cNvPr id="29718" name="Line 22"/>
          <p:cNvSpPr>
            <a:spLocks noChangeShapeType="1"/>
          </p:cNvSpPr>
          <p:nvPr/>
        </p:nvSpPr>
        <p:spPr bwMode="auto">
          <a:xfrm rot="13281730" flipV="1">
            <a:off x="5715000" y="3819525"/>
            <a:ext cx="457200" cy="285750"/>
          </a:xfrm>
          <a:prstGeom prst="line">
            <a:avLst/>
          </a:prstGeom>
          <a:noFill/>
          <a:ln w="88900">
            <a:solidFill>
              <a:srgbClr val="FF3300"/>
            </a:solidFill>
            <a:round/>
            <a:headEnd/>
            <a:tailEnd/>
          </a:ln>
          <a:effectLst/>
        </p:spPr>
        <p:txBody>
          <a:bodyPr/>
          <a:lstStyle/>
          <a:p>
            <a:endParaRPr lang="en-US"/>
          </a:p>
        </p:txBody>
      </p:sp>
      <p:sp>
        <p:nvSpPr>
          <p:cNvPr id="29719" name="Line 23"/>
          <p:cNvSpPr>
            <a:spLocks noChangeShapeType="1"/>
          </p:cNvSpPr>
          <p:nvPr/>
        </p:nvSpPr>
        <p:spPr bwMode="auto">
          <a:xfrm rot="-6859542" flipH="1" flipV="1">
            <a:off x="5718176" y="3811587"/>
            <a:ext cx="457200" cy="295275"/>
          </a:xfrm>
          <a:prstGeom prst="line">
            <a:avLst/>
          </a:prstGeom>
          <a:noFill/>
          <a:ln w="88900">
            <a:solidFill>
              <a:srgbClr val="FF3300"/>
            </a:solidFill>
            <a:round/>
            <a:headEnd/>
            <a:tailEnd/>
          </a:ln>
          <a:effectLst/>
        </p:spPr>
        <p:txBody>
          <a:bodyPr/>
          <a:lstStyle/>
          <a:p>
            <a:endParaRPr lang="en-US"/>
          </a:p>
        </p:txBody>
      </p:sp>
      <p:sp>
        <p:nvSpPr>
          <p:cNvPr id="29720" name="Rectangle 24"/>
          <p:cNvSpPr>
            <a:spLocks noChangeArrowheads="1"/>
          </p:cNvSpPr>
          <p:nvPr/>
        </p:nvSpPr>
        <p:spPr bwMode="auto">
          <a:xfrm>
            <a:off x="304800" y="914400"/>
            <a:ext cx="2590800" cy="533400"/>
          </a:xfrm>
          <a:prstGeom prst="rect">
            <a:avLst/>
          </a:prstGeom>
          <a:gradFill rotWithShape="0">
            <a:gsLst>
              <a:gs pos="0">
                <a:srgbClr val="FFCCFF"/>
              </a:gs>
              <a:gs pos="50000">
                <a:schemeClr val="bg1"/>
              </a:gs>
              <a:gs pos="100000">
                <a:srgbClr val="FFCCFF"/>
              </a:gs>
            </a:gsLst>
            <a:lin ang="2700000" scaled="1"/>
          </a:gradFill>
          <a:ln w="38100">
            <a:solidFill>
              <a:srgbClr val="000099"/>
            </a:solidFill>
            <a:miter lim="800000"/>
            <a:headEnd/>
            <a:tailEnd/>
          </a:ln>
          <a:effectLst>
            <a:outerShdw dist="71842" dir="2700000" algn="ctr" rotWithShape="0">
              <a:srgbClr val="000099"/>
            </a:outerShdw>
          </a:effectLst>
        </p:spPr>
        <p:txBody>
          <a:bodyPr wrap="none" anchor="ctr"/>
          <a:lstStyle/>
          <a:p>
            <a:pPr algn="ctr" eaLnBrk="0" hangingPunct="0"/>
            <a:r>
              <a:rPr lang="en-US" sz="3200">
                <a:solidFill>
                  <a:srgbClr val="000099"/>
                </a:solidFill>
                <a:latin typeface="Impact" pitchFamily="34" charset="0"/>
              </a:rPr>
              <a:t>Before the  fall</a:t>
            </a:r>
          </a:p>
        </p:txBody>
      </p:sp>
      <p:sp>
        <p:nvSpPr>
          <p:cNvPr id="29721" name="AutoShape 25"/>
          <p:cNvSpPr>
            <a:spLocks noChangeArrowheads="1"/>
          </p:cNvSpPr>
          <p:nvPr/>
        </p:nvSpPr>
        <p:spPr bwMode="auto">
          <a:xfrm rot="-5400000">
            <a:off x="1524000" y="2473325"/>
            <a:ext cx="381000" cy="381000"/>
          </a:xfrm>
          <a:prstGeom prst="downArrow">
            <a:avLst>
              <a:gd name="adj1" fmla="val 33333"/>
              <a:gd name="adj2" fmla="val 46069"/>
            </a:avLst>
          </a:prstGeom>
          <a:gradFill rotWithShape="0">
            <a:gsLst>
              <a:gs pos="0">
                <a:srgbClr val="FFCCCC"/>
              </a:gs>
              <a:gs pos="100000">
                <a:srgbClr val="6600CC"/>
              </a:gs>
            </a:gsLst>
            <a:lin ang="0" scaled="1"/>
          </a:gradFill>
          <a:ln w="38100">
            <a:noFill/>
            <a:miter lim="800000"/>
            <a:headEnd/>
            <a:tailEnd/>
          </a:ln>
          <a:effectLst/>
        </p:spPr>
        <p:txBody>
          <a:bodyPr wrap="none" anchor="ctr"/>
          <a:lstStyle/>
          <a:p>
            <a:endParaRPr lang="en-US"/>
          </a:p>
        </p:txBody>
      </p:sp>
      <p:grpSp>
        <p:nvGrpSpPr>
          <p:cNvPr id="29722" name="Group 26"/>
          <p:cNvGrpSpPr>
            <a:grpSpLocks/>
          </p:cNvGrpSpPr>
          <p:nvPr/>
        </p:nvGrpSpPr>
        <p:grpSpPr bwMode="auto">
          <a:xfrm>
            <a:off x="762000" y="5283200"/>
            <a:ext cx="7696200" cy="1174750"/>
            <a:chOff x="96" y="3312"/>
            <a:chExt cx="5616" cy="740"/>
          </a:xfrm>
        </p:grpSpPr>
        <p:sp>
          <p:nvSpPr>
            <p:cNvPr id="29723" name="Text Box 27"/>
            <p:cNvSpPr txBox="1">
              <a:spLocks noChangeArrowheads="1"/>
            </p:cNvSpPr>
            <p:nvPr/>
          </p:nvSpPr>
          <p:spPr bwMode="auto">
            <a:xfrm>
              <a:off x="327" y="3319"/>
              <a:ext cx="5385" cy="733"/>
            </a:xfrm>
            <a:prstGeom prst="rect">
              <a:avLst/>
            </a:prstGeom>
            <a:noFill/>
            <a:ln w="9525">
              <a:noFill/>
              <a:miter lim="800000"/>
              <a:headEnd/>
              <a:tailEnd/>
            </a:ln>
            <a:effectLst/>
          </p:spPr>
          <p:txBody>
            <a:bodyPr>
              <a:spAutoFit/>
            </a:bodyPr>
            <a:lstStyle/>
            <a:p>
              <a:pPr eaLnBrk="0" hangingPunct="0">
                <a:lnSpc>
                  <a:spcPct val="90000"/>
                </a:lnSpc>
              </a:pPr>
              <a:r>
                <a:rPr lang="en-US" sz="2600" b="1" dirty="0">
                  <a:solidFill>
                    <a:schemeClr val="bg1"/>
                  </a:solidFill>
                  <a:latin typeface="Arial Narrow" pitchFamily="34" charset="0"/>
                </a:rPr>
                <a:t>Hence, the </a:t>
              </a:r>
              <a:r>
                <a:rPr lang="en-US" sz="2600" b="1" u="sng" dirty="0">
                  <a:solidFill>
                    <a:schemeClr val="bg1"/>
                  </a:solidFill>
                  <a:latin typeface="Arial Narrow" pitchFamily="34" charset="0"/>
                </a:rPr>
                <a:t>death caused by the Fall</a:t>
              </a:r>
              <a:r>
                <a:rPr lang="en-US" sz="2600" b="1" dirty="0">
                  <a:solidFill>
                    <a:schemeClr val="bg1"/>
                  </a:solidFill>
                  <a:latin typeface="Arial Narrow" pitchFamily="34" charset="0"/>
                </a:rPr>
                <a:t> does not mean the </a:t>
              </a:r>
              <a:r>
                <a:rPr lang="en-US" sz="2600" b="1" u="sng" dirty="0">
                  <a:solidFill>
                    <a:schemeClr val="bg1"/>
                  </a:solidFill>
                  <a:latin typeface="Arial Narrow" pitchFamily="34" charset="0"/>
                </a:rPr>
                <a:t>end of physical life</a:t>
              </a:r>
              <a:r>
                <a:rPr lang="en-US" sz="2600" b="1" dirty="0">
                  <a:solidFill>
                    <a:schemeClr val="bg1"/>
                  </a:solidFill>
                  <a:latin typeface="Arial Narrow" pitchFamily="34" charset="0"/>
                </a:rPr>
                <a:t>, but rather the descent into the evil </a:t>
              </a:r>
              <a:r>
                <a:rPr lang="en-US" sz="2600" b="1" u="sng" dirty="0">
                  <a:solidFill>
                    <a:schemeClr val="bg1"/>
                  </a:solidFill>
                  <a:latin typeface="Arial Narrow" pitchFamily="34" charset="0"/>
                </a:rPr>
                <a:t>dominion of Satan</a:t>
              </a:r>
              <a:r>
                <a:rPr lang="en-US" sz="2600" b="1" dirty="0">
                  <a:solidFill>
                    <a:schemeClr val="bg1"/>
                  </a:solidFill>
                  <a:latin typeface="Arial Narrow" pitchFamily="34" charset="0"/>
                </a:rPr>
                <a:t> through </a:t>
              </a:r>
              <a:r>
                <a:rPr lang="en-US" sz="2600" b="1" u="sng" dirty="0">
                  <a:solidFill>
                    <a:schemeClr val="bg1"/>
                  </a:solidFill>
                  <a:latin typeface="Arial Narrow" pitchFamily="34" charset="0"/>
                </a:rPr>
                <a:t>eating</a:t>
              </a:r>
              <a:r>
                <a:rPr lang="en-US" sz="2600" b="1" dirty="0">
                  <a:solidFill>
                    <a:schemeClr val="bg1"/>
                  </a:solidFill>
                  <a:latin typeface="Arial Narrow" pitchFamily="34" charset="0"/>
                </a:rPr>
                <a:t> the fruit </a:t>
              </a:r>
              <a:r>
                <a:rPr lang="en-US" dirty="0">
                  <a:solidFill>
                    <a:schemeClr val="bg1"/>
                  </a:solidFill>
                  <a:latin typeface="Arial Narrow" pitchFamily="34" charset="0"/>
                </a:rPr>
                <a:t>(p. 136).</a:t>
              </a:r>
            </a:p>
          </p:txBody>
        </p:sp>
        <p:sp>
          <p:nvSpPr>
            <p:cNvPr id="29724" name="Text Box 28"/>
            <p:cNvSpPr txBox="1">
              <a:spLocks noChangeArrowheads="1"/>
            </p:cNvSpPr>
            <p:nvPr/>
          </p:nvSpPr>
          <p:spPr bwMode="auto">
            <a:xfrm>
              <a:off x="96" y="3312"/>
              <a:ext cx="220"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6" name="AutoShape 16"/>
          <p:cNvSpPr>
            <a:spLocks noChangeArrowheads="1"/>
          </p:cNvSpPr>
          <p:nvPr/>
        </p:nvSpPr>
        <p:spPr bwMode="auto">
          <a:xfrm rot="-5400000">
            <a:off x="3352800" y="3810000"/>
            <a:ext cx="381000" cy="838200"/>
          </a:xfrm>
          <a:prstGeom prst="downArrow">
            <a:avLst>
              <a:gd name="adj1" fmla="val 33333"/>
              <a:gd name="adj2" fmla="val 101353"/>
            </a:avLst>
          </a:prstGeom>
          <a:gradFill rotWithShape="0">
            <a:gsLst>
              <a:gs pos="0">
                <a:srgbClr val="33CC33"/>
              </a:gs>
              <a:gs pos="100000">
                <a:srgbClr val="003300"/>
              </a:gs>
            </a:gsLst>
            <a:lin ang="0" scaled="1"/>
          </a:gradFill>
          <a:ln w="38100">
            <a:noFill/>
            <a:miter lim="800000"/>
            <a:headEnd/>
            <a:tailEnd/>
          </a:ln>
          <a:effectLst/>
        </p:spPr>
        <p:txBody>
          <a:bodyPr wrap="none" anchor="ctr"/>
          <a:lstStyle/>
          <a:p>
            <a:endParaRPr lang="en-US"/>
          </a:p>
        </p:txBody>
      </p:sp>
      <p:sp>
        <p:nvSpPr>
          <p:cNvPr id="27" name="AutoShape 27"/>
          <p:cNvSpPr>
            <a:spLocks noChangeArrowheads="1"/>
          </p:cNvSpPr>
          <p:nvPr/>
        </p:nvSpPr>
        <p:spPr bwMode="auto">
          <a:xfrm>
            <a:off x="4038600" y="3886200"/>
            <a:ext cx="1371600" cy="685800"/>
          </a:xfrm>
          <a:prstGeom prst="roundRect">
            <a:avLst>
              <a:gd name="adj" fmla="val 16667"/>
            </a:avLst>
          </a:prstGeom>
          <a:gradFill rotWithShape="0">
            <a:gsLst>
              <a:gs pos="0">
                <a:srgbClr val="33CC33"/>
              </a:gs>
              <a:gs pos="100000">
                <a:srgbClr val="006600"/>
              </a:gs>
            </a:gsLst>
            <a:path path="shape">
              <a:fillToRect l="50000" t="50000" r="50000" b="50000"/>
            </a:path>
          </a:gradFill>
          <a:ln w="28575">
            <a:solidFill>
              <a:schemeClr val="tx1"/>
            </a:solidFill>
            <a:round/>
            <a:headEnd/>
            <a:tailEnd/>
          </a:ln>
          <a:effectLst/>
        </p:spPr>
        <p:txBody>
          <a:bodyPr wrap="none" anchor="ctr"/>
          <a:lstStyle/>
          <a:p>
            <a:pPr algn="ctr" eaLnBrk="0" hangingPunct="0"/>
            <a:r>
              <a:rPr lang="en-US" sz="4000" dirty="0">
                <a:solidFill>
                  <a:schemeClr val="bg1"/>
                </a:solidFill>
                <a:effectLst>
                  <a:outerShdw blurRad="38100" dist="38100" dir="2700000" algn="tl">
                    <a:srgbClr val="000000"/>
                  </a:outerShdw>
                </a:effectLst>
                <a:latin typeface="Impact" pitchFamily="34" charset="0"/>
              </a:rPr>
              <a:t>Death</a:t>
            </a:r>
          </a:p>
        </p:txBody>
      </p:sp>
      <p:sp>
        <p:nvSpPr>
          <p:cNvPr id="28" name="AutoShape 17"/>
          <p:cNvSpPr>
            <a:spLocks noChangeArrowheads="1"/>
          </p:cNvSpPr>
          <p:nvPr/>
        </p:nvSpPr>
        <p:spPr bwMode="auto">
          <a:xfrm rot="-5400000">
            <a:off x="3352800" y="2244725"/>
            <a:ext cx="381000" cy="838200"/>
          </a:xfrm>
          <a:prstGeom prst="downArrow">
            <a:avLst>
              <a:gd name="adj1" fmla="val 33333"/>
              <a:gd name="adj2" fmla="val 101353"/>
            </a:avLst>
          </a:prstGeom>
          <a:gradFill rotWithShape="0">
            <a:gsLst>
              <a:gs pos="0">
                <a:srgbClr val="9900CC"/>
              </a:gs>
              <a:gs pos="100000">
                <a:srgbClr val="990000"/>
              </a:gs>
            </a:gsLst>
            <a:lin ang="0" scaled="1"/>
          </a:gradFill>
          <a:ln w="38100">
            <a:noFill/>
            <a:miter lim="800000"/>
            <a:headEnd/>
            <a:tailEnd/>
          </a:ln>
          <a:effectLst/>
        </p:spPr>
        <p:txBody>
          <a:bodyPr wrap="none" anchor="ctr"/>
          <a:lstStyle/>
          <a:p>
            <a:endParaRPr lang="en-US"/>
          </a:p>
        </p:txBody>
      </p:sp>
      <p:sp>
        <p:nvSpPr>
          <p:cNvPr id="29" name="AutoShape 18"/>
          <p:cNvSpPr>
            <a:spLocks noChangeArrowheads="1"/>
          </p:cNvSpPr>
          <p:nvPr/>
        </p:nvSpPr>
        <p:spPr bwMode="auto">
          <a:xfrm rot="-3793724">
            <a:off x="5835650" y="2389188"/>
            <a:ext cx="358775" cy="1219200"/>
          </a:xfrm>
          <a:prstGeom prst="downArrow">
            <a:avLst>
              <a:gd name="adj1" fmla="val 35000"/>
              <a:gd name="adj2" fmla="val 84358"/>
            </a:avLst>
          </a:prstGeom>
          <a:gradFill rotWithShape="0">
            <a:gsLst>
              <a:gs pos="0">
                <a:srgbClr val="660033"/>
              </a:gs>
              <a:gs pos="100000">
                <a:srgbClr val="990000"/>
              </a:gs>
            </a:gsLst>
            <a:lin ang="0" scaled="1"/>
          </a:gradFill>
          <a:ln w="19050">
            <a:solidFill>
              <a:schemeClr val="tx1"/>
            </a:solidFill>
            <a:miter lim="800000"/>
            <a:headEnd/>
            <a:tailEnd/>
          </a:ln>
          <a:effectLst/>
        </p:spPr>
        <p:txBody>
          <a:bodyPr wrap="none" anchor="ctr"/>
          <a:lstStyle/>
          <a:p>
            <a:endParaRPr lang="en-US"/>
          </a:p>
        </p:txBody>
      </p:sp>
      <p:sp>
        <p:nvSpPr>
          <p:cNvPr id="30" name="AutoShape 28"/>
          <p:cNvSpPr>
            <a:spLocks noChangeArrowheads="1"/>
          </p:cNvSpPr>
          <p:nvPr/>
        </p:nvSpPr>
        <p:spPr bwMode="auto">
          <a:xfrm>
            <a:off x="4038600" y="2320925"/>
            <a:ext cx="1327150" cy="685800"/>
          </a:xfrm>
          <a:prstGeom prst="roundRect">
            <a:avLst>
              <a:gd name="adj" fmla="val 16667"/>
            </a:avLst>
          </a:prstGeom>
          <a:gradFill rotWithShape="0">
            <a:gsLst>
              <a:gs pos="0">
                <a:srgbClr val="FF9999"/>
              </a:gs>
              <a:gs pos="100000">
                <a:srgbClr val="800000"/>
              </a:gs>
            </a:gsLst>
            <a:path path="shape">
              <a:fillToRect l="50000" t="50000" r="50000" b="50000"/>
            </a:path>
          </a:gradFill>
          <a:ln w="28575">
            <a:solidFill>
              <a:schemeClr val="tx1"/>
            </a:solidFill>
            <a:round/>
            <a:headEnd/>
            <a:tailEnd/>
          </a:ln>
          <a:effectLst/>
        </p:spPr>
        <p:txBody>
          <a:bodyPr wrap="none" anchor="ctr"/>
          <a:lstStyle/>
          <a:p>
            <a:pPr algn="ctr" eaLnBrk="0" hangingPunct="0"/>
            <a:r>
              <a:rPr lang="en-US" sz="4000" dirty="0">
                <a:solidFill>
                  <a:schemeClr val="bg1"/>
                </a:solidFill>
                <a:effectLst>
                  <a:outerShdw blurRad="38100" dist="38100" dir="2700000" algn="tl">
                    <a:srgbClr val="000000"/>
                  </a:outerShdw>
                </a:effectLst>
                <a:latin typeface="Impact" pitchFamily="34" charset="0"/>
              </a:rPr>
              <a:t>Death</a:t>
            </a:r>
          </a:p>
        </p:txBody>
      </p:sp>
      <p:sp>
        <p:nvSpPr>
          <p:cNvPr id="31" name="Rectangle 30"/>
          <p:cNvSpPr>
            <a:spLocks noChangeArrowheads="1"/>
          </p:cNvSpPr>
          <p:nvPr/>
        </p:nvSpPr>
        <p:spPr bwMode="auto">
          <a:xfrm rot="1408067">
            <a:off x="5410200" y="2392363"/>
            <a:ext cx="1219200" cy="579437"/>
          </a:xfrm>
          <a:prstGeom prst="rect">
            <a:avLst/>
          </a:prstGeom>
          <a:noFill/>
          <a:ln w="19050">
            <a:noFill/>
            <a:miter lim="800000"/>
            <a:headEnd/>
            <a:tailEnd/>
          </a:ln>
          <a:effectLst>
            <a:outerShdw dist="45791" dir="3378596" algn="ctr" rotWithShape="0">
              <a:schemeClr val="tx1"/>
            </a:outerShdw>
          </a:effectLst>
        </p:spPr>
        <p:txBody>
          <a:bodyPr>
            <a:spAutoFit/>
          </a:bodyPr>
          <a:lstStyle/>
          <a:p>
            <a:pPr algn="ctr" eaLnBrk="0" hangingPunct="0"/>
            <a:r>
              <a:rPr lang="en-US" sz="3200" dirty="0">
                <a:solidFill>
                  <a:srgbClr val="FF3300"/>
                </a:solidFill>
                <a:latin typeface="Arial Black" pitchFamily="34" charset="0"/>
              </a:rPr>
              <a:t>Eat</a:t>
            </a:r>
          </a:p>
        </p:txBody>
      </p:sp>
      <p:sp>
        <p:nvSpPr>
          <p:cNvPr id="32" name="Rectangle 29"/>
          <p:cNvSpPr>
            <a:spLocks noChangeArrowheads="1"/>
          </p:cNvSpPr>
          <p:nvPr/>
        </p:nvSpPr>
        <p:spPr bwMode="auto">
          <a:xfrm>
            <a:off x="6629400" y="1600200"/>
            <a:ext cx="2209800" cy="914400"/>
          </a:xfrm>
          <a:prstGeom prst="rect">
            <a:avLst/>
          </a:prstGeom>
          <a:gradFill rotWithShape="0">
            <a:gsLst>
              <a:gs pos="0">
                <a:srgbClr val="996600"/>
              </a:gs>
              <a:gs pos="100000">
                <a:srgbClr val="660033"/>
              </a:gs>
            </a:gsLst>
            <a:path path="shape">
              <a:fillToRect l="50000" t="50000" r="50000" b="50000"/>
            </a:path>
          </a:gradFill>
          <a:ln w="9525">
            <a:noFill/>
            <a:miter lim="800000"/>
            <a:headEnd/>
            <a:tailEnd/>
          </a:ln>
          <a:effectLst>
            <a:outerShdw dist="99190" dir="18588334" algn="ctr" rotWithShape="0">
              <a:schemeClr val="tx1"/>
            </a:outerShdw>
          </a:effectLst>
        </p:spPr>
        <p:txBody>
          <a:bodyPr wrap="none" anchor="ctr"/>
          <a:lstStyle/>
          <a:p>
            <a:pPr algn="ctr" eaLnBrk="0" hangingPunct="0">
              <a:lnSpc>
                <a:spcPct val="80000"/>
              </a:lnSpc>
            </a:pPr>
            <a:r>
              <a:rPr lang="en-US" sz="3200" dirty="0">
                <a:solidFill>
                  <a:schemeClr val="bg1"/>
                </a:solidFill>
                <a:effectLst>
                  <a:outerShdw blurRad="38100" dist="38100" dir="2700000" algn="tl">
                    <a:srgbClr val="000000"/>
                  </a:outerShdw>
                </a:effectLst>
                <a:latin typeface="Impact" pitchFamily="34" charset="0"/>
              </a:rPr>
              <a:t>Satanic</a:t>
            </a:r>
          </a:p>
          <a:p>
            <a:pPr algn="ctr" eaLnBrk="0" hangingPunct="0">
              <a:lnSpc>
                <a:spcPct val="80000"/>
              </a:lnSpc>
            </a:pPr>
            <a:r>
              <a:rPr lang="en-US" sz="3200" dirty="0">
                <a:solidFill>
                  <a:schemeClr val="bg1"/>
                </a:solidFill>
                <a:effectLst>
                  <a:outerShdw blurRad="38100" dist="38100" dir="2700000" algn="tl">
                    <a:srgbClr val="000000"/>
                  </a:outerShdw>
                </a:effectLst>
                <a:latin typeface="Impact" pitchFamily="34" charset="0"/>
              </a:rPr>
              <a:t>domination</a:t>
            </a:r>
          </a:p>
        </p:txBody>
      </p:sp>
      <p:grpSp>
        <p:nvGrpSpPr>
          <p:cNvPr id="33" name="Group 31"/>
          <p:cNvGrpSpPr>
            <a:grpSpLocks/>
          </p:cNvGrpSpPr>
          <p:nvPr/>
        </p:nvGrpSpPr>
        <p:grpSpPr bwMode="auto">
          <a:xfrm>
            <a:off x="742950" y="1219200"/>
            <a:ext cx="7658100" cy="3657600"/>
            <a:chOff x="264" y="768"/>
            <a:chExt cx="4824" cy="2304"/>
          </a:xfrm>
        </p:grpSpPr>
        <p:sp>
          <p:nvSpPr>
            <p:cNvPr id="34" name="AutoShape 32"/>
            <p:cNvSpPr>
              <a:spLocks noChangeArrowheads="1"/>
            </p:cNvSpPr>
            <p:nvPr/>
          </p:nvSpPr>
          <p:spPr bwMode="auto">
            <a:xfrm>
              <a:off x="264" y="768"/>
              <a:ext cx="4824" cy="2304"/>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35" name="Text Box 33"/>
            <p:cNvSpPr txBox="1">
              <a:spLocks noChangeArrowheads="1"/>
            </p:cNvSpPr>
            <p:nvPr/>
          </p:nvSpPr>
          <p:spPr bwMode="auto">
            <a:xfrm>
              <a:off x="720" y="1430"/>
              <a:ext cx="4080" cy="730"/>
            </a:xfrm>
            <a:prstGeom prst="rect">
              <a:avLst/>
            </a:prstGeom>
            <a:noFill/>
            <a:ln w="9525">
              <a:noFill/>
              <a:miter lim="800000"/>
              <a:headEnd/>
              <a:tailEnd/>
            </a:ln>
            <a:effectLst/>
          </p:spPr>
          <p:txBody>
            <a:bodyPr>
              <a:spAutoFit/>
            </a:bodyPr>
            <a:lstStyle/>
            <a:p>
              <a:pPr eaLnBrk="0" hangingPunct="0"/>
              <a:r>
                <a:rPr lang="en-US" sz="3500">
                  <a:solidFill>
                    <a:srgbClr val="660033"/>
                  </a:solidFill>
                  <a:latin typeface="Arial Black" pitchFamily="34" charset="0"/>
                </a:rPr>
                <a:t>“….for in the day that you eat of it you shall die.”</a:t>
              </a:r>
              <a:endParaRPr lang="en-US" sz="3500" b="1">
                <a:solidFill>
                  <a:srgbClr val="660033"/>
                </a:solidFill>
                <a:latin typeface="Times New Roman" pitchFamily="18" charset="0"/>
              </a:endParaRPr>
            </a:p>
          </p:txBody>
        </p:sp>
        <p:sp>
          <p:nvSpPr>
            <p:cNvPr id="36" name="Text Box 34"/>
            <p:cNvSpPr txBox="1">
              <a:spLocks noChangeArrowheads="1"/>
            </p:cNvSpPr>
            <p:nvPr/>
          </p:nvSpPr>
          <p:spPr bwMode="auto">
            <a:xfrm>
              <a:off x="3312" y="2256"/>
              <a:ext cx="1584" cy="404"/>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dist="12700" dir="2700000" algn="tl">
                      <a:srgbClr val="000000"/>
                    </a:outerShdw>
                  </a:effectLst>
                  <a:latin typeface="Times New Roman" pitchFamily="18" charset="0"/>
                </a:rPr>
                <a:t>Gen. 2:17</a:t>
              </a:r>
            </a:p>
          </p:txBody>
        </p:sp>
      </p:grpSp>
      <p:grpSp>
        <p:nvGrpSpPr>
          <p:cNvPr id="37" name="Group 12"/>
          <p:cNvGrpSpPr>
            <a:grpSpLocks/>
          </p:cNvGrpSpPr>
          <p:nvPr/>
        </p:nvGrpSpPr>
        <p:grpSpPr bwMode="auto">
          <a:xfrm>
            <a:off x="228600" y="103188"/>
            <a:ext cx="7162800" cy="609600"/>
            <a:chOff x="96" y="65"/>
            <a:chExt cx="4512" cy="384"/>
          </a:xfrm>
        </p:grpSpPr>
        <p:sp>
          <p:nvSpPr>
            <p:cNvPr id="38" name="Text Box 13"/>
            <p:cNvSpPr txBox="1">
              <a:spLocks noChangeArrowheads="1"/>
            </p:cNvSpPr>
            <p:nvPr/>
          </p:nvSpPr>
          <p:spPr bwMode="auto">
            <a:xfrm>
              <a:off x="480" y="65"/>
              <a:ext cx="4128" cy="384"/>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400" dirty="0">
                  <a:solidFill>
                    <a:srgbClr val="000099"/>
                  </a:solidFill>
                  <a:latin typeface="Impact" pitchFamily="34" charset="0"/>
                </a:rPr>
                <a:t>The Death Caused by the Human Fall</a:t>
              </a:r>
            </a:p>
          </p:txBody>
        </p:sp>
        <p:sp>
          <p:nvSpPr>
            <p:cNvPr id="39" name="Text Box 14"/>
            <p:cNvSpPr txBox="1">
              <a:spLocks noChangeArrowheads="1"/>
            </p:cNvSpPr>
            <p:nvPr/>
          </p:nvSpPr>
          <p:spPr bwMode="auto">
            <a:xfrm>
              <a:off x="96" y="113"/>
              <a:ext cx="43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3400" dirty="0">
                  <a:solidFill>
                    <a:srgbClr val="000099"/>
                  </a:solidFill>
                  <a:latin typeface="Impact" pitchFamily="34" charset="0"/>
                </a:rPr>
                <a:t>1.2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722"/>
                                        </p:tgtEl>
                                        <p:attrNameLst>
                                          <p:attrName>style.visibility</p:attrName>
                                        </p:attrNameLst>
                                      </p:cBhvr>
                                      <p:to>
                                        <p:strVal val="visible"/>
                                      </p:to>
                                    </p:set>
                                    <p:animEffect transition="in" filter="barn(outVertical)">
                                      <p:cBhvr>
                                        <p:cTn id="7" dur="500"/>
                                        <p:tgtEl>
                                          <p:spTgt spid="297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08"/>
                                        </p:tgtEl>
                                        <p:attrNameLst>
                                          <p:attrName>style.visibility</p:attrName>
                                        </p:attrNameLst>
                                      </p:cBhvr>
                                      <p:to>
                                        <p:strVal val="visible"/>
                                      </p:to>
                                    </p:set>
                                    <p:animEffect transition="in" filter="fade">
                                      <p:cBhvr>
                                        <p:cTn id="10" dur="1000"/>
                                        <p:tgtEl>
                                          <p:spTgt spid="297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fade">
                                      <p:cBhvr>
                                        <p:cTn id="13" dur="1000"/>
                                        <p:tgtEl>
                                          <p:spTgt spid="2971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9712"/>
                                        </p:tgtEl>
                                        <p:attrNameLst>
                                          <p:attrName>style.visibility</p:attrName>
                                        </p:attrNameLst>
                                      </p:cBhvr>
                                      <p:to>
                                        <p:strVal val="visible"/>
                                      </p:to>
                                    </p:set>
                                    <p:animEffect transition="in" filter="fade">
                                      <p:cBhvr>
                                        <p:cTn id="18" dur="2000"/>
                                        <p:tgtEl>
                                          <p:spTgt spid="29712"/>
                                        </p:tgtEl>
                                      </p:cBhvr>
                                    </p:animEffect>
                                    <p:anim calcmode="lin" valueType="num">
                                      <p:cBhvr>
                                        <p:cTn id="19" dur="2000" fill="hold"/>
                                        <p:tgtEl>
                                          <p:spTgt spid="29712"/>
                                        </p:tgtEl>
                                        <p:attrNameLst>
                                          <p:attrName>ppt_x</p:attrName>
                                        </p:attrNameLst>
                                      </p:cBhvr>
                                      <p:tavLst>
                                        <p:tav tm="0">
                                          <p:val>
                                            <p:strVal val="#ppt_x"/>
                                          </p:val>
                                        </p:tav>
                                        <p:tav tm="100000">
                                          <p:val>
                                            <p:strVal val="#ppt_x"/>
                                          </p:val>
                                        </p:tav>
                                      </p:tavLst>
                                    </p:anim>
                                    <p:anim calcmode="lin" valueType="num">
                                      <p:cBhvr>
                                        <p:cTn id="20" dur="2000" fill="hold"/>
                                        <p:tgtEl>
                                          <p:spTgt spid="29712"/>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9715"/>
                                        </p:tgtEl>
                                        <p:attrNameLst>
                                          <p:attrName>style.visibility</p:attrName>
                                        </p:attrNameLst>
                                      </p:cBhvr>
                                      <p:to>
                                        <p:strVal val="visible"/>
                                      </p:to>
                                    </p:set>
                                    <p:animEffect transition="in" filter="fade">
                                      <p:cBhvr>
                                        <p:cTn id="23" dur="1000"/>
                                        <p:tgtEl>
                                          <p:spTgt spid="2971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2000" fill="hold"/>
                                        <p:tgtEl>
                                          <p:spTgt spid="27"/>
                                        </p:tgtEl>
                                        <p:attrNameLst>
                                          <p:attrName>ppt_w</p:attrName>
                                        </p:attrNameLst>
                                      </p:cBhvr>
                                      <p:tavLst>
                                        <p:tav tm="0">
                                          <p:val>
                                            <p:strVal val="#ppt_w*0.70"/>
                                          </p:val>
                                        </p:tav>
                                        <p:tav tm="100000">
                                          <p:val>
                                            <p:strVal val="#ppt_w"/>
                                          </p:val>
                                        </p:tav>
                                      </p:tavLst>
                                    </p:anim>
                                    <p:anim calcmode="lin" valueType="num">
                                      <p:cBhvr>
                                        <p:cTn id="29" dur="2000" fill="hold"/>
                                        <p:tgtEl>
                                          <p:spTgt spid="27"/>
                                        </p:tgtEl>
                                        <p:attrNameLst>
                                          <p:attrName>ppt_h</p:attrName>
                                        </p:attrNameLst>
                                      </p:cBhvr>
                                      <p:tavLst>
                                        <p:tav tm="0">
                                          <p:val>
                                            <p:strVal val="#ppt_h"/>
                                          </p:val>
                                        </p:tav>
                                        <p:tav tm="100000">
                                          <p:val>
                                            <p:strVal val="#ppt_h"/>
                                          </p:val>
                                        </p:tav>
                                      </p:tavLst>
                                    </p:anim>
                                    <p:animEffect transition="in" filter="fade">
                                      <p:cBhvr>
                                        <p:cTn id="30" dur="20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714"/>
                                        </p:tgtEl>
                                        <p:attrNameLst>
                                          <p:attrName>style.visibility</p:attrName>
                                        </p:attrNameLst>
                                      </p:cBhvr>
                                      <p:to>
                                        <p:strVal val="visible"/>
                                      </p:to>
                                    </p:set>
                                    <p:animEffect transition="in" filter="fade">
                                      <p:cBhvr>
                                        <p:cTn id="33" dur="2000"/>
                                        <p:tgtEl>
                                          <p:spTgt spid="297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000"/>
                                        <p:tgtEl>
                                          <p:spTgt spid="26"/>
                                        </p:tgtEl>
                                      </p:cBhvr>
                                    </p:animEffect>
                                  </p:childTnLst>
                                </p:cTn>
                              </p:par>
                              <p:par>
                                <p:cTn id="37" presetID="10" presetClass="exit" presetSubtype="0" fill="hold" nodeType="withEffect">
                                  <p:stCondLst>
                                    <p:cond delay="0"/>
                                  </p:stCondLst>
                                  <p:childTnLst>
                                    <p:animEffect transition="out" filter="fade">
                                      <p:cBhvr>
                                        <p:cTn id="38" dur="2000"/>
                                        <p:tgtEl>
                                          <p:spTgt spid="29715"/>
                                        </p:tgtEl>
                                      </p:cBhvr>
                                    </p:animEffect>
                                    <p:set>
                                      <p:cBhvr>
                                        <p:cTn id="39" dur="1" fill="hold">
                                          <p:stCondLst>
                                            <p:cond delay="1999"/>
                                          </p:stCondLst>
                                        </p:cTn>
                                        <p:tgtEl>
                                          <p:spTgt spid="29715"/>
                                        </p:tgtEl>
                                        <p:attrNameLst>
                                          <p:attrName>style.visibility</p:attrName>
                                        </p:attrNameLst>
                                      </p:cBhvr>
                                      <p:to>
                                        <p:strVal val="hidden"/>
                                      </p:to>
                                    </p:se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9718"/>
                                        </p:tgtEl>
                                        <p:attrNameLst>
                                          <p:attrName>style.visibility</p:attrName>
                                        </p:attrNameLst>
                                      </p:cBhvr>
                                      <p:to>
                                        <p:strVal val="visible"/>
                                      </p:to>
                                    </p:set>
                                    <p:animEffect transition="in" filter="wipe(left)">
                                      <p:cBhvr>
                                        <p:cTn id="43" dur="500"/>
                                        <p:tgtEl>
                                          <p:spTgt spid="29718"/>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9719"/>
                                        </p:tgtEl>
                                        <p:attrNameLst>
                                          <p:attrName>style.visibility</p:attrName>
                                        </p:attrNameLst>
                                      </p:cBhvr>
                                      <p:to>
                                        <p:strVal val="visible"/>
                                      </p:to>
                                    </p:set>
                                    <p:animEffect transition="in" filter="wipe(up)">
                                      <p:cBhvr>
                                        <p:cTn id="47" dur="500"/>
                                        <p:tgtEl>
                                          <p:spTgt spid="29719"/>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0"/>
                                        <p:tgtEl>
                                          <p:spTgt spid="32"/>
                                        </p:tgtEl>
                                      </p:cBhvr>
                                    </p:animEffect>
                                    <p:anim calcmode="lin" valueType="num">
                                      <p:cBhvr>
                                        <p:cTn id="53" dur="2000" fill="hold"/>
                                        <p:tgtEl>
                                          <p:spTgt spid="32"/>
                                        </p:tgtEl>
                                        <p:attrNameLst>
                                          <p:attrName>ppt_x</p:attrName>
                                        </p:attrNameLst>
                                      </p:cBhvr>
                                      <p:tavLst>
                                        <p:tav tm="0">
                                          <p:val>
                                            <p:strVal val="#ppt_x"/>
                                          </p:val>
                                        </p:tav>
                                        <p:tav tm="100000">
                                          <p:val>
                                            <p:strVal val="#ppt_x"/>
                                          </p:val>
                                        </p:tav>
                                      </p:tavLst>
                                    </p:anim>
                                    <p:anim calcmode="lin" valueType="num">
                                      <p:cBhvr>
                                        <p:cTn id="54"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1000" fill="hold"/>
                                        <p:tgtEl>
                                          <p:spTgt spid="31"/>
                                        </p:tgtEl>
                                        <p:attrNameLst>
                                          <p:attrName>ppt_w</p:attrName>
                                        </p:attrNameLst>
                                      </p:cBhvr>
                                      <p:tavLst>
                                        <p:tav tm="0">
                                          <p:val>
                                            <p:fltVal val="0"/>
                                          </p:val>
                                        </p:tav>
                                        <p:tav tm="100000">
                                          <p:val>
                                            <p:strVal val="#ppt_w"/>
                                          </p:val>
                                        </p:tav>
                                      </p:tavLst>
                                    </p:anim>
                                    <p:anim calcmode="lin" valueType="num">
                                      <p:cBhvr>
                                        <p:cTn id="60" dur="1000" fill="hold"/>
                                        <p:tgtEl>
                                          <p:spTgt spid="31"/>
                                        </p:tgtEl>
                                        <p:attrNameLst>
                                          <p:attrName>ppt_h</p:attrName>
                                        </p:attrNameLst>
                                      </p:cBhvr>
                                      <p:tavLst>
                                        <p:tav tm="0">
                                          <p:val>
                                            <p:strVal val="#ppt_h"/>
                                          </p:val>
                                        </p:tav>
                                        <p:tav tm="100000">
                                          <p:val>
                                            <p:strVal val="#ppt_h"/>
                                          </p:val>
                                        </p:tav>
                                      </p:tavLst>
                                    </p:anim>
                                  </p:childTnLst>
                                </p:cTn>
                              </p:par>
                              <p:par>
                                <p:cTn id="61" presetID="6" presetClass="emph" presetSubtype="0" decel="50000" autoRev="1" fill="remove" nodeType="withEffect">
                                  <p:stCondLst>
                                    <p:cond delay="0"/>
                                  </p:stCondLst>
                                  <p:childTnLst>
                                    <p:animScale>
                                      <p:cBhvr>
                                        <p:cTn id="62" dur="1000" fill="hold"/>
                                        <p:tgtEl>
                                          <p:spTgt spid="31"/>
                                        </p:tgtEl>
                                      </p:cBhvr>
                                      <p:by x="150000" y="100000"/>
                                    </p:animScale>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arn(outVertic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animBg="1"/>
      <p:bldP spid="29712" grpId="0" animBg="1" autoUpdateAnimBg="0"/>
      <p:bldP spid="29713" grpId="0" animBg="1" autoUpdateAnimBg="0"/>
      <p:bldP spid="29714" grpId="0" animBg="1"/>
      <p:bldP spid="29718" grpId="0" animBg="1"/>
      <p:bldP spid="29719" grpId="0" animBg="1"/>
      <p:bldP spid="26" grpId="0" animBg="1"/>
      <p:bldP spid="27" grpId="0" animBg="1"/>
      <p:bldP spid="28" grpId="0" animBg="1"/>
      <p:bldP spid="29" grpId="0" animBg="1"/>
      <p:bldP spid="30" grpId="0" animBg="1" autoUpdateAnimBg="0"/>
      <p:bldP spid="3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1767" name="Group 23"/>
          <p:cNvGrpSpPr>
            <a:grpSpLocks/>
          </p:cNvGrpSpPr>
          <p:nvPr/>
        </p:nvGrpSpPr>
        <p:grpSpPr bwMode="auto">
          <a:xfrm>
            <a:off x="571500" y="5162550"/>
            <a:ext cx="8039100" cy="1390650"/>
            <a:chOff x="264" y="3216"/>
            <a:chExt cx="5064" cy="876"/>
          </a:xfrm>
        </p:grpSpPr>
        <p:sp>
          <p:nvSpPr>
            <p:cNvPr id="31748" name="Text Box 4"/>
            <p:cNvSpPr txBox="1">
              <a:spLocks noChangeArrowheads="1"/>
            </p:cNvSpPr>
            <p:nvPr/>
          </p:nvSpPr>
          <p:spPr bwMode="auto">
            <a:xfrm>
              <a:off x="505" y="3250"/>
              <a:ext cx="4823" cy="842"/>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Resurrection may be defined as the </a:t>
              </a:r>
              <a:r>
                <a:rPr lang="en-US" sz="2400" b="1" u="sng" dirty="0">
                  <a:solidFill>
                    <a:schemeClr val="bg1"/>
                  </a:solidFill>
                  <a:latin typeface="Arial Narrow" pitchFamily="34" charset="0"/>
                </a:rPr>
                <a:t>process</a:t>
              </a:r>
              <a:r>
                <a:rPr lang="en-US" sz="2400" b="1" dirty="0">
                  <a:solidFill>
                    <a:schemeClr val="bg1"/>
                  </a:solidFill>
                  <a:latin typeface="Arial Narrow" pitchFamily="34" charset="0"/>
                </a:rPr>
                <a:t> of being restored from the </a:t>
              </a:r>
              <a:r>
                <a:rPr lang="en-US" sz="2400" b="1" dirty="0">
                  <a:solidFill>
                    <a:srgbClr val="FFFF66"/>
                  </a:solidFill>
                  <a:latin typeface="Arial Narrow" pitchFamily="34" charset="0"/>
                </a:rPr>
                <a:t>death</a:t>
              </a:r>
              <a:r>
                <a:rPr lang="en-US" sz="2400" b="1" dirty="0">
                  <a:solidFill>
                    <a:schemeClr val="bg1"/>
                  </a:solidFill>
                  <a:latin typeface="Arial Narrow" pitchFamily="34" charset="0"/>
                </a:rPr>
                <a:t> caused by the Fall to life, from the realm of </a:t>
              </a:r>
              <a:r>
                <a:rPr lang="en-US" sz="2400" b="1" u="sng" dirty="0">
                  <a:solidFill>
                    <a:schemeClr val="bg1"/>
                  </a:solidFill>
                  <a:latin typeface="Arial Narrow" pitchFamily="34" charset="0"/>
                </a:rPr>
                <a:t>Satan’s dominion</a:t>
              </a:r>
              <a:r>
                <a:rPr lang="en-US" sz="2400" b="1" dirty="0">
                  <a:solidFill>
                    <a:schemeClr val="bg1"/>
                  </a:solidFill>
                  <a:latin typeface="Arial Narrow" pitchFamily="34" charset="0"/>
                </a:rPr>
                <a:t> to the realm of </a:t>
              </a:r>
              <a:r>
                <a:rPr lang="en-US" sz="2400" b="1" u="sng" dirty="0">
                  <a:solidFill>
                    <a:schemeClr val="bg1"/>
                  </a:solidFill>
                  <a:latin typeface="Arial Narrow" pitchFamily="34" charset="0"/>
                </a:rPr>
                <a:t>God’s direct dominion</a:t>
              </a:r>
              <a:r>
                <a:rPr lang="en-US" sz="2400" b="1" dirty="0">
                  <a:solidFill>
                    <a:schemeClr val="bg1"/>
                  </a:solidFill>
                  <a:latin typeface="Arial Narrow" pitchFamily="34" charset="0"/>
                </a:rPr>
                <a:t>, through the providence of restoration.</a:t>
              </a:r>
              <a:endParaRPr lang="en-US" sz="2400" dirty="0">
                <a:solidFill>
                  <a:schemeClr val="bg1"/>
                </a:solidFill>
                <a:latin typeface="Arial Narrow" pitchFamily="34" charset="0"/>
              </a:endParaRPr>
            </a:p>
          </p:txBody>
        </p:sp>
        <p:sp>
          <p:nvSpPr>
            <p:cNvPr id="31749" name="Text Box 5"/>
            <p:cNvSpPr txBox="1">
              <a:spLocks noChangeArrowheads="1"/>
            </p:cNvSpPr>
            <p:nvPr/>
          </p:nvSpPr>
          <p:spPr bwMode="auto">
            <a:xfrm>
              <a:off x="264" y="3216"/>
              <a:ext cx="208"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31750" name="Group 6"/>
          <p:cNvGrpSpPr>
            <a:grpSpLocks/>
          </p:cNvGrpSpPr>
          <p:nvPr/>
        </p:nvGrpSpPr>
        <p:grpSpPr bwMode="auto">
          <a:xfrm>
            <a:off x="304800" y="103188"/>
            <a:ext cx="5943600" cy="609600"/>
            <a:chOff x="96" y="65"/>
            <a:chExt cx="3744" cy="384"/>
          </a:xfrm>
        </p:grpSpPr>
        <p:sp>
          <p:nvSpPr>
            <p:cNvPr id="31751" name="Text Box 7"/>
            <p:cNvSpPr txBox="1">
              <a:spLocks noChangeArrowheads="1"/>
            </p:cNvSpPr>
            <p:nvPr/>
          </p:nvSpPr>
          <p:spPr bwMode="auto">
            <a:xfrm>
              <a:off x="480" y="65"/>
              <a:ext cx="3360" cy="384"/>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400" dirty="0">
                  <a:solidFill>
                    <a:srgbClr val="000099"/>
                  </a:solidFill>
                  <a:latin typeface="Impact" pitchFamily="34" charset="0"/>
                </a:rPr>
                <a:t>The Meaning of Resurrection</a:t>
              </a:r>
            </a:p>
          </p:txBody>
        </p:sp>
        <p:sp>
          <p:nvSpPr>
            <p:cNvPr id="31752" name="Text Box 8"/>
            <p:cNvSpPr txBox="1">
              <a:spLocks noChangeArrowheads="1"/>
            </p:cNvSpPr>
            <p:nvPr/>
          </p:nvSpPr>
          <p:spPr bwMode="auto">
            <a:xfrm>
              <a:off x="96" y="113"/>
              <a:ext cx="43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3400" dirty="0">
                  <a:solidFill>
                    <a:srgbClr val="000099"/>
                  </a:solidFill>
                  <a:latin typeface="Impact" pitchFamily="34" charset="0"/>
                </a:rPr>
                <a:t>1.3</a:t>
              </a:r>
            </a:p>
          </p:txBody>
        </p:sp>
      </p:grpSp>
      <p:sp>
        <p:nvSpPr>
          <p:cNvPr id="31753" name="Rectangle 9"/>
          <p:cNvSpPr>
            <a:spLocks noChangeArrowheads="1"/>
          </p:cNvSpPr>
          <p:nvPr/>
        </p:nvSpPr>
        <p:spPr bwMode="auto">
          <a:xfrm>
            <a:off x="995363" y="838200"/>
            <a:ext cx="1593850" cy="914400"/>
          </a:xfrm>
          <a:prstGeom prst="rect">
            <a:avLst/>
          </a:prstGeom>
          <a:noFill/>
          <a:ln w="19050">
            <a:noFill/>
            <a:miter lim="800000"/>
            <a:headEnd/>
            <a:tailEnd/>
          </a:ln>
          <a:effectLst>
            <a:outerShdw dist="38100" dir="2700000" algn="ctr" rotWithShape="0">
              <a:schemeClr val="bg1"/>
            </a:outerShdw>
          </a:effectLst>
        </p:spPr>
        <p:txBody>
          <a:bodyPr wrap="none">
            <a:spAutoFit/>
          </a:bodyPr>
          <a:lstStyle/>
          <a:p>
            <a:pPr algn="ctr" eaLnBrk="0" hangingPunct="0"/>
            <a:r>
              <a:rPr lang="en-US" sz="5400" dirty="0">
                <a:solidFill>
                  <a:srgbClr val="6600CC"/>
                </a:solidFill>
                <a:latin typeface="Arial Black" pitchFamily="34" charset="0"/>
              </a:rPr>
              <a:t>Life</a:t>
            </a:r>
          </a:p>
        </p:txBody>
      </p:sp>
      <p:sp>
        <p:nvSpPr>
          <p:cNvPr id="31754" name="Rectangle 10"/>
          <p:cNvSpPr>
            <a:spLocks noChangeArrowheads="1"/>
          </p:cNvSpPr>
          <p:nvPr/>
        </p:nvSpPr>
        <p:spPr bwMode="auto">
          <a:xfrm>
            <a:off x="6157913" y="838200"/>
            <a:ext cx="2393950" cy="914400"/>
          </a:xfrm>
          <a:prstGeom prst="rect">
            <a:avLst/>
          </a:prstGeom>
          <a:noFill/>
          <a:ln w="19050">
            <a:noFill/>
            <a:miter lim="800000"/>
            <a:headEnd/>
            <a:tailEnd/>
          </a:ln>
          <a:effectLst>
            <a:outerShdw dist="35921" dir="2700000" algn="ctr" rotWithShape="0">
              <a:srgbClr val="C0C0C0"/>
            </a:outerShdw>
          </a:effectLst>
        </p:spPr>
        <p:txBody>
          <a:bodyPr wrap="none">
            <a:spAutoFit/>
          </a:bodyPr>
          <a:lstStyle/>
          <a:p>
            <a:pPr algn="ctr" eaLnBrk="0" hangingPunct="0"/>
            <a:r>
              <a:rPr lang="en-US" sz="5400" dirty="0">
                <a:effectLst>
                  <a:outerShdw blurRad="38100" dist="38100" dir="2700000" algn="tl">
                    <a:srgbClr val="FFFFFF"/>
                  </a:outerShdw>
                </a:effectLst>
                <a:latin typeface="Arial Black" pitchFamily="34" charset="0"/>
              </a:rPr>
              <a:t>Death</a:t>
            </a:r>
          </a:p>
        </p:txBody>
      </p:sp>
      <p:sp>
        <p:nvSpPr>
          <p:cNvPr id="31755" name="AutoShape 11"/>
          <p:cNvSpPr>
            <a:spLocks noChangeArrowheads="1"/>
          </p:cNvSpPr>
          <p:nvPr/>
        </p:nvSpPr>
        <p:spPr bwMode="auto">
          <a:xfrm rot="-5400000">
            <a:off x="4495800" y="1250950"/>
            <a:ext cx="304800" cy="2133600"/>
          </a:xfrm>
          <a:prstGeom prst="downArrow">
            <a:avLst>
              <a:gd name="adj1" fmla="val 45843"/>
              <a:gd name="adj2" fmla="val 157144"/>
            </a:avLst>
          </a:prstGeom>
          <a:gradFill rotWithShape="0">
            <a:gsLst>
              <a:gs pos="0">
                <a:schemeClr val="bg1"/>
              </a:gs>
              <a:gs pos="100000">
                <a:srgbClr val="660033"/>
              </a:gs>
            </a:gsLst>
            <a:lin ang="0" scaled="1"/>
          </a:gradFill>
          <a:ln w="38100">
            <a:solidFill>
              <a:srgbClr val="800080"/>
            </a:solidFill>
            <a:miter lim="800000"/>
            <a:headEnd/>
            <a:tailEnd/>
          </a:ln>
          <a:effectLst/>
        </p:spPr>
        <p:txBody>
          <a:bodyPr wrap="none" anchor="ctr"/>
          <a:lstStyle/>
          <a:p>
            <a:endParaRPr lang="en-US"/>
          </a:p>
        </p:txBody>
      </p:sp>
      <p:sp>
        <p:nvSpPr>
          <p:cNvPr id="31756" name="Rectangle 12"/>
          <p:cNvSpPr>
            <a:spLocks noChangeArrowheads="1"/>
          </p:cNvSpPr>
          <p:nvPr/>
        </p:nvSpPr>
        <p:spPr bwMode="auto">
          <a:xfrm>
            <a:off x="3962400" y="1600200"/>
            <a:ext cx="1219200" cy="701675"/>
          </a:xfrm>
          <a:prstGeom prst="rect">
            <a:avLst/>
          </a:prstGeom>
          <a:noFill/>
          <a:ln w="19050">
            <a:noFill/>
            <a:miter lim="800000"/>
            <a:headEnd/>
            <a:tailEnd/>
          </a:ln>
          <a:effectLst>
            <a:outerShdw dist="35921" dir="2700000" algn="ctr" rotWithShape="0">
              <a:srgbClr val="C0C0C0"/>
            </a:outerShdw>
          </a:effectLst>
        </p:spPr>
        <p:txBody>
          <a:bodyPr>
            <a:spAutoFit/>
          </a:bodyPr>
          <a:lstStyle/>
          <a:p>
            <a:pPr algn="ctr" eaLnBrk="0" hangingPunct="0"/>
            <a:r>
              <a:rPr lang="en-US" sz="4000" dirty="0">
                <a:solidFill>
                  <a:srgbClr val="660033"/>
                </a:solidFill>
                <a:effectLst>
                  <a:outerShdw blurRad="38100" dist="38100" dir="2700000" algn="tl">
                    <a:srgbClr val="000000"/>
                  </a:outerShdw>
                </a:effectLst>
                <a:latin typeface="Arial Black" pitchFamily="34" charset="0"/>
              </a:rPr>
              <a:t>Fall</a:t>
            </a:r>
          </a:p>
        </p:txBody>
      </p:sp>
      <p:sp>
        <p:nvSpPr>
          <p:cNvPr id="31757" name="AutoShape 13"/>
          <p:cNvSpPr>
            <a:spLocks noChangeArrowheads="1"/>
          </p:cNvSpPr>
          <p:nvPr/>
        </p:nvSpPr>
        <p:spPr bwMode="auto">
          <a:xfrm flipH="1">
            <a:off x="3352800" y="2895600"/>
            <a:ext cx="2438400" cy="381000"/>
          </a:xfrm>
          <a:prstGeom prst="curvedUpArrow">
            <a:avLst>
              <a:gd name="adj1" fmla="val 101126"/>
              <a:gd name="adj2" fmla="val 222607"/>
              <a:gd name="adj3" fmla="val 33333"/>
            </a:avLst>
          </a:prstGeom>
          <a:gradFill rotWithShape="0">
            <a:gsLst>
              <a:gs pos="0">
                <a:srgbClr val="CC9900"/>
              </a:gs>
              <a:gs pos="100000">
                <a:srgbClr val="660033"/>
              </a:gs>
            </a:gsLst>
            <a:lin ang="0" scaled="1"/>
          </a:gradFill>
          <a:ln w="38100">
            <a:solidFill>
              <a:srgbClr val="CC6600"/>
            </a:solidFill>
            <a:miter lim="800000"/>
            <a:headEnd/>
            <a:tailEnd/>
          </a:ln>
          <a:effectLst>
            <a:outerShdw dist="35921" dir="2700000" algn="ctr" rotWithShape="0">
              <a:schemeClr val="bg1"/>
            </a:outerShdw>
          </a:effectLst>
        </p:spPr>
        <p:txBody>
          <a:bodyPr wrap="none" anchor="ctr"/>
          <a:lstStyle/>
          <a:p>
            <a:endParaRPr lang="en-US"/>
          </a:p>
        </p:txBody>
      </p:sp>
      <p:sp>
        <p:nvSpPr>
          <p:cNvPr id="31758" name="Rectangle 14"/>
          <p:cNvSpPr>
            <a:spLocks noChangeArrowheads="1"/>
          </p:cNvSpPr>
          <p:nvPr/>
        </p:nvSpPr>
        <p:spPr bwMode="auto">
          <a:xfrm>
            <a:off x="2057400" y="4191000"/>
            <a:ext cx="5029200" cy="609600"/>
          </a:xfrm>
          <a:prstGeom prst="rect">
            <a:avLst/>
          </a:prstGeom>
          <a:gradFill rotWithShape="0">
            <a:gsLst>
              <a:gs pos="0">
                <a:srgbClr val="993300"/>
              </a:gs>
              <a:gs pos="100000">
                <a:srgbClr val="663300"/>
              </a:gs>
            </a:gsLst>
            <a:path path="shape">
              <a:fillToRect l="50000" t="50000" r="50000" b="50000"/>
            </a:path>
          </a:gradFill>
          <a:ln w="38100">
            <a:noFill/>
            <a:miter lim="800000"/>
            <a:headEnd/>
            <a:tailEnd/>
          </a:ln>
          <a:effectLst/>
        </p:spPr>
        <p:txBody>
          <a:bodyPr wrap="none" anchor="ctr"/>
          <a:lstStyle/>
          <a:p>
            <a:pPr algn="ctr" eaLnBrk="0" hangingPunct="0"/>
            <a:endParaRPr lang="en-US" sz="4000">
              <a:solidFill>
                <a:schemeClr val="bg1"/>
              </a:solidFill>
              <a:effectLst>
                <a:outerShdw blurRad="38100" dist="38100" dir="2700000" algn="tl">
                  <a:srgbClr val="000000"/>
                </a:outerShdw>
              </a:effectLst>
              <a:latin typeface="Impact" pitchFamily="34" charset="0"/>
            </a:endParaRPr>
          </a:p>
          <a:p>
            <a:pPr algn="ctr" eaLnBrk="0" hangingPunct="0"/>
            <a:endParaRPr lang="en-US" sz="4000">
              <a:solidFill>
                <a:schemeClr val="bg1"/>
              </a:solidFill>
              <a:effectLst>
                <a:outerShdw blurRad="38100" dist="38100" dir="2700000" algn="tl">
                  <a:srgbClr val="000000"/>
                </a:outerShdw>
              </a:effectLst>
              <a:latin typeface="Impact" pitchFamily="34" charset="0"/>
            </a:endParaRPr>
          </a:p>
        </p:txBody>
      </p:sp>
      <p:sp>
        <p:nvSpPr>
          <p:cNvPr id="31759" name="Rectangle 15"/>
          <p:cNvSpPr>
            <a:spLocks noChangeArrowheads="1"/>
          </p:cNvSpPr>
          <p:nvPr/>
        </p:nvSpPr>
        <p:spPr bwMode="auto">
          <a:xfrm>
            <a:off x="2438400" y="4305300"/>
            <a:ext cx="4267200" cy="381000"/>
          </a:xfrm>
          <a:prstGeom prst="rect">
            <a:avLst/>
          </a:prstGeom>
          <a:noFill/>
          <a:ln w="19050">
            <a:noFill/>
            <a:miter lim="800000"/>
            <a:headEnd/>
            <a:tailEnd/>
          </a:ln>
          <a:effectLst>
            <a:outerShdw dist="35921" dir="2700000" algn="ctr" rotWithShape="0">
              <a:schemeClr val="tx1"/>
            </a:outerShdw>
          </a:effectLst>
        </p:spPr>
        <p:txBody>
          <a:bodyPr wrap="none" anchor="ctr"/>
          <a:lstStyle/>
          <a:p>
            <a:pPr algn="ctr" eaLnBrk="0" hangingPunct="0"/>
            <a:r>
              <a:rPr lang="en-US" sz="4000" dirty="0">
                <a:solidFill>
                  <a:schemeClr val="bg1"/>
                </a:solidFill>
                <a:latin typeface="Impact" pitchFamily="34" charset="0"/>
              </a:rPr>
              <a:t>Process of restoration</a:t>
            </a:r>
          </a:p>
        </p:txBody>
      </p:sp>
      <p:grpSp>
        <p:nvGrpSpPr>
          <p:cNvPr id="31760" name="Group 16"/>
          <p:cNvGrpSpPr>
            <a:grpSpLocks/>
          </p:cNvGrpSpPr>
          <p:nvPr/>
        </p:nvGrpSpPr>
        <p:grpSpPr bwMode="auto">
          <a:xfrm>
            <a:off x="5867400" y="1828800"/>
            <a:ext cx="2971800" cy="1852613"/>
            <a:chOff x="3696" y="1152"/>
            <a:chExt cx="1872" cy="1167"/>
          </a:xfrm>
        </p:grpSpPr>
        <p:sp>
          <p:nvSpPr>
            <p:cNvPr id="31761" name="Oval 17"/>
            <p:cNvSpPr>
              <a:spLocks noChangeArrowheads="1"/>
            </p:cNvSpPr>
            <p:nvPr/>
          </p:nvSpPr>
          <p:spPr bwMode="auto">
            <a:xfrm>
              <a:off x="3696" y="1152"/>
              <a:ext cx="1872" cy="1167"/>
            </a:xfrm>
            <a:prstGeom prst="ellipse">
              <a:avLst/>
            </a:prstGeom>
            <a:gradFill rotWithShape="0">
              <a:gsLst>
                <a:gs pos="0">
                  <a:srgbClr val="600000"/>
                </a:gs>
                <a:gs pos="100000">
                  <a:srgbClr val="381C00"/>
                </a:gs>
              </a:gsLst>
              <a:lin ang="189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rgbClr val="99330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1762" name="Text Box 18"/>
            <p:cNvSpPr txBox="1">
              <a:spLocks noChangeArrowheads="1"/>
            </p:cNvSpPr>
            <p:nvPr/>
          </p:nvSpPr>
          <p:spPr bwMode="auto">
            <a:xfrm>
              <a:off x="3936" y="1416"/>
              <a:ext cx="1392" cy="672"/>
            </a:xfrm>
            <a:prstGeom prst="rect">
              <a:avLst/>
            </a:prstGeom>
            <a:noFill/>
            <a:ln w="19050">
              <a:noFill/>
              <a:miter lim="800000"/>
              <a:headEnd/>
              <a:tailEnd/>
            </a:ln>
            <a:effectLst>
              <a:outerShdw dist="35921" dir="2700000" algn="ctr" rotWithShape="0">
                <a:schemeClr val="tx1"/>
              </a:outerShdw>
            </a:effectLst>
          </p:spPr>
          <p:txBody>
            <a:bodyPr>
              <a:spAutoFit/>
            </a:bodyPr>
            <a:lstStyle/>
            <a:p>
              <a:pPr algn="ctr" eaLnBrk="0" hangingPunct="0">
                <a:lnSpc>
                  <a:spcPct val="80000"/>
                </a:lnSpc>
              </a:pPr>
              <a:r>
                <a:rPr lang="en-US" sz="4000">
                  <a:solidFill>
                    <a:schemeClr val="bg1"/>
                  </a:solidFill>
                  <a:latin typeface="Impact" pitchFamily="34" charset="0"/>
                </a:rPr>
                <a:t>Satan’s</a:t>
              </a:r>
            </a:p>
            <a:p>
              <a:pPr algn="ctr" eaLnBrk="0" hangingPunct="0">
                <a:lnSpc>
                  <a:spcPct val="80000"/>
                </a:lnSpc>
              </a:pPr>
              <a:r>
                <a:rPr lang="en-US" sz="4000">
                  <a:solidFill>
                    <a:schemeClr val="bg1"/>
                  </a:solidFill>
                  <a:latin typeface="Impact" pitchFamily="34" charset="0"/>
                </a:rPr>
                <a:t>dominion</a:t>
              </a:r>
            </a:p>
          </p:txBody>
        </p:sp>
      </p:grpSp>
      <p:sp>
        <p:nvSpPr>
          <p:cNvPr id="31763" name="WordArt 19"/>
          <p:cNvSpPr>
            <a:spLocks noChangeArrowheads="1" noChangeShapeType="1" noTextEdit="1"/>
          </p:cNvSpPr>
          <p:nvPr/>
        </p:nvSpPr>
        <p:spPr bwMode="auto">
          <a:xfrm>
            <a:off x="2895600" y="3352800"/>
            <a:ext cx="3352800" cy="609600"/>
          </a:xfrm>
          <a:prstGeom prst="rect">
            <a:avLst/>
          </a:prstGeom>
        </p:spPr>
        <p:txBody>
          <a:bodyPr wrap="none" fromWordArt="1">
            <a:prstTxWarp prst="textFadeUp">
              <a:avLst>
                <a:gd name="adj" fmla="val 9991"/>
              </a:avLst>
            </a:prstTxWarp>
          </a:bodyPr>
          <a:lstStyle/>
          <a:p>
            <a:pPr algn="ctr"/>
            <a:r>
              <a:rPr lang="en-US" sz="3600" kern="10" dirty="0">
                <a:ln w="28575">
                  <a:solidFill>
                    <a:srgbClr val="800000"/>
                  </a:solidFill>
                  <a:round/>
                  <a:headEnd/>
                  <a:tailEnd/>
                </a:ln>
                <a:gradFill rotWithShape="0">
                  <a:gsLst>
                    <a:gs pos="0">
                      <a:srgbClr val="520402"/>
                    </a:gs>
                    <a:gs pos="100000">
                      <a:srgbClr val="FFCC00"/>
                    </a:gs>
                  </a:gsLst>
                  <a:lin ang="5400000" scaled="1"/>
                </a:gradFill>
                <a:effectLst>
                  <a:outerShdw dist="35921" dir="2700000" sy="50000" rotWithShape="0">
                    <a:srgbClr val="3D2905"/>
                  </a:outerShdw>
                </a:effectLst>
                <a:latin typeface="Arial Black"/>
              </a:rPr>
              <a:t>Resurrection</a:t>
            </a:r>
          </a:p>
        </p:txBody>
      </p:sp>
      <p:grpSp>
        <p:nvGrpSpPr>
          <p:cNvPr id="31764" name="Group 20"/>
          <p:cNvGrpSpPr>
            <a:grpSpLocks/>
          </p:cNvGrpSpPr>
          <p:nvPr/>
        </p:nvGrpSpPr>
        <p:grpSpPr bwMode="auto">
          <a:xfrm>
            <a:off x="304800" y="1828800"/>
            <a:ext cx="2971800" cy="1852613"/>
            <a:chOff x="192" y="1152"/>
            <a:chExt cx="1872" cy="1167"/>
          </a:xfrm>
        </p:grpSpPr>
        <p:sp>
          <p:nvSpPr>
            <p:cNvPr id="31765" name="Oval 21"/>
            <p:cNvSpPr>
              <a:spLocks noChangeArrowheads="1"/>
            </p:cNvSpPr>
            <p:nvPr/>
          </p:nvSpPr>
          <p:spPr bwMode="auto">
            <a:xfrm>
              <a:off x="192" y="1152"/>
              <a:ext cx="1872" cy="1167"/>
            </a:xfrm>
            <a:prstGeom prst="ellipse">
              <a:avLst/>
            </a:prstGeom>
            <a:gradFill rotWithShape="0">
              <a:gsLst>
                <a:gs pos="0">
                  <a:schemeClr val="bg1"/>
                </a:gs>
                <a:gs pos="100000">
                  <a:srgbClr val="CCCCFF"/>
                </a:gs>
              </a:gsLst>
              <a:lin ang="2700000" scaled="1"/>
            </a:gradFill>
            <a:ln w="12700">
              <a:round/>
              <a:headEnd/>
              <a:tailEnd/>
            </a:ln>
            <a:effectLst/>
            <a:scene3d>
              <a:camera prst="legacyObliqueTopLeft"/>
              <a:lightRig rig="legacyFlat3" dir="t"/>
            </a:scene3d>
            <a:sp3d extrusionH="430200" prstMaterial="legacyMatte">
              <a:bevelT w="13500" h="13500" prst="angle"/>
              <a:bevelB w="13500" h="13500" prst="angle"/>
              <a:extrusionClr>
                <a:srgbClr val="6600CC"/>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1766" name="Text Box 22"/>
            <p:cNvSpPr txBox="1">
              <a:spLocks noChangeArrowheads="1"/>
            </p:cNvSpPr>
            <p:nvPr/>
          </p:nvSpPr>
          <p:spPr bwMode="auto">
            <a:xfrm>
              <a:off x="240" y="1440"/>
              <a:ext cx="1776" cy="672"/>
            </a:xfrm>
            <a:prstGeom prst="rect">
              <a:avLst/>
            </a:prstGeom>
            <a:noFill/>
            <a:ln w="19050">
              <a:noFill/>
              <a:miter lim="800000"/>
              <a:headEnd/>
              <a:tailEnd/>
            </a:ln>
            <a:effectLst>
              <a:outerShdw dist="25400" dir="2700000" algn="ctr" rotWithShape="0">
                <a:schemeClr val="bg1"/>
              </a:outerShdw>
            </a:effectLst>
          </p:spPr>
          <p:txBody>
            <a:bodyPr>
              <a:spAutoFit/>
            </a:bodyPr>
            <a:lstStyle/>
            <a:p>
              <a:pPr algn="ctr" eaLnBrk="0" hangingPunct="0">
                <a:lnSpc>
                  <a:spcPct val="80000"/>
                </a:lnSpc>
              </a:pPr>
              <a:r>
                <a:rPr lang="en-US" sz="4000" dirty="0">
                  <a:solidFill>
                    <a:srgbClr val="6600CC"/>
                  </a:solidFill>
                  <a:latin typeface="Impact" pitchFamily="34" charset="0"/>
                </a:rPr>
                <a:t>God's direct</a:t>
              </a:r>
            </a:p>
            <a:p>
              <a:pPr algn="ctr" eaLnBrk="0" hangingPunct="0">
                <a:lnSpc>
                  <a:spcPct val="80000"/>
                </a:lnSpc>
              </a:pPr>
              <a:r>
                <a:rPr lang="en-US" sz="4000" dirty="0">
                  <a:solidFill>
                    <a:srgbClr val="6600CC"/>
                  </a:solidFill>
                  <a:latin typeface="Impact" pitchFamily="34" charset="0"/>
                </a:rPr>
                <a:t>dominion</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20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1767"/>
                                        </p:tgtEl>
                                        <p:attrNameLst>
                                          <p:attrName>style.visibility</p:attrName>
                                        </p:attrNameLst>
                                      </p:cBhvr>
                                      <p:to>
                                        <p:strVal val="visible"/>
                                      </p:to>
                                    </p:set>
                                    <p:animEffect transition="in" filter="barn(outVertical)">
                                      <p:cBhvr>
                                        <p:cTn id="12" dur="500"/>
                                        <p:tgtEl>
                                          <p:spTgt spid="31767"/>
                                        </p:tgtEl>
                                      </p:cBhvr>
                                    </p:animEffect>
                                  </p:childTnLst>
                                </p:cTn>
                              </p:par>
                            </p:childTnLst>
                          </p:cTn>
                        </p:par>
                        <p:par>
                          <p:cTn id="13" fill="hold">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31763"/>
                                        </p:tgtEl>
                                        <p:attrNameLst>
                                          <p:attrName>style.visibility</p:attrName>
                                        </p:attrNameLst>
                                      </p:cBhvr>
                                      <p:to>
                                        <p:strVal val="visible"/>
                                      </p:to>
                                    </p:set>
                                    <p:anim calcmode="lin" valueType="num">
                                      <p:cBhvr>
                                        <p:cTn id="16" dur="2000" fill="hold"/>
                                        <p:tgtEl>
                                          <p:spTgt spid="31763"/>
                                        </p:tgtEl>
                                        <p:attrNameLst>
                                          <p:attrName>ppt_x</p:attrName>
                                        </p:attrNameLst>
                                      </p:cBhvr>
                                      <p:tavLst>
                                        <p:tav tm="0">
                                          <p:val>
                                            <p:strVal val="#ppt_x"/>
                                          </p:val>
                                        </p:tav>
                                        <p:tav tm="100000">
                                          <p:val>
                                            <p:strVal val="#ppt_x"/>
                                          </p:val>
                                        </p:tav>
                                      </p:tavLst>
                                    </p:anim>
                                    <p:anim calcmode="lin" valueType="num">
                                      <p:cBhvr>
                                        <p:cTn id="17" dur="2000" fill="hold"/>
                                        <p:tgtEl>
                                          <p:spTgt spid="31763"/>
                                        </p:tgtEl>
                                        <p:attrNameLst>
                                          <p:attrName>ppt_y</p:attrName>
                                        </p:attrNameLst>
                                      </p:cBhvr>
                                      <p:tavLst>
                                        <p:tav tm="0">
                                          <p:val>
                                            <p:strVal val="#ppt_y+#ppt_h/2"/>
                                          </p:val>
                                        </p:tav>
                                        <p:tav tm="100000">
                                          <p:val>
                                            <p:strVal val="#ppt_y"/>
                                          </p:val>
                                        </p:tav>
                                      </p:tavLst>
                                    </p:anim>
                                    <p:anim calcmode="lin" valueType="num">
                                      <p:cBhvr>
                                        <p:cTn id="18" dur="2000" fill="hold"/>
                                        <p:tgtEl>
                                          <p:spTgt spid="31763"/>
                                        </p:tgtEl>
                                        <p:attrNameLst>
                                          <p:attrName>ppt_w</p:attrName>
                                        </p:attrNameLst>
                                      </p:cBhvr>
                                      <p:tavLst>
                                        <p:tav tm="0">
                                          <p:val>
                                            <p:strVal val="#ppt_w"/>
                                          </p:val>
                                        </p:tav>
                                        <p:tav tm="100000">
                                          <p:val>
                                            <p:strVal val="#ppt_w"/>
                                          </p:val>
                                        </p:tav>
                                      </p:tavLst>
                                    </p:anim>
                                    <p:anim calcmode="lin" valueType="num">
                                      <p:cBhvr>
                                        <p:cTn id="19" dur="2000" fill="hold"/>
                                        <p:tgtEl>
                                          <p:spTgt spid="3176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58"/>
                                        </p:tgtEl>
                                        <p:attrNameLst>
                                          <p:attrName>style.visibility</p:attrName>
                                        </p:attrNameLst>
                                      </p:cBhvr>
                                      <p:to>
                                        <p:strVal val="visible"/>
                                      </p:to>
                                    </p:set>
                                    <p:animEffect transition="in" filter="fade">
                                      <p:cBhvr>
                                        <p:cTn id="24" dur="2000"/>
                                        <p:tgtEl>
                                          <p:spTgt spid="31758"/>
                                        </p:tgtEl>
                                      </p:cBhvr>
                                    </p:animEffect>
                                  </p:childTnLst>
                                </p:cTn>
                              </p:par>
                              <p:par>
                                <p:cTn id="25" presetID="55" presetClass="entr" presetSubtype="0" fill="hold" grpId="0" nodeType="withEffect">
                                  <p:stCondLst>
                                    <p:cond delay="500"/>
                                  </p:stCondLst>
                                  <p:childTnLst>
                                    <p:set>
                                      <p:cBhvr>
                                        <p:cTn id="26" dur="1" fill="hold">
                                          <p:stCondLst>
                                            <p:cond delay="0"/>
                                          </p:stCondLst>
                                        </p:cTn>
                                        <p:tgtEl>
                                          <p:spTgt spid="31759"/>
                                        </p:tgtEl>
                                        <p:attrNameLst>
                                          <p:attrName>style.visibility</p:attrName>
                                        </p:attrNameLst>
                                      </p:cBhvr>
                                      <p:to>
                                        <p:strVal val="visible"/>
                                      </p:to>
                                    </p:set>
                                    <p:anim calcmode="lin" valueType="num">
                                      <p:cBhvr>
                                        <p:cTn id="27" dur="1000" fill="hold"/>
                                        <p:tgtEl>
                                          <p:spTgt spid="31759"/>
                                        </p:tgtEl>
                                        <p:attrNameLst>
                                          <p:attrName>ppt_w</p:attrName>
                                        </p:attrNameLst>
                                      </p:cBhvr>
                                      <p:tavLst>
                                        <p:tav tm="0">
                                          <p:val>
                                            <p:strVal val="#ppt_w*0.70"/>
                                          </p:val>
                                        </p:tav>
                                        <p:tav tm="100000">
                                          <p:val>
                                            <p:strVal val="#ppt_w"/>
                                          </p:val>
                                        </p:tav>
                                      </p:tavLst>
                                    </p:anim>
                                    <p:anim calcmode="lin" valueType="num">
                                      <p:cBhvr>
                                        <p:cTn id="28" dur="1000" fill="hold"/>
                                        <p:tgtEl>
                                          <p:spTgt spid="31759"/>
                                        </p:tgtEl>
                                        <p:attrNameLst>
                                          <p:attrName>ppt_h</p:attrName>
                                        </p:attrNameLst>
                                      </p:cBhvr>
                                      <p:tavLst>
                                        <p:tav tm="0">
                                          <p:val>
                                            <p:strVal val="#ppt_h"/>
                                          </p:val>
                                        </p:tav>
                                        <p:tav tm="100000">
                                          <p:val>
                                            <p:strVal val="#ppt_h"/>
                                          </p:val>
                                        </p:tav>
                                      </p:tavLst>
                                    </p:anim>
                                    <p:animEffect transition="in" filter="fade">
                                      <p:cBhvr>
                                        <p:cTn id="29" dur="1000"/>
                                        <p:tgtEl>
                                          <p:spTgt spid="317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754"/>
                                        </p:tgtEl>
                                        <p:attrNameLst>
                                          <p:attrName>style.visibility</p:attrName>
                                        </p:attrNameLst>
                                      </p:cBhvr>
                                      <p:to>
                                        <p:strVal val="visible"/>
                                      </p:to>
                                    </p:set>
                                    <p:animEffect transition="in" filter="fade">
                                      <p:cBhvr>
                                        <p:cTn id="34" dur="2000"/>
                                        <p:tgtEl>
                                          <p:spTgt spid="317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56"/>
                                        </p:tgtEl>
                                        <p:attrNameLst>
                                          <p:attrName>style.visibility</p:attrName>
                                        </p:attrNameLst>
                                      </p:cBhvr>
                                      <p:to>
                                        <p:strVal val="visible"/>
                                      </p:to>
                                    </p:set>
                                    <p:animEffect transition="in" filter="fade">
                                      <p:cBhvr>
                                        <p:cTn id="37" dur="2000"/>
                                        <p:tgtEl>
                                          <p:spTgt spid="3175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1753"/>
                                        </p:tgtEl>
                                        <p:attrNameLst>
                                          <p:attrName>style.visibility</p:attrName>
                                        </p:attrNameLst>
                                      </p:cBhvr>
                                      <p:to>
                                        <p:strVal val="visible"/>
                                      </p:to>
                                    </p:set>
                                    <p:animEffect transition="in" filter="fade">
                                      <p:cBhvr>
                                        <p:cTn id="41" dur="2000"/>
                                        <p:tgtEl>
                                          <p:spTgt spid="31753"/>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nodeType="clickEffect">
                                  <p:stCondLst>
                                    <p:cond delay="0"/>
                                  </p:stCondLst>
                                  <p:childTnLst>
                                    <p:set>
                                      <p:cBhvr>
                                        <p:cTn id="45" dur="1" fill="hold">
                                          <p:stCondLst>
                                            <p:cond delay="0"/>
                                          </p:stCondLst>
                                        </p:cTn>
                                        <p:tgtEl>
                                          <p:spTgt spid="31760"/>
                                        </p:tgtEl>
                                        <p:attrNameLst>
                                          <p:attrName>style.visibility</p:attrName>
                                        </p:attrNameLst>
                                      </p:cBhvr>
                                      <p:to>
                                        <p:strVal val="visible"/>
                                      </p:to>
                                    </p:set>
                                    <p:anim calcmode="lin" valueType="num">
                                      <p:cBhvr>
                                        <p:cTn id="46" dur="1000" fill="hold"/>
                                        <p:tgtEl>
                                          <p:spTgt spid="31760"/>
                                        </p:tgtEl>
                                        <p:attrNameLst>
                                          <p:attrName>ppt_w</p:attrName>
                                        </p:attrNameLst>
                                      </p:cBhvr>
                                      <p:tavLst>
                                        <p:tav tm="0">
                                          <p:val>
                                            <p:strVal val="2/3*#ppt_w"/>
                                          </p:val>
                                        </p:tav>
                                        <p:tav tm="100000">
                                          <p:val>
                                            <p:strVal val="#ppt_w"/>
                                          </p:val>
                                        </p:tav>
                                      </p:tavLst>
                                    </p:anim>
                                    <p:anim calcmode="lin" valueType="num">
                                      <p:cBhvr>
                                        <p:cTn id="47" dur="1000" fill="hold"/>
                                        <p:tgtEl>
                                          <p:spTgt spid="31760"/>
                                        </p:tgtEl>
                                        <p:attrNameLst>
                                          <p:attrName>ppt_h</p:attrName>
                                        </p:attrNameLst>
                                      </p:cBhvr>
                                      <p:tavLst>
                                        <p:tav tm="0">
                                          <p:val>
                                            <p:strVal val="2/3*#ppt_h"/>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31755"/>
                                        </p:tgtEl>
                                        <p:attrNameLst>
                                          <p:attrName>style.visibility</p:attrName>
                                        </p:attrNameLst>
                                      </p:cBhvr>
                                      <p:to>
                                        <p:strVal val="visible"/>
                                      </p:to>
                                    </p:set>
                                    <p:animEffect transition="in" filter="fade">
                                      <p:cBhvr>
                                        <p:cTn id="50" dur="1000"/>
                                        <p:tgtEl>
                                          <p:spTgt spid="3175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nodeType="clickEffect">
                                  <p:stCondLst>
                                    <p:cond delay="0"/>
                                  </p:stCondLst>
                                  <p:childTnLst>
                                    <p:set>
                                      <p:cBhvr>
                                        <p:cTn id="54" dur="1" fill="hold">
                                          <p:stCondLst>
                                            <p:cond delay="0"/>
                                          </p:stCondLst>
                                        </p:cTn>
                                        <p:tgtEl>
                                          <p:spTgt spid="31764"/>
                                        </p:tgtEl>
                                        <p:attrNameLst>
                                          <p:attrName>style.visibility</p:attrName>
                                        </p:attrNameLst>
                                      </p:cBhvr>
                                      <p:to>
                                        <p:strVal val="visible"/>
                                      </p:to>
                                    </p:set>
                                    <p:anim calcmode="lin" valueType="num">
                                      <p:cBhvr>
                                        <p:cTn id="55" dur="1000" fill="hold"/>
                                        <p:tgtEl>
                                          <p:spTgt spid="31764"/>
                                        </p:tgtEl>
                                        <p:attrNameLst>
                                          <p:attrName>ppt_w</p:attrName>
                                        </p:attrNameLst>
                                      </p:cBhvr>
                                      <p:tavLst>
                                        <p:tav tm="0">
                                          <p:val>
                                            <p:strVal val="2/3*#ppt_w"/>
                                          </p:val>
                                        </p:tav>
                                        <p:tav tm="100000">
                                          <p:val>
                                            <p:strVal val="#ppt_w"/>
                                          </p:val>
                                        </p:tav>
                                      </p:tavLst>
                                    </p:anim>
                                    <p:anim calcmode="lin" valueType="num">
                                      <p:cBhvr>
                                        <p:cTn id="56" dur="1000" fill="hold"/>
                                        <p:tgtEl>
                                          <p:spTgt spid="31764"/>
                                        </p:tgtEl>
                                        <p:attrNameLst>
                                          <p:attrName>ppt_h</p:attrName>
                                        </p:attrNameLst>
                                      </p:cBhvr>
                                      <p:tavLst>
                                        <p:tav tm="0">
                                          <p:val>
                                            <p:strVal val="2/3*#ppt_h"/>
                                          </p:val>
                                        </p:tav>
                                        <p:tav tm="100000">
                                          <p:val>
                                            <p:strVal val="#ppt_h"/>
                                          </p:val>
                                        </p:tav>
                                      </p:tavLst>
                                    </p:anim>
                                  </p:childTnLst>
                                </p:cTn>
                              </p:par>
                              <p:par>
                                <p:cTn id="57" presetID="22" presetClass="entr" presetSubtype="2" repeatCount="2000" fill="hold" grpId="0" nodeType="withEffect">
                                  <p:stCondLst>
                                    <p:cond delay="0"/>
                                  </p:stCondLst>
                                  <p:childTnLst>
                                    <p:set>
                                      <p:cBhvr>
                                        <p:cTn id="58" dur="1" fill="hold">
                                          <p:stCondLst>
                                            <p:cond delay="0"/>
                                          </p:stCondLst>
                                        </p:cTn>
                                        <p:tgtEl>
                                          <p:spTgt spid="31757"/>
                                        </p:tgtEl>
                                        <p:attrNameLst>
                                          <p:attrName>style.visibility</p:attrName>
                                        </p:attrNameLst>
                                      </p:cBhvr>
                                      <p:to>
                                        <p:strVal val="visible"/>
                                      </p:to>
                                    </p:set>
                                    <p:animEffect transition="in" filter="wipe(right)">
                                      <p:cBhvr>
                                        <p:cTn id="59" dur="10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utoUpdateAnimBg="0"/>
      <p:bldP spid="31754" grpId="0" autoUpdateAnimBg="0"/>
      <p:bldP spid="31755" grpId="0" animBg="1"/>
      <p:bldP spid="31756" grpId="0" autoUpdateAnimBg="0"/>
      <p:bldP spid="31757" grpId="0" animBg="1"/>
      <p:bldP spid="31758" grpId="0" animBg="1" autoUpdateAnimBg="0"/>
      <p:bldP spid="31759" grpId="0" autoUpdateAnimBg="0"/>
      <p:bldP spid="317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a:grpSpLocks/>
          </p:cNvGrpSpPr>
          <p:nvPr/>
        </p:nvGrpSpPr>
        <p:grpSpPr bwMode="auto">
          <a:xfrm>
            <a:off x="1447800" y="609600"/>
            <a:ext cx="6096000" cy="4953000"/>
            <a:chOff x="960" y="384"/>
            <a:chExt cx="3840" cy="3120"/>
          </a:xfrm>
        </p:grpSpPr>
        <p:pic>
          <p:nvPicPr>
            <p:cNvPr id="16" name="Picture 3" descr="CTR00011"/>
            <p:cNvPicPr>
              <a:picLocks noChangeAspect="1" noChangeArrowheads="1"/>
            </p:cNvPicPr>
            <p:nvPr/>
          </p:nvPicPr>
          <p:blipFill>
            <a:blip r:embed="rId3" cstate="print">
              <a:lum bright="40000" contrast="-58000"/>
            </a:blip>
            <a:srcRect l="4131" t="18718" r="10938" b="19617"/>
            <a:stretch>
              <a:fillRect/>
            </a:stretch>
          </p:blipFill>
          <p:spPr bwMode="auto">
            <a:xfrm>
              <a:off x="960" y="384"/>
              <a:ext cx="3840" cy="3120"/>
            </a:xfrm>
            <a:prstGeom prst="rect">
              <a:avLst/>
            </a:prstGeom>
            <a:solidFill>
              <a:srgbClr val="FFEB95"/>
            </a:solidFill>
            <a:ln w="19050">
              <a:noFill/>
              <a:miter lim="800000"/>
              <a:headEnd/>
              <a:tailEnd/>
            </a:ln>
            <a:effectLst/>
          </p:spPr>
        </p:pic>
        <p:grpSp>
          <p:nvGrpSpPr>
            <p:cNvPr id="17" name="Group 4"/>
            <p:cNvGrpSpPr>
              <a:grpSpLocks/>
            </p:cNvGrpSpPr>
            <p:nvPr/>
          </p:nvGrpSpPr>
          <p:grpSpPr bwMode="auto">
            <a:xfrm>
              <a:off x="3456" y="1817"/>
              <a:ext cx="300" cy="1550"/>
              <a:chOff x="3456" y="1817"/>
              <a:chExt cx="300" cy="1550"/>
            </a:xfrm>
          </p:grpSpPr>
          <p:sp>
            <p:nvSpPr>
              <p:cNvPr id="18" name="Freeform 5"/>
              <p:cNvSpPr>
                <a:spLocks/>
              </p:cNvSpPr>
              <p:nvPr/>
            </p:nvSpPr>
            <p:spPr bwMode="auto">
              <a:xfrm>
                <a:off x="3456" y="1817"/>
                <a:ext cx="265" cy="1427"/>
              </a:xfrm>
              <a:custGeom>
                <a:avLst/>
                <a:gdLst/>
                <a:ahLst/>
                <a:cxnLst>
                  <a:cxn ang="0">
                    <a:pos x="0" y="0"/>
                  </a:cxn>
                  <a:cxn ang="0">
                    <a:pos x="41" y="170"/>
                  </a:cxn>
                  <a:cxn ang="0">
                    <a:pos x="81" y="267"/>
                  </a:cxn>
                  <a:cxn ang="0">
                    <a:pos x="73" y="503"/>
                  </a:cxn>
                  <a:cxn ang="0">
                    <a:pos x="49" y="576"/>
                  </a:cxn>
                  <a:cxn ang="0">
                    <a:pos x="41" y="600"/>
                  </a:cxn>
                  <a:cxn ang="0">
                    <a:pos x="49" y="811"/>
                  </a:cxn>
                  <a:cxn ang="0">
                    <a:pos x="114" y="1054"/>
                  </a:cxn>
                  <a:cxn ang="0">
                    <a:pos x="130" y="1192"/>
                  </a:cxn>
                  <a:cxn ang="0">
                    <a:pos x="114" y="1419"/>
                  </a:cxn>
                  <a:cxn ang="0">
                    <a:pos x="122" y="1395"/>
                  </a:cxn>
                  <a:cxn ang="0">
                    <a:pos x="178" y="1330"/>
                  </a:cxn>
                  <a:cxn ang="0">
                    <a:pos x="203" y="1257"/>
                  </a:cxn>
                  <a:cxn ang="0">
                    <a:pos x="211" y="1233"/>
                  </a:cxn>
                  <a:cxn ang="0">
                    <a:pos x="243" y="908"/>
                  </a:cxn>
                  <a:cxn ang="0">
                    <a:pos x="260" y="600"/>
                  </a:cxn>
                  <a:cxn ang="0">
                    <a:pos x="227" y="308"/>
                  </a:cxn>
                  <a:cxn ang="0">
                    <a:pos x="170" y="194"/>
                  </a:cxn>
                  <a:cxn ang="0">
                    <a:pos x="138" y="146"/>
                  </a:cxn>
                  <a:cxn ang="0">
                    <a:pos x="122" y="113"/>
                  </a:cxn>
                </a:cxnLst>
                <a:rect l="0" t="0" r="r" b="b"/>
                <a:pathLst>
                  <a:path w="265" h="1427">
                    <a:moveTo>
                      <a:pt x="0" y="0"/>
                    </a:moveTo>
                    <a:cubicBezTo>
                      <a:pt x="19" y="56"/>
                      <a:pt x="26" y="113"/>
                      <a:pt x="41" y="170"/>
                    </a:cubicBezTo>
                    <a:cubicBezTo>
                      <a:pt x="51" y="209"/>
                      <a:pt x="69" y="231"/>
                      <a:pt x="81" y="267"/>
                    </a:cubicBezTo>
                    <a:cubicBezTo>
                      <a:pt x="78" y="346"/>
                      <a:pt x="80" y="425"/>
                      <a:pt x="73" y="503"/>
                    </a:cubicBezTo>
                    <a:cubicBezTo>
                      <a:pt x="71" y="529"/>
                      <a:pt x="57" y="552"/>
                      <a:pt x="49" y="576"/>
                    </a:cubicBezTo>
                    <a:cubicBezTo>
                      <a:pt x="46" y="584"/>
                      <a:pt x="41" y="600"/>
                      <a:pt x="41" y="600"/>
                    </a:cubicBezTo>
                    <a:cubicBezTo>
                      <a:pt x="44" y="670"/>
                      <a:pt x="45" y="741"/>
                      <a:pt x="49" y="811"/>
                    </a:cubicBezTo>
                    <a:cubicBezTo>
                      <a:pt x="54" y="888"/>
                      <a:pt x="97" y="977"/>
                      <a:pt x="114" y="1054"/>
                    </a:cubicBezTo>
                    <a:cubicBezTo>
                      <a:pt x="119" y="1100"/>
                      <a:pt x="130" y="1146"/>
                      <a:pt x="130" y="1192"/>
                    </a:cubicBezTo>
                    <a:cubicBezTo>
                      <a:pt x="130" y="1268"/>
                      <a:pt x="114" y="1343"/>
                      <a:pt x="114" y="1419"/>
                    </a:cubicBezTo>
                    <a:cubicBezTo>
                      <a:pt x="114" y="1427"/>
                      <a:pt x="118" y="1402"/>
                      <a:pt x="122" y="1395"/>
                    </a:cubicBezTo>
                    <a:cubicBezTo>
                      <a:pt x="150" y="1344"/>
                      <a:pt x="142" y="1354"/>
                      <a:pt x="178" y="1330"/>
                    </a:cubicBezTo>
                    <a:cubicBezTo>
                      <a:pt x="194" y="1289"/>
                      <a:pt x="183" y="1317"/>
                      <a:pt x="203" y="1257"/>
                    </a:cubicBezTo>
                    <a:cubicBezTo>
                      <a:pt x="206" y="1249"/>
                      <a:pt x="211" y="1233"/>
                      <a:pt x="211" y="1233"/>
                    </a:cubicBezTo>
                    <a:cubicBezTo>
                      <a:pt x="222" y="1125"/>
                      <a:pt x="236" y="1017"/>
                      <a:pt x="243" y="908"/>
                    </a:cubicBezTo>
                    <a:cubicBezTo>
                      <a:pt x="265" y="571"/>
                      <a:pt x="224" y="727"/>
                      <a:pt x="260" y="600"/>
                    </a:cubicBezTo>
                    <a:cubicBezTo>
                      <a:pt x="254" y="475"/>
                      <a:pt x="258" y="412"/>
                      <a:pt x="227" y="308"/>
                    </a:cubicBezTo>
                    <a:cubicBezTo>
                      <a:pt x="211" y="254"/>
                      <a:pt x="202" y="236"/>
                      <a:pt x="170" y="194"/>
                    </a:cubicBezTo>
                    <a:cubicBezTo>
                      <a:pt x="158" y="179"/>
                      <a:pt x="138" y="146"/>
                      <a:pt x="138" y="146"/>
                    </a:cubicBezTo>
                    <a:cubicBezTo>
                      <a:pt x="129" y="117"/>
                      <a:pt x="136" y="127"/>
                      <a:pt x="122" y="113"/>
                    </a:cubicBezTo>
                  </a:path>
                </a:pathLst>
              </a:custGeom>
              <a:solidFill>
                <a:srgbClr val="FFF0D3"/>
              </a:solidFill>
              <a:ln w="28575" cap="flat" cmpd="sng">
                <a:solidFill>
                  <a:srgbClr val="969696"/>
                </a:solidFill>
                <a:prstDash val="solid"/>
                <a:round/>
                <a:headEnd/>
                <a:tailEnd/>
              </a:ln>
              <a:effectLst/>
            </p:spPr>
            <p:txBody>
              <a:bodyPr/>
              <a:lstStyle/>
              <a:p>
                <a:endParaRPr lang="en-US"/>
              </a:p>
            </p:txBody>
          </p:sp>
          <p:sp>
            <p:nvSpPr>
              <p:cNvPr id="19" name="Freeform 6"/>
              <p:cNvSpPr>
                <a:spLocks/>
              </p:cNvSpPr>
              <p:nvPr/>
            </p:nvSpPr>
            <p:spPr bwMode="auto">
              <a:xfrm>
                <a:off x="3650" y="2272"/>
                <a:ext cx="106" cy="1095"/>
              </a:xfrm>
              <a:custGeom>
                <a:avLst/>
                <a:gdLst/>
                <a:ahLst/>
                <a:cxnLst>
                  <a:cxn ang="0">
                    <a:pos x="66" y="0"/>
                  </a:cxn>
                  <a:cxn ang="0">
                    <a:pos x="106" y="357"/>
                  </a:cxn>
                  <a:cxn ang="0">
                    <a:pos x="98" y="673"/>
                  </a:cxn>
                  <a:cxn ang="0">
                    <a:pos x="90" y="811"/>
                  </a:cxn>
                  <a:cxn ang="0">
                    <a:pos x="66" y="884"/>
                  </a:cxn>
                  <a:cxn ang="0">
                    <a:pos x="49" y="1079"/>
                  </a:cxn>
                  <a:cxn ang="0">
                    <a:pos x="33" y="1030"/>
                  </a:cxn>
                  <a:cxn ang="0">
                    <a:pos x="25" y="1006"/>
                  </a:cxn>
                  <a:cxn ang="0">
                    <a:pos x="9" y="827"/>
                  </a:cxn>
                </a:cxnLst>
                <a:rect l="0" t="0" r="r" b="b"/>
                <a:pathLst>
                  <a:path w="106" h="1095">
                    <a:moveTo>
                      <a:pt x="66" y="0"/>
                    </a:moveTo>
                    <a:cubicBezTo>
                      <a:pt x="81" y="119"/>
                      <a:pt x="69" y="242"/>
                      <a:pt x="106" y="357"/>
                    </a:cubicBezTo>
                    <a:cubicBezTo>
                      <a:pt x="103" y="462"/>
                      <a:pt x="102" y="568"/>
                      <a:pt x="98" y="673"/>
                    </a:cubicBezTo>
                    <a:cubicBezTo>
                      <a:pt x="96" y="719"/>
                      <a:pt x="96" y="765"/>
                      <a:pt x="90" y="811"/>
                    </a:cubicBezTo>
                    <a:cubicBezTo>
                      <a:pt x="87" y="836"/>
                      <a:pt x="66" y="884"/>
                      <a:pt x="66" y="884"/>
                    </a:cubicBezTo>
                    <a:cubicBezTo>
                      <a:pt x="57" y="949"/>
                      <a:pt x="68" y="1016"/>
                      <a:pt x="49" y="1079"/>
                    </a:cubicBezTo>
                    <a:cubicBezTo>
                      <a:pt x="44" y="1095"/>
                      <a:pt x="38" y="1046"/>
                      <a:pt x="33" y="1030"/>
                    </a:cubicBezTo>
                    <a:cubicBezTo>
                      <a:pt x="30" y="1022"/>
                      <a:pt x="28" y="1014"/>
                      <a:pt x="25" y="1006"/>
                    </a:cubicBezTo>
                    <a:cubicBezTo>
                      <a:pt x="0" y="931"/>
                      <a:pt x="9" y="939"/>
                      <a:pt x="9" y="827"/>
                    </a:cubicBezTo>
                  </a:path>
                </a:pathLst>
              </a:custGeom>
              <a:solidFill>
                <a:srgbClr val="FFF0D3"/>
              </a:solidFill>
              <a:ln w="28575" cap="flat" cmpd="sng">
                <a:solidFill>
                  <a:srgbClr val="969696"/>
                </a:solidFill>
                <a:prstDash val="solid"/>
                <a:round/>
                <a:headEnd/>
                <a:tailEnd/>
              </a:ln>
              <a:effectLst/>
            </p:spPr>
            <p:txBody>
              <a:bodyPr/>
              <a:lstStyle/>
              <a:p>
                <a:endParaRPr lang="en-US"/>
              </a:p>
            </p:txBody>
          </p:sp>
        </p:grpSp>
      </p:grpSp>
      <p:sp>
        <p:nvSpPr>
          <p:cNvPr id="32776" name="Rectangle 8"/>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2777" name="Group 9"/>
          <p:cNvGrpSpPr>
            <a:grpSpLocks/>
          </p:cNvGrpSpPr>
          <p:nvPr/>
        </p:nvGrpSpPr>
        <p:grpSpPr bwMode="auto">
          <a:xfrm>
            <a:off x="914400" y="5414963"/>
            <a:ext cx="7162800" cy="1062037"/>
            <a:chOff x="264" y="3408"/>
            <a:chExt cx="5256" cy="669"/>
          </a:xfrm>
        </p:grpSpPr>
        <p:sp>
          <p:nvSpPr>
            <p:cNvPr id="32778" name="Text Box 10"/>
            <p:cNvSpPr txBox="1">
              <a:spLocks noChangeArrowheads="1"/>
            </p:cNvSpPr>
            <p:nvPr/>
          </p:nvSpPr>
          <p:spPr bwMode="auto">
            <a:xfrm>
              <a:off x="512" y="3431"/>
              <a:ext cx="5008" cy="646"/>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Adam and Eve died when they ate of the fruit of the tree of the knowledge of good and evil. Nevertheless, no significant external change took place in them </a:t>
              </a:r>
              <a:r>
                <a:rPr lang="en-US" sz="2000" dirty="0">
                  <a:solidFill>
                    <a:schemeClr val="bg1"/>
                  </a:solidFill>
                  <a:latin typeface="Arial Narrow" pitchFamily="34" charset="0"/>
                </a:rPr>
                <a:t>(p. 137).</a:t>
              </a:r>
            </a:p>
          </p:txBody>
        </p:sp>
        <p:sp>
          <p:nvSpPr>
            <p:cNvPr id="32779" name="Text Box 11"/>
            <p:cNvSpPr txBox="1">
              <a:spLocks noChangeArrowheads="1"/>
            </p:cNvSpPr>
            <p:nvPr/>
          </p:nvSpPr>
          <p:spPr bwMode="auto">
            <a:xfrm>
              <a:off x="264" y="3408"/>
              <a:ext cx="216"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2780" name="Text Box 12"/>
          <p:cNvSpPr txBox="1">
            <a:spLocks noChangeArrowheads="1"/>
          </p:cNvSpPr>
          <p:nvPr/>
        </p:nvSpPr>
        <p:spPr bwMode="auto">
          <a:xfrm>
            <a:off x="228600" y="76200"/>
            <a:ext cx="8915400" cy="558800"/>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3600" dirty="0" smtClean="0">
                <a:solidFill>
                  <a:srgbClr val="000099"/>
                </a:solidFill>
                <a:latin typeface="Haettenschweiler" pitchFamily="34" charset="0"/>
              </a:rPr>
              <a:t>1.4  </a:t>
            </a:r>
            <a:r>
              <a:rPr lang="en-US" sz="3600" dirty="0">
                <a:solidFill>
                  <a:srgbClr val="000099"/>
                </a:solidFill>
                <a:latin typeface="Haettenschweiler" pitchFamily="34" charset="0"/>
              </a:rPr>
              <a:t>What Changes Does Resurrection Cause in Human Beings?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fade">
                                      <p:cBhvr>
                                        <p:cTn id="7" dur="2000"/>
                                        <p:tgtEl>
                                          <p:spTgt spid="327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2777"/>
                                        </p:tgtEl>
                                        <p:attrNameLst>
                                          <p:attrName>style.visibility</p:attrName>
                                        </p:attrNameLst>
                                      </p:cBhvr>
                                      <p:to>
                                        <p:strVal val="visible"/>
                                      </p:to>
                                    </p:set>
                                    <p:animEffect transition="in" filter="barn(outVertical)">
                                      <p:cBhvr>
                                        <p:cTn id="12" dur="500"/>
                                        <p:tgtEl>
                                          <p:spTgt spid="3277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533400" y="533400"/>
            <a:ext cx="8077200" cy="1600200"/>
            <a:chOff x="336" y="336"/>
            <a:chExt cx="5088" cy="1008"/>
          </a:xfrm>
        </p:grpSpPr>
        <p:sp>
          <p:nvSpPr>
            <p:cNvPr id="10243" name="AutoShape 3"/>
            <p:cNvSpPr>
              <a:spLocks noChangeArrowheads="1"/>
            </p:cNvSpPr>
            <p:nvPr/>
          </p:nvSpPr>
          <p:spPr bwMode="auto">
            <a:xfrm>
              <a:off x="336" y="336"/>
              <a:ext cx="5088" cy="1008"/>
            </a:xfrm>
            <a:prstGeom prst="roundRect">
              <a:avLst>
                <a:gd name="adj" fmla="val 16667"/>
              </a:avLst>
            </a:prstGeom>
            <a:gradFill rotWithShape="0">
              <a:gsLst>
                <a:gs pos="0">
                  <a:srgbClr val="800000"/>
                </a:gs>
                <a:gs pos="100000">
                  <a:srgbClr val="FFCC00"/>
                </a:gs>
              </a:gsLst>
              <a:path path="shape">
                <a:fillToRect l="50000" t="50000" r="50000" b="50000"/>
              </a:path>
            </a:gradFill>
            <a:ln w="57150">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10244" name="WordArt 4"/>
            <p:cNvSpPr>
              <a:spLocks noChangeArrowheads="1" noChangeShapeType="1" noTextEdit="1"/>
            </p:cNvSpPr>
            <p:nvPr/>
          </p:nvSpPr>
          <p:spPr bwMode="auto">
            <a:xfrm>
              <a:off x="744" y="505"/>
              <a:ext cx="4272" cy="695"/>
            </a:xfrm>
            <a:prstGeom prst="rect">
              <a:avLst/>
            </a:prstGeom>
          </p:spPr>
          <p:txBody>
            <a:bodyPr wrap="none" fromWordArt="1">
              <a:prstTxWarp prst="textPlain">
                <a:avLst>
                  <a:gd name="adj" fmla="val 50000"/>
                </a:avLst>
              </a:prstTxWarp>
            </a:bodyPr>
            <a:lstStyle/>
            <a:p>
              <a:pPr algn="ctr"/>
              <a:r>
                <a:rPr lang="en-US" sz="3600" kern="10">
                  <a:ln w="38100">
                    <a:solidFill>
                      <a:srgbClr val="800000"/>
                    </a:solidFill>
                    <a:round/>
                    <a:headEnd/>
                    <a:tailEnd/>
                  </a:ln>
                  <a:gradFill rotWithShape="0">
                    <a:gsLst>
                      <a:gs pos="0">
                        <a:srgbClr val="FFFFFF"/>
                      </a:gs>
                      <a:gs pos="100000">
                        <a:srgbClr val="FFFFCC"/>
                      </a:gs>
                    </a:gsLst>
                    <a:lin ang="5400000" scaled="1"/>
                  </a:gradFill>
                  <a:effectLst>
                    <a:outerShdw dist="35921" dir="2700000" algn="ctr" rotWithShape="0">
                      <a:srgbClr val="990000"/>
                    </a:outerShdw>
                  </a:effectLst>
                  <a:latin typeface="Impact"/>
                </a:rPr>
                <a:t>Chapter 5</a:t>
              </a:r>
            </a:p>
          </p:txBody>
        </p:sp>
      </p:grpSp>
      <p:sp>
        <p:nvSpPr>
          <p:cNvPr id="10245" name="Oval 5"/>
          <p:cNvSpPr>
            <a:spLocks noChangeArrowheads="1"/>
          </p:cNvSpPr>
          <p:nvPr/>
        </p:nvSpPr>
        <p:spPr bwMode="auto">
          <a:xfrm>
            <a:off x="304800" y="2819400"/>
            <a:ext cx="8534400" cy="3200400"/>
          </a:xfrm>
          <a:prstGeom prst="ellipse">
            <a:avLst/>
          </a:prstGeom>
          <a:gradFill rotWithShape="0">
            <a:gsLst>
              <a:gs pos="0">
                <a:srgbClr val="FFFF00"/>
              </a:gs>
              <a:gs pos="100000">
                <a:srgbClr val="FFC269"/>
              </a:gs>
            </a:gsLst>
            <a:path path="shape">
              <a:fillToRect l="50000" t="50000" r="50000" b="50000"/>
            </a:path>
          </a:gradFill>
          <a:ln w="57150">
            <a:solidFill>
              <a:srgbClr val="990000"/>
            </a:solidFill>
            <a:round/>
            <a:headEnd/>
            <a:tailEnd/>
          </a:ln>
          <a:effectLst/>
        </p:spPr>
        <p:txBody>
          <a:bodyPr wrap="none" anchor="ctr"/>
          <a:lstStyle/>
          <a:p>
            <a:endParaRPr lang="en-US"/>
          </a:p>
        </p:txBody>
      </p:sp>
      <p:sp>
        <p:nvSpPr>
          <p:cNvPr id="10246" name="WordArt 6"/>
          <p:cNvSpPr>
            <a:spLocks noChangeArrowheads="1" noChangeShapeType="1" noTextEdit="1"/>
          </p:cNvSpPr>
          <p:nvPr/>
        </p:nvSpPr>
        <p:spPr bwMode="auto">
          <a:xfrm>
            <a:off x="1066800" y="3429000"/>
            <a:ext cx="7010400" cy="1828800"/>
          </a:xfrm>
          <a:prstGeom prst="rect">
            <a:avLst/>
          </a:prstGeom>
        </p:spPr>
        <p:txBody>
          <a:bodyPr wrap="none" fromWordArt="1">
            <a:prstTxWarp prst="textFadeUp">
              <a:avLst>
                <a:gd name="adj" fmla="val 9991"/>
              </a:avLst>
            </a:prstTxWarp>
          </a:bodyPr>
          <a:lstStyle/>
          <a:p>
            <a:pPr algn="ctr"/>
            <a:r>
              <a:rPr lang="en-US" sz="3600" kern="10">
                <a:ln w="57150">
                  <a:solidFill>
                    <a:srgbClr val="800000"/>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Resurrection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2000"/>
                                        <p:tgtEl>
                                          <p:spTgt spid="10245"/>
                                        </p:tgtEl>
                                      </p:cBhvr>
                                    </p:animEffect>
                                  </p:childTnLst>
                                </p:cTn>
                              </p:par>
                              <p:par>
                                <p:cTn id="11" presetID="17" presetClass="entr" presetSubtype="4" fill="hold" grpId="0" nodeType="withEffect">
                                  <p:stCondLst>
                                    <p:cond delay="100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2000" fill="hold"/>
                                        <p:tgtEl>
                                          <p:spTgt spid="10246"/>
                                        </p:tgtEl>
                                        <p:attrNameLst>
                                          <p:attrName>ppt_x</p:attrName>
                                        </p:attrNameLst>
                                      </p:cBhvr>
                                      <p:tavLst>
                                        <p:tav tm="0">
                                          <p:val>
                                            <p:strVal val="#ppt_x"/>
                                          </p:val>
                                        </p:tav>
                                        <p:tav tm="100000">
                                          <p:val>
                                            <p:strVal val="#ppt_x"/>
                                          </p:val>
                                        </p:tav>
                                      </p:tavLst>
                                    </p:anim>
                                    <p:anim calcmode="lin" valueType="num">
                                      <p:cBhvr>
                                        <p:cTn id="14" dur="2000" fill="hold"/>
                                        <p:tgtEl>
                                          <p:spTgt spid="10246"/>
                                        </p:tgtEl>
                                        <p:attrNameLst>
                                          <p:attrName>ppt_y</p:attrName>
                                        </p:attrNameLst>
                                      </p:cBhvr>
                                      <p:tavLst>
                                        <p:tav tm="0">
                                          <p:val>
                                            <p:strVal val="#ppt_y+#ppt_h/2"/>
                                          </p:val>
                                        </p:tav>
                                        <p:tav tm="100000">
                                          <p:val>
                                            <p:strVal val="#ppt_y"/>
                                          </p:val>
                                        </p:tav>
                                      </p:tavLst>
                                    </p:anim>
                                    <p:anim calcmode="lin" valueType="num">
                                      <p:cBhvr>
                                        <p:cTn id="15" dur="2000" fill="hold"/>
                                        <p:tgtEl>
                                          <p:spTgt spid="10246"/>
                                        </p:tgtEl>
                                        <p:attrNameLst>
                                          <p:attrName>ppt_w</p:attrName>
                                        </p:attrNameLst>
                                      </p:cBhvr>
                                      <p:tavLst>
                                        <p:tav tm="0">
                                          <p:val>
                                            <p:strVal val="#ppt_w"/>
                                          </p:val>
                                        </p:tav>
                                        <p:tav tm="100000">
                                          <p:val>
                                            <p:strVal val="#ppt_w"/>
                                          </p:val>
                                        </p:tav>
                                      </p:tavLst>
                                    </p:anim>
                                    <p:anim calcmode="lin" valueType="num">
                                      <p:cBhvr>
                                        <p:cTn id="16" dur="2000" fill="hold"/>
                                        <p:tgtEl>
                                          <p:spTgt spid="102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1447800" y="609600"/>
            <a:ext cx="6096000" cy="4953000"/>
            <a:chOff x="960" y="384"/>
            <a:chExt cx="3840" cy="3120"/>
          </a:xfrm>
        </p:grpSpPr>
        <p:pic>
          <p:nvPicPr>
            <p:cNvPr id="33795" name="Picture 3" descr="CTR00011"/>
            <p:cNvPicPr>
              <a:picLocks noChangeAspect="1" noChangeArrowheads="1"/>
            </p:cNvPicPr>
            <p:nvPr/>
          </p:nvPicPr>
          <p:blipFill>
            <a:blip r:embed="rId3" cstate="print">
              <a:lum bright="40000" contrast="-58000"/>
            </a:blip>
            <a:srcRect l="4131" t="18718" r="10938" b="19617"/>
            <a:stretch>
              <a:fillRect/>
            </a:stretch>
          </p:blipFill>
          <p:spPr bwMode="auto">
            <a:xfrm>
              <a:off x="960" y="384"/>
              <a:ext cx="3840" cy="3120"/>
            </a:xfrm>
            <a:prstGeom prst="rect">
              <a:avLst/>
            </a:prstGeom>
            <a:solidFill>
              <a:srgbClr val="FFEB95"/>
            </a:solidFill>
            <a:ln w="19050">
              <a:noFill/>
              <a:miter lim="800000"/>
              <a:headEnd/>
              <a:tailEnd/>
            </a:ln>
            <a:effectLst/>
          </p:spPr>
        </p:pic>
        <p:grpSp>
          <p:nvGrpSpPr>
            <p:cNvPr id="33796" name="Group 4"/>
            <p:cNvGrpSpPr>
              <a:grpSpLocks/>
            </p:cNvGrpSpPr>
            <p:nvPr/>
          </p:nvGrpSpPr>
          <p:grpSpPr bwMode="auto">
            <a:xfrm>
              <a:off x="3456" y="1817"/>
              <a:ext cx="300" cy="1550"/>
              <a:chOff x="3456" y="1817"/>
              <a:chExt cx="300" cy="1550"/>
            </a:xfrm>
          </p:grpSpPr>
          <p:sp>
            <p:nvSpPr>
              <p:cNvPr id="33797" name="Freeform 5"/>
              <p:cNvSpPr>
                <a:spLocks/>
              </p:cNvSpPr>
              <p:nvPr/>
            </p:nvSpPr>
            <p:spPr bwMode="auto">
              <a:xfrm>
                <a:off x="3456" y="1817"/>
                <a:ext cx="265" cy="1427"/>
              </a:xfrm>
              <a:custGeom>
                <a:avLst/>
                <a:gdLst/>
                <a:ahLst/>
                <a:cxnLst>
                  <a:cxn ang="0">
                    <a:pos x="0" y="0"/>
                  </a:cxn>
                  <a:cxn ang="0">
                    <a:pos x="41" y="170"/>
                  </a:cxn>
                  <a:cxn ang="0">
                    <a:pos x="81" y="267"/>
                  </a:cxn>
                  <a:cxn ang="0">
                    <a:pos x="73" y="503"/>
                  </a:cxn>
                  <a:cxn ang="0">
                    <a:pos x="49" y="576"/>
                  </a:cxn>
                  <a:cxn ang="0">
                    <a:pos x="41" y="600"/>
                  </a:cxn>
                  <a:cxn ang="0">
                    <a:pos x="49" y="811"/>
                  </a:cxn>
                  <a:cxn ang="0">
                    <a:pos x="114" y="1054"/>
                  </a:cxn>
                  <a:cxn ang="0">
                    <a:pos x="130" y="1192"/>
                  </a:cxn>
                  <a:cxn ang="0">
                    <a:pos x="114" y="1419"/>
                  </a:cxn>
                  <a:cxn ang="0">
                    <a:pos x="122" y="1395"/>
                  </a:cxn>
                  <a:cxn ang="0">
                    <a:pos x="178" y="1330"/>
                  </a:cxn>
                  <a:cxn ang="0">
                    <a:pos x="203" y="1257"/>
                  </a:cxn>
                  <a:cxn ang="0">
                    <a:pos x="211" y="1233"/>
                  </a:cxn>
                  <a:cxn ang="0">
                    <a:pos x="243" y="908"/>
                  </a:cxn>
                  <a:cxn ang="0">
                    <a:pos x="260" y="600"/>
                  </a:cxn>
                  <a:cxn ang="0">
                    <a:pos x="227" y="308"/>
                  </a:cxn>
                  <a:cxn ang="0">
                    <a:pos x="170" y="194"/>
                  </a:cxn>
                  <a:cxn ang="0">
                    <a:pos x="138" y="146"/>
                  </a:cxn>
                  <a:cxn ang="0">
                    <a:pos x="122" y="113"/>
                  </a:cxn>
                </a:cxnLst>
                <a:rect l="0" t="0" r="r" b="b"/>
                <a:pathLst>
                  <a:path w="265" h="1427">
                    <a:moveTo>
                      <a:pt x="0" y="0"/>
                    </a:moveTo>
                    <a:cubicBezTo>
                      <a:pt x="19" y="56"/>
                      <a:pt x="26" y="113"/>
                      <a:pt x="41" y="170"/>
                    </a:cubicBezTo>
                    <a:cubicBezTo>
                      <a:pt x="51" y="209"/>
                      <a:pt x="69" y="231"/>
                      <a:pt x="81" y="267"/>
                    </a:cubicBezTo>
                    <a:cubicBezTo>
                      <a:pt x="78" y="346"/>
                      <a:pt x="80" y="425"/>
                      <a:pt x="73" y="503"/>
                    </a:cubicBezTo>
                    <a:cubicBezTo>
                      <a:pt x="71" y="529"/>
                      <a:pt x="57" y="552"/>
                      <a:pt x="49" y="576"/>
                    </a:cubicBezTo>
                    <a:cubicBezTo>
                      <a:pt x="46" y="584"/>
                      <a:pt x="41" y="600"/>
                      <a:pt x="41" y="600"/>
                    </a:cubicBezTo>
                    <a:cubicBezTo>
                      <a:pt x="44" y="670"/>
                      <a:pt x="45" y="741"/>
                      <a:pt x="49" y="811"/>
                    </a:cubicBezTo>
                    <a:cubicBezTo>
                      <a:pt x="54" y="888"/>
                      <a:pt x="97" y="977"/>
                      <a:pt x="114" y="1054"/>
                    </a:cubicBezTo>
                    <a:cubicBezTo>
                      <a:pt x="119" y="1100"/>
                      <a:pt x="130" y="1146"/>
                      <a:pt x="130" y="1192"/>
                    </a:cubicBezTo>
                    <a:cubicBezTo>
                      <a:pt x="130" y="1268"/>
                      <a:pt x="114" y="1343"/>
                      <a:pt x="114" y="1419"/>
                    </a:cubicBezTo>
                    <a:cubicBezTo>
                      <a:pt x="114" y="1427"/>
                      <a:pt x="118" y="1402"/>
                      <a:pt x="122" y="1395"/>
                    </a:cubicBezTo>
                    <a:cubicBezTo>
                      <a:pt x="150" y="1344"/>
                      <a:pt x="142" y="1354"/>
                      <a:pt x="178" y="1330"/>
                    </a:cubicBezTo>
                    <a:cubicBezTo>
                      <a:pt x="194" y="1289"/>
                      <a:pt x="183" y="1317"/>
                      <a:pt x="203" y="1257"/>
                    </a:cubicBezTo>
                    <a:cubicBezTo>
                      <a:pt x="206" y="1249"/>
                      <a:pt x="211" y="1233"/>
                      <a:pt x="211" y="1233"/>
                    </a:cubicBezTo>
                    <a:cubicBezTo>
                      <a:pt x="222" y="1125"/>
                      <a:pt x="236" y="1017"/>
                      <a:pt x="243" y="908"/>
                    </a:cubicBezTo>
                    <a:cubicBezTo>
                      <a:pt x="265" y="571"/>
                      <a:pt x="224" y="727"/>
                      <a:pt x="260" y="600"/>
                    </a:cubicBezTo>
                    <a:cubicBezTo>
                      <a:pt x="254" y="475"/>
                      <a:pt x="258" y="412"/>
                      <a:pt x="227" y="308"/>
                    </a:cubicBezTo>
                    <a:cubicBezTo>
                      <a:pt x="211" y="254"/>
                      <a:pt x="202" y="236"/>
                      <a:pt x="170" y="194"/>
                    </a:cubicBezTo>
                    <a:cubicBezTo>
                      <a:pt x="158" y="179"/>
                      <a:pt x="138" y="146"/>
                      <a:pt x="138" y="146"/>
                    </a:cubicBezTo>
                    <a:cubicBezTo>
                      <a:pt x="129" y="117"/>
                      <a:pt x="136" y="127"/>
                      <a:pt x="122" y="113"/>
                    </a:cubicBezTo>
                  </a:path>
                </a:pathLst>
              </a:custGeom>
              <a:solidFill>
                <a:srgbClr val="FFF0D3"/>
              </a:solidFill>
              <a:ln w="28575" cap="flat" cmpd="sng">
                <a:solidFill>
                  <a:srgbClr val="969696"/>
                </a:solidFill>
                <a:prstDash val="solid"/>
                <a:round/>
                <a:headEnd/>
                <a:tailEnd/>
              </a:ln>
              <a:effectLst/>
            </p:spPr>
            <p:txBody>
              <a:bodyPr/>
              <a:lstStyle/>
              <a:p>
                <a:endParaRPr lang="en-US"/>
              </a:p>
            </p:txBody>
          </p:sp>
          <p:sp>
            <p:nvSpPr>
              <p:cNvPr id="33798" name="Freeform 6"/>
              <p:cNvSpPr>
                <a:spLocks/>
              </p:cNvSpPr>
              <p:nvPr/>
            </p:nvSpPr>
            <p:spPr bwMode="auto">
              <a:xfrm>
                <a:off x="3650" y="2272"/>
                <a:ext cx="106" cy="1095"/>
              </a:xfrm>
              <a:custGeom>
                <a:avLst/>
                <a:gdLst/>
                <a:ahLst/>
                <a:cxnLst>
                  <a:cxn ang="0">
                    <a:pos x="66" y="0"/>
                  </a:cxn>
                  <a:cxn ang="0">
                    <a:pos x="106" y="357"/>
                  </a:cxn>
                  <a:cxn ang="0">
                    <a:pos x="98" y="673"/>
                  </a:cxn>
                  <a:cxn ang="0">
                    <a:pos x="90" y="811"/>
                  </a:cxn>
                  <a:cxn ang="0">
                    <a:pos x="66" y="884"/>
                  </a:cxn>
                  <a:cxn ang="0">
                    <a:pos x="49" y="1079"/>
                  </a:cxn>
                  <a:cxn ang="0">
                    <a:pos x="33" y="1030"/>
                  </a:cxn>
                  <a:cxn ang="0">
                    <a:pos x="25" y="1006"/>
                  </a:cxn>
                  <a:cxn ang="0">
                    <a:pos x="9" y="827"/>
                  </a:cxn>
                </a:cxnLst>
                <a:rect l="0" t="0" r="r" b="b"/>
                <a:pathLst>
                  <a:path w="106" h="1095">
                    <a:moveTo>
                      <a:pt x="66" y="0"/>
                    </a:moveTo>
                    <a:cubicBezTo>
                      <a:pt x="81" y="119"/>
                      <a:pt x="69" y="242"/>
                      <a:pt x="106" y="357"/>
                    </a:cubicBezTo>
                    <a:cubicBezTo>
                      <a:pt x="103" y="462"/>
                      <a:pt x="102" y="568"/>
                      <a:pt x="98" y="673"/>
                    </a:cubicBezTo>
                    <a:cubicBezTo>
                      <a:pt x="96" y="719"/>
                      <a:pt x="96" y="765"/>
                      <a:pt x="90" y="811"/>
                    </a:cubicBezTo>
                    <a:cubicBezTo>
                      <a:pt x="87" y="836"/>
                      <a:pt x="66" y="884"/>
                      <a:pt x="66" y="884"/>
                    </a:cubicBezTo>
                    <a:cubicBezTo>
                      <a:pt x="57" y="949"/>
                      <a:pt x="68" y="1016"/>
                      <a:pt x="49" y="1079"/>
                    </a:cubicBezTo>
                    <a:cubicBezTo>
                      <a:pt x="44" y="1095"/>
                      <a:pt x="38" y="1046"/>
                      <a:pt x="33" y="1030"/>
                    </a:cubicBezTo>
                    <a:cubicBezTo>
                      <a:pt x="30" y="1022"/>
                      <a:pt x="28" y="1014"/>
                      <a:pt x="25" y="1006"/>
                    </a:cubicBezTo>
                    <a:cubicBezTo>
                      <a:pt x="0" y="931"/>
                      <a:pt x="9" y="939"/>
                      <a:pt x="9" y="827"/>
                    </a:cubicBezTo>
                  </a:path>
                </a:pathLst>
              </a:custGeom>
              <a:solidFill>
                <a:srgbClr val="FFF0D3"/>
              </a:solidFill>
              <a:ln w="28575" cap="flat" cmpd="sng">
                <a:solidFill>
                  <a:srgbClr val="969696"/>
                </a:solidFill>
                <a:prstDash val="solid"/>
                <a:round/>
                <a:headEnd/>
                <a:tailEnd/>
              </a:ln>
              <a:effectLst/>
            </p:spPr>
            <p:txBody>
              <a:bodyPr/>
              <a:lstStyle/>
              <a:p>
                <a:endParaRPr lang="en-US"/>
              </a:p>
            </p:txBody>
          </p:sp>
        </p:grpSp>
      </p:grpSp>
      <p:grpSp>
        <p:nvGrpSpPr>
          <p:cNvPr id="33823" name="Group 31"/>
          <p:cNvGrpSpPr>
            <a:grpSpLocks/>
          </p:cNvGrpSpPr>
          <p:nvPr/>
        </p:nvGrpSpPr>
        <p:grpSpPr bwMode="auto">
          <a:xfrm>
            <a:off x="5791200" y="1981200"/>
            <a:ext cx="2362200" cy="2971800"/>
            <a:chOff x="3648" y="1248"/>
            <a:chExt cx="1488" cy="1872"/>
          </a:xfrm>
        </p:grpSpPr>
        <p:grpSp>
          <p:nvGrpSpPr>
            <p:cNvPr id="33824" name="Group 32"/>
            <p:cNvGrpSpPr>
              <a:grpSpLocks/>
            </p:cNvGrpSpPr>
            <p:nvPr/>
          </p:nvGrpSpPr>
          <p:grpSpPr bwMode="auto">
            <a:xfrm>
              <a:off x="4062" y="2172"/>
              <a:ext cx="612" cy="948"/>
              <a:chOff x="4110" y="2160"/>
              <a:chExt cx="612" cy="948"/>
            </a:xfrm>
          </p:grpSpPr>
          <p:sp>
            <p:nvSpPr>
              <p:cNvPr id="33825" name="Oval 33"/>
              <p:cNvSpPr>
                <a:spLocks noChangeArrowheads="1"/>
              </p:cNvSpPr>
              <p:nvPr/>
            </p:nvSpPr>
            <p:spPr bwMode="auto">
              <a:xfrm>
                <a:off x="4110" y="2171"/>
                <a:ext cx="594" cy="937"/>
              </a:xfrm>
              <a:prstGeom prst="ellipse">
                <a:avLst/>
              </a:prstGeom>
              <a:gradFill rotWithShape="0">
                <a:gsLst>
                  <a:gs pos="0">
                    <a:srgbClr val="000000"/>
                  </a:gs>
                  <a:gs pos="100000">
                    <a:srgbClr val="006600"/>
                  </a:gs>
                </a:gsLst>
                <a:lin ang="18900000" scaled="1"/>
              </a:gra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669900"/>
                </a:extrusionClr>
              </a:sp3d>
            </p:spPr>
            <p:txBody>
              <a:bodyPr wrap="none" anchor="ctr">
                <a:flatTx/>
              </a:bodyPr>
              <a:lstStyle/>
              <a:p>
                <a:pPr algn="ctr" eaLnBrk="0" hangingPunct="0">
                  <a:lnSpc>
                    <a:spcPct val="85000"/>
                  </a:lnSpc>
                </a:pPr>
                <a:endParaRPr lang="en-US">
                  <a:solidFill>
                    <a:schemeClr val="bg1"/>
                  </a:solidFill>
                  <a:effectLst>
                    <a:outerShdw blurRad="38100" dist="38100" dir="2700000" algn="tl">
                      <a:srgbClr val="808080"/>
                    </a:outerShdw>
                  </a:effectLst>
                  <a:latin typeface="Impact" pitchFamily="34" charset="0"/>
                </a:endParaRPr>
              </a:p>
              <a:p>
                <a:pPr algn="ctr" eaLnBrk="0" hangingPunct="0">
                  <a:lnSpc>
                    <a:spcPct val="80000"/>
                  </a:lnSpc>
                </a:pPr>
                <a:endParaRPr lang="en-US" sz="2400">
                  <a:solidFill>
                    <a:schemeClr val="bg1"/>
                  </a:solidFill>
                  <a:effectLst>
                    <a:outerShdw blurRad="38100" dist="38100" dir="2700000" algn="tl">
                      <a:srgbClr val="808080"/>
                    </a:outerShdw>
                  </a:effectLst>
                  <a:latin typeface="Impact" pitchFamily="34" charset="0"/>
                </a:endParaRPr>
              </a:p>
            </p:txBody>
          </p:sp>
          <p:sp>
            <p:nvSpPr>
              <p:cNvPr id="33826" name="Oval 34"/>
              <p:cNvSpPr>
                <a:spLocks noChangeArrowheads="1"/>
              </p:cNvSpPr>
              <p:nvPr/>
            </p:nvSpPr>
            <p:spPr bwMode="auto">
              <a:xfrm>
                <a:off x="4128" y="2160"/>
                <a:ext cx="594" cy="937"/>
              </a:xfrm>
              <a:prstGeom prst="ellipse">
                <a:avLst/>
              </a:prstGeom>
              <a:noFill/>
              <a:ln w="12700">
                <a:noFill/>
                <a:round/>
                <a:headEnd/>
                <a:tailEnd/>
              </a:ln>
              <a:effectLst>
                <a:outerShdw dist="28398" dir="3806097" algn="ctr" rotWithShape="0">
                  <a:schemeClr val="tx1"/>
                </a:outerShdw>
              </a:effectLst>
            </p:spPr>
            <p:txBody>
              <a:bodyPr wrap="none" anchor="ctr"/>
              <a:lstStyle/>
              <a:p>
                <a:pPr algn="ctr" eaLnBrk="0" hangingPunct="0">
                  <a:lnSpc>
                    <a:spcPct val="85000"/>
                  </a:lnSpc>
                </a:pPr>
                <a:endParaRPr lang="en-US">
                  <a:solidFill>
                    <a:schemeClr val="bg1"/>
                  </a:solidFill>
                  <a:latin typeface="Impact" pitchFamily="34" charset="0"/>
                </a:endParaRP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self</a:t>
                </a:r>
              </a:p>
            </p:txBody>
          </p:sp>
        </p:grpSp>
        <p:sp>
          <p:nvSpPr>
            <p:cNvPr id="33827" name="Oval 35"/>
            <p:cNvSpPr>
              <a:spLocks noChangeArrowheads="1"/>
            </p:cNvSpPr>
            <p:nvPr/>
          </p:nvSpPr>
          <p:spPr bwMode="auto">
            <a:xfrm>
              <a:off x="4032" y="1248"/>
              <a:ext cx="594" cy="937"/>
            </a:xfrm>
            <a:prstGeom prst="ellipse">
              <a:avLst/>
            </a:prstGeom>
            <a:gradFill rotWithShape="0">
              <a:gsLst>
                <a:gs pos="0">
                  <a:srgbClr val="5F5F5F"/>
                </a:gs>
                <a:gs pos="50000">
                  <a:schemeClr val="tx1"/>
                </a:gs>
                <a:gs pos="100000">
                  <a:srgbClr val="5F5F5F"/>
                </a:gs>
              </a:gsLst>
              <a:lin ang="2700000" scaled="1"/>
            </a:gradFill>
            <a:ln w="12700">
              <a:round/>
              <a:headEnd/>
              <a:tailEnd/>
            </a:ln>
            <a:effectLst/>
            <a:scene3d>
              <a:camera prst="legacyObliqueRight"/>
              <a:lightRig rig="legacyFlat3" dir="t"/>
            </a:scene3d>
            <a:sp3d extrusionH="163500" prstMaterial="legacyMatte">
              <a:bevelT w="13500" h="13500" prst="angle"/>
              <a:bevelB w="13500" h="13500" prst="angle"/>
              <a:extrusionClr>
                <a:schemeClr val="folHlink"/>
              </a:extrusionClr>
            </a:sp3d>
          </p:spPr>
          <p:txBody>
            <a:bodyPr wrap="none" anchor="ctr">
              <a:flatTx/>
            </a:bodyPr>
            <a:lstStyle/>
            <a:p>
              <a:pPr algn="ctr" eaLnBrk="0" hangingPunct="0">
                <a:lnSpc>
                  <a:spcPct val="85000"/>
                </a:lnSpc>
              </a:pPr>
              <a:endParaRPr lang="en-US" sz="1200">
                <a:solidFill>
                  <a:srgbClr val="800080"/>
                </a:solidFill>
                <a:latin typeface="Impact" pitchFamily="34" charset="0"/>
              </a:endParaRPr>
            </a:p>
            <a:p>
              <a:pPr algn="ctr" eaLnBrk="0" hangingPunct="0">
                <a:lnSpc>
                  <a:spcPct val="85000"/>
                </a:lnSpc>
              </a:pPr>
              <a:r>
                <a:rPr lang="en-US" sz="3000">
                  <a:solidFill>
                    <a:schemeClr val="bg1"/>
                  </a:solidFill>
                  <a:latin typeface="Impact" pitchFamily="34" charset="0"/>
                </a:rPr>
                <a:t>Spirit</a:t>
              </a:r>
            </a:p>
            <a:p>
              <a:pPr algn="ctr" eaLnBrk="0" hangingPunct="0">
                <a:lnSpc>
                  <a:spcPct val="85000"/>
                </a:lnSpc>
              </a:pPr>
              <a:r>
                <a:rPr lang="en-US" sz="3000">
                  <a:solidFill>
                    <a:schemeClr val="bg1"/>
                  </a:solidFill>
                  <a:latin typeface="Impact" pitchFamily="34" charset="0"/>
                </a:rPr>
                <a:t>self</a:t>
              </a:r>
            </a:p>
          </p:txBody>
        </p:sp>
        <p:sp>
          <p:nvSpPr>
            <p:cNvPr id="33828" name="Rectangle 36"/>
            <p:cNvSpPr>
              <a:spLocks noChangeArrowheads="1"/>
            </p:cNvSpPr>
            <p:nvPr/>
          </p:nvSpPr>
          <p:spPr bwMode="auto">
            <a:xfrm>
              <a:off x="3648" y="1994"/>
              <a:ext cx="1488" cy="250"/>
            </a:xfrm>
            <a:prstGeom prst="rect">
              <a:avLst/>
            </a:prstGeom>
            <a:noFill/>
            <a:ln w="57150">
              <a:noFill/>
              <a:miter lim="800000"/>
              <a:headEnd/>
              <a:tailEnd/>
            </a:ln>
            <a:effectLst/>
          </p:spPr>
          <p:txBody>
            <a:bodyPr>
              <a:spAutoFit/>
            </a:bodyPr>
            <a:lstStyle/>
            <a:p>
              <a:pPr eaLnBrk="0" hangingPunct="0"/>
              <a:r>
                <a:rPr lang="en-US" sz="2000" b="1">
                  <a:latin typeface="Latin Wide" pitchFamily="2" charset="0"/>
                </a:rPr>
                <a:t>________________</a:t>
              </a:r>
            </a:p>
          </p:txBody>
        </p:sp>
        <p:grpSp>
          <p:nvGrpSpPr>
            <p:cNvPr id="33829" name="Group 37"/>
            <p:cNvGrpSpPr>
              <a:grpSpLocks/>
            </p:cNvGrpSpPr>
            <p:nvPr/>
          </p:nvGrpSpPr>
          <p:grpSpPr bwMode="auto">
            <a:xfrm>
              <a:off x="3840" y="1764"/>
              <a:ext cx="1027" cy="860"/>
              <a:chOff x="3888" y="1764"/>
              <a:chExt cx="1027" cy="860"/>
            </a:xfrm>
          </p:grpSpPr>
          <p:sp>
            <p:nvSpPr>
              <p:cNvPr id="33830" name="AutoShape 38"/>
              <p:cNvSpPr>
                <a:spLocks noChangeArrowheads="1"/>
              </p:cNvSpPr>
              <p:nvPr/>
            </p:nvSpPr>
            <p:spPr bwMode="auto">
              <a:xfrm>
                <a:off x="4736" y="1820"/>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31" name="AutoShape 39"/>
              <p:cNvSpPr>
                <a:spLocks noChangeArrowheads="1"/>
              </p:cNvSpPr>
              <p:nvPr/>
            </p:nvSpPr>
            <p:spPr bwMode="auto">
              <a:xfrm rot="-10800000">
                <a:off x="3888" y="1764"/>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32" name="AutoShape 40"/>
              <p:cNvSpPr>
                <a:spLocks noChangeArrowheads="1"/>
              </p:cNvSpPr>
              <p:nvPr/>
            </p:nvSpPr>
            <p:spPr bwMode="auto">
              <a:xfrm>
                <a:off x="4736" y="1820"/>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33" name="AutoShape 41"/>
              <p:cNvSpPr>
                <a:spLocks noChangeArrowheads="1"/>
              </p:cNvSpPr>
              <p:nvPr/>
            </p:nvSpPr>
            <p:spPr bwMode="auto">
              <a:xfrm rot="-10800000">
                <a:off x="3888" y="1764"/>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34" name="AutoShape 42"/>
              <p:cNvSpPr>
                <a:spLocks noChangeArrowheads="1"/>
              </p:cNvSpPr>
              <p:nvPr/>
            </p:nvSpPr>
            <p:spPr bwMode="auto">
              <a:xfrm>
                <a:off x="4736" y="1820"/>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35" name="AutoShape 43"/>
              <p:cNvSpPr>
                <a:spLocks noChangeArrowheads="1"/>
              </p:cNvSpPr>
              <p:nvPr/>
            </p:nvSpPr>
            <p:spPr bwMode="auto">
              <a:xfrm rot="-10800000">
                <a:off x="3888" y="1764"/>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grpSp>
      <p:sp>
        <p:nvSpPr>
          <p:cNvPr id="33836" name="WordArt 44"/>
          <p:cNvSpPr>
            <a:spLocks noChangeArrowheads="1" noChangeShapeType="1" noTextEdit="1"/>
          </p:cNvSpPr>
          <p:nvPr/>
        </p:nvSpPr>
        <p:spPr bwMode="auto">
          <a:xfrm>
            <a:off x="3048000" y="3733800"/>
            <a:ext cx="2895600" cy="457200"/>
          </a:xfrm>
          <a:prstGeom prst="rect">
            <a:avLst/>
          </a:prstGeom>
        </p:spPr>
        <p:txBody>
          <a:bodyPr wrap="none" fromWordArt="1">
            <a:prstTxWarp prst="textFadeUp">
              <a:avLst>
                <a:gd name="adj" fmla="val 9991"/>
              </a:avLst>
            </a:prstTxWarp>
          </a:bodyPr>
          <a:lstStyle/>
          <a:p>
            <a:pPr algn="ctr"/>
            <a:r>
              <a:rPr lang="en-US" sz="3600" kern="10" dirty="0">
                <a:ln w="28575">
                  <a:solidFill>
                    <a:srgbClr val="000000"/>
                  </a:solidFill>
                  <a:round/>
                  <a:headEnd/>
                  <a:tailEnd/>
                </a:ln>
                <a:gradFill rotWithShape="0">
                  <a:gsLst>
                    <a:gs pos="0">
                      <a:srgbClr val="520402"/>
                    </a:gs>
                    <a:gs pos="100000">
                      <a:srgbClr val="FFCC00"/>
                    </a:gs>
                  </a:gsLst>
                  <a:lin ang="5400000" scaled="1"/>
                </a:gradFill>
                <a:effectLst>
                  <a:outerShdw dist="35921" dir="2700000" sy="50000" rotWithShape="0">
                    <a:srgbClr val="4B3307"/>
                  </a:outerShdw>
                </a:effectLst>
                <a:latin typeface="Arial Black"/>
              </a:rPr>
              <a:t>Resurrection</a:t>
            </a:r>
          </a:p>
        </p:txBody>
      </p:sp>
      <p:sp>
        <p:nvSpPr>
          <p:cNvPr id="33800" name="Rectangle 8"/>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3837" name="Group 45"/>
          <p:cNvGrpSpPr>
            <a:grpSpLocks/>
          </p:cNvGrpSpPr>
          <p:nvPr/>
        </p:nvGrpSpPr>
        <p:grpSpPr bwMode="auto">
          <a:xfrm>
            <a:off x="838200" y="5435600"/>
            <a:ext cx="7543800" cy="1117600"/>
            <a:chOff x="528" y="3424"/>
            <a:chExt cx="4752" cy="704"/>
          </a:xfrm>
        </p:grpSpPr>
        <p:sp>
          <p:nvSpPr>
            <p:cNvPr id="33802" name="Text Box 10"/>
            <p:cNvSpPr txBox="1">
              <a:spLocks noChangeArrowheads="1"/>
            </p:cNvSpPr>
            <p:nvPr/>
          </p:nvSpPr>
          <p:spPr bwMode="auto">
            <a:xfrm>
              <a:off x="769" y="3431"/>
              <a:ext cx="4511" cy="697"/>
            </a:xfrm>
            <a:prstGeom prst="rect">
              <a:avLst/>
            </a:prstGeom>
            <a:noFill/>
            <a:ln w="9525">
              <a:noFill/>
              <a:miter lim="800000"/>
              <a:headEnd/>
              <a:tailEnd/>
            </a:ln>
            <a:effectLst/>
          </p:spPr>
          <p:txBody>
            <a:bodyPr>
              <a:spAutoFit/>
            </a:bodyPr>
            <a:lstStyle/>
            <a:p>
              <a:pPr eaLnBrk="0" hangingPunct="0">
                <a:lnSpc>
                  <a:spcPct val="85000"/>
                </a:lnSpc>
              </a:pPr>
              <a:r>
                <a:rPr lang="en-US" sz="2600" b="1" dirty="0">
                  <a:solidFill>
                    <a:schemeClr val="bg1"/>
                  </a:solidFill>
                  <a:latin typeface="Arial Narrow" pitchFamily="34" charset="0"/>
                </a:rPr>
                <a:t>Likewise, no significant </a:t>
              </a:r>
              <a:r>
                <a:rPr lang="en-US" sz="2600" b="1" u="sng" dirty="0">
                  <a:solidFill>
                    <a:schemeClr val="bg1"/>
                  </a:solidFill>
                  <a:latin typeface="Arial Narrow" pitchFamily="34" charset="0"/>
                </a:rPr>
                <a:t>external changes</a:t>
              </a:r>
              <a:r>
                <a:rPr lang="en-US" sz="2600" b="1" dirty="0">
                  <a:solidFill>
                    <a:schemeClr val="bg1"/>
                  </a:solidFill>
                  <a:latin typeface="Arial Narrow" pitchFamily="34" charset="0"/>
                </a:rPr>
                <a:t> should be expected to take place in </a:t>
              </a:r>
              <a:r>
                <a:rPr lang="en-US" sz="2600" b="1" u="sng" dirty="0">
                  <a:solidFill>
                    <a:schemeClr val="bg1"/>
                  </a:solidFill>
                  <a:latin typeface="Arial Narrow" pitchFamily="34" charset="0"/>
                </a:rPr>
                <a:t>fallen people</a:t>
              </a:r>
              <a:r>
                <a:rPr lang="en-US" sz="2600" b="1" dirty="0">
                  <a:solidFill>
                    <a:schemeClr val="bg1"/>
                  </a:solidFill>
                  <a:latin typeface="Arial Narrow" pitchFamily="34" charset="0"/>
                </a:rPr>
                <a:t> when they are </a:t>
              </a:r>
              <a:r>
                <a:rPr lang="en-US" sz="2600" b="1" u="sng" dirty="0">
                  <a:solidFill>
                    <a:schemeClr val="bg1"/>
                  </a:solidFill>
                  <a:latin typeface="Arial Narrow" pitchFamily="34" charset="0"/>
                </a:rPr>
                <a:t>resurrected</a:t>
              </a:r>
              <a:r>
                <a:rPr lang="en-US" sz="2600" b="1" dirty="0">
                  <a:solidFill>
                    <a:schemeClr val="bg1"/>
                  </a:solidFill>
                  <a:latin typeface="Arial Narrow" pitchFamily="34" charset="0"/>
                </a:rPr>
                <a:t> to the state prior to the Fall.</a:t>
              </a:r>
              <a:endParaRPr lang="en-US" sz="2600" dirty="0">
                <a:solidFill>
                  <a:schemeClr val="bg1"/>
                </a:solidFill>
                <a:latin typeface="Arial Narrow" pitchFamily="34" charset="0"/>
              </a:endParaRPr>
            </a:p>
          </p:txBody>
        </p:sp>
        <p:sp>
          <p:nvSpPr>
            <p:cNvPr id="33803" name="Text Box 11"/>
            <p:cNvSpPr txBox="1">
              <a:spLocks noChangeArrowheads="1"/>
            </p:cNvSpPr>
            <p:nvPr/>
          </p:nvSpPr>
          <p:spPr bwMode="auto">
            <a:xfrm>
              <a:off x="528" y="3424"/>
              <a:ext cx="184"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3804" name="AutoShape 12"/>
          <p:cNvSpPr>
            <a:spLocks noChangeArrowheads="1"/>
          </p:cNvSpPr>
          <p:nvPr/>
        </p:nvSpPr>
        <p:spPr bwMode="auto">
          <a:xfrm rot="-5400000">
            <a:off x="4397375" y="2187575"/>
            <a:ext cx="196850" cy="2133600"/>
          </a:xfrm>
          <a:prstGeom prst="downArrow">
            <a:avLst>
              <a:gd name="adj1" fmla="val 45843"/>
              <a:gd name="adj2" fmla="val 243319"/>
            </a:avLst>
          </a:prstGeom>
          <a:gradFill rotWithShape="0">
            <a:gsLst>
              <a:gs pos="0">
                <a:schemeClr val="bg1"/>
              </a:gs>
              <a:gs pos="100000">
                <a:srgbClr val="660033"/>
              </a:gs>
            </a:gsLst>
            <a:lin ang="0" scaled="1"/>
          </a:gradFill>
          <a:ln w="38100">
            <a:solidFill>
              <a:srgbClr val="800080"/>
            </a:solidFill>
            <a:miter lim="800000"/>
            <a:headEnd/>
            <a:tailEnd/>
          </a:ln>
          <a:effectLst/>
        </p:spPr>
        <p:txBody>
          <a:bodyPr wrap="none" anchor="ctr"/>
          <a:lstStyle/>
          <a:p>
            <a:endParaRPr lang="en-US"/>
          </a:p>
        </p:txBody>
      </p:sp>
      <p:sp>
        <p:nvSpPr>
          <p:cNvPr id="33805" name="Rectangle 13"/>
          <p:cNvSpPr>
            <a:spLocks noChangeArrowheads="1"/>
          </p:cNvSpPr>
          <p:nvPr/>
        </p:nvSpPr>
        <p:spPr bwMode="auto">
          <a:xfrm>
            <a:off x="3886200" y="2590800"/>
            <a:ext cx="1219200" cy="701675"/>
          </a:xfrm>
          <a:prstGeom prst="rect">
            <a:avLst/>
          </a:prstGeom>
          <a:noFill/>
          <a:ln w="19050">
            <a:noFill/>
            <a:miter lim="800000"/>
            <a:headEnd/>
            <a:tailEnd/>
          </a:ln>
          <a:effectLst>
            <a:outerShdw dist="35921" dir="2700000" algn="ctr" rotWithShape="0">
              <a:srgbClr val="C0C0C0"/>
            </a:outerShdw>
          </a:effectLst>
        </p:spPr>
        <p:txBody>
          <a:bodyPr>
            <a:spAutoFit/>
          </a:bodyPr>
          <a:lstStyle/>
          <a:p>
            <a:pPr algn="ctr" eaLnBrk="0" hangingPunct="0"/>
            <a:r>
              <a:rPr lang="en-US" sz="4000">
                <a:solidFill>
                  <a:srgbClr val="660033"/>
                </a:solidFill>
                <a:latin typeface="Arial Black" pitchFamily="34" charset="0"/>
              </a:rPr>
              <a:t>Fall</a:t>
            </a:r>
          </a:p>
        </p:txBody>
      </p:sp>
      <p:sp>
        <p:nvSpPr>
          <p:cNvPr id="33806" name="AutoShape 14"/>
          <p:cNvSpPr>
            <a:spLocks noChangeArrowheads="1"/>
          </p:cNvSpPr>
          <p:nvPr/>
        </p:nvSpPr>
        <p:spPr bwMode="auto">
          <a:xfrm rot="5400000" flipH="1">
            <a:off x="4397375" y="2536825"/>
            <a:ext cx="196850" cy="2133600"/>
          </a:xfrm>
          <a:prstGeom prst="downArrow">
            <a:avLst>
              <a:gd name="adj1" fmla="val 45843"/>
              <a:gd name="adj2" fmla="val 243319"/>
            </a:avLst>
          </a:prstGeom>
          <a:gradFill rotWithShape="0">
            <a:gsLst>
              <a:gs pos="0">
                <a:srgbClr val="CC9900"/>
              </a:gs>
              <a:gs pos="100000">
                <a:srgbClr val="660033"/>
              </a:gs>
            </a:gsLst>
            <a:lin ang="0" scaled="1"/>
          </a:gradFill>
          <a:ln w="38100">
            <a:solidFill>
              <a:srgbClr val="800000"/>
            </a:solidFill>
            <a:miter lim="800000"/>
            <a:headEnd/>
            <a:tailEnd/>
          </a:ln>
          <a:effectLst/>
        </p:spPr>
        <p:txBody>
          <a:bodyPr wrap="none" anchor="ctr"/>
          <a:lstStyle/>
          <a:p>
            <a:endParaRPr lang="en-US"/>
          </a:p>
        </p:txBody>
      </p:sp>
      <p:grpSp>
        <p:nvGrpSpPr>
          <p:cNvPr id="33807" name="Group 15"/>
          <p:cNvGrpSpPr>
            <a:grpSpLocks/>
          </p:cNvGrpSpPr>
          <p:nvPr/>
        </p:nvGrpSpPr>
        <p:grpSpPr bwMode="auto">
          <a:xfrm>
            <a:off x="990600" y="1995488"/>
            <a:ext cx="2362200" cy="2938462"/>
            <a:chOff x="672" y="1257"/>
            <a:chExt cx="1488" cy="1851"/>
          </a:xfrm>
        </p:grpSpPr>
        <p:sp>
          <p:nvSpPr>
            <p:cNvPr id="33808" name="Oval 16"/>
            <p:cNvSpPr>
              <a:spLocks noChangeArrowheads="1"/>
            </p:cNvSpPr>
            <p:nvPr/>
          </p:nvSpPr>
          <p:spPr bwMode="auto">
            <a:xfrm>
              <a:off x="1097" y="2171"/>
              <a:ext cx="594" cy="937"/>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self</a:t>
              </a:r>
            </a:p>
          </p:txBody>
        </p:sp>
        <p:sp>
          <p:nvSpPr>
            <p:cNvPr id="33809" name="Rectangle 17"/>
            <p:cNvSpPr>
              <a:spLocks noChangeArrowheads="1"/>
            </p:cNvSpPr>
            <p:nvPr/>
          </p:nvSpPr>
          <p:spPr bwMode="auto">
            <a:xfrm>
              <a:off x="672" y="2006"/>
              <a:ext cx="1488" cy="250"/>
            </a:xfrm>
            <a:prstGeom prst="rect">
              <a:avLst/>
            </a:prstGeom>
            <a:noFill/>
            <a:ln w="57150">
              <a:noFill/>
              <a:miter lim="800000"/>
              <a:headEnd/>
              <a:tailEnd/>
            </a:ln>
            <a:effectLst/>
          </p:spPr>
          <p:txBody>
            <a:bodyPr>
              <a:spAutoFit/>
            </a:bodyPr>
            <a:lstStyle/>
            <a:p>
              <a:pPr eaLnBrk="0" hangingPunct="0"/>
              <a:r>
                <a:rPr lang="en-US" sz="2000" b="1">
                  <a:latin typeface="Latin Wide" pitchFamily="2" charset="0"/>
                </a:rPr>
                <a:t>________________</a:t>
              </a:r>
            </a:p>
          </p:txBody>
        </p:sp>
        <p:grpSp>
          <p:nvGrpSpPr>
            <p:cNvPr id="33810" name="Group 18"/>
            <p:cNvGrpSpPr>
              <a:grpSpLocks/>
            </p:cNvGrpSpPr>
            <p:nvPr/>
          </p:nvGrpSpPr>
          <p:grpSpPr bwMode="auto">
            <a:xfrm>
              <a:off x="864" y="1772"/>
              <a:ext cx="1027" cy="860"/>
              <a:chOff x="432" y="1824"/>
              <a:chExt cx="1163" cy="881"/>
            </a:xfrm>
          </p:grpSpPr>
          <p:sp>
            <p:nvSpPr>
              <p:cNvPr id="33811" name="AutoShape 19"/>
              <p:cNvSpPr>
                <a:spLocks noChangeArrowheads="1"/>
              </p:cNvSpPr>
              <p:nvPr/>
            </p:nvSpPr>
            <p:spPr bwMode="auto">
              <a:xfrm>
                <a:off x="1392" y="188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12" name="AutoShape 20"/>
              <p:cNvSpPr>
                <a:spLocks noChangeArrowheads="1"/>
              </p:cNvSpPr>
              <p:nvPr/>
            </p:nvSpPr>
            <p:spPr bwMode="auto">
              <a:xfrm rot="-10800000">
                <a:off x="432" y="182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13" name="AutoShape 21"/>
              <p:cNvSpPr>
                <a:spLocks noChangeArrowheads="1"/>
              </p:cNvSpPr>
              <p:nvPr/>
            </p:nvSpPr>
            <p:spPr bwMode="auto">
              <a:xfrm>
                <a:off x="1392" y="188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14" name="AutoShape 22"/>
              <p:cNvSpPr>
                <a:spLocks noChangeArrowheads="1"/>
              </p:cNvSpPr>
              <p:nvPr/>
            </p:nvSpPr>
            <p:spPr bwMode="auto">
              <a:xfrm rot="-10800000">
                <a:off x="432" y="182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15" name="AutoShape 23"/>
              <p:cNvSpPr>
                <a:spLocks noChangeArrowheads="1"/>
              </p:cNvSpPr>
              <p:nvPr/>
            </p:nvSpPr>
            <p:spPr bwMode="auto">
              <a:xfrm>
                <a:off x="1392" y="188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3816" name="AutoShape 24"/>
              <p:cNvSpPr>
                <a:spLocks noChangeArrowheads="1"/>
              </p:cNvSpPr>
              <p:nvPr/>
            </p:nvSpPr>
            <p:spPr bwMode="auto">
              <a:xfrm rot="-10800000">
                <a:off x="432" y="182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sp>
          <p:nvSpPr>
            <p:cNvPr id="33817" name="Oval 25"/>
            <p:cNvSpPr>
              <a:spLocks noChangeArrowheads="1"/>
            </p:cNvSpPr>
            <p:nvPr/>
          </p:nvSpPr>
          <p:spPr bwMode="auto">
            <a:xfrm>
              <a:off x="1097" y="1257"/>
              <a:ext cx="594" cy="937"/>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Left"/>
              <a:lightRig rig="legacyHarsh3" dir="t"/>
            </a:scene3d>
            <a:sp3d extrusionH="163500" prstMaterial="legacyMatte">
              <a:bevelT w="13500" h="13500" prst="angle"/>
              <a:bevelB w="13500" h="13500" prst="angle"/>
              <a:extrusionClr>
                <a:srgbClr val="E0C0A0"/>
              </a:extrusionClr>
            </a:sp3d>
          </p:spPr>
          <p:txBody>
            <a:bodyPr wrap="none" anchor="ctr">
              <a:flatTx/>
            </a:bodyPr>
            <a:lstStyle/>
            <a:p>
              <a:pPr algn="ctr" eaLnBrk="0" hangingPunct="0">
                <a:lnSpc>
                  <a:spcPct val="85000"/>
                </a:lnSpc>
              </a:pPr>
              <a:endParaRPr lang="en-US" sz="800">
                <a:solidFill>
                  <a:srgbClr val="660066"/>
                </a:solidFill>
                <a:effectLst>
                  <a:outerShdw blurRad="38100" dist="38100" dir="2700000" algn="tl">
                    <a:srgbClr val="000000"/>
                  </a:outerShdw>
                </a:effectLst>
                <a:latin typeface="Impact" pitchFamily="34" charset="0"/>
              </a:endParaRPr>
            </a:p>
            <a:p>
              <a:pPr algn="ctr" eaLnBrk="0" hangingPunct="0">
                <a:lnSpc>
                  <a:spcPct val="85000"/>
                </a:lnSpc>
              </a:pPr>
              <a:r>
                <a:rPr lang="en-US" sz="3000">
                  <a:solidFill>
                    <a:srgbClr val="660066"/>
                  </a:solidFill>
                  <a:latin typeface="Impact" pitchFamily="34" charset="0"/>
                </a:rPr>
                <a:t>Spirit</a:t>
              </a:r>
            </a:p>
            <a:p>
              <a:pPr algn="ctr" eaLnBrk="0" hangingPunct="0">
                <a:lnSpc>
                  <a:spcPct val="85000"/>
                </a:lnSpc>
              </a:pPr>
              <a:r>
                <a:rPr lang="en-US" sz="3000">
                  <a:solidFill>
                    <a:srgbClr val="660066"/>
                  </a:solidFill>
                  <a:latin typeface="Impact" pitchFamily="34" charset="0"/>
                </a:rPr>
                <a:t>self</a:t>
              </a:r>
            </a:p>
          </p:txBody>
        </p:sp>
      </p:grpSp>
      <p:sp>
        <p:nvSpPr>
          <p:cNvPr id="33820" name="AutoShape 28"/>
          <p:cNvSpPr>
            <a:spLocks noChangeArrowheads="1"/>
          </p:cNvSpPr>
          <p:nvPr/>
        </p:nvSpPr>
        <p:spPr bwMode="auto">
          <a:xfrm>
            <a:off x="3429000" y="4343400"/>
            <a:ext cx="2133600" cy="838200"/>
          </a:xfrm>
          <a:prstGeom prst="roundRect">
            <a:avLst>
              <a:gd name="adj" fmla="val 16667"/>
            </a:avLst>
          </a:prstGeom>
          <a:gradFill rotWithShape="0">
            <a:gsLst>
              <a:gs pos="0">
                <a:srgbClr val="663300">
                  <a:alpha val="80000"/>
                </a:srgbClr>
              </a:gs>
              <a:gs pos="100000">
                <a:srgbClr val="800000">
                  <a:alpha val="90000"/>
                </a:srgbClr>
              </a:gs>
            </a:gsLst>
            <a:path path="shape">
              <a:fillToRect l="50000" t="50000" r="50000" b="50000"/>
            </a:path>
          </a:gradFill>
          <a:ln w="38100">
            <a:noFill/>
            <a:round/>
            <a:headEnd/>
            <a:tailEnd/>
          </a:ln>
          <a:effectLst/>
        </p:spPr>
        <p:txBody>
          <a:bodyPr wrap="none" anchor="ctr"/>
          <a:lstStyle/>
          <a:p>
            <a:endParaRPr lang="en-US"/>
          </a:p>
        </p:txBody>
      </p:sp>
      <p:sp>
        <p:nvSpPr>
          <p:cNvPr id="33821" name="Rectangle 29"/>
          <p:cNvSpPr>
            <a:spLocks noChangeArrowheads="1"/>
          </p:cNvSpPr>
          <p:nvPr/>
        </p:nvSpPr>
        <p:spPr bwMode="auto">
          <a:xfrm>
            <a:off x="3448050" y="4429125"/>
            <a:ext cx="2095500" cy="676275"/>
          </a:xfrm>
          <a:prstGeom prst="rect">
            <a:avLst/>
          </a:prstGeom>
          <a:noFill/>
          <a:ln w="19050">
            <a:noFill/>
            <a:miter lim="800000"/>
            <a:headEnd/>
            <a:tailEnd/>
          </a:ln>
          <a:effectLst>
            <a:outerShdw dist="35921" dir="2700000" algn="ctr" rotWithShape="0">
              <a:schemeClr val="tx1"/>
            </a:outerShdw>
          </a:effectLst>
        </p:spPr>
        <p:txBody>
          <a:bodyPr wrap="none" anchor="ctr"/>
          <a:lstStyle/>
          <a:p>
            <a:pPr algn="ctr" eaLnBrk="0" hangingPunct="0">
              <a:lnSpc>
                <a:spcPct val="75000"/>
              </a:lnSpc>
            </a:pPr>
            <a:endParaRPr lang="en-US" sz="600" dirty="0">
              <a:solidFill>
                <a:schemeClr val="bg1"/>
              </a:solidFill>
              <a:latin typeface="Impact" pitchFamily="34" charset="0"/>
            </a:endParaRPr>
          </a:p>
          <a:p>
            <a:pPr algn="ctr" eaLnBrk="0" hangingPunct="0">
              <a:lnSpc>
                <a:spcPct val="75000"/>
              </a:lnSpc>
            </a:pPr>
            <a:r>
              <a:rPr lang="en-US" sz="3200" dirty="0">
                <a:solidFill>
                  <a:schemeClr val="bg1"/>
                </a:solidFill>
                <a:latin typeface="Impact" pitchFamily="34" charset="0"/>
              </a:rPr>
              <a:t>No external</a:t>
            </a:r>
          </a:p>
          <a:p>
            <a:pPr algn="ctr" eaLnBrk="0" hangingPunct="0">
              <a:lnSpc>
                <a:spcPct val="75000"/>
              </a:lnSpc>
            </a:pPr>
            <a:r>
              <a:rPr lang="en-US" sz="3200" dirty="0">
                <a:solidFill>
                  <a:schemeClr val="bg1"/>
                </a:solidFill>
                <a:latin typeface="Impact" pitchFamily="34" charset="0"/>
              </a:rPr>
              <a:t>change</a:t>
            </a:r>
          </a:p>
        </p:txBody>
      </p:sp>
      <p:sp>
        <p:nvSpPr>
          <p:cNvPr id="42" name="Text Box 12"/>
          <p:cNvSpPr txBox="1">
            <a:spLocks noChangeArrowheads="1"/>
          </p:cNvSpPr>
          <p:nvPr/>
        </p:nvSpPr>
        <p:spPr bwMode="auto">
          <a:xfrm>
            <a:off x="228600" y="76200"/>
            <a:ext cx="8915400" cy="558800"/>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3600" dirty="0" smtClean="0">
                <a:solidFill>
                  <a:srgbClr val="000099"/>
                </a:solidFill>
                <a:latin typeface="Haettenschweiler" pitchFamily="34" charset="0"/>
              </a:rPr>
              <a:t>1.4  </a:t>
            </a:r>
            <a:r>
              <a:rPr lang="en-US" sz="3600" dirty="0">
                <a:solidFill>
                  <a:srgbClr val="000099"/>
                </a:solidFill>
                <a:latin typeface="Haettenschweiler" pitchFamily="34" charset="0"/>
              </a:rPr>
              <a:t>What Changes Does Resurrection Cause in Human Beings?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837"/>
                                        </p:tgtEl>
                                        <p:attrNameLst>
                                          <p:attrName>style.visibility</p:attrName>
                                        </p:attrNameLst>
                                      </p:cBhvr>
                                      <p:to>
                                        <p:strVal val="visible"/>
                                      </p:to>
                                    </p:set>
                                    <p:animEffect transition="in" filter="barn(outVertical)">
                                      <p:cBhvr>
                                        <p:cTn id="7" dur="500"/>
                                        <p:tgtEl>
                                          <p:spTgt spid="338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20"/>
                                        </p:tgtEl>
                                        <p:attrNameLst>
                                          <p:attrName>style.visibility</p:attrName>
                                        </p:attrNameLst>
                                      </p:cBhvr>
                                      <p:to>
                                        <p:strVal val="visible"/>
                                      </p:to>
                                    </p:set>
                                    <p:animEffect transition="in" filter="fade">
                                      <p:cBhvr>
                                        <p:cTn id="12" dur="1000"/>
                                        <p:tgtEl>
                                          <p:spTgt spid="33820"/>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3821"/>
                                        </p:tgtEl>
                                        <p:attrNameLst>
                                          <p:attrName>style.visibility</p:attrName>
                                        </p:attrNameLst>
                                      </p:cBhvr>
                                      <p:to>
                                        <p:strVal val="visible"/>
                                      </p:to>
                                    </p:set>
                                    <p:anim calcmode="lin" valueType="num">
                                      <p:cBhvr>
                                        <p:cTn id="15" dur="1000" fill="hold"/>
                                        <p:tgtEl>
                                          <p:spTgt spid="33821"/>
                                        </p:tgtEl>
                                        <p:attrNameLst>
                                          <p:attrName>ppt_w</p:attrName>
                                        </p:attrNameLst>
                                      </p:cBhvr>
                                      <p:tavLst>
                                        <p:tav tm="0">
                                          <p:val>
                                            <p:strVal val="#ppt_w*0.70"/>
                                          </p:val>
                                        </p:tav>
                                        <p:tav tm="100000">
                                          <p:val>
                                            <p:strVal val="#ppt_w"/>
                                          </p:val>
                                        </p:tav>
                                      </p:tavLst>
                                    </p:anim>
                                    <p:anim calcmode="lin" valueType="num">
                                      <p:cBhvr>
                                        <p:cTn id="16" dur="1000" fill="hold"/>
                                        <p:tgtEl>
                                          <p:spTgt spid="33821"/>
                                        </p:tgtEl>
                                        <p:attrNameLst>
                                          <p:attrName>ppt_h</p:attrName>
                                        </p:attrNameLst>
                                      </p:cBhvr>
                                      <p:tavLst>
                                        <p:tav tm="0">
                                          <p:val>
                                            <p:strVal val="#ppt_h"/>
                                          </p:val>
                                        </p:tav>
                                        <p:tav tm="100000">
                                          <p:val>
                                            <p:strVal val="#ppt_h"/>
                                          </p:val>
                                        </p:tav>
                                      </p:tavLst>
                                    </p:anim>
                                    <p:animEffect transition="in" filter="fade">
                                      <p:cBhvr>
                                        <p:cTn id="17" dur="1000"/>
                                        <p:tgtEl>
                                          <p:spTgt spid="338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23"/>
                                        </p:tgtEl>
                                        <p:attrNameLst>
                                          <p:attrName>style.visibility</p:attrName>
                                        </p:attrNameLst>
                                      </p:cBhvr>
                                      <p:to>
                                        <p:strVal val="visible"/>
                                      </p:to>
                                    </p:set>
                                    <p:animEffect transition="in" filter="fade">
                                      <p:cBhvr>
                                        <p:cTn id="22" dur="1000"/>
                                        <p:tgtEl>
                                          <p:spTgt spid="33823"/>
                                        </p:tgtEl>
                                      </p:cBhvr>
                                    </p:animEffect>
                                  </p:childTnLst>
                                </p:cTn>
                              </p:par>
                              <p:par>
                                <p:cTn id="23" presetID="17" presetClass="entr" presetSubtype="10" fill="hold" grpId="0" nodeType="withEffect">
                                  <p:stCondLst>
                                    <p:cond delay="0"/>
                                  </p:stCondLst>
                                  <p:childTnLst>
                                    <p:set>
                                      <p:cBhvr>
                                        <p:cTn id="24" dur="1" fill="hold">
                                          <p:stCondLst>
                                            <p:cond delay="0"/>
                                          </p:stCondLst>
                                        </p:cTn>
                                        <p:tgtEl>
                                          <p:spTgt spid="33805"/>
                                        </p:tgtEl>
                                        <p:attrNameLst>
                                          <p:attrName>style.visibility</p:attrName>
                                        </p:attrNameLst>
                                      </p:cBhvr>
                                      <p:to>
                                        <p:strVal val="visible"/>
                                      </p:to>
                                    </p:set>
                                    <p:anim calcmode="lin" valueType="num">
                                      <p:cBhvr>
                                        <p:cTn id="25" dur="1000" fill="hold"/>
                                        <p:tgtEl>
                                          <p:spTgt spid="33805"/>
                                        </p:tgtEl>
                                        <p:attrNameLst>
                                          <p:attrName>ppt_w</p:attrName>
                                        </p:attrNameLst>
                                      </p:cBhvr>
                                      <p:tavLst>
                                        <p:tav tm="0">
                                          <p:val>
                                            <p:fltVal val="0"/>
                                          </p:val>
                                        </p:tav>
                                        <p:tav tm="100000">
                                          <p:val>
                                            <p:strVal val="#ppt_w"/>
                                          </p:val>
                                        </p:tav>
                                      </p:tavLst>
                                    </p:anim>
                                    <p:anim calcmode="lin" valueType="num">
                                      <p:cBhvr>
                                        <p:cTn id="26" dur="1000" fill="hold"/>
                                        <p:tgtEl>
                                          <p:spTgt spid="33805"/>
                                        </p:tgtEl>
                                        <p:attrNameLst>
                                          <p:attrName>ppt_h</p:attrName>
                                        </p:attrNameLst>
                                      </p:cBhvr>
                                      <p:tavLst>
                                        <p:tav tm="0">
                                          <p:val>
                                            <p:strVal val="#ppt_h"/>
                                          </p:val>
                                        </p:tav>
                                        <p:tav tm="100000">
                                          <p:val>
                                            <p:strVal val="#ppt_h"/>
                                          </p:val>
                                        </p:tav>
                                      </p:tavLst>
                                    </p:anim>
                                  </p:childTnLst>
                                </p:cTn>
                              </p:par>
                              <p:par>
                                <p:cTn id="27" presetID="22" presetClass="entr" presetSubtype="8" repeatCount="2000" fill="hold" grpId="0" nodeType="withEffect">
                                  <p:stCondLst>
                                    <p:cond delay="0"/>
                                  </p:stCondLst>
                                  <p:childTnLst>
                                    <p:set>
                                      <p:cBhvr>
                                        <p:cTn id="28" dur="1" fill="hold">
                                          <p:stCondLst>
                                            <p:cond delay="0"/>
                                          </p:stCondLst>
                                        </p:cTn>
                                        <p:tgtEl>
                                          <p:spTgt spid="33804"/>
                                        </p:tgtEl>
                                        <p:attrNameLst>
                                          <p:attrName>style.visibility</p:attrName>
                                        </p:attrNameLst>
                                      </p:cBhvr>
                                      <p:to>
                                        <p:strVal val="visible"/>
                                      </p:to>
                                    </p:set>
                                    <p:animEffect transition="in" filter="wipe(left)">
                                      <p:cBhvr>
                                        <p:cTn id="29" dur="1000"/>
                                        <p:tgtEl>
                                          <p:spTgt spid="3380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807"/>
                                        </p:tgtEl>
                                        <p:attrNameLst>
                                          <p:attrName>style.visibility</p:attrName>
                                        </p:attrNameLst>
                                      </p:cBhvr>
                                      <p:to>
                                        <p:strVal val="visible"/>
                                      </p:to>
                                    </p:set>
                                    <p:animEffect transition="in" filter="fade">
                                      <p:cBhvr>
                                        <p:cTn id="34" dur="2000"/>
                                        <p:tgtEl>
                                          <p:spTgt spid="33807"/>
                                        </p:tgtEl>
                                      </p:cBhvr>
                                    </p:animEffect>
                                  </p:childTnLst>
                                </p:cTn>
                              </p:par>
                              <p:par>
                                <p:cTn id="35" presetID="22" presetClass="entr" presetSubtype="2" repeatCount="2000" fill="hold" grpId="0" nodeType="withEffect">
                                  <p:stCondLst>
                                    <p:cond delay="0"/>
                                  </p:stCondLst>
                                  <p:childTnLst>
                                    <p:set>
                                      <p:cBhvr>
                                        <p:cTn id="36" dur="1" fill="hold">
                                          <p:stCondLst>
                                            <p:cond delay="0"/>
                                          </p:stCondLst>
                                        </p:cTn>
                                        <p:tgtEl>
                                          <p:spTgt spid="33806"/>
                                        </p:tgtEl>
                                        <p:attrNameLst>
                                          <p:attrName>style.visibility</p:attrName>
                                        </p:attrNameLst>
                                      </p:cBhvr>
                                      <p:to>
                                        <p:strVal val="visible"/>
                                      </p:to>
                                    </p:set>
                                    <p:animEffect transition="in" filter="wipe(right)">
                                      <p:cBhvr>
                                        <p:cTn id="37" dur="1000"/>
                                        <p:tgtEl>
                                          <p:spTgt spid="33806"/>
                                        </p:tgtEl>
                                      </p:cBhvr>
                                    </p:animEffect>
                                  </p:childTnLst>
                                </p:cTn>
                              </p:par>
                              <p:par>
                                <p:cTn id="38" presetID="17" presetClass="entr" presetSubtype="4" fill="hold" grpId="0" nodeType="withEffect">
                                  <p:stCondLst>
                                    <p:cond delay="0"/>
                                  </p:stCondLst>
                                  <p:childTnLst>
                                    <p:set>
                                      <p:cBhvr>
                                        <p:cTn id="39" dur="1" fill="hold">
                                          <p:stCondLst>
                                            <p:cond delay="0"/>
                                          </p:stCondLst>
                                        </p:cTn>
                                        <p:tgtEl>
                                          <p:spTgt spid="33836"/>
                                        </p:tgtEl>
                                        <p:attrNameLst>
                                          <p:attrName>style.visibility</p:attrName>
                                        </p:attrNameLst>
                                      </p:cBhvr>
                                      <p:to>
                                        <p:strVal val="visible"/>
                                      </p:to>
                                    </p:set>
                                    <p:anim calcmode="lin" valueType="num">
                                      <p:cBhvr>
                                        <p:cTn id="40" dur="2000" fill="hold"/>
                                        <p:tgtEl>
                                          <p:spTgt spid="33836"/>
                                        </p:tgtEl>
                                        <p:attrNameLst>
                                          <p:attrName>ppt_x</p:attrName>
                                        </p:attrNameLst>
                                      </p:cBhvr>
                                      <p:tavLst>
                                        <p:tav tm="0">
                                          <p:val>
                                            <p:strVal val="#ppt_x"/>
                                          </p:val>
                                        </p:tav>
                                        <p:tav tm="100000">
                                          <p:val>
                                            <p:strVal val="#ppt_x"/>
                                          </p:val>
                                        </p:tav>
                                      </p:tavLst>
                                    </p:anim>
                                    <p:anim calcmode="lin" valueType="num">
                                      <p:cBhvr>
                                        <p:cTn id="41" dur="2000" fill="hold"/>
                                        <p:tgtEl>
                                          <p:spTgt spid="33836"/>
                                        </p:tgtEl>
                                        <p:attrNameLst>
                                          <p:attrName>ppt_y</p:attrName>
                                        </p:attrNameLst>
                                      </p:cBhvr>
                                      <p:tavLst>
                                        <p:tav tm="0">
                                          <p:val>
                                            <p:strVal val="#ppt_y+#ppt_h/2"/>
                                          </p:val>
                                        </p:tav>
                                        <p:tav tm="100000">
                                          <p:val>
                                            <p:strVal val="#ppt_y"/>
                                          </p:val>
                                        </p:tav>
                                      </p:tavLst>
                                    </p:anim>
                                    <p:anim calcmode="lin" valueType="num">
                                      <p:cBhvr>
                                        <p:cTn id="42" dur="2000" fill="hold"/>
                                        <p:tgtEl>
                                          <p:spTgt spid="33836"/>
                                        </p:tgtEl>
                                        <p:attrNameLst>
                                          <p:attrName>ppt_w</p:attrName>
                                        </p:attrNameLst>
                                      </p:cBhvr>
                                      <p:tavLst>
                                        <p:tav tm="0">
                                          <p:val>
                                            <p:strVal val="#ppt_w"/>
                                          </p:val>
                                        </p:tav>
                                        <p:tav tm="100000">
                                          <p:val>
                                            <p:strVal val="#ppt_w"/>
                                          </p:val>
                                        </p:tav>
                                      </p:tavLst>
                                    </p:anim>
                                    <p:anim calcmode="lin" valueType="num">
                                      <p:cBhvr>
                                        <p:cTn id="43" dur="2000" fill="hold"/>
                                        <p:tgtEl>
                                          <p:spTgt spid="338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6" grpId="0" animBg="1"/>
      <p:bldP spid="33804" grpId="0" animBg="1"/>
      <p:bldP spid="33805" grpId="0" autoUpdateAnimBg="0"/>
      <p:bldP spid="33806" grpId="0" animBg="1"/>
      <p:bldP spid="33820" grpId="0" animBg="1"/>
      <p:bldP spid="338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447800" y="609600"/>
            <a:ext cx="6096000" cy="4953000"/>
            <a:chOff x="960" y="384"/>
            <a:chExt cx="3840" cy="3120"/>
          </a:xfrm>
        </p:grpSpPr>
        <p:pic>
          <p:nvPicPr>
            <p:cNvPr id="34819" name="Picture 3" descr="CTR00011"/>
            <p:cNvPicPr>
              <a:picLocks noChangeAspect="1" noChangeArrowheads="1"/>
            </p:cNvPicPr>
            <p:nvPr/>
          </p:nvPicPr>
          <p:blipFill>
            <a:blip r:embed="rId3" cstate="print">
              <a:lum bright="40000" contrast="-58000"/>
            </a:blip>
            <a:srcRect l="4131" t="18718" r="10938" b="19617"/>
            <a:stretch>
              <a:fillRect/>
            </a:stretch>
          </p:blipFill>
          <p:spPr bwMode="auto">
            <a:xfrm>
              <a:off x="960" y="384"/>
              <a:ext cx="3840" cy="3120"/>
            </a:xfrm>
            <a:prstGeom prst="rect">
              <a:avLst/>
            </a:prstGeom>
            <a:solidFill>
              <a:srgbClr val="FFEB95"/>
            </a:solidFill>
            <a:ln w="19050">
              <a:noFill/>
              <a:miter lim="800000"/>
              <a:headEnd/>
              <a:tailEnd/>
            </a:ln>
            <a:effectLst/>
          </p:spPr>
        </p:pic>
        <p:grpSp>
          <p:nvGrpSpPr>
            <p:cNvPr id="34820" name="Group 4"/>
            <p:cNvGrpSpPr>
              <a:grpSpLocks/>
            </p:cNvGrpSpPr>
            <p:nvPr/>
          </p:nvGrpSpPr>
          <p:grpSpPr bwMode="auto">
            <a:xfrm>
              <a:off x="3456" y="1817"/>
              <a:ext cx="300" cy="1550"/>
              <a:chOff x="3456" y="1817"/>
              <a:chExt cx="300" cy="1550"/>
            </a:xfrm>
          </p:grpSpPr>
          <p:sp>
            <p:nvSpPr>
              <p:cNvPr id="34821" name="Freeform 5"/>
              <p:cNvSpPr>
                <a:spLocks/>
              </p:cNvSpPr>
              <p:nvPr/>
            </p:nvSpPr>
            <p:spPr bwMode="auto">
              <a:xfrm>
                <a:off x="3456" y="1817"/>
                <a:ext cx="265" cy="1427"/>
              </a:xfrm>
              <a:custGeom>
                <a:avLst/>
                <a:gdLst/>
                <a:ahLst/>
                <a:cxnLst>
                  <a:cxn ang="0">
                    <a:pos x="0" y="0"/>
                  </a:cxn>
                  <a:cxn ang="0">
                    <a:pos x="41" y="170"/>
                  </a:cxn>
                  <a:cxn ang="0">
                    <a:pos x="81" y="267"/>
                  </a:cxn>
                  <a:cxn ang="0">
                    <a:pos x="73" y="503"/>
                  </a:cxn>
                  <a:cxn ang="0">
                    <a:pos x="49" y="576"/>
                  </a:cxn>
                  <a:cxn ang="0">
                    <a:pos x="41" y="600"/>
                  </a:cxn>
                  <a:cxn ang="0">
                    <a:pos x="49" y="811"/>
                  </a:cxn>
                  <a:cxn ang="0">
                    <a:pos x="114" y="1054"/>
                  </a:cxn>
                  <a:cxn ang="0">
                    <a:pos x="130" y="1192"/>
                  </a:cxn>
                  <a:cxn ang="0">
                    <a:pos x="114" y="1419"/>
                  </a:cxn>
                  <a:cxn ang="0">
                    <a:pos x="122" y="1395"/>
                  </a:cxn>
                  <a:cxn ang="0">
                    <a:pos x="178" y="1330"/>
                  </a:cxn>
                  <a:cxn ang="0">
                    <a:pos x="203" y="1257"/>
                  </a:cxn>
                  <a:cxn ang="0">
                    <a:pos x="211" y="1233"/>
                  </a:cxn>
                  <a:cxn ang="0">
                    <a:pos x="243" y="908"/>
                  </a:cxn>
                  <a:cxn ang="0">
                    <a:pos x="260" y="600"/>
                  </a:cxn>
                  <a:cxn ang="0">
                    <a:pos x="227" y="308"/>
                  </a:cxn>
                  <a:cxn ang="0">
                    <a:pos x="170" y="194"/>
                  </a:cxn>
                  <a:cxn ang="0">
                    <a:pos x="138" y="146"/>
                  </a:cxn>
                  <a:cxn ang="0">
                    <a:pos x="122" y="113"/>
                  </a:cxn>
                </a:cxnLst>
                <a:rect l="0" t="0" r="r" b="b"/>
                <a:pathLst>
                  <a:path w="265" h="1427">
                    <a:moveTo>
                      <a:pt x="0" y="0"/>
                    </a:moveTo>
                    <a:cubicBezTo>
                      <a:pt x="19" y="56"/>
                      <a:pt x="26" y="113"/>
                      <a:pt x="41" y="170"/>
                    </a:cubicBezTo>
                    <a:cubicBezTo>
                      <a:pt x="51" y="209"/>
                      <a:pt x="69" y="231"/>
                      <a:pt x="81" y="267"/>
                    </a:cubicBezTo>
                    <a:cubicBezTo>
                      <a:pt x="78" y="346"/>
                      <a:pt x="80" y="425"/>
                      <a:pt x="73" y="503"/>
                    </a:cubicBezTo>
                    <a:cubicBezTo>
                      <a:pt x="71" y="529"/>
                      <a:pt x="57" y="552"/>
                      <a:pt x="49" y="576"/>
                    </a:cubicBezTo>
                    <a:cubicBezTo>
                      <a:pt x="46" y="584"/>
                      <a:pt x="41" y="600"/>
                      <a:pt x="41" y="600"/>
                    </a:cubicBezTo>
                    <a:cubicBezTo>
                      <a:pt x="44" y="670"/>
                      <a:pt x="45" y="741"/>
                      <a:pt x="49" y="811"/>
                    </a:cubicBezTo>
                    <a:cubicBezTo>
                      <a:pt x="54" y="888"/>
                      <a:pt x="97" y="977"/>
                      <a:pt x="114" y="1054"/>
                    </a:cubicBezTo>
                    <a:cubicBezTo>
                      <a:pt x="119" y="1100"/>
                      <a:pt x="130" y="1146"/>
                      <a:pt x="130" y="1192"/>
                    </a:cubicBezTo>
                    <a:cubicBezTo>
                      <a:pt x="130" y="1268"/>
                      <a:pt x="114" y="1343"/>
                      <a:pt x="114" y="1419"/>
                    </a:cubicBezTo>
                    <a:cubicBezTo>
                      <a:pt x="114" y="1427"/>
                      <a:pt x="118" y="1402"/>
                      <a:pt x="122" y="1395"/>
                    </a:cubicBezTo>
                    <a:cubicBezTo>
                      <a:pt x="150" y="1344"/>
                      <a:pt x="142" y="1354"/>
                      <a:pt x="178" y="1330"/>
                    </a:cubicBezTo>
                    <a:cubicBezTo>
                      <a:pt x="194" y="1289"/>
                      <a:pt x="183" y="1317"/>
                      <a:pt x="203" y="1257"/>
                    </a:cubicBezTo>
                    <a:cubicBezTo>
                      <a:pt x="206" y="1249"/>
                      <a:pt x="211" y="1233"/>
                      <a:pt x="211" y="1233"/>
                    </a:cubicBezTo>
                    <a:cubicBezTo>
                      <a:pt x="222" y="1125"/>
                      <a:pt x="236" y="1017"/>
                      <a:pt x="243" y="908"/>
                    </a:cubicBezTo>
                    <a:cubicBezTo>
                      <a:pt x="265" y="571"/>
                      <a:pt x="224" y="727"/>
                      <a:pt x="260" y="600"/>
                    </a:cubicBezTo>
                    <a:cubicBezTo>
                      <a:pt x="254" y="475"/>
                      <a:pt x="258" y="412"/>
                      <a:pt x="227" y="308"/>
                    </a:cubicBezTo>
                    <a:cubicBezTo>
                      <a:pt x="211" y="254"/>
                      <a:pt x="202" y="236"/>
                      <a:pt x="170" y="194"/>
                    </a:cubicBezTo>
                    <a:cubicBezTo>
                      <a:pt x="158" y="179"/>
                      <a:pt x="138" y="146"/>
                      <a:pt x="138" y="146"/>
                    </a:cubicBezTo>
                    <a:cubicBezTo>
                      <a:pt x="129" y="117"/>
                      <a:pt x="136" y="127"/>
                      <a:pt x="122" y="113"/>
                    </a:cubicBezTo>
                  </a:path>
                </a:pathLst>
              </a:custGeom>
              <a:solidFill>
                <a:srgbClr val="FFF0D3"/>
              </a:solidFill>
              <a:ln w="28575" cap="flat" cmpd="sng">
                <a:solidFill>
                  <a:srgbClr val="969696"/>
                </a:solidFill>
                <a:prstDash val="solid"/>
                <a:round/>
                <a:headEnd/>
                <a:tailEnd/>
              </a:ln>
              <a:effectLst/>
            </p:spPr>
            <p:txBody>
              <a:bodyPr/>
              <a:lstStyle/>
              <a:p>
                <a:endParaRPr lang="en-US"/>
              </a:p>
            </p:txBody>
          </p:sp>
          <p:sp>
            <p:nvSpPr>
              <p:cNvPr id="34822" name="Freeform 6"/>
              <p:cNvSpPr>
                <a:spLocks/>
              </p:cNvSpPr>
              <p:nvPr/>
            </p:nvSpPr>
            <p:spPr bwMode="auto">
              <a:xfrm>
                <a:off x="3650" y="2272"/>
                <a:ext cx="106" cy="1095"/>
              </a:xfrm>
              <a:custGeom>
                <a:avLst/>
                <a:gdLst/>
                <a:ahLst/>
                <a:cxnLst>
                  <a:cxn ang="0">
                    <a:pos x="66" y="0"/>
                  </a:cxn>
                  <a:cxn ang="0">
                    <a:pos x="106" y="357"/>
                  </a:cxn>
                  <a:cxn ang="0">
                    <a:pos x="98" y="673"/>
                  </a:cxn>
                  <a:cxn ang="0">
                    <a:pos x="90" y="811"/>
                  </a:cxn>
                  <a:cxn ang="0">
                    <a:pos x="66" y="884"/>
                  </a:cxn>
                  <a:cxn ang="0">
                    <a:pos x="49" y="1079"/>
                  </a:cxn>
                  <a:cxn ang="0">
                    <a:pos x="33" y="1030"/>
                  </a:cxn>
                  <a:cxn ang="0">
                    <a:pos x="25" y="1006"/>
                  </a:cxn>
                  <a:cxn ang="0">
                    <a:pos x="9" y="827"/>
                  </a:cxn>
                </a:cxnLst>
                <a:rect l="0" t="0" r="r" b="b"/>
                <a:pathLst>
                  <a:path w="106" h="1095">
                    <a:moveTo>
                      <a:pt x="66" y="0"/>
                    </a:moveTo>
                    <a:cubicBezTo>
                      <a:pt x="81" y="119"/>
                      <a:pt x="69" y="242"/>
                      <a:pt x="106" y="357"/>
                    </a:cubicBezTo>
                    <a:cubicBezTo>
                      <a:pt x="103" y="462"/>
                      <a:pt x="102" y="568"/>
                      <a:pt x="98" y="673"/>
                    </a:cubicBezTo>
                    <a:cubicBezTo>
                      <a:pt x="96" y="719"/>
                      <a:pt x="96" y="765"/>
                      <a:pt x="90" y="811"/>
                    </a:cubicBezTo>
                    <a:cubicBezTo>
                      <a:pt x="87" y="836"/>
                      <a:pt x="66" y="884"/>
                      <a:pt x="66" y="884"/>
                    </a:cubicBezTo>
                    <a:cubicBezTo>
                      <a:pt x="57" y="949"/>
                      <a:pt x="68" y="1016"/>
                      <a:pt x="49" y="1079"/>
                    </a:cubicBezTo>
                    <a:cubicBezTo>
                      <a:pt x="44" y="1095"/>
                      <a:pt x="38" y="1046"/>
                      <a:pt x="33" y="1030"/>
                    </a:cubicBezTo>
                    <a:cubicBezTo>
                      <a:pt x="30" y="1022"/>
                      <a:pt x="28" y="1014"/>
                      <a:pt x="25" y="1006"/>
                    </a:cubicBezTo>
                    <a:cubicBezTo>
                      <a:pt x="0" y="931"/>
                      <a:pt x="9" y="939"/>
                      <a:pt x="9" y="827"/>
                    </a:cubicBezTo>
                  </a:path>
                </a:pathLst>
              </a:custGeom>
              <a:solidFill>
                <a:srgbClr val="FFF0D3"/>
              </a:solidFill>
              <a:ln w="28575" cap="flat" cmpd="sng">
                <a:solidFill>
                  <a:srgbClr val="969696"/>
                </a:solidFill>
                <a:prstDash val="solid"/>
                <a:round/>
                <a:headEnd/>
                <a:tailEnd/>
              </a:ln>
              <a:effectLst/>
            </p:spPr>
            <p:txBody>
              <a:bodyPr/>
              <a:lstStyle/>
              <a:p>
                <a:endParaRPr lang="en-US"/>
              </a:p>
            </p:txBody>
          </p:sp>
        </p:grpSp>
      </p:grpSp>
      <p:sp>
        <p:nvSpPr>
          <p:cNvPr id="34824" name="Rectangle 8"/>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4883" name="Group 67"/>
          <p:cNvGrpSpPr>
            <a:grpSpLocks/>
          </p:cNvGrpSpPr>
          <p:nvPr/>
        </p:nvGrpSpPr>
        <p:grpSpPr bwMode="auto">
          <a:xfrm>
            <a:off x="571500" y="5334000"/>
            <a:ext cx="8191500" cy="1371600"/>
            <a:chOff x="360" y="3360"/>
            <a:chExt cx="5160" cy="864"/>
          </a:xfrm>
        </p:grpSpPr>
        <p:sp>
          <p:nvSpPr>
            <p:cNvPr id="34826" name="Text Box 10"/>
            <p:cNvSpPr txBox="1">
              <a:spLocks noChangeArrowheads="1"/>
            </p:cNvSpPr>
            <p:nvPr/>
          </p:nvSpPr>
          <p:spPr bwMode="auto">
            <a:xfrm>
              <a:off x="591" y="3382"/>
              <a:ext cx="4929" cy="842"/>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The changes a person experiences when he is resurrected and enters the governance of </a:t>
              </a:r>
              <a:r>
                <a:rPr lang="en-US" sz="2400" b="1" u="sng" dirty="0">
                  <a:solidFill>
                    <a:schemeClr val="bg1"/>
                  </a:solidFill>
                  <a:latin typeface="Arial Narrow" pitchFamily="34" charset="0"/>
                </a:rPr>
                <a:t>God</a:t>
              </a:r>
              <a:r>
                <a:rPr lang="en-US" sz="2400" b="1" dirty="0">
                  <a:solidFill>
                    <a:schemeClr val="bg1"/>
                  </a:solidFill>
                  <a:latin typeface="Arial Narrow" pitchFamily="34" charset="0"/>
                </a:rPr>
                <a:t> take place in his </a:t>
              </a:r>
              <a:r>
                <a:rPr lang="en-US" sz="2400" b="1" u="sng" dirty="0">
                  <a:solidFill>
                    <a:schemeClr val="bg1"/>
                  </a:solidFill>
                  <a:latin typeface="Arial Narrow" pitchFamily="34" charset="0"/>
                </a:rPr>
                <a:t>heart and spirit</a:t>
              </a:r>
              <a:r>
                <a:rPr lang="en-US" sz="2400" b="1" dirty="0">
                  <a:solidFill>
                    <a:schemeClr val="bg1"/>
                  </a:solidFill>
                  <a:latin typeface="Arial Narrow" pitchFamily="34" charset="0"/>
                </a:rPr>
                <a:t>.  These internal changes also purify his body, transforming it from a </a:t>
              </a:r>
              <a:r>
                <a:rPr lang="en-US" sz="2400" b="1" u="sng" dirty="0">
                  <a:solidFill>
                    <a:schemeClr val="bg1"/>
                  </a:solidFill>
                  <a:latin typeface="Arial Narrow" pitchFamily="34" charset="0"/>
                </a:rPr>
                <a:t>haunt of Satan</a:t>
              </a:r>
              <a:r>
                <a:rPr lang="en-US" sz="2400" b="1" dirty="0">
                  <a:solidFill>
                    <a:schemeClr val="bg1"/>
                  </a:solidFill>
                  <a:latin typeface="Arial Narrow" pitchFamily="34" charset="0"/>
                </a:rPr>
                <a:t> into a </a:t>
              </a:r>
              <a:r>
                <a:rPr lang="en-US" sz="2400" b="1" u="sng" dirty="0">
                  <a:solidFill>
                    <a:schemeClr val="bg1"/>
                  </a:solidFill>
                  <a:latin typeface="Arial Narrow" pitchFamily="34" charset="0"/>
                </a:rPr>
                <a:t>temple of God</a:t>
              </a:r>
              <a:r>
                <a:rPr lang="en-US" sz="2400" b="1" dirty="0">
                  <a:solidFill>
                    <a:schemeClr val="bg1"/>
                  </a:solidFill>
                  <a:latin typeface="Arial Narrow" pitchFamily="34" charset="0"/>
                </a:rPr>
                <a:t>.</a:t>
              </a:r>
              <a:endParaRPr lang="en-US" sz="2400" dirty="0">
                <a:solidFill>
                  <a:schemeClr val="bg1"/>
                </a:solidFill>
                <a:latin typeface="Arial Narrow" pitchFamily="34" charset="0"/>
              </a:endParaRPr>
            </a:p>
          </p:txBody>
        </p:sp>
        <p:sp>
          <p:nvSpPr>
            <p:cNvPr id="34827" name="Text Box 11"/>
            <p:cNvSpPr txBox="1">
              <a:spLocks noChangeArrowheads="1"/>
            </p:cNvSpPr>
            <p:nvPr/>
          </p:nvSpPr>
          <p:spPr bwMode="auto">
            <a:xfrm>
              <a:off x="360" y="3360"/>
              <a:ext cx="199"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4828" name="Rectangle 12"/>
          <p:cNvSpPr>
            <a:spLocks noChangeArrowheads="1"/>
          </p:cNvSpPr>
          <p:nvPr/>
        </p:nvSpPr>
        <p:spPr bwMode="auto">
          <a:xfrm>
            <a:off x="7539038" y="4191000"/>
            <a:ext cx="1452562" cy="822325"/>
          </a:xfrm>
          <a:prstGeom prst="rect">
            <a:avLst/>
          </a:prstGeom>
          <a:noFill/>
          <a:ln w="19050">
            <a:noFill/>
            <a:miter lim="800000"/>
            <a:headEnd/>
            <a:tailEnd/>
          </a:ln>
          <a:effectLst/>
        </p:spPr>
        <p:txBody>
          <a:bodyPr wrap="none">
            <a:spAutoFit/>
          </a:bodyPr>
          <a:lstStyle/>
          <a:p>
            <a:pPr eaLnBrk="0" hangingPunct="0">
              <a:lnSpc>
                <a:spcPct val="80000"/>
              </a:lnSpc>
            </a:pPr>
            <a:r>
              <a:rPr lang="en-US" sz="3000">
                <a:effectLst>
                  <a:outerShdw blurRad="38100" dist="38100" dir="2700000" algn="tl">
                    <a:srgbClr val="FFFFFF"/>
                  </a:outerShdw>
                </a:effectLst>
                <a:latin typeface="Impact" pitchFamily="34" charset="0"/>
              </a:rPr>
              <a:t>Haunt</a:t>
            </a:r>
          </a:p>
          <a:p>
            <a:pPr eaLnBrk="0" hangingPunct="0">
              <a:lnSpc>
                <a:spcPct val="80000"/>
              </a:lnSpc>
            </a:pPr>
            <a:r>
              <a:rPr lang="en-US" sz="3000">
                <a:effectLst>
                  <a:outerShdw blurRad="38100" dist="38100" dir="2700000" algn="tl">
                    <a:srgbClr val="FFFFFF"/>
                  </a:outerShdw>
                </a:effectLst>
                <a:latin typeface="Impact" pitchFamily="34" charset="0"/>
              </a:rPr>
              <a:t>of Satan</a:t>
            </a:r>
          </a:p>
        </p:txBody>
      </p:sp>
      <p:sp>
        <p:nvSpPr>
          <p:cNvPr id="34829" name="AutoShape 13"/>
          <p:cNvSpPr>
            <a:spLocks noChangeArrowheads="1"/>
          </p:cNvSpPr>
          <p:nvPr/>
        </p:nvSpPr>
        <p:spPr bwMode="auto">
          <a:xfrm rot="10800000" flipV="1">
            <a:off x="6896100" y="1601788"/>
            <a:ext cx="190500" cy="368300"/>
          </a:xfrm>
          <a:prstGeom prst="downArrow">
            <a:avLst>
              <a:gd name="adj1" fmla="val 50000"/>
              <a:gd name="adj2" fmla="val 48333"/>
            </a:avLst>
          </a:prstGeom>
          <a:gradFill rotWithShape="0">
            <a:gsLst>
              <a:gs pos="0">
                <a:schemeClr val="tx1"/>
              </a:gs>
              <a:gs pos="100000">
                <a:srgbClr val="663300"/>
              </a:gs>
            </a:gsLst>
            <a:lin ang="5400000" scaled="1"/>
          </a:gradFill>
          <a:ln w="19050">
            <a:noFill/>
            <a:miter lim="800000"/>
            <a:headEnd/>
            <a:tailEnd/>
          </a:ln>
          <a:effectLst/>
        </p:spPr>
        <p:txBody>
          <a:bodyPr wrap="none" anchor="ctr"/>
          <a:lstStyle/>
          <a:p>
            <a:pPr algn="ctr" eaLnBrk="0" hangingPunct="0"/>
            <a:endParaRPr lang="en-US" sz="2400">
              <a:latin typeface="Times New Roman" pitchFamily="18" charset="0"/>
            </a:endParaRPr>
          </a:p>
        </p:txBody>
      </p:sp>
      <p:sp>
        <p:nvSpPr>
          <p:cNvPr id="34830" name="AutoShape 14"/>
          <p:cNvSpPr>
            <a:spLocks noChangeArrowheads="1"/>
          </p:cNvSpPr>
          <p:nvPr/>
        </p:nvSpPr>
        <p:spPr bwMode="auto">
          <a:xfrm rot="10800000" flipV="1">
            <a:off x="6896100" y="1603375"/>
            <a:ext cx="190500" cy="368300"/>
          </a:xfrm>
          <a:prstGeom prst="downArrow">
            <a:avLst>
              <a:gd name="adj1" fmla="val 50000"/>
              <a:gd name="adj2" fmla="val 48333"/>
            </a:avLst>
          </a:prstGeom>
          <a:gradFill rotWithShape="0">
            <a:gsLst>
              <a:gs pos="0">
                <a:schemeClr val="tx1"/>
              </a:gs>
              <a:gs pos="100000">
                <a:srgbClr val="663300"/>
              </a:gs>
            </a:gsLst>
            <a:lin ang="5400000" scaled="1"/>
          </a:gradFill>
          <a:ln w="19050">
            <a:noFill/>
            <a:miter lim="800000"/>
            <a:headEnd/>
            <a:tailEnd/>
          </a:ln>
          <a:effectLst/>
        </p:spPr>
        <p:txBody>
          <a:bodyPr wrap="none" anchor="ctr"/>
          <a:lstStyle/>
          <a:p>
            <a:pPr algn="ctr" eaLnBrk="0" hangingPunct="0"/>
            <a:endParaRPr lang="en-US" sz="2400">
              <a:latin typeface="Times New Roman" pitchFamily="18" charset="0"/>
            </a:endParaRPr>
          </a:p>
        </p:txBody>
      </p:sp>
      <p:sp>
        <p:nvSpPr>
          <p:cNvPr id="34831" name="AutoShape 15"/>
          <p:cNvSpPr>
            <a:spLocks noChangeArrowheads="1"/>
          </p:cNvSpPr>
          <p:nvPr/>
        </p:nvSpPr>
        <p:spPr bwMode="auto">
          <a:xfrm flipH="1" flipV="1">
            <a:off x="6696075" y="1589088"/>
            <a:ext cx="190500" cy="368300"/>
          </a:xfrm>
          <a:prstGeom prst="downArrow">
            <a:avLst>
              <a:gd name="adj1" fmla="val 50000"/>
              <a:gd name="adj2" fmla="val 48333"/>
            </a:avLst>
          </a:prstGeom>
          <a:gradFill rotWithShape="0">
            <a:gsLst>
              <a:gs pos="0">
                <a:srgbClr val="663300"/>
              </a:gs>
              <a:gs pos="100000">
                <a:schemeClr val="tx1"/>
              </a:gs>
            </a:gsLst>
            <a:lin ang="5400000" scaled="1"/>
          </a:gradFill>
          <a:ln w="19050">
            <a:noFill/>
            <a:miter lim="800000"/>
            <a:headEnd/>
            <a:tailEnd/>
          </a:ln>
          <a:effectLst/>
        </p:spPr>
        <p:txBody>
          <a:bodyPr rot="10800000" wrap="none" anchor="ctr"/>
          <a:lstStyle/>
          <a:p>
            <a:pPr algn="ctr" eaLnBrk="0" hangingPunct="0"/>
            <a:endParaRPr lang="en-US" sz="2400">
              <a:latin typeface="Times New Roman" pitchFamily="18" charset="0"/>
            </a:endParaRPr>
          </a:p>
        </p:txBody>
      </p:sp>
      <p:sp>
        <p:nvSpPr>
          <p:cNvPr id="34832" name="AutoShape 16"/>
          <p:cNvSpPr>
            <a:spLocks noChangeArrowheads="1"/>
          </p:cNvSpPr>
          <p:nvPr/>
        </p:nvSpPr>
        <p:spPr bwMode="auto">
          <a:xfrm flipH="1" flipV="1">
            <a:off x="6696075" y="1590675"/>
            <a:ext cx="190500" cy="368300"/>
          </a:xfrm>
          <a:prstGeom prst="downArrow">
            <a:avLst>
              <a:gd name="adj1" fmla="val 50000"/>
              <a:gd name="adj2" fmla="val 48333"/>
            </a:avLst>
          </a:prstGeom>
          <a:gradFill rotWithShape="0">
            <a:gsLst>
              <a:gs pos="0">
                <a:srgbClr val="663300"/>
              </a:gs>
              <a:gs pos="100000">
                <a:schemeClr val="tx1"/>
              </a:gs>
            </a:gsLst>
            <a:lin ang="5400000" scaled="1"/>
          </a:gradFill>
          <a:ln w="19050">
            <a:noFill/>
            <a:miter lim="800000"/>
            <a:headEnd/>
            <a:tailEnd/>
          </a:ln>
          <a:effectLst/>
        </p:spPr>
        <p:txBody>
          <a:bodyPr rot="10800000" wrap="none" anchor="ctr"/>
          <a:lstStyle/>
          <a:p>
            <a:pPr algn="ctr" eaLnBrk="0" hangingPunct="0"/>
            <a:endParaRPr lang="en-US" sz="2400">
              <a:latin typeface="Times New Roman" pitchFamily="18" charset="0"/>
            </a:endParaRPr>
          </a:p>
        </p:txBody>
      </p:sp>
      <p:sp>
        <p:nvSpPr>
          <p:cNvPr id="34833" name="AutoShape 17"/>
          <p:cNvSpPr>
            <a:spLocks noChangeArrowheads="1"/>
          </p:cNvSpPr>
          <p:nvPr/>
        </p:nvSpPr>
        <p:spPr bwMode="auto">
          <a:xfrm flipH="1" flipV="1">
            <a:off x="1965325" y="1590675"/>
            <a:ext cx="190500" cy="368300"/>
          </a:xfrm>
          <a:prstGeom prst="downArrow">
            <a:avLst>
              <a:gd name="adj1" fmla="val 50000"/>
              <a:gd name="adj2" fmla="val 48333"/>
            </a:avLst>
          </a:prstGeom>
          <a:gradFill rotWithShape="0">
            <a:gsLst>
              <a:gs pos="0">
                <a:srgbClr val="6600CC"/>
              </a:gs>
              <a:gs pos="100000">
                <a:srgbClr val="800080"/>
              </a:gs>
            </a:gsLst>
            <a:lin ang="5400000" scaled="1"/>
          </a:gradFill>
          <a:ln w="19050">
            <a:noFill/>
            <a:miter lim="800000"/>
            <a:headEnd/>
            <a:tailEnd/>
          </a:ln>
          <a:effectLst/>
        </p:spPr>
        <p:txBody>
          <a:bodyPr rot="10800000" wrap="none" anchor="ctr"/>
          <a:lstStyle/>
          <a:p>
            <a:pPr algn="ctr" eaLnBrk="0" hangingPunct="0"/>
            <a:endParaRPr lang="en-US" sz="2400">
              <a:latin typeface="Times New Roman" pitchFamily="18" charset="0"/>
            </a:endParaRPr>
          </a:p>
        </p:txBody>
      </p:sp>
      <p:sp>
        <p:nvSpPr>
          <p:cNvPr id="34834" name="AutoShape 18"/>
          <p:cNvSpPr>
            <a:spLocks noChangeArrowheads="1"/>
          </p:cNvSpPr>
          <p:nvPr/>
        </p:nvSpPr>
        <p:spPr bwMode="auto">
          <a:xfrm flipH="1" flipV="1">
            <a:off x="1965325" y="1590675"/>
            <a:ext cx="190500" cy="368300"/>
          </a:xfrm>
          <a:prstGeom prst="downArrow">
            <a:avLst>
              <a:gd name="adj1" fmla="val 50000"/>
              <a:gd name="adj2" fmla="val 48333"/>
            </a:avLst>
          </a:prstGeom>
          <a:gradFill rotWithShape="0">
            <a:gsLst>
              <a:gs pos="0">
                <a:srgbClr val="6600CC"/>
              </a:gs>
              <a:gs pos="100000">
                <a:srgbClr val="800080"/>
              </a:gs>
            </a:gsLst>
            <a:lin ang="5400000" scaled="1"/>
          </a:gradFill>
          <a:ln w="19050">
            <a:noFill/>
            <a:miter lim="800000"/>
            <a:headEnd/>
            <a:tailEnd/>
          </a:ln>
          <a:effectLst/>
        </p:spPr>
        <p:txBody>
          <a:bodyPr rot="10800000" wrap="none" anchor="ctr"/>
          <a:lstStyle/>
          <a:p>
            <a:pPr algn="ctr" eaLnBrk="0" hangingPunct="0"/>
            <a:endParaRPr lang="en-US" sz="2400">
              <a:latin typeface="Times New Roman" pitchFamily="18" charset="0"/>
            </a:endParaRPr>
          </a:p>
        </p:txBody>
      </p:sp>
      <p:sp>
        <p:nvSpPr>
          <p:cNvPr id="34835" name="AutoShape 19"/>
          <p:cNvSpPr>
            <a:spLocks noChangeArrowheads="1"/>
          </p:cNvSpPr>
          <p:nvPr/>
        </p:nvSpPr>
        <p:spPr bwMode="auto">
          <a:xfrm rot="10800000" flipV="1">
            <a:off x="2170113" y="1603375"/>
            <a:ext cx="190500" cy="368300"/>
          </a:xfrm>
          <a:prstGeom prst="downArrow">
            <a:avLst>
              <a:gd name="adj1" fmla="val 50000"/>
              <a:gd name="adj2" fmla="val 48333"/>
            </a:avLst>
          </a:prstGeom>
          <a:gradFill rotWithShape="0">
            <a:gsLst>
              <a:gs pos="0">
                <a:srgbClr val="660066"/>
              </a:gs>
              <a:gs pos="100000">
                <a:srgbClr val="6600CC"/>
              </a:gs>
            </a:gsLst>
            <a:lin ang="5400000" scaled="1"/>
          </a:gradFill>
          <a:ln w="19050">
            <a:noFill/>
            <a:miter lim="800000"/>
            <a:headEnd/>
            <a:tailEnd/>
          </a:ln>
          <a:effectLst/>
        </p:spPr>
        <p:txBody>
          <a:bodyPr wrap="none" anchor="ctr"/>
          <a:lstStyle/>
          <a:p>
            <a:pPr algn="ctr" eaLnBrk="0" hangingPunct="0"/>
            <a:endParaRPr lang="en-US" sz="2400">
              <a:latin typeface="Times New Roman" pitchFamily="18" charset="0"/>
            </a:endParaRPr>
          </a:p>
        </p:txBody>
      </p:sp>
      <p:sp>
        <p:nvSpPr>
          <p:cNvPr id="34836" name="AutoShape 20"/>
          <p:cNvSpPr>
            <a:spLocks noChangeArrowheads="1"/>
          </p:cNvSpPr>
          <p:nvPr/>
        </p:nvSpPr>
        <p:spPr bwMode="auto">
          <a:xfrm rot="10800000" flipV="1">
            <a:off x="2170113" y="1601788"/>
            <a:ext cx="190500" cy="368300"/>
          </a:xfrm>
          <a:prstGeom prst="downArrow">
            <a:avLst>
              <a:gd name="adj1" fmla="val 50000"/>
              <a:gd name="adj2" fmla="val 48333"/>
            </a:avLst>
          </a:prstGeom>
          <a:gradFill rotWithShape="0">
            <a:gsLst>
              <a:gs pos="0">
                <a:srgbClr val="660066"/>
              </a:gs>
              <a:gs pos="100000">
                <a:srgbClr val="6600CC"/>
              </a:gs>
            </a:gsLst>
            <a:lin ang="5400000" scaled="1"/>
          </a:gradFill>
          <a:ln w="19050">
            <a:noFill/>
            <a:miter lim="800000"/>
            <a:headEnd/>
            <a:tailEnd/>
          </a:ln>
          <a:effectLst/>
        </p:spPr>
        <p:txBody>
          <a:bodyPr wrap="none" anchor="ctr"/>
          <a:lstStyle/>
          <a:p>
            <a:pPr algn="ctr" eaLnBrk="0" hangingPunct="0"/>
            <a:endParaRPr lang="en-US" sz="2400">
              <a:latin typeface="Times New Roman" pitchFamily="18" charset="0"/>
            </a:endParaRPr>
          </a:p>
        </p:txBody>
      </p:sp>
      <p:sp>
        <p:nvSpPr>
          <p:cNvPr id="34838" name="AutoShape 22"/>
          <p:cNvSpPr>
            <a:spLocks noChangeArrowheads="1"/>
          </p:cNvSpPr>
          <p:nvPr/>
        </p:nvSpPr>
        <p:spPr bwMode="auto">
          <a:xfrm>
            <a:off x="3616325" y="1066800"/>
            <a:ext cx="1828800" cy="1371600"/>
          </a:xfrm>
          <a:prstGeom prst="roundRect">
            <a:avLst>
              <a:gd name="adj" fmla="val 16667"/>
            </a:avLst>
          </a:prstGeom>
          <a:gradFill rotWithShape="0">
            <a:gsLst>
              <a:gs pos="0">
                <a:srgbClr val="FFFF99">
                  <a:alpha val="70000"/>
                </a:srgbClr>
              </a:gs>
              <a:gs pos="100000">
                <a:srgbClr val="FFD72B">
                  <a:alpha val="70000"/>
                </a:srgbClr>
              </a:gs>
            </a:gsLst>
            <a:path path="shape">
              <a:fillToRect l="50000" t="50000" r="50000" b="50000"/>
            </a:path>
          </a:gradFill>
          <a:ln w="9525">
            <a:round/>
            <a:headEnd/>
            <a:tailEnd/>
          </a:ln>
          <a:effectLst/>
          <a:scene3d>
            <a:camera prst="orthographicFront"/>
            <a:lightRig rig="legacyHarsh3" dir="b"/>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34839" name="AutoShape 23"/>
          <p:cNvSpPr>
            <a:spLocks noChangeArrowheads="1"/>
          </p:cNvSpPr>
          <p:nvPr/>
        </p:nvSpPr>
        <p:spPr bwMode="auto">
          <a:xfrm>
            <a:off x="3606800" y="1143000"/>
            <a:ext cx="1847850" cy="457200"/>
          </a:xfrm>
          <a:prstGeom prst="roundRect">
            <a:avLst>
              <a:gd name="adj" fmla="val 16667"/>
            </a:avLst>
          </a:prstGeom>
          <a:noFill/>
          <a:ln w="9525">
            <a:noFill/>
            <a:round/>
            <a:headEnd/>
            <a:tailEnd/>
          </a:ln>
          <a:effectLst>
            <a:outerShdw dist="35921" dir="2700000" algn="ctr" rotWithShape="0">
              <a:schemeClr val="bg1"/>
            </a:outerShdw>
          </a:effectLst>
        </p:spPr>
        <p:txBody>
          <a:bodyPr wrap="none" anchor="ctr"/>
          <a:lstStyle/>
          <a:p>
            <a:pPr algn="ctr" eaLnBrk="0" hangingPunct="0">
              <a:lnSpc>
                <a:spcPct val="75000"/>
              </a:lnSpc>
            </a:pPr>
            <a:endParaRPr lang="en-US" sz="400" dirty="0">
              <a:solidFill>
                <a:srgbClr val="660066"/>
              </a:solidFill>
              <a:latin typeface="Impact" pitchFamily="34" charset="0"/>
            </a:endParaRPr>
          </a:p>
          <a:p>
            <a:pPr algn="ctr" eaLnBrk="0" hangingPunct="0">
              <a:lnSpc>
                <a:spcPct val="75000"/>
              </a:lnSpc>
            </a:pPr>
            <a:r>
              <a:rPr lang="en-US" sz="3200" dirty="0">
                <a:solidFill>
                  <a:srgbClr val="660066"/>
                </a:solidFill>
                <a:latin typeface="Impact" pitchFamily="34" charset="0"/>
              </a:rPr>
              <a:t>Changes</a:t>
            </a:r>
          </a:p>
        </p:txBody>
      </p:sp>
      <p:sp>
        <p:nvSpPr>
          <p:cNvPr id="34840" name="AutoShape 24"/>
          <p:cNvSpPr>
            <a:spLocks noChangeArrowheads="1"/>
          </p:cNvSpPr>
          <p:nvPr/>
        </p:nvSpPr>
        <p:spPr bwMode="auto">
          <a:xfrm>
            <a:off x="3606800" y="1524000"/>
            <a:ext cx="1847850" cy="838200"/>
          </a:xfrm>
          <a:prstGeom prst="roundRect">
            <a:avLst>
              <a:gd name="adj" fmla="val 16667"/>
            </a:avLst>
          </a:prstGeom>
          <a:noFill/>
          <a:ln w="9525">
            <a:noFill/>
            <a:round/>
            <a:headEnd/>
            <a:tailEnd/>
          </a:ln>
          <a:effectLst>
            <a:outerShdw dist="35921" dir="2700000" algn="ctr" rotWithShape="0">
              <a:schemeClr val="bg1"/>
            </a:outerShdw>
          </a:effectLst>
        </p:spPr>
        <p:txBody>
          <a:bodyPr wrap="none" anchor="ctr"/>
          <a:lstStyle/>
          <a:p>
            <a:pPr algn="ctr" eaLnBrk="0" hangingPunct="0">
              <a:lnSpc>
                <a:spcPct val="75000"/>
              </a:lnSpc>
            </a:pPr>
            <a:endParaRPr lang="en-US" sz="400" dirty="0">
              <a:solidFill>
                <a:srgbClr val="660066"/>
              </a:solidFill>
              <a:latin typeface="Impact" pitchFamily="34" charset="0"/>
            </a:endParaRPr>
          </a:p>
          <a:p>
            <a:pPr algn="ctr" eaLnBrk="0" hangingPunct="0">
              <a:lnSpc>
                <a:spcPct val="75000"/>
              </a:lnSpc>
            </a:pPr>
            <a:r>
              <a:rPr lang="en-US" sz="3200" dirty="0">
                <a:solidFill>
                  <a:srgbClr val="660066"/>
                </a:solidFill>
                <a:latin typeface="Impact" pitchFamily="34" charset="0"/>
              </a:rPr>
              <a:t>in heart</a:t>
            </a:r>
          </a:p>
          <a:p>
            <a:pPr algn="ctr" eaLnBrk="0" hangingPunct="0">
              <a:lnSpc>
                <a:spcPct val="75000"/>
              </a:lnSpc>
            </a:pPr>
            <a:r>
              <a:rPr lang="en-US" sz="3200" dirty="0">
                <a:solidFill>
                  <a:srgbClr val="660066"/>
                </a:solidFill>
                <a:latin typeface="Impact" pitchFamily="34" charset="0"/>
              </a:rPr>
              <a:t>and spirit</a:t>
            </a:r>
          </a:p>
        </p:txBody>
      </p:sp>
      <p:sp>
        <p:nvSpPr>
          <p:cNvPr id="34842" name="WordArt 26"/>
          <p:cNvSpPr>
            <a:spLocks noChangeArrowheads="1" noChangeShapeType="1" noTextEdit="1"/>
          </p:cNvSpPr>
          <p:nvPr/>
        </p:nvSpPr>
        <p:spPr bwMode="auto">
          <a:xfrm>
            <a:off x="3048000" y="3733800"/>
            <a:ext cx="2895600" cy="457200"/>
          </a:xfrm>
          <a:prstGeom prst="rect">
            <a:avLst/>
          </a:prstGeom>
        </p:spPr>
        <p:txBody>
          <a:bodyPr wrap="none" fromWordArt="1">
            <a:prstTxWarp prst="textFadeUp">
              <a:avLst>
                <a:gd name="adj" fmla="val 9991"/>
              </a:avLst>
            </a:prstTxWarp>
          </a:bodyPr>
          <a:lstStyle/>
          <a:p>
            <a:pPr algn="ctr"/>
            <a:r>
              <a:rPr lang="en-US" sz="3600" kern="10" dirty="0">
                <a:ln w="28575">
                  <a:solidFill>
                    <a:srgbClr val="000000"/>
                  </a:solidFill>
                  <a:round/>
                  <a:headEnd/>
                  <a:tailEnd/>
                </a:ln>
                <a:gradFill rotWithShape="0">
                  <a:gsLst>
                    <a:gs pos="0">
                      <a:srgbClr val="520402"/>
                    </a:gs>
                    <a:gs pos="100000">
                      <a:srgbClr val="FFCC00"/>
                    </a:gs>
                  </a:gsLst>
                  <a:lin ang="5400000" scaled="1"/>
                </a:gradFill>
                <a:effectLst>
                  <a:outerShdw dist="35921" dir="2700000" sy="50000" rotWithShape="0">
                    <a:srgbClr val="4B3307"/>
                  </a:outerShdw>
                </a:effectLst>
                <a:latin typeface="Arial Black"/>
              </a:rPr>
              <a:t>Resurrection</a:t>
            </a:r>
          </a:p>
        </p:txBody>
      </p:sp>
      <p:sp>
        <p:nvSpPr>
          <p:cNvPr id="34843" name="AutoShape 27"/>
          <p:cNvSpPr>
            <a:spLocks noChangeArrowheads="1"/>
          </p:cNvSpPr>
          <p:nvPr/>
        </p:nvSpPr>
        <p:spPr bwMode="auto">
          <a:xfrm rot="-5400000">
            <a:off x="4397375" y="2187575"/>
            <a:ext cx="196850" cy="2133600"/>
          </a:xfrm>
          <a:prstGeom prst="downArrow">
            <a:avLst>
              <a:gd name="adj1" fmla="val 45843"/>
              <a:gd name="adj2" fmla="val 243319"/>
            </a:avLst>
          </a:prstGeom>
          <a:gradFill rotWithShape="0">
            <a:gsLst>
              <a:gs pos="0">
                <a:schemeClr val="bg1"/>
              </a:gs>
              <a:gs pos="100000">
                <a:srgbClr val="660033"/>
              </a:gs>
            </a:gsLst>
            <a:lin ang="0" scaled="1"/>
          </a:gradFill>
          <a:ln w="38100">
            <a:solidFill>
              <a:srgbClr val="800080"/>
            </a:solidFill>
            <a:miter lim="800000"/>
            <a:headEnd/>
            <a:tailEnd/>
          </a:ln>
          <a:effectLst/>
        </p:spPr>
        <p:txBody>
          <a:bodyPr wrap="none" anchor="ctr"/>
          <a:lstStyle/>
          <a:p>
            <a:endParaRPr lang="en-US"/>
          </a:p>
        </p:txBody>
      </p:sp>
      <p:sp>
        <p:nvSpPr>
          <p:cNvPr id="34844" name="Rectangle 28"/>
          <p:cNvSpPr>
            <a:spLocks noChangeArrowheads="1"/>
          </p:cNvSpPr>
          <p:nvPr/>
        </p:nvSpPr>
        <p:spPr bwMode="auto">
          <a:xfrm>
            <a:off x="3886200" y="2590800"/>
            <a:ext cx="1219200" cy="701675"/>
          </a:xfrm>
          <a:prstGeom prst="rect">
            <a:avLst/>
          </a:prstGeom>
          <a:noFill/>
          <a:ln w="19050">
            <a:noFill/>
            <a:miter lim="800000"/>
            <a:headEnd/>
            <a:tailEnd/>
          </a:ln>
          <a:effectLst>
            <a:outerShdw dist="35921" dir="2700000" algn="ctr" rotWithShape="0">
              <a:srgbClr val="C0C0C0"/>
            </a:outerShdw>
          </a:effectLst>
        </p:spPr>
        <p:txBody>
          <a:bodyPr>
            <a:spAutoFit/>
          </a:bodyPr>
          <a:lstStyle/>
          <a:p>
            <a:pPr algn="ctr" eaLnBrk="0" hangingPunct="0"/>
            <a:r>
              <a:rPr lang="en-US" sz="4000">
                <a:solidFill>
                  <a:srgbClr val="660033"/>
                </a:solidFill>
                <a:latin typeface="Arial Black" pitchFamily="34" charset="0"/>
              </a:rPr>
              <a:t>Fall</a:t>
            </a:r>
          </a:p>
        </p:txBody>
      </p:sp>
      <p:sp>
        <p:nvSpPr>
          <p:cNvPr id="34845" name="AutoShape 29"/>
          <p:cNvSpPr>
            <a:spLocks noChangeArrowheads="1"/>
          </p:cNvSpPr>
          <p:nvPr/>
        </p:nvSpPr>
        <p:spPr bwMode="auto">
          <a:xfrm rot="5400000" flipH="1">
            <a:off x="4397375" y="2536825"/>
            <a:ext cx="196850" cy="2133600"/>
          </a:xfrm>
          <a:prstGeom prst="downArrow">
            <a:avLst>
              <a:gd name="adj1" fmla="val 45843"/>
              <a:gd name="adj2" fmla="val 243319"/>
            </a:avLst>
          </a:prstGeom>
          <a:gradFill rotWithShape="0">
            <a:gsLst>
              <a:gs pos="0">
                <a:srgbClr val="CC9900"/>
              </a:gs>
              <a:gs pos="100000">
                <a:srgbClr val="660033"/>
              </a:gs>
            </a:gsLst>
            <a:lin ang="0" scaled="1"/>
          </a:gradFill>
          <a:ln w="38100">
            <a:solidFill>
              <a:srgbClr val="800000"/>
            </a:solidFill>
            <a:miter lim="800000"/>
            <a:headEnd/>
            <a:tailEnd/>
          </a:ln>
          <a:effectLst/>
        </p:spPr>
        <p:txBody>
          <a:bodyPr wrap="none" anchor="ctr"/>
          <a:lstStyle/>
          <a:p>
            <a:endParaRPr lang="en-US"/>
          </a:p>
        </p:txBody>
      </p:sp>
      <p:grpSp>
        <p:nvGrpSpPr>
          <p:cNvPr id="34846" name="Group 30"/>
          <p:cNvGrpSpPr>
            <a:grpSpLocks/>
          </p:cNvGrpSpPr>
          <p:nvPr/>
        </p:nvGrpSpPr>
        <p:grpSpPr bwMode="auto">
          <a:xfrm>
            <a:off x="990600" y="1995488"/>
            <a:ext cx="2362200" cy="2938462"/>
            <a:chOff x="672" y="1257"/>
            <a:chExt cx="1488" cy="1851"/>
          </a:xfrm>
        </p:grpSpPr>
        <p:sp>
          <p:nvSpPr>
            <p:cNvPr id="34847" name="Oval 31"/>
            <p:cNvSpPr>
              <a:spLocks noChangeArrowheads="1"/>
            </p:cNvSpPr>
            <p:nvPr/>
          </p:nvSpPr>
          <p:spPr bwMode="auto">
            <a:xfrm>
              <a:off x="1097" y="2171"/>
              <a:ext cx="594" cy="937"/>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self</a:t>
              </a:r>
            </a:p>
          </p:txBody>
        </p:sp>
        <p:sp>
          <p:nvSpPr>
            <p:cNvPr id="34848" name="Rectangle 32"/>
            <p:cNvSpPr>
              <a:spLocks noChangeArrowheads="1"/>
            </p:cNvSpPr>
            <p:nvPr/>
          </p:nvSpPr>
          <p:spPr bwMode="auto">
            <a:xfrm>
              <a:off x="672" y="2006"/>
              <a:ext cx="1488" cy="250"/>
            </a:xfrm>
            <a:prstGeom prst="rect">
              <a:avLst/>
            </a:prstGeom>
            <a:noFill/>
            <a:ln w="57150">
              <a:noFill/>
              <a:miter lim="800000"/>
              <a:headEnd/>
              <a:tailEnd/>
            </a:ln>
            <a:effectLst/>
          </p:spPr>
          <p:txBody>
            <a:bodyPr>
              <a:spAutoFit/>
            </a:bodyPr>
            <a:lstStyle/>
            <a:p>
              <a:pPr eaLnBrk="0" hangingPunct="0"/>
              <a:r>
                <a:rPr lang="en-US" sz="2000" b="1">
                  <a:latin typeface="Latin Wide" pitchFamily="2" charset="0"/>
                </a:rPr>
                <a:t>________________</a:t>
              </a:r>
            </a:p>
          </p:txBody>
        </p:sp>
        <p:grpSp>
          <p:nvGrpSpPr>
            <p:cNvPr id="34849" name="Group 33"/>
            <p:cNvGrpSpPr>
              <a:grpSpLocks/>
            </p:cNvGrpSpPr>
            <p:nvPr/>
          </p:nvGrpSpPr>
          <p:grpSpPr bwMode="auto">
            <a:xfrm>
              <a:off x="864" y="1772"/>
              <a:ext cx="1027" cy="860"/>
              <a:chOff x="432" y="1824"/>
              <a:chExt cx="1163" cy="881"/>
            </a:xfrm>
          </p:grpSpPr>
          <p:sp>
            <p:nvSpPr>
              <p:cNvPr id="34850" name="AutoShape 34"/>
              <p:cNvSpPr>
                <a:spLocks noChangeArrowheads="1"/>
              </p:cNvSpPr>
              <p:nvPr/>
            </p:nvSpPr>
            <p:spPr bwMode="auto">
              <a:xfrm>
                <a:off x="1392" y="188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51" name="AutoShape 35"/>
              <p:cNvSpPr>
                <a:spLocks noChangeArrowheads="1"/>
              </p:cNvSpPr>
              <p:nvPr/>
            </p:nvSpPr>
            <p:spPr bwMode="auto">
              <a:xfrm rot="-10800000">
                <a:off x="432" y="182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52" name="AutoShape 36"/>
              <p:cNvSpPr>
                <a:spLocks noChangeArrowheads="1"/>
              </p:cNvSpPr>
              <p:nvPr/>
            </p:nvSpPr>
            <p:spPr bwMode="auto">
              <a:xfrm>
                <a:off x="1392" y="188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53" name="AutoShape 37"/>
              <p:cNvSpPr>
                <a:spLocks noChangeArrowheads="1"/>
              </p:cNvSpPr>
              <p:nvPr/>
            </p:nvSpPr>
            <p:spPr bwMode="auto">
              <a:xfrm rot="-10800000">
                <a:off x="432" y="182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54" name="AutoShape 38"/>
              <p:cNvSpPr>
                <a:spLocks noChangeArrowheads="1"/>
              </p:cNvSpPr>
              <p:nvPr/>
            </p:nvSpPr>
            <p:spPr bwMode="auto">
              <a:xfrm>
                <a:off x="1392" y="1881"/>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55" name="AutoShape 39"/>
              <p:cNvSpPr>
                <a:spLocks noChangeArrowheads="1"/>
              </p:cNvSpPr>
              <p:nvPr/>
            </p:nvSpPr>
            <p:spPr bwMode="auto">
              <a:xfrm rot="-10800000">
                <a:off x="432" y="1824"/>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sp>
          <p:nvSpPr>
            <p:cNvPr id="34856" name="Oval 40"/>
            <p:cNvSpPr>
              <a:spLocks noChangeArrowheads="1"/>
            </p:cNvSpPr>
            <p:nvPr/>
          </p:nvSpPr>
          <p:spPr bwMode="auto">
            <a:xfrm>
              <a:off x="1097" y="1257"/>
              <a:ext cx="594" cy="937"/>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Left"/>
              <a:lightRig rig="legacyHarsh3" dir="t"/>
            </a:scene3d>
            <a:sp3d extrusionH="163500" prstMaterial="legacyMatte">
              <a:bevelT w="13500" h="13500" prst="angle"/>
              <a:bevelB w="13500" h="13500" prst="angle"/>
              <a:extrusionClr>
                <a:srgbClr val="E0C0A0"/>
              </a:extrusionClr>
            </a:sp3d>
          </p:spPr>
          <p:txBody>
            <a:bodyPr wrap="none" anchor="ctr">
              <a:flatTx/>
            </a:bodyPr>
            <a:lstStyle/>
            <a:p>
              <a:pPr algn="ctr" eaLnBrk="0" hangingPunct="0">
                <a:lnSpc>
                  <a:spcPct val="85000"/>
                </a:lnSpc>
              </a:pPr>
              <a:endParaRPr lang="en-US" sz="800">
                <a:solidFill>
                  <a:srgbClr val="660066"/>
                </a:solidFill>
                <a:effectLst>
                  <a:outerShdw blurRad="38100" dist="38100" dir="2700000" algn="tl">
                    <a:srgbClr val="000000"/>
                  </a:outerShdw>
                </a:effectLst>
                <a:latin typeface="Impact" pitchFamily="34" charset="0"/>
              </a:endParaRPr>
            </a:p>
            <a:p>
              <a:pPr algn="ctr" eaLnBrk="0" hangingPunct="0">
                <a:lnSpc>
                  <a:spcPct val="85000"/>
                </a:lnSpc>
              </a:pPr>
              <a:r>
                <a:rPr lang="en-US" sz="3000">
                  <a:solidFill>
                    <a:srgbClr val="660066"/>
                  </a:solidFill>
                  <a:latin typeface="Impact" pitchFamily="34" charset="0"/>
                </a:rPr>
                <a:t>Spirit</a:t>
              </a:r>
            </a:p>
            <a:p>
              <a:pPr algn="ctr" eaLnBrk="0" hangingPunct="0">
                <a:lnSpc>
                  <a:spcPct val="85000"/>
                </a:lnSpc>
              </a:pPr>
              <a:r>
                <a:rPr lang="en-US" sz="3000">
                  <a:solidFill>
                    <a:srgbClr val="660066"/>
                  </a:solidFill>
                  <a:latin typeface="Impact" pitchFamily="34" charset="0"/>
                </a:rPr>
                <a:t>self</a:t>
              </a:r>
            </a:p>
          </p:txBody>
        </p:sp>
      </p:grpSp>
      <p:grpSp>
        <p:nvGrpSpPr>
          <p:cNvPr id="34863" name="Group 47"/>
          <p:cNvGrpSpPr>
            <a:grpSpLocks/>
          </p:cNvGrpSpPr>
          <p:nvPr/>
        </p:nvGrpSpPr>
        <p:grpSpPr bwMode="auto">
          <a:xfrm>
            <a:off x="1658938" y="609600"/>
            <a:ext cx="1008062" cy="895350"/>
            <a:chOff x="1045" y="384"/>
            <a:chExt cx="635" cy="564"/>
          </a:xfrm>
        </p:grpSpPr>
        <p:sp>
          <p:nvSpPr>
            <p:cNvPr id="34864" name="Oval 48"/>
            <p:cNvSpPr>
              <a:spLocks noChangeArrowheads="1"/>
            </p:cNvSpPr>
            <p:nvPr/>
          </p:nvSpPr>
          <p:spPr bwMode="auto">
            <a:xfrm>
              <a:off x="1045" y="384"/>
              <a:ext cx="635" cy="564"/>
            </a:xfrm>
            <a:prstGeom prst="ellipse">
              <a:avLst/>
            </a:prstGeom>
            <a:gradFill rotWithShape="0">
              <a:gsLst>
                <a:gs pos="0">
                  <a:schemeClr val="bg1"/>
                </a:gs>
                <a:gs pos="50000">
                  <a:srgbClr val="FFFFFF"/>
                </a:gs>
                <a:gs pos="100000">
                  <a:schemeClr val="bg1"/>
                </a:gs>
              </a:gsLst>
              <a:lin ang="2700000" scaled="1"/>
            </a:gradFill>
            <a:ln w="12700">
              <a:round/>
              <a:headEnd/>
              <a:tailEnd/>
            </a:ln>
            <a:effectLst/>
            <a:scene3d>
              <a:camera prst="legacyPerspectiveBottomLeft"/>
              <a:lightRig rig="legacyFlat3" dir="t"/>
            </a:scene3d>
            <a:sp3d extrusionH="430200" prstMaterial="legacyMatte">
              <a:bevelT w="13500" h="13500" prst="angle"/>
              <a:bevelB w="13500" h="13500" prst="angle"/>
              <a:extrusionClr>
                <a:srgbClr val="6600CC"/>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4865" name="WordArt 49"/>
            <p:cNvSpPr>
              <a:spLocks noChangeArrowheads="1" noChangeShapeType="1" noTextEdit="1"/>
            </p:cNvSpPr>
            <p:nvPr/>
          </p:nvSpPr>
          <p:spPr bwMode="auto">
            <a:xfrm>
              <a:off x="1117" y="524"/>
              <a:ext cx="491" cy="27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noFill/>
                  <a:latin typeface="Impact"/>
                </a:rPr>
                <a:t>God</a:t>
              </a:r>
            </a:p>
          </p:txBody>
        </p:sp>
      </p:grpSp>
      <p:sp>
        <p:nvSpPr>
          <p:cNvPr id="34866" name="Rectangle 50"/>
          <p:cNvSpPr>
            <a:spLocks noChangeArrowheads="1"/>
          </p:cNvSpPr>
          <p:nvPr/>
        </p:nvSpPr>
        <p:spPr bwMode="auto">
          <a:xfrm>
            <a:off x="176213" y="4191000"/>
            <a:ext cx="1347787" cy="822325"/>
          </a:xfrm>
          <a:prstGeom prst="rect">
            <a:avLst/>
          </a:prstGeom>
          <a:noFill/>
          <a:ln w="19050">
            <a:noFill/>
            <a:miter lim="800000"/>
            <a:headEnd/>
            <a:tailEnd/>
          </a:ln>
          <a:effectLst>
            <a:outerShdw dist="35921" dir="2700000" algn="ctr" rotWithShape="0">
              <a:schemeClr val="bg1"/>
            </a:outerShdw>
          </a:effectLst>
        </p:spPr>
        <p:txBody>
          <a:bodyPr wrap="none">
            <a:spAutoFit/>
          </a:bodyPr>
          <a:lstStyle/>
          <a:p>
            <a:pPr algn="r" eaLnBrk="0" hangingPunct="0">
              <a:lnSpc>
                <a:spcPct val="80000"/>
              </a:lnSpc>
            </a:pPr>
            <a:r>
              <a:rPr lang="en-US" sz="3000" dirty="0">
                <a:solidFill>
                  <a:srgbClr val="000099"/>
                </a:solidFill>
                <a:latin typeface="Impact" pitchFamily="34" charset="0"/>
              </a:rPr>
              <a:t>Temple</a:t>
            </a:r>
          </a:p>
          <a:p>
            <a:pPr algn="r" eaLnBrk="0" hangingPunct="0">
              <a:lnSpc>
                <a:spcPct val="80000"/>
              </a:lnSpc>
            </a:pPr>
            <a:r>
              <a:rPr lang="en-US" sz="3000" dirty="0">
                <a:solidFill>
                  <a:srgbClr val="000099"/>
                </a:solidFill>
                <a:latin typeface="Impact" pitchFamily="34" charset="0"/>
              </a:rPr>
              <a:t>of God</a:t>
            </a:r>
          </a:p>
        </p:txBody>
      </p:sp>
      <p:grpSp>
        <p:nvGrpSpPr>
          <p:cNvPr id="34867" name="Group 51"/>
          <p:cNvGrpSpPr>
            <a:grpSpLocks/>
          </p:cNvGrpSpPr>
          <p:nvPr/>
        </p:nvGrpSpPr>
        <p:grpSpPr bwMode="auto">
          <a:xfrm>
            <a:off x="5791200" y="1981200"/>
            <a:ext cx="2362200" cy="2971800"/>
            <a:chOff x="3648" y="1248"/>
            <a:chExt cx="1488" cy="1872"/>
          </a:xfrm>
        </p:grpSpPr>
        <p:grpSp>
          <p:nvGrpSpPr>
            <p:cNvPr id="34868" name="Group 52"/>
            <p:cNvGrpSpPr>
              <a:grpSpLocks/>
            </p:cNvGrpSpPr>
            <p:nvPr/>
          </p:nvGrpSpPr>
          <p:grpSpPr bwMode="auto">
            <a:xfrm>
              <a:off x="4062" y="2172"/>
              <a:ext cx="612" cy="948"/>
              <a:chOff x="4110" y="2160"/>
              <a:chExt cx="612" cy="948"/>
            </a:xfrm>
          </p:grpSpPr>
          <p:sp>
            <p:nvSpPr>
              <p:cNvPr id="34869" name="Oval 53"/>
              <p:cNvSpPr>
                <a:spLocks noChangeArrowheads="1"/>
              </p:cNvSpPr>
              <p:nvPr/>
            </p:nvSpPr>
            <p:spPr bwMode="auto">
              <a:xfrm>
                <a:off x="4110" y="2171"/>
                <a:ext cx="594" cy="937"/>
              </a:xfrm>
              <a:prstGeom prst="ellipse">
                <a:avLst/>
              </a:prstGeom>
              <a:gradFill rotWithShape="0">
                <a:gsLst>
                  <a:gs pos="0">
                    <a:srgbClr val="000000"/>
                  </a:gs>
                  <a:gs pos="100000">
                    <a:srgbClr val="006600"/>
                  </a:gs>
                </a:gsLst>
                <a:lin ang="18900000" scaled="1"/>
              </a:gradFill>
              <a:ln w="12700">
                <a:round/>
                <a:headEnd/>
                <a:tailEnd/>
              </a:ln>
              <a:effectLst/>
              <a:scene3d>
                <a:camera prst="legacyPerspectiveBottomRight"/>
                <a:lightRig rig="legacyFlat3" dir="t"/>
              </a:scene3d>
              <a:sp3d extrusionH="430200" prstMaterial="legacyMatte">
                <a:bevelT w="13500" h="13500" prst="angle"/>
                <a:bevelB w="13500" h="13500" prst="angle"/>
                <a:extrusionClr>
                  <a:srgbClr val="669900"/>
                </a:extrusionClr>
              </a:sp3d>
            </p:spPr>
            <p:txBody>
              <a:bodyPr wrap="none" anchor="ctr">
                <a:flatTx/>
              </a:bodyPr>
              <a:lstStyle/>
              <a:p>
                <a:pPr algn="ctr" eaLnBrk="0" hangingPunct="0">
                  <a:lnSpc>
                    <a:spcPct val="85000"/>
                  </a:lnSpc>
                </a:pPr>
                <a:endParaRPr lang="en-US">
                  <a:solidFill>
                    <a:schemeClr val="bg1"/>
                  </a:solidFill>
                  <a:effectLst>
                    <a:outerShdw blurRad="38100" dist="38100" dir="2700000" algn="tl">
                      <a:srgbClr val="808080"/>
                    </a:outerShdw>
                  </a:effectLst>
                  <a:latin typeface="Impact" pitchFamily="34" charset="0"/>
                </a:endParaRPr>
              </a:p>
              <a:p>
                <a:pPr algn="ctr" eaLnBrk="0" hangingPunct="0">
                  <a:lnSpc>
                    <a:spcPct val="80000"/>
                  </a:lnSpc>
                </a:pPr>
                <a:endParaRPr lang="en-US" sz="2400">
                  <a:solidFill>
                    <a:schemeClr val="bg1"/>
                  </a:solidFill>
                  <a:effectLst>
                    <a:outerShdw blurRad="38100" dist="38100" dir="2700000" algn="tl">
                      <a:srgbClr val="808080"/>
                    </a:outerShdw>
                  </a:effectLst>
                  <a:latin typeface="Impact" pitchFamily="34" charset="0"/>
                </a:endParaRPr>
              </a:p>
            </p:txBody>
          </p:sp>
          <p:sp>
            <p:nvSpPr>
              <p:cNvPr id="34870" name="Oval 54"/>
              <p:cNvSpPr>
                <a:spLocks noChangeArrowheads="1"/>
              </p:cNvSpPr>
              <p:nvPr/>
            </p:nvSpPr>
            <p:spPr bwMode="auto">
              <a:xfrm>
                <a:off x="4128" y="2160"/>
                <a:ext cx="594" cy="937"/>
              </a:xfrm>
              <a:prstGeom prst="ellipse">
                <a:avLst/>
              </a:prstGeom>
              <a:noFill/>
              <a:ln w="12700">
                <a:noFill/>
                <a:round/>
                <a:headEnd/>
                <a:tailEnd/>
              </a:ln>
              <a:effectLst>
                <a:outerShdw dist="28398" dir="3806097" algn="ctr" rotWithShape="0">
                  <a:schemeClr val="tx1"/>
                </a:outerShdw>
              </a:effectLst>
            </p:spPr>
            <p:txBody>
              <a:bodyPr wrap="none" anchor="ctr"/>
              <a:lstStyle/>
              <a:p>
                <a:pPr algn="ctr" eaLnBrk="0" hangingPunct="0">
                  <a:lnSpc>
                    <a:spcPct val="85000"/>
                  </a:lnSpc>
                </a:pPr>
                <a:endParaRPr lang="en-US">
                  <a:solidFill>
                    <a:schemeClr val="bg1"/>
                  </a:solidFill>
                  <a:latin typeface="Impact" pitchFamily="34" charset="0"/>
                </a:endParaRP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400">
                    <a:solidFill>
                      <a:schemeClr val="bg1"/>
                    </a:solidFill>
                    <a:effectLst>
                      <a:outerShdw blurRad="38100" dist="38100" dir="2700000" algn="tl">
                        <a:srgbClr val="000000"/>
                      </a:outerShdw>
                    </a:effectLst>
                    <a:latin typeface="Impact" pitchFamily="34" charset="0"/>
                  </a:rPr>
                  <a:t>self</a:t>
                </a:r>
              </a:p>
            </p:txBody>
          </p:sp>
        </p:grpSp>
        <p:sp>
          <p:nvSpPr>
            <p:cNvPr id="34871" name="Oval 55"/>
            <p:cNvSpPr>
              <a:spLocks noChangeArrowheads="1"/>
            </p:cNvSpPr>
            <p:nvPr/>
          </p:nvSpPr>
          <p:spPr bwMode="auto">
            <a:xfrm>
              <a:off x="4032" y="1248"/>
              <a:ext cx="594" cy="937"/>
            </a:xfrm>
            <a:prstGeom prst="ellipse">
              <a:avLst/>
            </a:prstGeom>
            <a:gradFill rotWithShape="0">
              <a:gsLst>
                <a:gs pos="0">
                  <a:srgbClr val="5F5F5F"/>
                </a:gs>
                <a:gs pos="50000">
                  <a:schemeClr val="tx1"/>
                </a:gs>
                <a:gs pos="100000">
                  <a:srgbClr val="5F5F5F"/>
                </a:gs>
              </a:gsLst>
              <a:lin ang="2700000" scaled="1"/>
            </a:gradFill>
            <a:ln w="12700">
              <a:round/>
              <a:headEnd/>
              <a:tailEnd/>
            </a:ln>
            <a:effectLst/>
            <a:scene3d>
              <a:camera prst="legacyObliqueRight"/>
              <a:lightRig rig="legacyFlat3" dir="t"/>
            </a:scene3d>
            <a:sp3d extrusionH="163500" prstMaterial="legacyMatte">
              <a:bevelT w="13500" h="13500" prst="angle"/>
              <a:bevelB w="13500" h="13500" prst="angle"/>
              <a:extrusionClr>
                <a:schemeClr val="folHlink"/>
              </a:extrusionClr>
            </a:sp3d>
          </p:spPr>
          <p:txBody>
            <a:bodyPr wrap="none" anchor="ctr">
              <a:flatTx/>
            </a:bodyPr>
            <a:lstStyle/>
            <a:p>
              <a:pPr algn="ctr" eaLnBrk="0" hangingPunct="0">
                <a:lnSpc>
                  <a:spcPct val="85000"/>
                </a:lnSpc>
              </a:pPr>
              <a:endParaRPr lang="en-US" sz="1200">
                <a:solidFill>
                  <a:srgbClr val="800080"/>
                </a:solidFill>
                <a:latin typeface="Impact" pitchFamily="34" charset="0"/>
              </a:endParaRPr>
            </a:p>
            <a:p>
              <a:pPr algn="ctr" eaLnBrk="0" hangingPunct="0">
                <a:lnSpc>
                  <a:spcPct val="85000"/>
                </a:lnSpc>
              </a:pPr>
              <a:r>
                <a:rPr lang="en-US" sz="3000">
                  <a:solidFill>
                    <a:schemeClr val="bg1"/>
                  </a:solidFill>
                  <a:latin typeface="Impact" pitchFamily="34" charset="0"/>
                </a:rPr>
                <a:t>Spirit</a:t>
              </a:r>
            </a:p>
            <a:p>
              <a:pPr algn="ctr" eaLnBrk="0" hangingPunct="0">
                <a:lnSpc>
                  <a:spcPct val="85000"/>
                </a:lnSpc>
              </a:pPr>
              <a:r>
                <a:rPr lang="en-US" sz="3000">
                  <a:solidFill>
                    <a:schemeClr val="bg1"/>
                  </a:solidFill>
                  <a:latin typeface="Impact" pitchFamily="34" charset="0"/>
                </a:rPr>
                <a:t>self</a:t>
              </a:r>
            </a:p>
          </p:txBody>
        </p:sp>
        <p:sp>
          <p:nvSpPr>
            <p:cNvPr id="34872" name="Rectangle 56"/>
            <p:cNvSpPr>
              <a:spLocks noChangeArrowheads="1"/>
            </p:cNvSpPr>
            <p:nvPr/>
          </p:nvSpPr>
          <p:spPr bwMode="auto">
            <a:xfrm>
              <a:off x="3648" y="1994"/>
              <a:ext cx="1488" cy="250"/>
            </a:xfrm>
            <a:prstGeom prst="rect">
              <a:avLst/>
            </a:prstGeom>
            <a:noFill/>
            <a:ln w="57150">
              <a:noFill/>
              <a:miter lim="800000"/>
              <a:headEnd/>
              <a:tailEnd/>
            </a:ln>
            <a:effectLst/>
          </p:spPr>
          <p:txBody>
            <a:bodyPr>
              <a:spAutoFit/>
            </a:bodyPr>
            <a:lstStyle/>
            <a:p>
              <a:pPr eaLnBrk="0" hangingPunct="0"/>
              <a:r>
                <a:rPr lang="en-US" sz="2000" b="1">
                  <a:latin typeface="Latin Wide" pitchFamily="2" charset="0"/>
                </a:rPr>
                <a:t>________________</a:t>
              </a:r>
            </a:p>
          </p:txBody>
        </p:sp>
        <p:grpSp>
          <p:nvGrpSpPr>
            <p:cNvPr id="34873" name="Group 57"/>
            <p:cNvGrpSpPr>
              <a:grpSpLocks/>
            </p:cNvGrpSpPr>
            <p:nvPr/>
          </p:nvGrpSpPr>
          <p:grpSpPr bwMode="auto">
            <a:xfrm>
              <a:off x="3840" y="1764"/>
              <a:ext cx="1027" cy="860"/>
              <a:chOff x="3888" y="1764"/>
              <a:chExt cx="1027" cy="860"/>
            </a:xfrm>
          </p:grpSpPr>
          <p:sp>
            <p:nvSpPr>
              <p:cNvPr id="34874" name="AutoShape 58"/>
              <p:cNvSpPr>
                <a:spLocks noChangeArrowheads="1"/>
              </p:cNvSpPr>
              <p:nvPr/>
            </p:nvSpPr>
            <p:spPr bwMode="auto">
              <a:xfrm>
                <a:off x="4736" y="1820"/>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75" name="AutoShape 59"/>
              <p:cNvSpPr>
                <a:spLocks noChangeArrowheads="1"/>
              </p:cNvSpPr>
              <p:nvPr/>
            </p:nvSpPr>
            <p:spPr bwMode="auto">
              <a:xfrm rot="-10800000">
                <a:off x="3888" y="1764"/>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76" name="AutoShape 60"/>
              <p:cNvSpPr>
                <a:spLocks noChangeArrowheads="1"/>
              </p:cNvSpPr>
              <p:nvPr/>
            </p:nvSpPr>
            <p:spPr bwMode="auto">
              <a:xfrm>
                <a:off x="4736" y="1820"/>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77" name="AutoShape 61"/>
              <p:cNvSpPr>
                <a:spLocks noChangeArrowheads="1"/>
              </p:cNvSpPr>
              <p:nvPr/>
            </p:nvSpPr>
            <p:spPr bwMode="auto">
              <a:xfrm rot="-10800000">
                <a:off x="3888" y="1764"/>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78" name="AutoShape 62"/>
              <p:cNvSpPr>
                <a:spLocks noChangeArrowheads="1"/>
              </p:cNvSpPr>
              <p:nvPr/>
            </p:nvSpPr>
            <p:spPr bwMode="auto">
              <a:xfrm>
                <a:off x="4736" y="1820"/>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34879" name="AutoShape 63"/>
              <p:cNvSpPr>
                <a:spLocks noChangeArrowheads="1"/>
              </p:cNvSpPr>
              <p:nvPr/>
            </p:nvSpPr>
            <p:spPr bwMode="auto">
              <a:xfrm rot="-10800000">
                <a:off x="3888" y="1764"/>
                <a:ext cx="179" cy="804"/>
              </a:xfrm>
              <a:prstGeom prst="curvedLeftArrow">
                <a:avLst>
                  <a:gd name="adj1" fmla="val 89832"/>
                  <a:gd name="adj2" fmla="val 1796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grpSp>
      <p:grpSp>
        <p:nvGrpSpPr>
          <p:cNvPr id="34880" name="Group 64"/>
          <p:cNvGrpSpPr>
            <a:grpSpLocks/>
          </p:cNvGrpSpPr>
          <p:nvPr/>
        </p:nvGrpSpPr>
        <p:grpSpPr bwMode="auto">
          <a:xfrm>
            <a:off x="6400800" y="609600"/>
            <a:ext cx="931863" cy="895350"/>
            <a:chOff x="4080" y="420"/>
            <a:chExt cx="587" cy="564"/>
          </a:xfrm>
        </p:grpSpPr>
        <p:sp>
          <p:nvSpPr>
            <p:cNvPr id="34881" name="Oval 65"/>
            <p:cNvSpPr>
              <a:spLocks noChangeArrowheads="1"/>
            </p:cNvSpPr>
            <p:nvPr/>
          </p:nvSpPr>
          <p:spPr bwMode="auto">
            <a:xfrm>
              <a:off x="4080" y="420"/>
              <a:ext cx="587" cy="564"/>
            </a:xfrm>
            <a:prstGeom prst="ellipse">
              <a:avLst/>
            </a:prstGeom>
            <a:gradFill rotWithShape="0">
              <a:gsLst>
                <a:gs pos="0">
                  <a:schemeClr val="tx1"/>
                </a:gs>
                <a:gs pos="100000">
                  <a:srgbClr val="800000"/>
                </a:gs>
              </a:gsLst>
              <a:lin ang="2700000" scaled="1"/>
            </a:gradFill>
            <a:ln w="12700">
              <a:noFill/>
              <a:round/>
              <a:headEnd/>
              <a:tailEnd/>
            </a:ln>
            <a:effectLst/>
            <a:scene3d>
              <a:camera prst="legacyPerspectiveBottomRight"/>
              <a:lightRig rig="legacyNormal3" dir="t"/>
            </a:scene3d>
            <a:sp3d extrusionH="430200" prstMaterial="legacyMatte">
              <a:bevelT w="13500" h="13500" prst="angle"/>
              <a:bevelB w="13500" h="13500" prst="angle"/>
              <a:extrusionClr>
                <a:schemeClr val="tx1"/>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4882" name="WordArt 66"/>
            <p:cNvSpPr>
              <a:spLocks noChangeArrowheads="1" noChangeShapeType="1" noTextEdit="1"/>
            </p:cNvSpPr>
            <p:nvPr/>
          </p:nvSpPr>
          <p:spPr bwMode="auto">
            <a:xfrm>
              <a:off x="4147" y="582"/>
              <a:ext cx="453" cy="24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chemeClr val="bg1"/>
                  </a:solidFill>
                  <a:latin typeface="Impact"/>
                </a:rPr>
                <a:t>Satan</a:t>
              </a:r>
            </a:p>
          </p:txBody>
        </p:sp>
      </p:grpSp>
      <p:sp>
        <p:nvSpPr>
          <p:cNvPr id="67" name="AutoShape 28"/>
          <p:cNvSpPr>
            <a:spLocks noChangeArrowheads="1"/>
          </p:cNvSpPr>
          <p:nvPr/>
        </p:nvSpPr>
        <p:spPr bwMode="auto">
          <a:xfrm>
            <a:off x="3429000" y="4343400"/>
            <a:ext cx="2133600" cy="838200"/>
          </a:xfrm>
          <a:prstGeom prst="roundRect">
            <a:avLst>
              <a:gd name="adj" fmla="val 16667"/>
            </a:avLst>
          </a:prstGeom>
          <a:gradFill rotWithShape="0">
            <a:gsLst>
              <a:gs pos="0">
                <a:srgbClr val="663300">
                  <a:alpha val="80000"/>
                </a:srgbClr>
              </a:gs>
              <a:gs pos="100000">
                <a:srgbClr val="800000">
                  <a:alpha val="90000"/>
                </a:srgbClr>
              </a:gs>
            </a:gsLst>
            <a:path path="shape">
              <a:fillToRect l="50000" t="50000" r="50000" b="50000"/>
            </a:path>
          </a:gradFill>
          <a:ln w="38100">
            <a:noFill/>
            <a:round/>
            <a:headEnd/>
            <a:tailEnd/>
          </a:ln>
          <a:effectLst/>
        </p:spPr>
        <p:txBody>
          <a:bodyPr wrap="none" anchor="ctr"/>
          <a:lstStyle/>
          <a:p>
            <a:endParaRPr lang="en-US"/>
          </a:p>
        </p:txBody>
      </p:sp>
      <p:sp>
        <p:nvSpPr>
          <p:cNvPr id="68" name="Rectangle 29"/>
          <p:cNvSpPr>
            <a:spLocks noChangeArrowheads="1"/>
          </p:cNvSpPr>
          <p:nvPr/>
        </p:nvSpPr>
        <p:spPr bwMode="auto">
          <a:xfrm>
            <a:off x="3448050" y="4429125"/>
            <a:ext cx="2095500" cy="676275"/>
          </a:xfrm>
          <a:prstGeom prst="rect">
            <a:avLst/>
          </a:prstGeom>
          <a:noFill/>
          <a:ln w="19050">
            <a:noFill/>
            <a:miter lim="800000"/>
            <a:headEnd/>
            <a:tailEnd/>
          </a:ln>
          <a:effectLst>
            <a:outerShdw dist="35921" dir="2700000" algn="ctr" rotWithShape="0">
              <a:schemeClr val="tx1"/>
            </a:outerShdw>
          </a:effectLst>
        </p:spPr>
        <p:txBody>
          <a:bodyPr wrap="none" anchor="ctr"/>
          <a:lstStyle/>
          <a:p>
            <a:pPr algn="ctr" eaLnBrk="0" hangingPunct="0">
              <a:lnSpc>
                <a:spcPct val="75000"/>
              </a:lnSpc>
            </a:pPr>
            <a:endParaRPr lang="en-US" sz="600" dirty="0">
              <a:solidFill>
                <a:schemeClr val="bg1"/>
              </a:solidFill>
              <a:latin typeface="Impact" pitchFamily="34" charset="0"/>
            </a:endParaRPr>
          </a:p>
          <a:p>
            <a:pPr algn="ctr" eaLnBrk="0" hangingPunct="0">
              <a:lnSpc>
                <a:spcPct val="75000"/>
              </a:lnSpc>
            </a:pPr>
            <a:r>
              <a:rPr lang="en-US" sz="3200" dirty="0">
                <a:solidFill>
                  <a:schemeClr val="bg1"/>
                </a:solidFill>
                <a:latin typeface="Impact" pitchFamily="34" charset="0"/>
              </a:rPr>
              <a:t>No external</a:t>
            </a:r>
          </a:p>
          <a:p>
            <a:pPr algn="ctr" eaLnBrk="0" hangingPunct="0">
              <a:lnSpc>
                <a:spcPct val="75000"/>
              </a:lnSpc>
            </a:pPr>
            <a:r>
              <a:rPr lang="en-US" sz="3200" dirty="0">
                <a:solidFill>
                  <a:schemeClr val="bg1"/>
                </a:solidFill>
                <a:latin typeface="Impact" pitchFamily="34" charset="0"/>
              </a:rPr>
              <a:t>change</a:t>
            </a:r>
          </a:p>
        </p:txBody>
      </p:sp>
      <p:sp>
        <p:nvSpPr>
          <p:cNvPr id="61" name="Text Box 12"/>
          <p:cNvSpPr txBox="1">
            <a:spLocks noChangeArrowheads="1"/>
          </p:cNvSpPr>
          <p:nvPr/>
        </p:nvSpPr>
        <p:spPr bwMode="auto">
          <a:xfrm>
            <a:off x="228600" y="76200"/>
            <a:ext cx="8915400" cy="558800"/>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3600" dirty="0" smtClean="0">
                <a:solidFill>
                  <a:srgbClr val="000099"/>
                </a:solidFill>
                <a:latin typeface="Haettenschweiler" pitchFamily="34" charset="0"/>
              </a:rPr>
              <a:t>1.4  </a:t>
            </a:r>
            <a:r>
              <a:rPr lang="en-US" sz="3600" dirty="0">
                <a:solidFill>
                  <a:srgbClr val="000099"/>
                </a:solidFill>
                <a:latin typeface="Haettenschweiler" pitchFamily="34" charset="0"/>
              </a:rPr>
              <a:t>What Changes Does Resurrection Cause in Human Beings?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883"/>
                                        </p:tgtEl>
                                        <p:attrNameLst>
                                          <p:attrName>style.visibility</p:attrName>
                                        </p:attrNameLst>
                                      </p:cBhvr>
                                      <p:to>
                                        <p:strVal val="visible"/>
                                      </p:to>
                                    </p:set>
                                    <p:animEffect transition="in" filter="barn(outVertical)">
                                      <p:cBhvr>
                                        <p:cTn id="7" dur="500"/>
                                        <p:tgtEl>
                                          <p:spTgt spid="348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838"/>
                                        </p:tgtEl>
                                        <p:attrNameLst>
                                          <p:attrName>style.visibility</p:attrName>
                                        </p:attrNameLst>
                                      </p:cBhvr>
                                      <p:to>
                                        <p:strVal val="visible"/>
                                      </p:to>
                                    </p:set>
                                    <p:animEffect transition="in" filter="fade">
                                      <p:cBhvr>
                                        <p:cTn id="11" dur="2000"/>
                                        <p:tgtEl>
                                          <p:spTgt spid="348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839"/>
                                        </p:tgtEl>
                                        <p:attrNameLst>
                                          <p:attrName>style.visibility</p:attrName>
                                        </p:attrNameLst>
                                      </p:cBhvr>
                                      <p:to>
                                        <p:strVal val="visible"/>
                                      </p:to>
                                    </p:set>
                                    <p:animEffect transition="in" filter="fade">
                                      <p:cBhvr>
                                        <p:cTn id="14" dur="2000"/>
                                        <p:tgtEl>
                                          <p:spTgt spid="348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4863"/>
                                        </p:tgtEl>
                                        <p:attrNameLst>
                                          <p:attrName>style.visibility</p:attrName>
                                        </p:attrNameLst>
                                      </p:cBhvr>
                                      <p:to>
                                        <p:strVal val="visible"/>
                                      </p:to>
                                    </p:set>
                                    <p:anim calcmode="lin" valueType="num">
                                      <p:cBhvr additive="base">
                                        <p:cTn id="19" dur="1000" fill="hold"/>
                                        <p:tgtEl>
                                          <p:spTgt spid="34863"/>
                                        </p:tgtEl>
                                        <p:attrNameLst>
                                          <p:attrName>ppt_x</p:attrName>
                                        </p:attrNameLst>
                                      </p:cBhvr>
                                      <p:tavLst>
                                        <p:tav tm="0">
                                          <p:val>
                                            <p:strVal val="0-#ppt_w/2"/>
                                          </p:val>
                                        </p:tav>
                                        <p:tav tm="100000">
                                          <p:val>
                                            <p:strVal val="#ppt_x"/>
                                          </p:val>
                                        </p:tav>
                                      </p:tavLst>
                                    </p:anim>
                                    <p:anim calcmode="lin" valueType="num">
                                      <p:cBhvr additive="base">
                                        <p:cTn id="20" dur="1000" fill="hold"/>
                                        <p:tgtEl>
                                          <p:spTgt spid="34863"/>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4833"/>
                                        </p:tgtEl>
                                        <p:attrNameLst>
                                          <p:attrName>style.visibility</p:attrName>
                                        </p:attrNameLst>
                                      </p:cBhvr>
                                      <p:to>
                                        <p:strVal val="visible"/>
                                      </p:to>
                                    </p:set>
                                    <p:animEffect transition="in" filter="wipe(down)">
                                      <p:cBhvr>
                                        <p:cTn id="24" dur="500"/>
                                        <p:tgtEl>
                                          <p:spTgt spid="34833"/>
                                        </p:tgtEl>
                                      </p:cBhvr>
                                    </p:animEffect>
                                  </p:childTnLst>
                                  <p:subTnLst>
                                    <p:set>
                                      <p:cBhvr override="childStyle">
                                        <p:cTn dur="1" fill="hold" display="0" masterRel="sameClick" afterEffect="1">
                                          <p:stCondLst>
                                            <p:cond evt="end" delay="0">
                                              <p:tn val="22"/>
                                            </p:cond>
                                          </p:stCondLst>
                                        </p:cTn>
                                        <p:tgtEl>
                                          <p:spTgt spid="34833"/>
                                        </p:tgtEl>
                                        <p:attrNameLst>
                                          <p:attrName>style.visibility</p:attrName>
                                        </p:attrNameLst>
                                      </p:cBhvr>
                                      <p:to>
                                        <p:strVal val="hidden"/>
                                      </p:to>
                                    </p:set>
                                  </p:sub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4835"/>
                                        </p:tgtEl>
                                        <p:attrNameLst>
                                          <p:attrName>style.visibility</p:attrName>
                                        </p:attrNameLst>
                                      </p:cBhvr>
                                      <p:to>
                                        <p:strVal val="visible"/>
                                      </p:to>
                                    </p:set>
                                    <p:animEffect transition="in" filter="wipe(up)">
                                      <p:cBhvr>
                                        <p:cTn id="28" dur="500"/>
                                        <p:tgtEl>
                                          <p:spTgt spid="34835"/>
                                        </p:tgtEl>
                                      </p:cBhvr>
                                    </p:animEffect>
                                  </p:childTnLst>
                                  <p:subTnLst>
                                    <p:set>
                                      <p:cBhvr override="childStyle">
                                        <p:cTn dur="1" fill="hold" display="0" masterRel="sameClick" afterEffect="1">
                                          <p:stCondLst>
                                            <p:cond evt="end" delay="0">
                                              <p:tn val="26"/>
                                            </p:cond>
                                          </p:stCondLst>
                                        </p:cTn>
                                        <p:tgtEl>
                                          <p:spTgt spid="34835"/>
                                        </p:tgtEl>
                                        <p:attrNameLst>
                                          <p:attrName>style.visibility</p:attrName>
                                        </p:attrNameLst>
                                      </p:cBhvr>
                                      <p:to>
                                        <p:strVal val="hidden"/>
                                      </p:to>
                                    </p:set>
                                  </p:sub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4834"/>
                                        </p:tgtEl>
                                        <p:attrNameLst>
                                          <p:attrName>style.visibility</p:attrName>
                                        </p:attrNameLst>
                                      </p:cBhvr>
                                      <p:to>
                                        <p:strVal val="visible"/>
                                      </p:to>
                                    </p:set>
                                    <p:animEffect transition="in" filter="wipe(down)">
                                      <p:cBhvr>
                                        <p:cTn id="32" dur="500"/>
                                        <p:tgtEl>
                                          <p:spTgt spid="3483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34836"/>
                                        </p:tgtEl>
                                        <p:attrNameLst>
                                          <p:attrName>style.visibility</p:attrName>
                                        </p:attrNameLst>
                                      </p:cBhvr>
                                      <p:to>
                                        <p:strVal val="visible"/>
                                      </p:to>
                                    </p:set>
                                    <p:animEffect transition="in" filter="wipe(up)">
                                      <p:cBhvr>
                                        <p:cTn id="36" dur="500"/>
                                        <p:tgtEl>
                                          <p:spTgt spid="34836"/>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4840"/>
                                        </p:tgtEl>
                                        <p:attrNameLst>
                                          <p:attrName>style.visibility</p:attrName>
                                        </p:attrNameLst>
                                      </p:cBhvr>
                                      <p:to>
                                        <p:strVal val="visible"/>
                                      </p:to>
                                    </p:set>
                                    <p:anim calcmode="lin" valueType="num">
                                      <p:cBhvr>
                                        <p:cTn id="41" dur="1000" fill="hold"/>
                                        <p:tgtEl>
                                          <p:spTgt spid="34840"/>
                                        </p:tgtEl>
                                        <p:attrNameLst>
                                          <p:attrName>ppt_w</p:attrName>
                                        </p:attrNameLst>
                                      </p:cBhvr>
                                      <p:tavLst>
                                        <p:tav tm="0">
                                          <p:val>
                                            <p:strVal val="#ppt_w*0.70"/>
                                          </p:val>
                                        </p:tav>
                                        <p:tav tm="100000">
                                          <p:val>
                                            <p:strVal val="#ppt_w"/>
                                          </p:val>
                                        </p:tav>
                                      </p:tavLst>
                                    </p:anim>
                                    <p:anim calcmode="lin" valueType="num">
                                      <p:cBhvr>
                                        <p:cTn id="42" dur="1000" fill="hold"/>
                                        <p:tgtEl>
                                          <p:spTgt spid="34840"/>
                                        </p:tgtEl>
                                        <p:attrNameLst>
                                          <p:attrName>ppt_h</p:attrName>
                                        </p:attrNameLst>
                                      </p:cBhvr>
                                      <p:tavLst>
                                        <p:tav tm="0">
                                          <p:val>
                                            <p:strVal val="#ppt_h"/>
                                          </p:val>
                                        </p:tav>
                                        <p:tav tm="100000">
                                          <p:val>
                                            <p:strVal val="#ppt_h"/>
                                          </p:val>
                                        </p:tav>
                                      </p:tavLst>
                                    </p:anim>
                                    <p:animEffect transition="in" filter="fade">
                                      <p:cBhvr>
                                        <p:cTn id="43" dur="1000"/>
                                        <p:tgtEl>
                                          <p:spTgt spid="34840"/>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34828"/>
                                        </p:tgtEl>
                                        <p:attrNameLst>
                                          <p:attrName>style.visibility</p:attrName>
                                        </p:attrNameLst>
                                      </p:cBhvr>
                                      <p:to>
                                        <p:strVal val="visible"/>
                                      </p:to>
                                    </p:set>
                                    <p:anim calcmode="lin" valueType="num">
                                      <p:cBhvr>
                                        <p:cTn id="48" dur="1000" fill="hold"/>
                                        <p:tgtEl>
                                          <p:spTgt spid="34828"/>
                                        </p:tgtEl>
                                        <p:attrNameLst>
                                          <p:attrName>ppt_w</p:attrName>
                                        </p:attrNameLst>
                                      </p:cBhvr>
                                      <p:tavLst>
                                        <p:tav tm="0">
                                          <p:val>
                                            <p:fltVal val="0"/>
                                          </p:val>
                                        </p:tav>
                                        <p:tav tm="100000">
                                          <p:val>
                                            <p:strVal val="#ppt_w"/>
                                          </p:val>
                                        </p:tav>
                                      </p:tavLst>
                                    </p:anim>
                                    <p:anim calcmode="lin" valueType="num">
                                      <p:cBhvr>
                                        <p:cTn id="49" dur="1000" fill="hold"/>
                                        <p:tgtEl>
                                          <p:spTgt spid="34828"/>
                                        </p:tgtEl>
                                        <p:attrNameLst>
                                          <p:attrName>ppt_h</p:attrName>
                                        </p:attrNameLst>
                                      </p:cBhvr>
                                      <p:tavLst>
                                        <p:tav tm="0">
                                          <p:val>
                                            <p:strVal val="#ppt_h"/>
                                          </p:val>
                                        </p:tav>
                                        <p:tav tm="100000">
                                          <p:val>
                                            <p:strVal val="#ppt_h"/>
                                          </p:val>
                                        </p:tav>
                                      </p:tavLst>
                                    </p:anim>
                                  </p:childTnLst>
                                </p:cTn>
                              </p:par>
                              <p:par>
                                <p:cTn id="50" presetID="2" presetClass="entr" presetSubtype="6" fill="hold" nodeType="withEffect">
                                  <p:stCondLst>
                                    <p:cond delay="0"/>
                                  </p:stCondLst>
                                  <p:childTnLst>
                                    <p:set>
                                      <p:cBhvr>
                                        <p:cTn id="51" dur="1" fill="hold">
                                          <p:stCondLst>
                                            <p:cond delay="0"/>
                                          </p:stCondLst>
                                        </p:cTn>
                                        <p:tgtEl>
                                          <p:spTgt spid="34880"/>
                                        </p:tgtEl>
                                        <p:attrNameLst>
                                          <p:attrName>style.visibility</p:attrName>
                                        </p:attrNameLst>
                                      </p:cBhvr>
                                      <p:to>
                                        <p:strVal val="visible"/>
                                      </p:to>
                                    </p:set>
                                    <p:anim calcmode="lin" valueType="num">
                                      <p:cBhvr additive="base">
                                        <p:cTn id="52" dur="1000" fill="hold"/>
                                        <p:tgtEl>
                                          <p:spTgt spid="34880"/>
                                        </p:tgtEl>
                                        <p:attrNameLst>
                                          <p:attrName>ppt_x</p:attrName>
                                        </p:attrNameLst>
                                      </p:cBhvr>
                                      <p:tavLst>
                                        <p:tav tm="0">
                                          <p:val>
                                            <p:strVal val="1+#ppt_w/2"/>
                                          </p:val>
                                        </p:tav>
                                        <p:tav tm="100000">
                                          <p:val>
                                            <p:strVal val="#ppt_x"/>
                                          </p:val>
                                        </p:tav>
                                      </p:tavLst>
                                    </p:anim>
                                    <p:anim calcmode="lin" valueType="num">
                                      <p:cBhvr additive="base">
                                        <p:cTn id="53" dur="1000" fill="hold"/>
                                        <p:tgtEl>
                                          <p:spTgt spid="34880"/>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34831"/>
                                        </p:tgtEl>
                                        <p:attrNameLst>
                                          <p:attrName>style.visibility</p:attrName>
                                        </p:attrNameLst>
                                      </p:cBhvr>
                                      <p:to>
                                        <p:strVal val="visible"/>
                                      </p:to>
                                    </p:set>
                                    <p:animEffect transition="in" filter="wipe(down)">
                                      <p:cBhvr>
                                        <p:cTn id="57" dur="500"/>
                                        <p:tgtEl>
                                          <p:spTgt spid="34831"/>
                                        </p:tgtEl>
                                      </p:cBhvr>
                                    </p:animEffect>
                                  </p:childTnLst>
                                  <p:subTnLst>
                                    <p:set>
                                      <p:cBhvr override="childStyle">
                                        <p:cTn dur="1" fill="hold" display="0" masterRel="sameClick" afterEffect="1">
                                          <p:stCondLst>
                                            <p:cond evt="end" delay="0">
                                              <p:tn val="55"/>
                                            </p:cond>
                                          </p:stCondLst>
                                        </p:cTn>
                                        <p:tgtEl>
                                          <p:spTgt spid="34831"/>
                                        </p:tgtEl>
                                        <p:attrNameLst>
                                          <p:attrName>style.visibility</p:attrName>
                                        </p:attrNameLst>
                                      </p:cBhvr>
                                      <p:to>
                                        <p:strVal val="hidden"/>
                                      </p:to>
                                    </p:set>
                                  </p:sub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34829"/>
                                        </p:tgtEl>
                                        <p:attrNameLst>
                                          <p:attrName>style.visibility</p:attrName>
                                        </p:attrNameLst>
                                      </p:cBhvr>
                                      <p:to>
                                        <p:strVal val="visible"/>
                                      </p:to>
                                    </p:set>
                                    <p:animEffect transition="in" filter="wipe(up)">
                                      <p:cBhvr>
                                        <p:cTn id="61" dur="500"/>
                                        <p:tgtEl>
                                          <p:spTgt spid="34829"/>
                                        </p:tgtEl>
                                      </p:cBhvr>
                                    </p:animEffect>
                                  </p:childTnLst>
                                  <p:subTnLst>
                                    <p:set>
                                      <p:cBhvr override="childStyle">
                                        <p:cTn dur="1" fill="hold" display="0" masterRel="sameClick" afterEffect="1">
                                          <p:stCondLst>
                                            <p:cond evt="end" delay="0">
                                              <p:tn val="59"/>
                                            </p:cond>
                                          </p:stCondLst>
                                        </p:cTn>
                                        <p:tgtEl>
                                          <p:spTgt spid="34829"/>
                                        </p:tgtEl>
                                        <p:attrNameLst>
                                          <p:attrName>style.visibility</p:attrName>
                                        </p:attrNameLst>
                                      </p:cBhvr>
                                      <p:to>
                                        <p:strVal val="hidden"/>
                                      </p:to>
                                    </p:set>
                                  </p:subTnLst>
                                </p:cTn>
                              </p:par>
                            </p:childTnLst>
                          </p:cTn>
                        </p:par>
                        <p:par>
                          <p:cTn id="62" fill="hold">
                            <p:stCondLst>
                              <p:cond delay="2000"/>
                            </p:stCondLst>
                            <p:childTnLst>
                              <p:par>
                                <p:cTn id="63" presetID="22" presetClass="entr" presetSubtype="4" fill="hold" nodeType="afterEffect">
                                  <p:stCondLst>
                                    <p:cond delay="0"/>
                                  </p:stCondLst>
                                  <p:childTnLst>
                                    <p:set>
                                      <p:cBhvr>
                                        <p:cTn id="64" dur="1" fill="hold">
                                          <p:stCondLst>
                                            <p:cond delay="0"/>
                                          </p:stCondLst>
                                        </p:cTn>
                                        <p:tgtEl>
                                          <p:spTgt spid="34832"/>
                                        </p:tgtEl>
                                        <p:attrNameLst>
                                          <p:attrName>style.visibility</p:attrName>
                                        </p:attrNameLst>
                                      </p:cBhvr>
                                      <p:to>
                                        <p:strVal val="visible"/>
                                      </p:to>
                                    </p:set>
                                    <p:animEffect transition="in" filter="wipe(down)">
                                      <p:cBhvr>
                                        <p:cTn id="65" dur="500"/>
                                        <p:tgtEl>
                                          <p:spTgt spid="34832"/>
                                        </p:tgtEl>
                                      </p:cBhvr>
                                    </p:animEffect>
                                  </p:childTnLst>
                                </p:cTn>
                              </p:par>
                            </p:childTnLst>
                          </p:cTn>
                        </p:par>
                        <p:par>
                          <p:cTn id="66" fill="hold">
                            <p:stCondLst>
                              <p:cond delay="2500"/>
                            </p:stCondLst>
                            <p:childTnLst>
                              <p:par>
                                <p:cTn id="67" presetID="22" presetClass="entr" presetSubtype="1" fill="hold" nodeType="afterEffect">
                                  <p:stCondLst>
                                    <p:cond delay="0"/>
                                  </p:stCondLst>
                                  <p:childTnLst>
                                    <p:set>
                                      <p:cBhvr>
                                        <p:cTn id="68" dur="1" fill="hold">
                                          <p:stCondLst>
                                            <p:cond delay="0"/>
                                          </p:stCondLst>
                                        </p:cTn>
                                        <p:tgtEl>
                                          <p:spTgt spid="34830"/>
                                        </p:tgtEl>
                                        <p:attrNameLst>
                                          <p:attrName>style.visibility</p:attrName>
                                        </p:attrNameLst>
                                      </p:cBhvr>
                                      <p:to>
                                        <p:strVal val="visible"/>
                                      </p:to>
                                    </p:set>
                                    <p:animEffect transition="in" filter="wipe(up)">
                                      <p:cBhvr>
                                        <p:cTn id="69" dur="500"/>
                                        <p:tgtEl>
                                          <p:spTgt spid="3483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34866"/>
                                        </p:tgtEl>
                                        <p:attrNameLst>
                                          <p:attrName>style.visibility</p:attrName>
                                        </p:attrNameLst>
                                      </p:cBhvr>
                                      <p:to>
                                        <p:strVal val="visible"/>
                                      </p:to>
                                    </p:set>
                                    <p:anim calcmode="lin" valueType="num">
                                      <p:cBhvr>
                                        <p:cTn id="74" dur="500" fill="hold"/>
                                        <p:tgtEl>
                                          <p:spTgt spid="34866"/>
                                        </p:tgtEl>
                                        <p:attrNameLst>
                                          <p:attrName>ppt_w</p:attrName>
                                        </p:attrNameLst>
                                      </p:cBhvr>
                                      <p:tavLst>
                                        <p:tav tm="0">
                                          <p:val>
                                            <p:fltVal val="0"/>
                                          </p:val>
                                        </p:tav>
                                        <p:tav tm="100000">
                                          <p:val>
                                            <p:strVal val="#ppt_w"/>
                                          </p:val>
                                        </p:tav>
                                      </p:tavLst>
                                    </p:anim>
                                    <p:anim calcmode="lin" valueType="num">
                                      <p:cBhvr>
                                        <p:cTn id="75" dur="500" fill="hold"/>
                                        <p:tgtEl>
                                          <p:spTgt spid="34866"/>
                                        </p:tgtEl>
                                        <p:attrNameLst>
                                          <p:attrName>ppt_h</p:attrName>
                                        </p:attrNameLst>
                                      </p:cBhvr>
                                      <p:tavLst>
                                        <p:tav tm="0">
                                          <p:val>
                                            <p:fltVal val="0"/>
                                          </p:val>
                                        </p:tav>
                                        <p:tav tm="100000">
                                          <p:val>
                                            <p:strVal val="#ppt_h"/>
                                          </p:val>
                                        </p:tav>
                                      </p:tavLst>
                                    </p:anim>
                                    <p:animEffect transition="in" filter="fade">
                                      <p:cBhvr>
                                        <p:cTn id="76" dur="500"/>
                                        <p:tgtEl>
                                          <p:spTgt spid="34866"/>
                                        </p:tgtEl>
                                      </p:cBhvr>
                                    </p:animEffect>
                                  </p:childTnLst>
                                </p:cTn>
                              </p:par>
                            </p:childTnLst>
                          </p:cTn>
                        </p:par>
                        <p:par>
                          <p:cTn id="77" fill="hold">
                            <p:stCondLst>
                              <p:cond delay="500"/>
                            </p:stCondLst>
                            <p:childTnLst>
                              <p:par>
                                <p:cTn id="78" presetID="6" presetClass="emph" presetSubtype="0" decel="50000" autoRev="1" fill="remove" grpId="1" nodeType="afterEffect">
                                  <p:stCondLst>
                                    <p:cond delay="0"/>
                                  </p:stCondLst>
                                  <p:childTnLst>
                                    <p:animScale>
                                      <p:cBhvr>
                                        <p:cTn id="79" dur="1000" fill="hold"/>
                                        <p:tgtEl>
                                          <p:spTgt spid="348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autoUpdateAnimBg="0"/>
      <p:bldP spid="34834" grpId="0" animBg="1" autoUpdateAnimBg="0"/>
      <p:bldP spid="34835" grpId="0" animBg="1" autoUpdateAnimBg="0"/>
      <p:bldP spid="34836" grpId="0" animBg="1" autoUpdateAnimBg="0"/>
      <p:bldP spid="34838" grpId="0" animBg="1"/>
      <p:bldP spid="34839" grpId="0" autoUpdateAnimBg="0"/>
      <p:bldP spid="34840" grpId="0" autoUpdateAnimBg="0"/>
      <p:bldP spid="34866" grpId="0" autoUpdateAnimBg="0"/>
      <p:bldP spid="3486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781050" y="3200400"/>
            <a:ext cx="7545388" cy="1295400"/>
          </a:xfrm>
          <a:prstGeom prst="rect">
            <a:avLst/>
          </a:prstGeom>
        </p:spPr>
        <p:txBody>
          <a:bodyPr wrap="none" fromWordArt="1">
            <a:prstTxWarp prst="textFadeUp">
              <a:avLst>
                <a:gd name="adj" fmla="val 9991"/>
              </a:avLst>
            </a:prstTxWarp>
          </a:bodyPr>
          <a:lstStyle/>
          <a:p>
            <a:pPr algn="ctr"/>
            <a:r>
              <a:rPr lang="en-US" sz="3600" kern="10" dirty="0">
                <a:ln w="57150">
                  <a:solidFill>
                    <a:srgbClr val="800000"/>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The Providence</a:t>
            </a:r>
          </a:p>
        </p:txBody>
      </p:sp>
      <p:grpSp>
        <p:nvGrpSpPr>
          <p:cNvPr id="35843" name="Group 3"/>
          <p:cNvGrpSpPr>
            <a:grpSpLocks/>
          </p:cNvGrpSpPr>
          <p:nvPr/>
        </p:nvGrpSpPr>
        <p:grpSpPr bwMode="auto">
          <a:xfrm>
            <a:off x="1143000" y="838200"/>
            <a:ext cx="7543800" cy="1600200"/>
            <a:chOff x="384" y="480"/>
            <a:chExt cx="4752" cy="1008"/>
          </a:xfrm>
        </p:grpSpPr>
        <p:sp>
          <p:nvSpPr>
            <p:cNvPr id="35844" name="AutoShape 4"/>
            <p:cNvSpPr>
              <a:spLocks noChangeArrowheads="1"/>
            </p:cNvSpPr>
            <p:nvPr/>
          </p:nvSpPr>
          <p:spPr bwMode="auto">
            <a:xfrm>
              <a:off x="384" y="480"/>
              <a:ext cx="4752" cy="1008"/>
            </a:xfrm>
            <a:prstGeom prst="roundRect">
              <a:avLst>
                <a:gd name="adj" fmla="val 16667"/>
              </a:avLst>
            </a:prstGeom>
            <a:gradFill rotWithShape="0">
              <a:gsLst>
                <a:gs pos="0">
                  <a:srgbClr val="FFE98B"/>
                </a:gs>
                <a:gs pos="100000">
                  <a:srgbClr val="A87C00"/>
                </a:gs>
              </a:gsLst>
              <a:lin ang="5400000" scaled="1"/>
            </a:gradFill>
            <a:ln w="38100">
              <a:no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35845" name="WordArt 5"/>
            <p:cNvSpPr>
              <a:spLocks noChangeArrowheads="1" noChangeShapeType="1" noTextEdit="1"/>
            </p:cNvSpPr>
            <p:nvPr/>
          </p:nvSpPr>
          <p:spPr bwMode="auto">
            <a:xfrm>
              <a:off x="648" y="649"/>
              <a:ext cx="4272" cy="695"/>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FFCC00"/>
                </a:extrusionClr>
              </a:sp3d>
            </a:bodyPr>
            <a:lstStyle/>
            <a:p>
              <a:pPr algn="ctr"/>
              <a:r>
                <a:rPr lang="en-US" sz="3600" kern="10">
                  <a:ln w="28575">
                    <a:round/>
                    <a:headEnd/>
                    <a:tailEnd/>
                  </a:ln>
                  <a:gradFill rotWithShape="0">
                    <a:gsLst>
                      <a:gs pos="0">
                        <a:srgbClr val="FFCC00"/>
                      </a:gs>
                      <a:gs pos="50000">
                        <a:srgbClr val="FFFFCC"/>
                      </a:gs>
                      <a:gs pos="100000">
                        <a:srgbClr val="FFCC00"/>
                      </a:gs>
                    </a:gsLst>
                    <a:lin ang="2700000" scaled="1"/>
                  </a:gradFill>
                  <a:latin typeface="Impact"/>
                </a:rPr>
                <a:t>Section 2</a:t>
              </a:r>
            </a:p>
          </p:txBody>
        </p:sp>
      </p:grpSp>
      <p:sp>
        <p:nvSpPr>
          <p:cNvPr id="35846" name="WordArt 6"/>
          <p:cNvSpPr>
            <a:spLocks noChangeArrowheads="1" noChangeShapeType="1" noTextEdit="1"/>
          </p:cNvSpPr>
          <p:nvPr/>
        </p:nvSpPr>
        <p:spPr bwMode="auto">
          <a:xfrm>
            <a:off x="457200" y="4724400"/>
            <a:ext cx="8153400" cy="1295400"/>
          </a:xfrm>
          <a:prstGeom prst="rect">
            <a:avLst/>
          </a:prstGeom>
        </p:spPr>
        <p:txBody>
          <a:bodyPr wrap="none" fromWordArt="1">
            <a:prstTxWarp prst="textFadeUp">
              <a:avLst>
                <a:gd name="adj" fmla="val 9991"/>
              </a:avLst>
            </a:prstTxWarp>
          </a:bodyPr>
          <a:lstStyle/>
          <a:p>
            <a:pPr algn="ctr"/>
            <a:r>
              <a:rPr lang="en-US" sz="3600" kern="10">
                <a:ln w="57150">
                  <a:solidFill>
                    <a:srgbClr val="800000"/>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of Resurrection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par>
                                <p:cTn id="8" presetID="17" presetClass="entr" presetSubtype="4" fill="hold" grpId="0" nodeType="withEffect">
                                  <p:stCondLst>
                                    <p:cond delay="1000"/>
                                  </p:stCondLst>
                                  <p:childTnLst>
                                    <p:set>
                                      <p:cBhvr>
                                        <p:cTn id="9" dur="1" fill="hold">
                                          <p:stCondLst>
                                            <p:cond delay="0"/>
                                          </p:stCondLst>
                                        </p:cTn>
                                        <p:tgtEl>
                                          <p:spTgt spid="35842"/>
                                        </p:tgtEl>
                                        <p:attrNameLst>
                                          <p:attrName>style.visibility</p:attrName>
                                        </p:attrNameLst>
                                      </p:cBhvr>
                                      <p:to>
                                        <p:strVal val="visible"/>
                                      </p:to>
                                    </p:set>
                                    <p:anim calcmode="lin" valueType="num">
                                      <p:cBhvr>
                                        <p:cTn id="10" dur="1000" fill="hold"/>
                                        <p:tgtEl>
                                          <p:spTgt spid="35842"/>
                                        </p:tgtEl>
                                        <p:attrNameLst>
                                          <p:attrName>ppt_x</p:attrName>
                                        </p:attrNameLst>
                                      </p:cBhvr>
                                      <p:tavLst>
                                        <p:tav tm="0">
                                          <p:val>
                                            <p:strVal val="#ppt_x"/>
                                          </p:val>
                                        </p:tav>
                                        <p:tav tm="100000">
                                          <p:val>
                                            <p:strVal val="#ppt_x"/>
                                          </p:val>
                                        </p:tav>
                                      </p:tavLst>
                                    </p:anim>
                                    <p:anim calcmode="lin" valueType="num">
                                      <p:cBhvr>
                                        <p:cTn id="11" dur="1000" fill="hold"/>
                                        <p:tgtEl>
                                          <p:spTgt spid="35842"/>
                                        </p:tgtEl>
                                        <p:attrNameLst>
                                          <p:attrName>ppt_y</p:attrName>
                                        </p:attrNameLst>
                                      </p:cBhvr>
                                      <p:tavLst>
                                        <p:tav tm="0">
                                          <p:val>
                                            <p:strVal val="#ppt_y+#ppt_h/2"/>
                                          </p:val>
                                        </p:tav>
                                        <p:tav tm="100000">
                                          <p:val>
                                            <p:strVal val="#ppt_y"/>
                                          </p:val>
                                        </p:tav>
                                      </p:tavLst>
                                    </p:anim>
                                    <p:anim calcmode="lin" valueType="num">
                                      <p:cBhvr>
                                        <p:cTn id="12" dur="1000" fill="hold"/>
                                        <p:tgtEl>
                                          <p:spTgt spid="35842"/>
                                        </p:tgtEl>
                                        <p:attrNameLst>
                                          <p:attrName>ppt_w</p:attrName>
                                        </p:attrNameLst>
                                      </p:cBhvr>
                                      <p:tavLst>
                                        <p:tav tm="0">
                                          <p:val>
                                            <p:strVal val="#ppt_w"/>
                                          </p:val>
                                        </p:tav>
                                        <p:tav tm="100000">
                                          <p:val>
                                            <p:strVal val="#ppt_w"/>
                                          </p:val>
                                        </p:tav>
                                      </p:tavLst>
                                    </p:anim>
                                    <p:anim calcmode="lin" valueType="num">
                                      <p:cBhvr>
                                        <p:cTn id="13" dur="1000" fill="hold"/>
                                        <p:tgtEl>
                                          <p:spTgt spid="3584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17" presetClass="entr" presetSubtype="4" fill="hold" grpId="0" nodeType="afterEffect">
                                  <p:stCondLst>
                                    <p:cond delay="0"/>
                                  </p:stCondLst>
                                  <p:childTnLst>
                                    <p:set>
                                      <p:cBhvr>
                                        <p:cTn id="16" dur="1" fill="hold">
                                          <p:stCondLst>
                                            <p:cond delay="0"/>
                                          </p:stCondLst>
                                        </p:cTn>
                                        <p:tgtEl>
                                          <p:spTgt spid="35846"/>
                                        </p:tgtEl>
                                        <p:attrNameLst>
                                          <p:attrName>style.visibility</p:attrName>
                                        </p:attrNameLst>
                                      </p:cBhvr>
                                      <p:to>
                                        <p:strVal val="visible"/>
                                      </p:to>
                                    </p:set>
                                    <p:anim calcmode="lin" valueType="num">
                                      <p:cBhvr>
                                        <p:cTn id="17" dur="1000" fill="hold"/>
                                        <p:tgtEl>
                                          <p:spTgt spid="35846"/>
                                        </p:tgtEl>
                                        <p:attrNameLst>
                                          <p:attrName>ppt_x</p:attrName>
                                        </p:attrNameLst>
                                      </p:cBhvr>
                                      <p:tavLst>
                                        <p:tav tm="0">
                                          <p:val>
                                            <p:strVal val="#ppt_x"/>
                                          </p:val>
                                        </p:tav>
                                        <p:tav tm="100000">
                                          <p:val>
                                            <p:strVal val="#ppt_x"/>
                                          </p:val>
                                        </p:tav>
                                      </p:tavLst>
                                    </p:anim>
                                    <p:anim calcmode="lin" valueType="num">
                                      <p:cBhvr>
                                        <p:cTn id="18" dur="1000" fill="hold"/>
                                        <p:tgtEl>
                                          <p:spTgt spid="35846"/>
                                        </p:tgtEl>
                                        <p:attrNameLst>
                                          <p:attrName>ppt_y</p:attrName>
                                        </p:attrNameLst>
                                      </p:cBhvr>
                                      <p:tavLst>
                                        <p:tav tm="0">
                                          <p:val>
                                            <p:strVal val="#ppt_y+#ppt_h/2"/>
                                          </p:val>
                                        </p:tav>
                                        <p:tav tm="100000">
                                          <p:val>
                                            <p:strVal val="#ppt_y"/>
                                          </p:val>
                                        </p:tav>
                                      </p:tavLst>
                                    </p:anim>
                                    <p:anim calcmode="lin" valueType="num">
                                      <p:cBhvr>
                                        <p:cTn id="19" dur="1000" fill="hold"/>
                                        <p:tgtEl>
                                          <p:spTgt spid="35846"/>
                                        </p:tgtEl>
                                        <p:attrNameLst>
                                          <p:attrName>ppt_w</p:attrName>
                                        </p:attrNameLst>
                                      </p:cBhvr>
                                      <p:tavLst>
                                        <p:tav tm="0">
                                          <p:val>
                                            <p:strVal val="#ppt_w"/>
                                          </p:val>
                                        </p:tav>
                                        <p:tav tm="100000">
                                          <p:val>
                                            <p:strVal val="#ppt_w"/>
                                          </p:val>
                                        </p:tav>
                                      </p:tavLst>
                                    </p:anim>
                                    <p:anim calcmode="lin" valueType="num">
                                      <p:cBhvr>
                                        <p:cTn id="20" dur="1000" fill="hold"/>
                                        <p:tgtEl>
                                          <p:spTgt spid="358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6899" name="Group 35"/>
          <p:cNvGrpSpPr>
            <a:grpSpLocks/>
          </p:cNvGrpSpPr>
          <p:nvPr/>
        </p:nvGrpSpPr>
        <p:grpSpPr bwMode="auto">
          <a:xfrm>
            <a:off x="838200" y="5334000"/>
            <a:ext cx="7543800" cy="1316038"/>
            <a:chOff x="528" y="3360"/>
            <a:chExt cx="4752" cy="829"/>
          </a:xfrm>
        </p:grpSpPr>
        <p:sp>
          <p:nvSpPr>
            <p:cNvPr id="36868" name="Text Box 4"/>
            <p:cNvSpPr txBox="1">
              <a:spLocks noChangeArrowheads="1"/>
            </p:cNvSpPr>
            <p:nvPr/>
          </p:nvSpPr>
          <p:spPr bwMode="auto">
            <a:xfrm>
              <a:off x="740" y="3415"/>
              <a:ext cx="4540" cy="774"/>
            </a:xfrm>
            <a:prstGeom prst="rect">
              <a:avLst/>
            </a:prstGeom>
            <a:noFill/>
            <a:ln w="9525">
              <a:noFill/>
              <a:miter lim="800000"/>
              <a:headEnd/>
              <a:tailEnd/>
            </a:ln>
            <a:effectLst/>
          </p:spPr>
          <p:txBody>
            <a:bodyPr>
              <a:spAutoFit/>
            </a:bodyPr>
            <a:lstStyle/>
            <a:p>
              <a:pPr eaLnBrk="0" hangingPunct="0">
                <a:lnSpc>
                  <a:spcPct val="85000"/>
                </a:lnSpc>
              </a:pPr>
              <a:r>
                <a:rPr lang="en-US" sz="2200" b="1">
                  <a:solidFill>
                    <a:schemeClr val="bg1"/>
                  </a:solidFill>
                  <a:latin typeface="Arial Narrow" pitchFamily="34" charset="0"/>
                </a:rPr>
                <a:t>The </a:t>
              </a:r>
              <a:r>
                <a:rPr lang="en-US" sz="2200" b="1" u="sng">
                  <a:solidFill>
                    <a:schemeClr val="bg1"/>
                  </a:solidFill>
                  <a:latin typeface="Arial Narrow" pitchFamily="34" charset="0"/>
                </a:rPr>
                <a:t>providence of resurrection</a:t>
              </a:r>
              <a:r>
                <a:rPr lang="en-US" sz="2200" b="1">
                  <a:solidFill>
                    <a:schemeClr val="bg1"/>
                  </a:solidFill>
                  <a:latin typeface="Arial Narrow" pitchFamily="34" charset="0"/>
                </a:rPr>
                <a:t> is the </a:t>
              </a:r>
              <a:r>
                <a:rPr lang="en-US" sz="2200" b="1" u="sng">
                  <a:solidFill>
                    <a:schemeClr val="bg1"/>
                  </a:solidFill>
                  <a:latin typeface="Arial Narrow" pitchFamily="34" charset="0"/>
                </a:rPr>
                <a:t>providence of restoration</a:t>
              </a:r>
              <a:r>
                <a:rPr lang="en-US" sz="2200" b="1">
                  <a:solidFill>
                    <a:schemeClr val="bg1"/>
                  </a:solidFill>
                  <a:latin typeface="Arial Narrow" pitchFamily="34" charset="0"/>
                </a:rPr>
                <a:t>, and thus the </a:t>
              </a:r>
              <a:r>
                <a:rPr lang="en-US" sz="2200" b="1" u="sng">
                  <a:solidFill>
                    <a:schemeClr val="bg1"/>
                  </a:solidFill>
                  <a:latin typeface="Arial Narrow" pitchFamily="34" charset="0"/>
                </a:rPr>
                <a:t>providence of re-creation</a:t>
              </a:r>
              <a:r>
                <a:rPr lang="en-US" sz="2200" b="1">
                  <a:solidFill>
                    <a:schemeClr val="bg1"/>
                  </a:solidFill>
                  <a:latin typeface="Arial Narrow" pitchFamily="34" charset="0"/>
                </a:rPr>
                <a:t>. Thus, the providence of resurrection is carried out in accordance with the Principle of Creation </a:t>
              </a:r>
              <a:r>
                <a:rPr lang="en-US" sz="2000">
                  <a:solidFill>
                    <a:schemeClr val="bg1"/>
                  </a:solidFill>
                  <a:latin typeface="Arial Narrow" pitchFamily="34" charset="0"/>
                </a:rPr>
                <a:t>(p. 138)</a:t>
              </a:r>
              <a:r>
                <a:rPr lang="en-US" sz="2200" b="1">
                  <a:solidFill>
                    <a:schemeClr val="bg1"/>
                  </a:solidFill>
                  <a:latin typeface="Arial Narrow" pitchFamily="34" charset="0"/>
                </a:rPr>
                <a:t>:</a:t>
              </a:r>
            </a:p>
          </p:txBody>
        </p:sp>
        <p:sp>
          <p:nvSpPr>
            <p:cNvPr id="36869" name="Text Box 5"/>
            <p:cNvSpPr txBox="1">
              <a:spLocks noChangeArrowheads="1"/>
            </p:cNvSpPr>
            <p:nvPr/>
          </p:nvSpPr>
          <p:spPr bwMode="auto">
            <a:xfrm>
              <a:off x="528" y="3360"/>
              <a:ext cx="184"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36870" name="Group 6"/>
          <p:cNvGrpSpPr>
            <a:grpSpLocks/>
          </p:cNvGrpSpPr>
          <p:nvPr/>
        </p:nvGrpSpPr>
        <p:grpSpPr bwMode="auto">
          <a:xfrm>
            <a:off x="533400" y="90488"/>
            <a:ext cx="8077200" cy="506412"/>
            <a:chOff x="96" y="57"/>
            <a:chExt cx="5088" cy="319"/>
          </a:xfrm>
        </p:grpSpPr>
        <p:sp>
          <p:nvSpPr>
            <p:cNvPr id="36871" name="Text Box 7"/>
            <p:cNvSpPr txBox="1">
              <a:spLocks noChangeArrowheads="1"/>
            </p:cNvSpPr>
            <p:nvPr/>
          </p:nvSpPr>
          <p:spPr bwMode="auto">
            <a:xfrm>
              <a:off x="432" y="57"/>
              <a:ext cx="475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How Does God Carry Out His Work of Resurrection</a:t>
              </a:r>
              <a:r>
                <a:rPr lang="en-US" sz="3200" dirty="0">
                  <a:solidFill>
                    <a:srgbClr val="000099"/>
                  </a:solidFill>
                  <a:latin typeface="Arial Rounded MT Bold" pitchFamily="34" charset="0"/>
                </a:rPr>
                <a:t>?</a:t>
              </a:r>
            </a:p>
          </p:txBody>
        </p:sp>
        <p:sp>
          <p:nvSpPr>
            <p:cNvPr id="36872" name="Text Box 8"/>
            <p:cNvSpPr txBox="1">
              <a:spLocks noChangeArrowheads="1"/>
            </p:cNvSpPr>
            <p:nvPr/>
          </p:nvSpPr>
          <p:spPr bwMode="auto">
            <a:xfrm>
              <a:off x="96" y="66"/>
              <a:ext cx="432" cy="30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90000"/>
                </a:lnSpc>
              </a:pPr>
              <a:r>
                <a:rPr lang="en-US" sz="2800" dirty="0">
                  <a:solidFill>
                    <a:srgbClr val="000099"/>
                  </a:solidFill>
                  <a:latin typeface="Impact" pitchFamily="34" charset="0"/>
                </a:rPr>
                <a:t>2.1</a:t>
              </a:r>
            </a:p>
          </p:txBody>
        </p:sp>
      </p:grpSp>
      <p:sp>
        <p:nvSpPr>
          <p:cNvPr id="36873" name="WordArt 9"/>
          <p:cNvSpPr>
            <a:spLocks noChangeArrowheads="1" noChangeShapeType="1" noTextEdit="1"/>
          </p:cNvSpPr>
          <p:nvPr/>
        </p:nvSpPr>
        <p:spPr bwMode="auto">
          <a:xfrm>
            <a:off x="228600" y="3200400"/>
            <a:ext cx="2438400" cy="4572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0">
                  <a:gsLst>
                    <a:gs pos="0">
                      <a:srgbClr val="660033"/>
                    </a:gs>
                    <a:gs pos="100000">
                      <a:srgbClr val="660033"/>
                    </a:gs>
                  </a:gsLst>
                  <a:lin ang="5400000" scaled="1"/>
                </a:gradFill>
                <a:effectLst>
                  <a:outerShdw dist="35921" dir="2700000" sy="50000" rotWithShape="0">
                    <a:srgbClr val="FFCC00"/>
                  </a:outerShdw>
                </a:effectLst>
                <a:latin typeface="Arial Black"/>
              </a:rPr>
              <a:t>Resurrection</a:t>
            </a:r>
          </a:p>
        </p:txBody>
      </p:sp>
      <p:sp>
        <p:nvSpPr>
          <p:cNvPr id="36874" name="Rectangle 10"/>
          <p:cNvSpPr>
            <a:spLocks noChangeArrowheads="1"/>
          </p:cNvSpPr>
          <p:nvPr/>
        </p:nvSpPr>
        <p:spPr bwMode="auto">
          <a:xfrm>
            <a:off x="152400" y="609600"/>
            <a:ext cx="8839200" cy="838200"/>
          </a:xfrm>
          <a:prstGeom prst="rect">
            <a:avLst/>
          </a:prstGeom>
          <a:gradFill rotWithShape="0">
            <a:gsLst>
              <a:gs pos="0">
                <a:srgbClr val="522900"/>
              </a:gs>
              <a:gs pos="50000">
                <a:srgbClr val="800000"/>
              </a:gs>
              <a:gs pos="100000">
                <a:srgbClr val="522900"/>
              </a:gs>
            </a:gsLst>
            <a:lin ang="5400000" scaled="1"/>
          </a:gradFill>
          <a:ln w="28575">
            <a:noFill/>
            <a:miter lim="800000"/>
            <a:headEnd/>
            <a:tailEnd/>
          </a:ln>
          <a:effectLst/>
        </p:spPr>
        <p:txBody>
          <a:bodyPr wrap="none" anchor="ctr"/>
          <a:lstStyle/>
          <a:p>
            <a:endParaRPr lang="en-US"/>
          </a:p>
        </p:txBody>
      </p:sp>
      <p:sp>
        <p:nvSpPr>
          <p:cNvPr id="36877" name="WordArt 13"/>
          <p:cNvSpPr>
            <a:spLocks noChangeArrowheads="1" noChangeShapeType="1" noTextEdit="1"/>
          </p:cNvSpPr>
          <p:nvPr/>
        </p:nvSpPr>
        <p:spPr bwMode="auto">
          <a:xfrm>
            <a:off x="35274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6878" name="WordArt 14"/>
          <p:cNvSpPr>
            <a:spLocks noChangeArrowheads="1" noChangeShapeType="1" noTextEdit="1"/>
          </p:cNvSpPr>
          <p:nvPr/>
        </p:nvSpPr>
        <p:spPr bwMode="auto">
          <a:xfrm>
            <a:off x="31877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Restoration</a:t>
            </a:r>
          </a:p>
        </p:txBody>
      </p:sp>
      <p:sp>
        <p:nvSpPr>
          <p:cNvPr id="36879" name="WordArt 15"/>
          <p:cNvSpPr>
            <a:spLocks noChangeArrowheads="1" noChangeShapeType="1" noTextEdit="1"/>
          </p:cNvSpPr>
          <p:nvPr/>
        </p:nvSpPr>
        <p:spPr bwMode="auto">
          <a:xfrm>
            <a:off x="64992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6880" name="WordArt 16"/>
          <p:cNvSpPr>
            <a:spLocks noChangeArrowheads="1" noChangeShapeType="1" noTextEdit="1"/>
          </p:cNvSpPr>
          <p:nvPr/>
        </p:nvSpPr>
        <p:spPr bwMode="auto">
          <a:xfrm>
            <a:off x="61595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Re-creation</a:t>
            </a:r>
          </a:p>
        </p:txBody>
      </p:sp>
      <p:grpSp>
        <p:nvGrpSpPr>
          <p:cNvPr id="36881" name="Group 17"/>
          <p:cNvGrpSpPr>
            <a:grpSpLocks/>
          </p:cNvGrpSpPr>
          <p:nvPr/>
        </p:nvGrpSpPr>
        <p:grpSpPr bwMode="auto">
          <a:xfrm>
            <a:off x="2895600" y="889000"/>
            <a:ext cx="304800" cy="209550"/>
            <a:chOff x="2628" y="2544"/>
            <a:chExt cx="504" cy="144"/>
          </a:xfrm>
        </p:grpSpPr>
        <p:sp>
          <p:nvSpPr>
            <p:cNvPr id="36882" name="WordArt 18"/>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dirty="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6883" name="WordArt 19"/>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6884" name="Group 20"/>
          <p:cNvGrpSpPr>
            <a:grpSpLocks/>
          </p:cNvGrpSpPr>
          <p:nvPr/>
        </p:nvGrpSpPr>
        <p:grpSpPr bwMode="auto">
          <a:xfrm>
            <a:off x="5867400" y="889000"/>
            <a:ext cx="304800" cy="209550"/>
            <a:chOff x="2628" y="2544"/>
            <a:chExt cx="504" cy="144"/>
          </a:xfrm>
        </p:grpSpPr>
        <p:sp>
          <p:nvSpPr>
            <p:cNvPr id="36885" name="WordArt 21"/>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6886" name="WordArt 22"/>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6888" name="Group 24"/>
          <p:cNvGrpSpPr>
            <a:grpSpLocks/>
          </p:cNvGrpSpPr>
          <p:nvPr/>
        </p:nvGrpSpPr>
        <p:grpSpPr bwMode="auto">
          <a:xfrm>
            <a:off x="1981200" y="2286000"/>
            <a:ext cx="1981200" cy="2089150"/>
            <a:chOff x="1248" y="1440"/>
            <a:chExt cx="1248" cy="1316"/>
          </a:xfrm>
        </p:grpSpPr>
        <p:sp>
          <p:nvSpPr>
            <p:cNvPr id="36889" name="Text Box 25"/>
            <p:cNvSpPr txBox="1">
              <a:spLocks noChangeArrowheads="1"/>
            </p:cNvSpPr>
            <p:nvPr/>
          </p:nvSpPr>
          <p:spPr bwMode="auto">
            <a:xfrm>
              <a:off x="1254" y="2640"/>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6890" name="Text Box 26"/>
            <p:cNvSpPr txBox="1">
              <a:spLocks noChangeArrowheads="1"/>
            </p:cNvSpPr>
            <p:nvPr/>
          </p:nvSpPr>
          <p:spPr bwMode="auto">
            <a:xfrm>
              <a:off x="124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6891" name="Text Box 27"/>
            <p:cNvSpPr txBox="1">
              <a:spLocks noChangeArrowheads="1"/>
            </p:cNvSpPr>
            <p:nvPr/>
          </p:nvSpPr>
          <p:spPr bwMode="auto">
            <a:xfrm>
              <a:off x="124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6892" name="Text Box 28"/>
            <p:cNvSpPr txBox="1">
              <a:spLocks noChangeArrowheads="1"/>
            </p:cNvSpPr>
            <p:nvPr/>
          </p:nvSpPr>
          <p:spPr bwMode="auto">
            <a:xfrm>
              <a:off x="124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grpSp>
      <p:sp>
        <p:nvSpPr>
          <p:cNvPr id="36893" name="AutoShape 29"/>
          <p:cNvSpPr>
            <a:spLocks noChangeArrowheads="1"/>
          </p:cNvSpPr>
          <p:nvPr/>
        </p:nvSpPr>
        <p:spPr bwMode="auto">
          <a:xfrm rot="10800000">
            <a:off x="2501900" y="2439988"/>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no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6894" name="AutoShape 30"/>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6895" name="AutoShape 31"/>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6896" name="AutoShape 32"/>
          <p:cNvSpPr>
            <a:spLocks noChangeArrowheads="1"/>
          </p:cNvSpPr>
          <p:nvPr/>
        </p:nvSpPr>
        <p:spPr bwMode="auto">
          <a:xfrm rot="10800000">
            <a:off x="2503488" y="2441575"/>
            <a:ext cx="952500" cy="1981200"/>
          </a:xfrm>
          <a:prstGeom prst="downArrow">
            <a:avLst>
              <a:gd name="adj1" fmla="val 35000"/>
              <a:gd name="adj2" fmla="val 39578"/>
            </a:avLst>
          </a:prstGeom>
          <a:solidFill>
            <a:srgbClr val="FF3300"/>
          </a:solidFill>
          <a:ln w="38100">
            <a:solidFill>
              <a:schemeClr val="tx1"/>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6897" name="Oval 33"/>
          <p:cNvSpPr>
            <a:spLocks noChangeArrowheads="1"/>
          </p:cNvSpPr>
          <p:nvPr/>
        </p:nvSpPr>
        <p:spPr bwMode="auto">
          <a:xfrm>
            <a:off x="762000" y="4335463"/>
            <a:ext cx="4419600" cy="846137"/>
          </a:xfrm>
          <a:prstGeom prst="ellipse">
            <a:avLst/>
          </a:prstGeom>
          <a:gradFill rotWithShape="0">
            <a:gsLst>
              <a:gs pos="0">
                <a:srgbClr val="800000"/>
              </a:gs>
              <a:gs pos="50000">
                <a:srgbClr val="482400"/>
              </a:gs>
              <a:gs pos="100000">
                <a:srgbClr val="800000"/>
              </a:gs>
            </a:gsLst>
            <a:lin ang="2700000" scaled="1"/>
          </a:gradFill>
          <a:ln w="9525">
            <a:solidFill>
              <a:srgbClr val="663300"/>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Fette Engschrift" pitchFamily="2" charset="0"/>
              </a:rPr>
              <a:t>Fallen human being</a:t>
            </a:r>
          </a:p>
          <a:p>
            <a:pPr algn="ctr" eaLnBrk="0" hangingPunct="0"/>
            <a:endParaRPr lang="en-US" sz="400">
              <a:solidFill>
                <a:schemeClr val="accent2"/>
              </a:solidFill>
              <a:latin typeface="Haettenschweiler" pitchFamily="34" charset="0"/>
            </a:endParaRPr>
          </a:p>
        </p:txBody>
      </p:sp>
      <p:sp>
        <p:nvSpPr>
          <p:cNvPr id="36898" name="Oval 34"/>
          <p:cNvSpPr>
            <a:spLocks noChangeArrowheads="1"/>
          </p:cNvSpPr>
          <p:nvPr/>
        </p:nvSpPr>
        <p:spPr bwMode="auto">
          <a:xfrm>
            <a:off x="762000" y="1592263"/>
            <a:ext cx="4419600" cy="846137"/>
          </a:xfrm>
          <a:prstGeom prst="ellipse">
            <a:avLst/>
          </a:prstGeom>
          <a:gradFill rotWithShape="0">
            <a:gsLst>
              <a:gs pos="0">
                <a:schemeClr val="bg1"/>
              </a:gs>
              <a:gs pos="100000">
                <a:srgbClr val="FFCCFF"/>
              </a:gs>
            </a:gsLst>
            <a:lin ang="2700000" scaled="1"/>
          </a:gradFill>
          <a:ln w="38100">
            <a:solidFill>
              <a:srgbClr val="660066"/>
            </a:solidFill>
            <a:round/>
            <a:headEnd/>
            <a:tailEnd/>
          </a:ln>
          <a:effectLst/>
        </p:spPr>
        <p:txBody>
          <a:bodyPr wrap="none" anchor="ctr"/>
          <a:lstStyle/>
          <a:p>
            <a:pPr algn="ctr" eaLnBrk="0" hangingPunct="0"/>
            <a:r>
              <a:rPr lang="en-US" sz="4000" b="1">
                <a:solidFill>
                  <a:srgbClr val="3E003E"/>
                </a:solidFill>
                <a:latin typeface="Fette Engschrift" pitchFamily="2" charset="0"/>
              </a:rPr>
              <a:t>Original human being</a:t>
            </a:r>
          </a:p>
          <a:p>
            <a:pPr algn="ctr" eaLnBrk="0" hangingPunct="0"/>
            <a:endParaRPr lang="en-US" sz="600">
              <a:solidFill>
                <a:srgbClr val="660066"/>
              </a:solidFill>
              <a:latin typeface="Haettenschweiler" pitchFamily="34" charset="0"/>
            </a:endParaRPr>
          </a:p>
        </p:txBody>
      </p:sp>
      <p:sp>
        <p:nvSpPr>
          <p:cNvPr id="34" name="WordArt 14"/>
          <p:cNvSpPr>
            <a:spLocks noChangeArrowheads="1" noChangeShapeType="1" noTextEdit="1"/>
          </p:cNvSpPr>
          <p:nvPr/>
        </p:nvSpPr>
        <p:spPr bwMode="auto">
          <a:xfrm>
            <a:off x="2159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a:t>
            </a:r>
            <a:r>
              <a:rPr lang="en-US" sz="3600" kern="10" dirty="0" smtClean="0">
                <a:ln w="9525">
                  <a:solidFill>
                    <a:srgbClr val="000000"/>
                  </a:solidFill>
                  <a:round/>
                  <a:headEnd/>
                  <a:tailEnd/>
                </a:ln>
                <a:solidFill>
                  <a:srgbClr val="FFF5CD"/>
                </a:solidFill>
                <a:effectLst>
                  <a:outerShdw dist="35921" dir="2700000" sy="50000" rotWithShape="0">
                    <a:srgbClr val="875B0D"/>
                  </a:outerShdw>
                </a:effectLst>
                <a:latin typeface="Arial Black"/>
              </a:rPr>
              <a:t>Resurrection</a:t>
            </a:r>
            <a:endPar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endParaRPr>
          </a:p>
        </p:txBody>
      </p:sp>
      <p:sp>
        <p:nvSpPr>
          <p:cNvPr id="35" name="WordArt 13"/>
          <p:cNvSpPr>
            <a:spLocks noChangeArrowheads="1" noChangeShapeType="1" noTextEdit="1"/>
          </p:cNvSpPr>
          <p:nvPr/>
        </p:nvSpPr>
        <p:spPr bwMode="auto">
          <a:xfrm>
            <a:off x="5556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20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6899"/>
                                        </p:tgtEl>
                                        <p:attrNameLst>
                                          <p:attrName>style.visibility</p:attrName>
                                        </p:attrNameLst>
                                      </p:cBhvr>
                                      <p:to>
                                        <p:strVal val="visible"/>
                                      </p:to>
                                    </p:set>
                                    <p:animEffect transition="in" filter="barn(outVertical)">
                                      <p:cBhvr>
                                        <p:cTn id="12" dur="500"/>
                                        <p:tgtEl>
                                          <p:spTgt spid="368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74"/>
                                        </p:tgtEl>
                                        <p:attrNameLst>
                                          <p:attrName>style.visibility</p:attrName>
                                        </p:attrNameLst>
                                      </p:cBhvr>
                                      <p:to>
                                        <p:strVal val="visible"/>
                                      </p:to>
                                    </p:set>
                                    <p:animEffect transition="in" filter="fade">
                                      <p:cBhvr>
                                        <p:cTn id="17" dur="2000"/>
                                        <p:tgtEl>
                                          <p:spTgt spid="3687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strVal val="#ppt_w*0.70"/>
                                          </p:val>
                                        </p:tav>
                                        <p:tav tm="100000">
                                          <p:val>
                                            <p:strVal val="#ppt_w"/>
                                          </p:val>
                                        </p:tav>
                                      </p:tavLst>
                                    </p:anim>
                                    <p:anim calcmode="lin" valueType="num">
                                      <p:cBhvr>
                                        <p:cTn id="21" dur="1000" fill="hold"/>
                                        <p:tgtEl>
                                          <p:spTgt spid="35"/>
                                        </p:tgtEl>
                                        <p:attrNameLst>
                                          <p:attrName>ppt_h</p:attrName>
                                        </p:attrNameLst>
                                      </p:cBhvr>
                                      <p:tavLst>
                                        <p:tav tm="0">
                                          <p:val>
                                            <p:strVal val="#ppt_h"/>
                                          </p:val>
                                        </p:tav>
                                        <p:tav tm="100000">
                                          <p:val>
                                            <p:strVal val="#ppt_h"/>
                                          </p:val>
                                        </p:tav>
                                      </p:tavLst>
                                    </p:anim>
                                    <p:animEffect transition="in" filter="fade">
                                      <p:cBhvr>
                                        <p:cTn id="22" dur="1000"/>
                                        <p:tgtEl>
                                          <p:spTgt spid="35"/>
                                        </p:tgtEl>
                                      </p:cBhvr>
                                    </p:animEffect>
                                  </p:childTnLst>
                                </p:cTn>
                              </p:par>
                              <p:par>
                                <p:cTn id="23" presetID="17" presetClass="entr" presetSubtype="4" fill="hold" grpId="0"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ppt_h/2"/>
                                          </p:val>
                                        </p:tav>
                                        <p:tav tm="100000">
                                          <p:val>
                                            <p:strVal val="#ppt_y"/>
                                          </p:val>
                                        </p:tav>
                                      </p:tavLst>
                                    </p:anim>
                                    <p:anim calcmode="lin" valueType="num">
                                      <p:cBhvr>
                                        <p:cTn id="27" dur="1000" fill="hold"/>
                                        <p:tgtEl>
                                          <p:spTgt spid="34"/>
                                        </p:tgtEl>
                                        <p:attrNameLst>
                                          <p:attrName>ppt_w</p:attrName>
                                        </p:attrNameLst>
                                      </p:cBhvr>
                                      <p:tavLst>
                                        <p:tav tm="0">
                                          <p:val>
                                            <p:strVal val="#ppt_w"/>
                                          </p:val>
                                        </p:tav>
                                        <p:tav tm="100000">
                                          <p:val>
                                            <p:strVal val="#ppt_w"/>
                                          </p:val>
                                        </p:tav>
                                      </p:tavLst>
                                    </p:anim>
                                    <p:anim calcmode="lin" valueType="num">
                                      <p:cBhvr>
                                        <p:cTn id="28" dur="1000" fill="hold"/>
                                        <p:tgtEl>
                                          <p:spTgt spid="34"/>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500"/>
                                  </p:stCondLst>
                                  <p:childTnLst>
                                    <p:set>
                                      <p:cBhvr>
                                        <p:cTn id="30" dur="1" fill="hold">
                                          <p:stCondLst>
                                            <p:cond delay="0"/>
                                          </p:stCondLst>
                                        </p:cTn>
                                        <p:tgtEl>
                                          <p:spTgt spid="36873"/>
                                        </p:tgtEl>
                                        <p:attrNameLst>
                                          <p:attrName>style.visibility</p:attrName>
                                        </p:attrNameLst>
                                      </p:cBhvr>
                                      <p:to>
                                        <p:strVal val="visible"/>
                                      </p:to>
                                    </p:set>
                                    <p:anim calcmode="lin" valueType="num">
                                      <p:cBhvr>
                                        <p:cTn id="31" dur="1000" fill="hold"/>
                                        <p:tgtEl>
                                          <p:spTgt spid="36873"/>
                                        </p:tgtEl>
                                        <p:attrNameLst>
                                          <p:attrName>ppt_x</p:attrName>
                                        </p:attrNameLst>
                                      </p:cBhvr>
                                      <p:tavLst>
                                        <p:tav tm="0">
                                          <p:val>
                                            <p:strVal val="#ppt_x"/>
                                          </p:val>
                                        </p:tav>
                                        <p:tav tm="100000">
                                          <p:val>
                                            <p:strVal val="#ppt_x"/>
                                          </p:val>
                                        </p:tav>
                                      </p:tavLst>
                                    </p:anim>
                                    <p:anim calcmode="lin" valueType="num">
                                      <p:cBhvr>
                                        <p:cTn id="32" dur="1000" fill="hold"/>
                                        <p:tgtEl>
                                          <p:spTgt spid="36873"/>
                                        </p:tgtEl>
                                        <p:attrNameLst>
                                          <p:attrName>ppt_y</p:attrName>
                                        </p:attrNameLst>
                                      </p:cBhvr>
                                      <p:tavLst>
                                        <p:tav tm="0">
                                          <p:val>
                                            <p:strVal val="#ppt_y+#ppt_h/2"/>
                                          </p:val>
                                        </p:tav>
                                        <p:tav tm="100000">
                                          <p:val>
                                            <p:strVal val="#ppt_y"/>
                                          </p:val>
                                        </p:tav>
                                      </p:tavLst>
                                    </p:anim>
                                    <p:anim calcmode="lin" valueType="num">
                                      <p:cBhvr>
                                        <p:cTn id="33" dur="1000" fill="hold"/>
                                        <p:tgtEl>
                                          <p:spTgt spid="36873"/>
                                        </p:tgtEl>
                                        <p:attrNameLst>
                                          <p:attrName>ppt_w</p:attrName>
                                        </p:attrNameLst>
                                      </p:cBhvr>
                                      <p:tavLst>
                                        <p:tav tm="0">
                                          <p:val>
                                            <p:strVal val="#ppt_w"/>
                                          </p:val>
                                        </p:tav>
                                        <p:tav tm="100000">
                                          <p:val>
                                            <p:strVal val="#ppt_w"/>
                                          </p:val>
                                        </p:tav>
                                      </p:tavLst>
                                    </p:anim>
                                    <p:anim calcmode="lin" valueType="num">
                                      <p:cBhvr>
                                        <p:cTn id="34" dur="1000" fill="hold"/>
                                        <p:tgtEl>
                                          <p:spTgt spid="3687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881"/>
                                        </p:tgtEl>
                                        <p:attrNameLst>
                                          <p:attrName>style.visibility</p:attrName>
                                        </p:attrNameLst>
                                      </p:cBhvr>
                                      <p:to>
                                        <p:strVal val="visible"/>
                                      </p:to>
                                    </p:set>
                                    <p:animEffect transition="in" filter="fade">
                                      <p:cBhvr>
                                        <p:cTn id="39" dur="1000"/>
                                        <p:tgtEl>
                                          <p:spTgt spid="3688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6877"/>
                                        </p:tgtEl>
                                        <p:attrNameLst>
                                          <p:attrName>style.visibility</p:attrName>
                                        </p:attrNameLst>
                                      </p:cBhvr>
                                      <p:to>
                                        <p:strVal val="visible"/>
                                      </p:to>
                                    </p:set>
                                    <p:anim calcmode="lin" valueType="num">
                                      <p:cBhvr>
                                        <p:cTn id="42" dur="1000" fill="hold"/>
                                        <p:tgtEl>
                                          <p:spTgt spid="36877"/>
                                        </p:tgtEl>
                                        <p:attrNameLst>
                                          <p:attrName>ppt_w</p:attrName>
                                        </p:attrNameLst>
                                      </p:cBhvr>
                                      <p:tavLst>
                                        <p:tav tm="0">
                                          <p:val>
                                            <p:strVal val="#ppt_w*0.70"/>
                                          </p:val>
                                        </p:tav>
                                        <p:tav tm="100000">
                                          <p:val>
                                            <p:strVal val="#ppt_w"/>
                                          </p:val>
                                        </p:tav>
                                      </p:tavLst>
                                    </p:anim>
                                    <p:anim calcmode="lin" valueType="num">
                                      <p:cBhvr>
                                        <p:cTn id="43" dur="1000" fill="hold"/>
                                        <p:tgtEl>
                                          <p:spTgt spid="36877"/>
                                        </p:tgtEl>
                                        <p:attrNameLst>
                                          <p:attrName>ppt_h</p:attrName>
                                        </p:attrNameLst>
                                      </p:cBhvr>
                                      <p:tavLst>
                                        <p:tav tm="0">
                                          <p:val>
                                            <p:strVal val="#ppt_h"/>
                                          </p:val>
                                        </p:tav>
                                        <p:tav tm="100000">
                                          <p:val>
                                            <p:strVal val="#ppt_h"/>
                                          </p:val>
                                        </p:tav>
                                      </p:tavLst>
                                    </p:anim>
                                    <p:animEffect transition="in" filter="fade">
                                      <p:cBhvr>
                                        <p:cTn id="44" dur="1000"/>
                                        <p:tgtEl>
                                          <p:spTgt spid="36877"/>
                                        </p:tgtEl>
                                      </p:cBhvr>
                                    </p:animEffect>
                                  </p:childTnLst>
                                </p:cTn>
                              </p:par>
                              <p:par>
                                <p:cTn id="45" presetID="17" presetClass="entr" presetSubtype="10" fill="hold" grpId="0" nodeType="withEffect">
                                  <p:stCondLst>
                                    <p:cond delay="0"/>
                                  </p:stCondLst>
                                  <p:childTnLst>
                                    <p:set>
                                      <p:cBhvr>
                                        <p:cTn id="46" dur="1" fill="hold">
                                          <p:stCondLst>
                                            <p:cond delay="0"/>
                                          </p:stCondLst>
                                        </p:cTn>
                                        <p:tgtEl>
                                          <p:spTgt spid="36878"/>
                                        </p:tgtEl>
                                        <p:attrNameLst>
                                          <p:attrName>style.visibility</p:attrName>
                                        </p:attrNameLst>
                                      </p:cBhvr>
                                      <p:to>
                                        <p:strVal val="visible"/>
                                      </p:to>
                                    </p:set>
                                    <p:anim calcmode="lin" valueType="num">
                                      <p:cBhvr>
                                        <p:cTn id="47" dur="1000" fill="hold"/>
                                        <p:tgtEl>
                                          <p:spTgt spid="36878"/>
                                        </p:tgtEl>
                                        <p:attrNameLst>
                                          <p:attrName>ppt_w</p:attrName>
                                        </p:attrNameLst>
                                      </p:cBhvr>
                                      <p:tavLst>
                                        <p:tav tm="0">
                                          <p:val>
                                            <p:fltVal val="0"/>
                                          </p:val>
                                        </p:tav>
                                        <p:tav tm="100000">
                                          <p:val>
                                            <p:strVal val="#ppt_w"/>
                                          </p:val>
                                        </p:tav>
                                      </p:tavLst>
                                    </p:anim>
                                    <p:anim calcmode="lin" valueType="num">
                                      <p:cBhvr>
                                        <p:cTn id="48" dur="1000" fill="hold"/>
                                        <p:tgtEl>
                                          <p:spTgt spid="36878"/>
                                        </p:tgtEl>
                                        <p:attrNameLst>
                                          <p:attrName>ppt_h</p:attrName>
                                        </p:attrNameLst>
                                      </p:cBhvr>
                                      <p:tavLst>
                                        <p:tav tm="0">
                                          <p:val>
                                            <p:strVal val="#ppt_h"/>
                                          </p:val>
                                        </p:tav>
                                        <p:tav tm="100000">
                                          <p:val>
                                            <p:strVal val="#ppt_h"/>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6897"/>
                                        </p:tgtEl>
                                        <p:attrNameLst>
                                          <p:attrName>style.visibility</p:attrName>
                                        </p:attrNameLst>
                                      </p:cBhvr>
                                      <p:to>
                                        <p:strVal val="visible"/>
                                      </p:to>
                                    </p:set>
                                    <p:animEffect transition="in" filter="fade">
                                      <p:cBhvr>
                                        <p:cTn id="51" dur="1000"/>
                                        <p:tgtEl>
                                          <p:spTgt spid="36897"/>
                                        </p:tgtEl>
                                      </p:cBhvr>
                                    </p:animEffect>
                                  </p:childTnLst>
                                </p:cTn>
                              </p:par>
                              <p:par>
                                <p:cTn id="52" presetID="10" presetClass="entr" presetSubtype="0" fill="hold" nodeType="withEffect">
                                  <p:stCondLst>
                                    <p:cond delay="500"/>
                                  </p:stCondLst>
                                  <p:childTnLst>
                                    <p:set>
                                      <p:cBhvr>
                                        <p:cTn id="53" dur="1" fill="hold">
                                          <p:stCondLst>
                                            <p:cond delay="0"/>
                                          </p:stCondLst>
                                        </p:cTn>
                                        <p:tgtEl>
                                          <p:spTgt spid="36888"/>
                                        </p:tgtEl>
                                        <p:attrNameLst>
                                          <p:attrName>style.visibility</p:attrName>
                                        </p:attrNameLst>
                                      </p:cBhvr>
                                      <p:to>
                                        <p:strVal val="visible"/>
                                      </p:to>
                                    </p:set>
                                    <p:animEffect transition="in" filter="fade">
                                      <p:cBhvr>
                                        <p:cTn id="54" dur="1000"/>
                                        <p:tgtEl>
                                          <p:spTgt spid="36888"/>
                                        </p:tgtEl>
                                      </p:cBhvr>
                                    </p:animEffect>
                                  </p:childTnLst>
                                </p:cTn>
                              </p:par>
                              <p:par>
                                <p:cTn id="55" presetID="22" presetClass="entr" presetSubtype="4" fill="hold" grpId="0" nodeType="withEffect">
                                  <p:stCondLst>
                                    <p:cond delay="500"/>
                                  </p:stCondLst>
                                  <p:childTnLst>
                                    <p:set>
                                      <p:cBhvr>
                                        <p:cTn id="56" dur="1" fill="hold">
                                          <p:stCondLst>
                                            <p:cond delay="0"/>
                                          </p:stCondLst>
                                        </p:cTn>
                                        <p:tgtEl>
                                          <p:spTgt spid="36893"/>
                                        </p:tgtEl>
                                        <p:attrNameLst>
                                          <p:attrName>style.visibility</p:attrName>
                                        </p:attrNameLst>
                                      </p:cBhvr>
                                      <p:to>
                                        <p:strVal val="visible"/>
                                      </p:to>
                                    </p:set>
                                    <p:animEffect transition="in" filter="wipe(down)">
                                      <p:cBhvr>
                                        <p:cTn id="57" dur="1000"/>
                                        <p:tgtEl>
                                          <p:spTgt spid="36893"/>
                                        </p:tgtEl>
                                      </p:cBhvr>
                                    </p:animEffect>
                                  </p:childTnLst>
                                </p:cTn>
                              </p:par>
                              <p:par>
                                <p:cTn id="58" presetID="22" presetClass="entr" presetSubtype="4" fill="hold" grpId="0" nodeType="withEffect">
                                  <p:stCondLst>
                                    <p:cond delay="500"/>
                                  </p:stCondLst>
                                  <p:childTnLst>
                                    <p:set>
                                      <p:cBhvr>
                                        <p:cTn id="59" dur="1" fill="hold">
                                          <p:stCondLst>
                                            <p:cond delay="0"/>
                                          </p:stCondLst>
                                        </p:cTn>
                                        <p:tgtEl>
                                          <p:spTgt spid="36894"/>
                                        </p:tgtEl>
                                        <p:attrNameLst>
                                          <p:attrName>style.visibility</p:attrName>
                                        </p:attrNameLst>
                                      </p:cBhvr>
                                      <p:to>
                                        <p:strVal val="visible"/>
                                      </p:to>
                                    </p:set>
                                    <p:animEffect transition="in" filter="wipe(down)">
                                      <p:cBhvr>
                                        <p:cTn id="60" dur="1000"/>
                                        <p:tgtEl>
                                          <p:spTgt spid="36894"/>
                                        </p:tgtEl>
                                      </p:cBhvr>
                                    </p:animEffect>
                                  </p:childTnLst>
                                  <p:subTnLst>
                                    <p:set>
                                      <p:cBhvr override="childStyle">
                                        <p:cTn dur="1" fill="hold" display="0" masterRel="sameClick" afterEffect="1">
                                          <p:stCondLst>
                                            <p:cond evt="end" delay="0">
                                              <p:tn val="58"/>
                                            </p:cond>
                                          </p:stCondLst>
                                        </p:cTn>
                                        <p:tgtEl>
                                          <p:spTgt spid="36894"/>
                                        </p:tgtEl>
                                        <p:attrNameLst>
                                          <p:attrName>style.visibility</p:attrName>
                                        </p:attrNameLst>
                                      </p:cBhvr>
                                      <p:to>
                                        <p:strVal val="hidden"/>
                                      </p:to>
                                    </p:set>
                                  </p:subTnLst>
                                </p:cTn>
                              </p:par>
                              <p:par>
                                <p:cTn id="61" presetID="22" presetClass="entr" presetSubtype="4" fill="hold" grpId="0" nodeType="withEffect">
                                  <p:stCondLst>
                                    <p:cond delay="500"/>
                                  </p:stCondLst>
                                  <p:childTnLst>
                                    <p:set>
                                      <p:cBhvr>
                                        <p:cTn id="62" dur="1" fill="hold">
                                          <p:stCondLst>
                                            <p:cond delay="0"/>
                                          </p:stCondLst>
                                        </p:cTn>
                                        <p:tgtEl>
                                          <p:spTgt spid="36895"/>
                                        </p:tgtEl>
                                        <p:attrNameLst>
                                          <p:attrName>style.visibility</p:attrName>
                                        </p:attrNameLst>
                                      </p:cBhvr>
                                      <p:to>
                                        <p:strVal val="visible"/>
                                      </p:to>
                                    </p:set>
                                    <p:animEffect transition="in" filter="wipe(down)">
                                      <p:cBhvr>
                                        <p:cTn id="63" dur="1000"/>
                                        <p:tgtEl>
                                          <p:spTgt spid="3689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884"/>
                                        </p:tgtEl>
                                        <p:attrNameLst>
                                          <p:attrName>style.visibility</p:attrName>
                                        </p:attrNameLst>
                                      </p:cBhvr>
                                      <p:to>
                                        <p:strVal val="visible"/>
                                      </p:to>
                                    </p:set>
                                    <p:animEffect transition="in" filter="fade">
                                      <p:cBhvr>
                                        <p:cTn id="68" dur="1000"/>
                                        <p:tgtEl>
                                          <p:spTgt spid="36884"/>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36879"/>
                                        </p:tgtEl>
                                        <p:attrNameLst>
                                          <p:attrName>style.visibility</p:attrName>
                                        </p:attrNameLst>
                                      </p:cBhvr>
                                      <p:to>
                                        <p:strVal val="visible"/>
                                      </p:to>
                                    </p:set>
                                    <p:anim calcmode="lin" valueType="num">
                                      <p:cBhvr>
                                        <p:cTn id="71" dur="1000" fill="hold"/>
                                        <p:tgtEl>
                                          <p:spTgt spid="36879"/>
                                        </p:tgtEl>
                                        <p:attrNameLst>
                                          <p:attrName>ppt_w</p:attrName>
                                        </p:attrNameLst>
                                      </p:cBhvr>
                                      <p:tavLst>
                                        <p:tav tm="0">
                                          <p:val>
                                            <p:strVal val="#ppt_w*0.70"/>
                                          </p:val>
                                        </p:tav>
                                        <p:tav tm="100000">
                                          <p:val>
                                            <p:strVal val="#ppt_w"/>
                                          </p:val>
                                        </p:tav>
                                      </p:tavLst>
                                    </p:anim>
                                    <p:anim calcmode="lin" valueType="num">
                                      <p:cBhvr>
                                        <p:cTn id="72" dur="1000" fill="hold"/>
                                        <p:tgtEl>
                                          <p:spTgt spid="36879"/>
                                        </p:tgtEl>
                                        <p:attrNameLst>
                                          <p:attrName>ppt_h</p:attrName>
                                        </p:attrNameLst>
                                      </p:cBhvr>
                                      <p:tavLst>
                                        <p:tav tm="0">
                                          <p:val>
                                            <p:strVal val="#ppt_h"/>
                                          </p:val>
                                        </p:tav>
                                        <p:tav tm="100000">
                                          <p:val>
                                            <p:strVal val="#ppt_h"/>
                                          </p:val>
                                        </p:tav>
                                      </p:tavLst>
                                    </p:anim>
                                    <p:animEffect transition="in" filter="fade">
                                      <p:cBhvr>
                                        <p:cTn id="73" dur="1000"/>
                                        <p:tgtEl>
                                          <p:spTgt spid="36879"/>
                                        </p:tgtEl>
                                      </p:cBhvr>
                                    </p:animEffect>
                                  </p:childTnLst>
                                </p:cTn>
                              </p:par>
                              <p:par>
                                <p:cTn id="74" presetID="17" presetClass="entr" presetSubtype="10" fill="hold" grpId="0" nodeType="withEffect">
                                  <p:stCondLst>
                                    <p:cond delay="0"/>
                                  </p:stCondLst>
                                  <p:childTnLst>
                                    <p:set>
                                      <p:cBhvr>
                                        <p:cTn id="75" dur="1" fill="hold">
                                          <p:stCondLst>
                                            <p:cond delay="0"/>
                                          </p:stCondLst>
                                        </p:cTn>
                                        <p:tgtEl>
                                          <p:spTgt spid="36880"/>
                                        </p:tgtEl>
                                        <p:attrNameLst>
                                          <p:attrName>style.visibility</p:attrName>
                                        </p:attrNameLst>
                                      </p:cBhvr>
                                      <p:to>
                                        <p:strVal val="visible"/>
                                      </p:to>
                                    </p:set>
                                    <p:anim calcmode="lin" valueType="num">
                                      <p:cBhvr>
                                        <p:cTn id="76" dur="1000" fill="hold"/>
                                        <p:tgtEl>
                                          <p:spTgt spid="36880"/>
                                        </p:tgtEl>
                                        <p:attrNameLst>
                                          <p:attrName>ppt_w</p:attrName>
                                        </p:attrNameLst>
                                      </p:cBhvr>
                                      <p:tavLst>
                                        <p:tav tm="0">
                                          <p:val>
                                            <p:fltVal val="0"/>
                                          </p:val>
                                        </p:tav>
                                        <p:tav tm="100000">
                                          <p:val>
                                            <p:strVal val="#ppt_w"/>
                                          </p:val>
                                        </p:tav>
                                      </p:tavLst>
                                    </p:anim>
                                    <p:anim calcmode="lin" valueType="num">
                                      <p:cBhvr>
                                        <p:cTn id="77" dur="1000" fill="hold"/>
                                        <p:tgtEl>
                                          <p:spTgt spid="36880"/>
                                        </p:tgtEl>
                                        <p:attrNameLst>
                                          <p:attrName>ppt_h</p:attrName>
                                        </p:attrNameLst>
                                      </p:cBhvr>
                                      <p:tavLst>
                                        <p:tav tm="0">
                                          <p:val>
                                            <p:strVal val="#ppt_h"/>
                                          </p:val>
                                        </p:tav>
                                        <p:tav tm="100000">
                                          <p:val>
                                            <p:strVal val="#ppt_h"/>
                                          </p:val>
                                        </p:tav>
                                      </p:tavLst>
                                    </p:anim>
                                  </p:childTnLst>
                                </p:cTn>
                              </p:par>
                              <p:par>
                                <p:cTn id="78" presetID="23" presetClass="entr" presetSubtype="272" fill="hold" grpId="1" nodeType="withEffect">
                                  <p:stCondLst>
                                    <p:cond delay="0"/>
                                  </p:stCondLst>
                                  <p:childTnLst>
                                    <p:set>
                                      <p:cBhvr>
                                        <p:cTn id="79" dur="1" fill="hold">
                                          <p:stCondLst>
                                            <p:cond delay="0"/>
                                          </p:stCondLst>
                                        </p:cTn>
                                        <p:tgtEl>
                                          <p:spTgt spid="36898"/>
                                        </p:tgtEl>
                                        <p:attrNameLst>
                                          <p:attrName>style.visibility</p:attrName>
                                        </p:attrNameLst>
                                      </p:cBhvr>
                                      <p:to>
                                        <p:strVal val="visible"/>
                                      </p:to>
                                    </p:set>
                                    <p:anim calcmode="lin" valueType="num">
                                      <p:cBhvr>
                                        <p:cTn id="80" dur="1000" fill="hold"/>
                                        <p:tgtEl>
                                          <p:spTgt spid="36898"/>
                                        </p:tgtEl>
                                        <p:attrNameLst>
                                          <p:attrName>ppt_w</p:attrName>
                                        </p:attrNameLst>
                                      </p:cBhvr>
                                      <p:tavLst>
                                        <p:tav tm="0">
                                          <p:val>
                                            <p:strVal val="2/3*#ppt_w"/>
                                          </p:val>
                                        </p:tav>
                                        <p:tav tm="100000">
                                          <p:val>
                                            <p:strVal val="#ppt_w"/>
                                          </p:val>
                                        </p:tav>
                                      </p:tavLst>
                                    </p:anim>
                                    <p:anim calcmode="lin" valueType="num">
                                      <p:cBhvr>
                                        <p:cTn id="81" dur="1000" fill="hold"/>
                                        <p:tgtEl>
                                          <p:spTgt spid="36898"/>
                                        </p:tgtEl>
                                        <p:attrNameLst>
                                          <p:attrName>ppt_h</p:attrName>
                                        </p:attrNameLst>
                                      </p:cBhvr>
                                      <p:tavLst>
                                        <p:tav tm="0">
                                          <p:val>
                                            <p:strVal val="2/3*#ppt_h"/>
                                          </p:val>
                                        </p:tav>
                                        <p:tav tm="100000">
                                          <p:val>
                                            <p:strVal val="#ppt_h"/>
                                          </p:val>
                                        </p:tav>
                                      </p:tavLst>
                                    </p:anim>
                                  </p:childTnLst>
                                </p:cTn>
                              </p:par>
                              <p:par>
                                <p:cTn id="82" presetID="6" presetClass="emph" presetSubtype="0" decel="50000" autoRev="1" fill="remove" grpId="0" nodeType="withEffect">
                                  <p:stCondLst>
                                    <p:cond delay="0"/>
                                  </p:stCondLst>
                                  <p:childTnLst>
                                    <p:animScale>
                                      <p:cBhvr>
                                        <p:cTn id="83" dur="2000" fill="hold"/>
                                        <p:tgtEl>
                                          <p:spTgt spid="36898"/>
                                        </p:tgtEl>
                                      </p:cBhvr>
                                      <p:by x="120000" y="120000"/>
                                    </p:animScale>
                                  </p:childTnLst>
                                </p:cTn>
                              </p:par>
                              <p:par>
                                <p:cTn id="84" presetID="22" presetClass="entr" presetSubtype="4" repeatCount="2000" fill="hold" grpId="0" nodeType="withEffect">
                                  <p:stCondLst>
                                    <p:cond delay="1500"/>
                                  </p:stCondLst>
                                  <p:childTnLst>
                                    <p:set>
                                      <p:cBhvr>
                                        <p:cTn id="85" dur="1" fill="hold">
                                          <p:stCondLst>
                                            <p:cond delay="0"/>
                                          </p:stCondLst>
                                        </p:cTn>
                                        <p:tgtEl>
                                          <p:spTgt spid="36896"/>
                                        </p:tgtEl>
                                        <p:attrNameLst>
                                          <p:attrName>style.visibility</p:attrName>
                                        </p:attrNameLst>
                                      </p:cBhvr>
                                      <p:to>
                                        <p:strVal val="visible"/>
                                      </p:to>
                                    </p:set>
                                    <p:animEffect transition="in" filter="wipe(down)">
                                      <p:cBhvr>
                                        <p:cTn id="86" dur="2000"/>
                                        <p:tgtEl>
                                          <p:spTgt spid="36896"/>
                                        </p:tgtEl>
                                      </p:cBhvr>
                                    </p:animEffect>
                                  </p:childTnLst>
                                  <p:subTnLst>
                                    <p:set>
                                      <p:cBhvr override="childStyle">
                                        <p:cTn dur="1" fill="hold" display="0" masterRel="sameClick" afterEffect="1">
                                          <p:stCondLst>
                                            <p:cond evt="end" delay="0">
                                              <p:tn val="84"/>
                                            </p:cond>
                                          </p:stCondLst>
                                        </p:cTn>
                                        <p:tgtEl>
                                          <p:spTgt spid="3689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74" grpId="0" animBg="1"/>
      <p:bldP spid="36877" grpId="0" animBg="1"/>
      <p:bldP spid="36878" grpId="0" animBg="1"/>
      <p:bldP spid="36879" grpId="0" animBg="1"/>
      <p:bldP spid="36880" grpId="0" animBg="1"/>
      <p:bldP spid="36893" grpId="0" animBg="1"/>
      <p:bldP spid="36894" grpId="0" animBg="1" autoUpdateAnimBg="0"/>
      <p:bldP spid="36895" grpId="0" animBg="1" autoUpdateAnimBg="0"/>
      <p:bldP spid="36896" grpId="0" animBg="1" autoUpdateAnimBg="0"/>
      <p:bldP spid="36897" grpId="0" animBg="1" autoUpdateAnimBg="0"/>
      <p:bldP spid="36898" grpId="0" animBg="1" autoUpdateAnimBg="0"/>
      <p:bldP spid="36898" grpId="1"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7924" name="Group 36"/>
          <p:cNvGrpSpPr>
            <a:grpSpLocks/>
          </p:cNvGrpSpPr>
          <p:nvPr/>
        </p:nvGrpSpPr>
        <p:grpSpPr bwMode="auto">
          <a:xfrm>
            <a:off x="838200" y="5399088"/>
            <a:ext cx="7543800" cy="1230312"/>
            <a:chOff x="480" y="3401"/>
            <a:chExt cx="4752" cy="775"/>
          </a:xfrm>
        </p:grpSpPr>
        <p:sp>
          <p:nvSpPr>
            <p:cNvPr id="37893" name="Text Box 5"/>
            <p:cNvSpPr txBox="1">
              <a:spLocks noChangeArrowheads="1"/>
            </p:cNvSpPr>
            <p:nvPr/>
          </p:nvSpPr>
          <p:spPr bwMode="auto">
            <a:xfrm>
              <a:off x="837" y="3402"/>
              <a:ext cx="4395" cy="774"/>
            </a:xfrm>
            <a:prstGeom prst="rect">
              <a:avLst/>
            </a:prstGeom>
            <a:noFill/>
            <a:ln w="9525">
              <a:noFill/>
              <a:miter lim="800000"/>
              <a:headEnd/>
              <a:tailEnd/>
            </a:ln>
            <a:effectLst/>
          </p:spPr>
          <p:txBody>
            <a:bodyPr>
              <a:spAutoFit/>
            </a:bodyPr>
            <a:lstStyle/>
            <a:p>
              <a:pPr eaLnBrk="0" hangingPunct="0">
                <a:lnSpc>
                  <a:spcPct val="85000"/>
                </a:lnSpc>
              </a:pPr>
              <a:r>
                <a:rPr lang="en-US" sz="2200" b="1">
                  <a:solidFill>
                    <a:schemeClr val="bg1"/>
                  </a:solidFill>
                  <a:latin typeface="Arial Narrow" pitchFamily="34" charset="0"/>
                </a:rPr>
                <a:t>First, the merit of the age has increased in proportion to the foundation of heart laid by the prophets, sages and righteous people who came before us, and the subsequent generations benefit from the </a:t>
              </a:r>
              <a:r>
                <a:rPr lang="en-US" sz="2200" b="1" u="sng">
                  <a:solidFill>
                    <a:schemeClr val="bg1"/>
                  </a:solidFill>
                  <a:latin typeface="Arial Narrow" pitchFamily="34" charset="0"/>
                </a:rPr>
                <a:t>merit of the age</a:t>
              </a:r>
              <a:r>
                <a:rPr lang="en-US" sz="2200" b="1">
                  <a:solidFill>
                    <a:schemeClr val="bg1"/>
                  </a:solidFill>
                  <a:latin typeface="Arial Narrow" pitchFamily="34" charset="0"/>
                </a:rPr>
                <a:t>.</a:t>
              </a:r>
            </a:p>
          </p:txBody>
        </p:sp>
        <p:sp>
          <p:nvSpPr>
            <p:cNvPr id="37894" name="Oval 6"/>
            <p:cNvSpPr>
              <a:spLocks noChangeArrowheads="1"/>
            </p:cNvSpPr>
            <p:nvPr/>
          </p:nvSpPr>
          <p:spPr bwMode="auto">
            <a:xfrm>
              <a:off x="480" y="3401"/>
              <a:ext cx="296" cy="274"/>
            </a:xfrm>
            <a:prstGeom prst="ellipse">
              <a:avLst/>
            </a:prstGeom>
            <a:solidFill>
              <a:schemeClr val="tx1"/>
            </a:solidFill>
            <a:ln w="12700">
              <a:solidFill>
                <a:schemeClr val="bg1"/>
              </a:solidFill>
              <a:round/>
              <a:headEnd/>
              <a:tailEnd/>
            </a:ln>
            <a:effectLst/>
          </p:spPr>
          <p:txBody>
            <a:bodyPr wrap="none" anchor="ctr"/>
            <a:lstStyle/>
            <a:p>
              <a:pPr algn="ctr" eaLnBrk="0" hangingPunct="0"/>
              <a:r>
                <a:rPr lang="en-US" sz="2800">
                  <a:solidFill>
                    <a:srgbClr val="E6E6E6"/>
                  </a:solidFill>
                  <a:latin typeface="Impact" pitchFamily="34" charset="0"/>
                </a:rPr>
                <a:t>1</a:t>
              </a:r>
            </a:p>
          </p:txBody>
        </p:sp>
      </p:grpSp>
      <p:sp>
        <p:nvSpPr>
          <p:cNvPr id="37895" name="Oval 7"/>
          <p:cNvSpPr>
            <a:spLocks noChangeArrowheads="1"/>
          </p:cNvSpPr>
          <p:nvPr/>
        </p:nvSpPr>
        <p:spPr bwMode="auto">
          <a:xfrm>
            <a:off x="4191000" y="2505075"/>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1</a:t>
            </a:r>
          </a:p>
        </p:txBody>
      </p:sp>
      <p:sp>
        <p:nvSpPr>
          <p:cNvPr id="37896" name="Rectangle 8"/>
          <p:cNvSpPr>
            <a:spLocks noChangeArrowheads="1"/>
          </p:cNvSpPr>
          <p:nvPr/>
        </p:nvSpPr>
        <p:spPr bwMode="auto">
          <a:xfrm>
            <a:off x="4648200" y="2505075"/>
            <a:ext cx="2362200" cy="381000"/>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Merit of the age</a:t>
            </a:r>
          </a:p>
        </p:txBody>
      </p:sp>
      <p:sp>
        <p:nvSpPr>
          <p:cNvPr id="37897" name="WordArt 9"/>
          <p:cNvSpPr>
            <a:spLocks noChangeArrowheads="1" noChangeShapeType="1" noTextEdit="1"/>
          </p:cNvSpPr>
          <p:nvPr/>
        </p:nvSpPr>
        <p:spPr bwMode="auto">
          <a:xfrm>
            <a:off x="228600" y="3200400"/>
            <a:ext cx="2438400" cy="457200"/>
          </a:xfrm>
          <a:prstGeom prst="rect">
            <a:avLst/>
          </a:prstGeom>
        </p:spPr>
        <p:txBody>
          <a:bodyPr wrap="none" fromWordArt="1">
            <a:prstTxWarp prst="textFadeUp">
              <a:avLst>
                <a:gd name="adj" fmla="val 9991"/>
              </a:avLst>
            </a:prstTxWarp>
          </a:bodyPr>
          <a:lstStyle/>
          <a:p>
            <a:pPr algn="ctr"/>
            <a:r>
              <a:rPr lang="en-US" sz="3600" kern="10">
                <a:ln w="12700">
                  <a:solidFill>
                    <a:schemeClr val="tx1"/>
                  </a:solidFill>
                  <a:round/>
                  <a:headEnd/>
                  <a:tailEnd/>
                </a:ln>
                <a:gradFill rotWithShape="0">
                  <a:gsLst>
                    <a:gs pos="0">
                      <a:srgbClr val="660033"/>
                    </a:gs>
                    <a:gs pos="100000">
                      <a:srgbClr val="660033"/>
                    </a:gs>
                  </a:gsLst>
                  <a:lin ang="5400000" scaled="1"/>
                </a:gradFill>
                <a:effectLst>
                  <a:outerShdw dist="35921" dir="2700000" sy="50000" rotWithShape="0">
                    <a:srgbClr val="FFCC00"/>
                  </a:outerShdw>
                </a:effectLst>
                <a:latin typeface="Arial Black"/>
              </a:rPr>
              <a:t>Resurrection</a:t>
            </a:r>
          </a:p>
        </p:txBody>
      </p:sp>
      <p:sp>
        <p:nvSpPr>
          <p:cNvPr id="37901" name="Rectangle 13"/>
          <p:cNvSpPr>
            <a:spLocks noChangeArrowheads="1"/>
          </p:cNvSpPr>
          <p:nvPr/>
        </p:nvSpPr>
        <p:spPr bwMode="auto">
          <a:xfrm>
            <a:off x="152400" y="609600"/>
            <a:ext cx="8839200" cy="838200"/>
          </a:xfrm>
          <a:prstGeom prst="rect">
            <a:avLst/>
          </a:prstGeom>
          <a:gradFill rotWithShape="0">
            <a:gsLst>
              <a:gs pos="0">
                <a:srgbClr val="522900"/>
              </a:gs>
              <a:gs pos="50000">
                <a:srgbClr val="800000"/>
              </a:gs>
              <a:gs pos="100000">
                <a:srgbClr val="522900"/>
              </a:gs>
            </a:gsLst>
            <a:lin ang="5400000" scaled="1"/>
          </a:gradFill>
          <a:ln w="28575">
            <a:noFill/>
            <a:miter lim="800000"/>
            <a:headEnd/>
            <a:tailEnd/>
          </a:ln>
          <a:effectLst/>
        </p:spPr>
        <p:txBody>
          <a:bodyPr wrap="none" anchor="ctr"/>
          <a:lstStyle/>
          <a:p>
            <a:endParaRPr lang="en-US"/>
          </a:p>
        </p:txBody>
      </p:sp>
      <p:sp>
        <p:nvSpPr>
          <p:cNvPr id="37904" name="WordArt 16"/>
          <p:cNvSpPr>
            <a:spLocks noChangeArrowheads="1" noChangeShapeType="1" noTextEdit="1"/>
          </p:cNvSpPr>
          <p:nvPr/>
        </p:nvSpPr>
        <p:spPr bwMode="auto">
          <a:xfrm>
            <a:off x="35274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7905" name="WordArt 17"/>
          <p:cNvSpPr>
            <a:spLocks noChangeArrowheads="1" noChangeShapeType="1" noTextEdit="1"/>
          </p:cNvSpPr>
          <p:nvPr/>
        </p:nvSpPr>
        <p:spPr bwMode="auto">
          <a:xfrm>
            <a:off x="31877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Restoration</a:t>
            </a:r>
          </a:p>
        </p:txBody>
      </p:sp>
      <p:sp>
        <p:nvSpPr>
          <p:cNvPr id="37906" name="WordArt 18"/>
          <p:cNvSpPr>
            <a:spLocks noChangeArrowheads="1" noChangeShapeType="1" noTextEdit="1"/>
          </p:cNvSpPr>
          <p:nvPr/>
        </p:nvSpPr>
        <p:spPr bwMode="auto">
          <a:xfrm>
            <a:off x="64992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7907" name="WordArt 19"/>
          <p:cNvSpPr>
            <a:spLocks noChangeArrowheads="1" noChangeShapeType="1" noTextEdit="1"/>
          </p:cNvSpPr>
          <p:nvPr/>
        </p:nvSpPr>
        <p:spPr bwMode="auto">
          <a:xfrm>
            <a:off x="61595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Re-creation</a:t>
            </a:r>
          </a:p>
        </p:txBody>
      </p:sp>
      <p:grpSp>
        <p:nvGrpSpPr>
          <p:cNvPr id="37908" name="Group 20"/>
          <p:cNvGrpSpPr>
            <a:grpSpLocks/>
          </p:cNvGrpSpPr>
          <p:nvPr/>
        </p:nvGrpSpPr>
        <p:grpSpPr bwMode="auto">
          <a:xfrm>
            <a:off x="2895600" y="889000"/>
            <a:ext cx="304800" cy="209550"/>
            <a:chOff x="2628" y="2544"/>
            <a:chExt cx="504" cy="144"/>
          </a:xfrm>
        </p:grpSpPr>
        <p:sp>
          <p:nvSpPr>
            <p:cNvPr id="37909" name="WordArt 21"/>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7910" name="WordArt 22"/>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7911" name="Group 23"/>
          <p:cNvGrpSpPr>
            <a:grpSpLocks/>
          </p:cNvGrpSpPr>
          <p:nvPr/>
        </p:nvGrpSpPr>
        <p:grpSpPr bwMode="auto">
          <a:xfrm>
            <a:off x="5867400" y="889000"/>
            <a:ext cx="304800" cy="209550"/>
            <a:chOff x="2628" y="2544"/>
            <a:chExt cx="504" cy="144"/>
          </a:xfrm>
        </p:grpSpPr>
        <p:sp>
          <p:nvSpPr>
            <p:cNvPr id="37912" name="WordArt 24"/>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7913" name="WordArt 25"/>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7915" name="Group 27"/>
          <p:cNvGrpSpPr>
            <a:grpSpLocks/>
          </p:cNvGrpSpPr>
          <p:nvPr/>
        </p:nvGrpSpPr>
        <p:grpSpPr bwMode="auto">
          <a:xfrm>
            <a:off x="1981200" y="2286000"/>
            <a:ext cx="1981200" cy="2089150"/>
            <a:chOff x="1248" y="1440"/>
            <a:chExt cx="1248" cy="1316"/>
          </a:xfrm>
        </p:grpSpPr>
        <p:sp>
          <p:nvSpPr>
            <p:cNvPr id="37916" name="Text Box 28"/>
            <p:cNvSpPr txBox="1">
              <a:spLocks noChangeArrowheads="1"/>
            </p:cNvSpPr>
            <p:nvPr/>
          </p:nvSpPr>
          <p:spPr bwMode="auto">
            <a:xfrm>
              <a:off x="1254" y="2640"/>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7917" name="Text Box 29"/>
            <p:cNvSpPr txBox="1">
              <a:spLocks noChangeArrowheads="1"/>
            </p:cNvSpPr>
            <p:nvPr/>
          </p:nvSpPr>
          <p:spPr bwMode="auto">
            <a:xfrm>
              <a:off x="124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7918" name="Text Box 30"/>
            <p:cNvSpPr txBox="1">
              <a:spLocks noChangeArrowheads="1"/>
            </p:cNvSpPr>
            <p:nvPr/>
          </p:nvSpPr>
          <p:spPr bwMode="auto">
            <a:xfrm>
              <a:off x="124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7919" name="Text Box 31"/>
            <p:cNvSpPr txBox="1">
              <a:spLocks noChangeArrowheads="1"/>
            </p:cNvSpPr>
            <p:nvPr/>
          </p:nvSpPr>
          <p:spPr bwMode="auto">
            <a:xfrm>
              <a:off x="124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grpSp>
      <p:sp>
        <p:nvSpPr>
          <p:cNvPr id="37920" name="AutoShape 32"/>
          <p:cNvSpPr>
            <a:spLocks noChangeArrowheads="1"/>
          </p:cNvSpPr>
          <p:nvPr/>
        </p:nvSpPr>
        <p:spPr bwMode="auto">
          <a:xfrm rot="10800000">
            <a:off x="2501900" y="2439988"/>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no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7921" name="AutoShape 33"/>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7922" name="AutoShape 34"/>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7923" name="Oval 35"/>
          <p:cNvSpPr>
            <a:spLocks noChangeArrowheads="1"/>
          </p:cNvSpPr>
          <p:nvPr/>
        </p:nvSpPr>
        <p:spPr bwMode="auto">
          <a:xfrm>
            <a:off x="762000" y="4335463"/>
            <a:ext cx="4419600" cy="846137"/>
          </a:xfrm>
          <a:prstGeom prst="ellipse">
            <a:avLst/>
          </a:prstGeom>
          <a:gradFill rotWithShape="0">
            <a:gsLst>
              <a:gs pos="0">
                <a:srgbClr val="800000"/>
              </a:gs>
              <a:gs pos="50000">
                <a:srgbClr val="482400"/>
              </a:gs>
              <a:gs pos="100000">
                <a:srgbClr val="800000"/>
              </a:gs>
            </a:gsLst>
            <a:lin ang="2700000" scaled="1"/>
          </a:gradFill>
          <a:ln w="9525">
            <a:solidFill>
              <a:srgbClr val="663300"/>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Fette Engschrift" pitchFamily="2" charset="0"/>
              </a:rPr>
              <a:t>Fallen human being</a:t>
            </a:r>
          </a:p>
          <a:p>
            <a:pPr algn="ctr" eaLnBrk="0" hangingPunct="0"/>
            <a:endParaRPr lang="en-US" sz="400">
              <a:solidFill>
                <a:schemeClr val="accent2"/>
              </a:solidFill>
              <a:latin typeface="Haettenschweiler" pitchFamily="34" charset="0"/>
            </a:endParaRPr>
          </a:p>
        </p:txBody>
      </p:sp>
      <p:sp>
        <p:nvSpPr>
          <p:cNvPr id="37890" name="Oval 2"/>
          <p:cNvSpPr>
            <a:spLocks noChangeArrowheads="1"/>
          </p:cNvSpPr>
          <p:nvPr/>
        </p:nvSpPr>
        <p:spPr bwMode="auto">
          <a:xfrm>
            <a:off x="762000" y="1592263"/>
            <a:ext cx="4419600" cy="846137"/>
          </a:xfrm>
          <a:prstGeom prst="ellipse">
            <a:avLst/>
          </a:prstGeom>
          <a:gradFill rotWithShape="0">
            <a:gsLst>
              <a:gs pos="0">
                <a:schemeClr val="bg1"/>
              </a:gs>
              <a:gs pos="100000">
                <a:srgbClr val="FFCCFF"/>
              </a:gs>
            </a:gsLst>
            <a:lin ang="2700000" scaled="1"/>
          </a:gradFill>
          <a:ln w="38100">
            <a:solidFill>
              <a:srgbClr val="660066"/>
            </a:solidFill>
            <a:round/>
            <a:headEnd/>
            <a:tailEnd/>
          </a:ln>
          <a:effectLst/>
        </p:spPr>
        <p:txBody>
          <a:bodyPr wrap="none" anchor="ctr"/>
          <a:lstStyle/>
          <a:p>
            <a:pPr algn="ctr" eaLnBrk="0" hangingPunct="0"/>
            <a:r>
              <a:rPr lang="en-US" sz="4000" b="1">
                <a:solidFill>
                  <a:srgbClr val="3E003E"/>
                </a:solidFill>
                <a:latin typeface="Fette Engschrift" pitchFamily="2" charset="0"/>
              </a:rPr>
              <a:t>Original human being</a:t>
            </a:r>
          </a:p>
          <a:p>
            <a:pPr algn="ctr" eaLnBrk="0" hangingPunct="0"/>
            <a:endParaRPr lang="en-US" sz="600">
              <a:solidFill>
                <a:srgbClr val="660066"/>
              </a:solidFill>
              <a:latin typeface="Haettenschweiler" pitchFamily="34" charset="0"/>
            </a:endParaRPr>
          </a:p>
        </p:txBody>
      </p:sp>
      <p:sp>
        <p:nvSpPr>
          <p:cNvPr id="35" name="WordArt 14"/>
          <p:cNvSpPr>
            <a:spLocks noChangeArrowheads="1" noChangeShapeType="1" noTextEdit="1"/>
          </p:cNvSpPr>
          <p:nvPr/>
        </p:nvSpPr>
        <p:spPr bwMode="auto">
          <a:xfrm>
            <a:off x="2159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a:t>
            </a:r>
            <a:r>
              <a:rPr lang="en-US" sz="3600" kern="10" dirty="0" smtClean="0">
                <a:ln w="9525">
                  <a:solidFill>
                    <a:srgbClr val="000000"/>
                  </a:solidFill>
                  <a:round/>
                  <a:headEnd/>
                  <a:tailEnd/>
                </a:ln>
                <a:solidFill>
                  <a:srgbClr val="FFF5CD"/>
                </a:solidFill>
                <a:effectLst>
                  <a:outerShdw dist="35921" dir="2700000" sy="50000" rotWithShape="0">
                    <a:srgbClr val="875B0D"/>
                  </a:outerShdw>
                </a:effectLst>
                <a:latin typeface="Arial Black"/>
              </a:rPr>
              <a:t>Resurrection</a:t>
            </a:r>
            <a:endPar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endParaRPr>
          </a:p>
        </p:txBody>
      </p:sp>
      <p:sp>
        <p:nvSpPr>
          <p:cNvPr id="36" name="WordArt 13"/>
          <p:cNvSpPr>
            <a:spLocks noChangeArrowheads="1" noChangeShapeType="1" noTextEdit="1"/>
          </p:cNvSpPr>
          <p:nvPr/>
        </p:nvSpPr>
        <p:spPr bwMode="auto">
          <a:xfrm>
            <a:off x="5556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grpSp>
        <p:nvGrpSpPr>
          <p:cNvPr id="40" name="Group 6"/>
          <p:cNvGrpSpPr>
            <a:grpSpLocks/>
          </p:cNvGrpSpPr>
          <p:nvPr/>
        </p:nvGrpSpPr>
        <p:grpSpPr bwMode="auto">
          <a:xfrm>
            <a:off x="533400" y="90488"/>
            <a:ext cx="8077200" cy="506412"/>
            <a:chOff x="96" y="57"/>
            <a:chExt cx="5088" cy="319"/>
          </a:xfrm>
        </p:grpSpPr>
        <p:sp>
          <p:nvSpPr>
            <p:cNvPr id="41" name="Text Box 7"/>
            <p:cNvSpPr txBox="1">
              <a:spLocks noChangeArrowheads="1"/>
            </p:cNvSpPr>
            <p:nvPr/>
          </p:nvSpPr>
          <p:spPr bwMode="auto">
            <a:xfrm>
              <a:off x="432" y="57"/>
              <a:ext cx="475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How Does God Carry Out His Work of Resurrection</a:t>
              </a:r>
              <a:r>
                <a:rPr lang="en-US" sz="3200" dirty="0">
                  <a:solidFill>
                    <a:srgbClr val="000099"/>
                  </a:solidFill>
                  <a:latin typeface="Arial Rounded MT Bold" pitchFamily="34" charset="0"/>
                </a:rPr>
                <a:t>?</a:t>
              </a:r>
            </a:p>
          </p:txBody>
        </p:sp>
        <p:sp>
          <p:nvSpPr>
            <p:cNvPr id="42" name="Text Box 8"/>
            <p:cNvSpPr txBox="1">
              <a:spLocks noChangeArrowheads="1"/>
            </p:cNvSpPr>
            <p:nvPr/>
          </p:nvSpPr>
          <p:spPr bwMode="auto">
            <a:xfrm>
              <a:off x="96" y="66"/>
              <a:ext cx="432" cy="30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90000"/>
                </a:lnSpc>
              </a:pPr>
              <a:r>
                <a:rPr lang="en-US" sz="2800" dirty="0">
                  <a:solidFill>
                    <a:srgbClr val="000099"/>
                  </a:solidFill>
                  <a:latin typeface="Impact" pitchFamily="34" charset="0"/>
                </a:rPr>
                <a:t>2.1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7924"/>
                                        </p:tgtEl>
                                        <p:attrNameLst>
                                          <p:attrName>style.visibility</p:attrName>
                                        </p:attrNameLst>
                                      </p:cBhvr>
                                      <p:to>
                                        <p:strVal val="visible"/>
                                      </p:to>
                                    </p:set>
                                    <p:animEffect transition="in" filter="barn(outVertical)">
                                      <p:cBhvr>
                                        <p:cTn id="7" dur="500"/>
                                        <p:tgtEl>
                                          <p:spTgt spid="379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fade">
                                      <p:cBhvr>
                                        <p:cTn id="12" dur="1000"/>
                                        <p:tgtEl>
                                          <p:spTgt spid="37895"/>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37896"/>
                                        </p:tgtEl>
                                        <p:attrNameLst>
                                          <p:attrName>style.visibility</p:attrName>
                                        </p:attrNameLst>
                                      </p:cBhvr>
                                      <p:to>
                                        <p:strVal val="visible"/>
                                      </p:to>
                                    </p:set>
                                    <p:anim calcmode="lin" valueType="num">
                                      <p:cBhvr>
                                        <p:cTn id="15" dur="500" fill="hold"/>
                                        <p:tgtEl>
                                          <p:spTgt spid="37896"/>
                                        </p:tgtEl>
                                        <p:attrNameLst>
                                          <p:attrName>ppt_w</p:attrName>
                                        </p:attrNameLst>
                                      </p:cBhvr>
                                      <p:tavLst>
                                        <p:tav tm="0">
                                          <p:val>
                                            <p:fltVal val="0"/>
                                          </p:val>
                                        </p:tav>
                                        <p:tav tm="100000">
                                          <p:val>
                                            <p:strVal val="#ppt_w"/>
                                          </p:val>
                                        </p:tav>
                                      </p:tavLst>
                                    </p:anim>
                                    <p:anim calcmode="lin" valueType="num">
                                      <p:cBhvr>
                                        <p:cTn id="16" dur="500" fill="hold"/>
                                        <p:tgtEl>
                                          <p:spTgt spid="378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autoUpdateAnimBg="0"/>
      <p:bldP spid="3789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8916" name="Group 4"/>
          <p:cNvGrpSpPr>
            <a:grpSpLocks/>
          </p:cNvGrpSpPr>
          <p:nvPr/>
        </p:nvGrpSpPr>
        <p:grpSpPr bwMode="auto">
          <a:xfrm>
            <a:off x="609600" y="5562600"/>
            <a:ext cx="8001000" cy="714375"/>
            <a:chOff x="192" y="3313"/>
            <a:chExt cx="5376" cy="450"/>
          </a:xfrm>
        </p:grpSpPr>
        <p:sp>
          <p:nvSpPr>
            <p:cNvPr id="38917" name="Text Box 5"/>
            <p:cNvSpPr txBox="1">
              <a:spLocks noChangeArrowheads="1"/>
            </p:cNvSpPr>
            <p:nvPr/>
          </p:nvSpPr>
          <p:spPr bwMode="auto">
            <a:xfrm>
              <a:off x="552" y="3313"/>
              <a:ext cx="5016" cy="450"/>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Second, God’s responsibility is to give us His Word and guidance, and our responsibility is to </a:t>
              </a:r>
              <a:r>
                <a:rPr lang="en-US" sz="2400" b="1" u="sng">
                  <a:solidFill>
                    <a:schemeClr val="bg1"/>
                  </a:solidFill>
                  <a:latin typeface="Arial Narrow" pitchFamily="34" charset="0"/>
                </a:rPr>
                <a:t>believe and practice it</a:t>
              </a:r>
              <a:r>
                <a:rPr lang="en-US" sz="2400" b="1">
                  <a:solidFill>
                    <a:schemeClr val="bg1"/>
                  </a:solidFill>
                  <a:latin typeface="Arial Narrow" pitchFamily="34" charset="0"/>
                </a:rPr>
                <a:t>.</a:t>
              </a:r>
              <a:endParaRPr lang="en-US" sz="2400">
                <a:solidFill>
                  <a:schemeClr val="bg1"/>
                </a:solidFill>
                <a:latin typeface="Arial Narrow" pitchFamily="34" charset="0"/>
              </a:endParaRPr>
            </a:p>
          </p:txBody>
        </p:sp>
        <p:sp>
          <p:nvSpPr>
            <p:cNvPr id="38918" name="Oval 6"/>
            <p:cNvSpPr>
              <a:spLocks noChangeArrowheads="1"/>
            </p:cNvSpPr>
            <p:nvPr/>
          </p:nvSpPr>
          <p:spPr bwMode="auto">
            <a:xfrm>
              <a:off x="192" y="3326"/>
              <a:ext cx="288" cy="274"/>
            </a:xfrm>
            <a:prstGeom prst="ellipse">
              <a:avLst/>
            </a:prstGeom>
            <a:solidFill>
              <a:schemeClr val="tx1"/>
            </a:solidFill>
            <a:ln w="12700">
              <a:solidFill>
                <a:schemeClr val="bg1"/>
              </a:solidFill>
              <a:round/>
              <a:headEnd/>
              <a:tailEnd/>
            </a:ln>
            <a:effectLst/>
          </p:spPr>
          <p:txBody>
            <a:bodyPr wrap="none" anchor="ctr"/>
            <a:lstStyle/>
            <a:p>
              <a:pPr algn="ctr" eaLnBrk="0" hangingPunct="0"/>
              <a:r>
                <a:rPr lang="en-US" sz="2800">
                  <a:solidFill>
                    <a:srgbClr val="E6E6E6"/>
                  </a:solidFill>
                  <a:latin typeface="Impact" pitchFamily="34" charset="0"/>
                </a:rPr>
                <a:t>2</a:t>
              </a:r>
            </a:p>
          </p:txBody>
        </p:sp>
      </p:grpSp>
      <p:sp>
        <p:nvSpPr>
          <p:cNvPr id="38919" name="Oval 7"/>
          <p:cNvSpPr>
            <a:spLocks noChangeArrowheads="1"/>
          </p:cNvSpPr>
          <p:nvPr/>
        </p:nvSpPr>
        <p:spPr bwMode="auto">
          <a:xfrm>
            <a:off x="4191000" y="2505075"/>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1</a:t>
            </a:r>
          </a:p>
        </p:txBody>
      </p:sp>
      <p:sp>
        <p:nvSpPr>
          <p:cNvPr id="38920" name="Rectangle 8"/>
          <p:cNvSpPr>
            <a:spLocks noChangeArrowheads="1"/>
          </p:cNvSpPr>
          <p:nvPr/>
        </p:nvSpPr>
        <p:spPr bwMode="auto">
          <a:xfrm>
            <a:off x="4648200" y="2505075"/>
            <a:ext cx="2362200" cy="381000"/>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Merit of the age</a:t>
            </a:r>
          </a:p>
        </p:txBody>
      </p:sp>
      <p:sp>
        <p:nvSpPr>
          <p:cNvPr id="38921" name="Oval 9"/>
          <p:cNvSpPr>
            <a:spLocks noChangeArrowheads="1"/>
          </p:cNvSpPr>
          <p:nvPr/>
        </p:nvSpPr>
        <p:spPr bwMode="auto">
          <a:xfrm>
            <a:off x="4191000" y="2976563"/>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2</a:t>
            </a:r>
          </a:p>
        </p:txBody>
      </p:sp>
      <p:sp>
        <p:nvSpPr>
          <p:cNvPr id="38922" name="Rectangle 10"/>
          <p:cNvSpPr>
            <a:spLocks noChangeArrowheads="1"/>
          </p:cNvSpPr>
          <p:nvPr/>
        </p:nvSpPr>
        <p:spPr bwMode="auto">
          <a:xfrm>
            <a:off x="4648200" y="2962275"/>
            <a:ext cx="4343400" cy="390525"/>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dirty="0">
                <a:solidFill>
                  <a:srgbClr val="000099"/>
                </a:solidFill>
                <a:latin typeface="Impact" pitchFamily="34" charset="0"/>
              </a:rPr>
              <a:t>Believe </a:t>
            </a:r>
            <a:r>
              <a:rPr lang="en-US" sz="2400" dirty="0">
                <a:solidFill>
                  <a:srgbClr val="000099"/>
                </a:solidFill>
                <a:latin typeface="Impact" pitchFamily="34" charset="0"/>
              </a:rPr>
              <a:t>and</a:t>
            </a:r>
            <a:r>
              <a:rPr lang="en-US" sz="2800" dirty="0">
                <a:solidFill>
                  <a:srgbClr val="000099"/>
                </a:solidFill>
                <a:latin typeface="Impact" pitchFamily="34" charset="0"/>
              </a:rPr>
              <a:t> practice </a:t>
            </a:r>
            <a:r>
              <a:rPr lang="en-US" sz="2400" dirty="0">
                <a:solidFill>
                  <a:srgbClr val="000099"/>
                </a:solidFill>
                <a:latin typeface="Impact" pitchFamily="34" charset="0"/>
              </a:rPr>
              <a:t>the</a:t>
            </a:r>
            <a:r>
              <a:rPr lang="en-US" sz="2800" dirty="0">
                <a:solidFill>
                  <a:srgbClr val="000099"/>
                </a:solidFill>
                <a:latin typeface="Impact" pitchFamily="34" charset="0"/>
              </a:rPr>
              <a:t> Word</a:t>
            </a:r>
          </a:p>
        </p:txBody>
      </p:sp>
      <p:sp>
        <p:nvSpPr>
          <p:cNvPr id="38923" name="WordArt 11"/>
          <p:cNvSpPr>
            <a:spLocks noChangeArrowheads="1" noChangeShapeType="1" noTextEdit="1"/>
          </p:cNvSpPr>
          <p:nvPr/>
        </p:nvSpPr>
        <p:spPr bwMode="auto">
          <a:xfrm>
            <a:off x="228600" y="3200400"/>
            <a:ext cx="2438400" cy="457200"/>
          </a:xfrm>
          <a:prstGeom prst="rect">
            <a:avLst/>
          </a:prstGeom>
        </p:spPr>
        <p:txBody>
          <a:bodyPr wrap="none" fromWordArt="1">
            <a:prstTxWarp prst="textFadeUp">
              <a:avLst>
                <a:gd name="adj" fmla="val 9991"/>
              </a:avLst>
            </a:prstTxWarp>
          </a:bodyPr>
          <a:lstStyle/>
          <a:p>
            <a:pPr algn="ctr"/>
            <a:r>
              <a:rPr lang="en-US" sz="3600" kern="10">
                <a:ln w="12700">
                  <a:solidFill>
                    <a:schemeClr val="tx1"/>
                  </a:solidFill>
                  <a:round/>
                  <a:headEnd/>
                  <a:tailEnd/>
                </a:ln>
                <a:gradFill rotWithShape="0">
                  <a:gsLst>
                    <a:gs pos="0">
                      <a:srgbClr val="660033"/>
                    </a:gs>
                    <a:gs pos="100000">
                      <a:srgbClr val="660033"/>
                    </a:gs>
                  </a:gsLst>
                  <a:lin ang="5400000" scaled="1"/>
                </a:gradFill>
                <a:effectLst>
                  <a:outerShdw dist="35921" dir="2700000" sy="50000" rotWithShape="0">
                    <a:srgbClr val="FFCC00"/>
                  </a:outerShdw>
                </a:effectLst>
                <a:latin typeface="Arial Black"/>
              </a:rPr>
              <a:t>Resurrection</a:t>
            </a:r>
          </a:p>
        </p:txBody>
      </p:sp>
      <p:sp>
        <p:nvSpPr>
          <p:cNvPr id="38927" name="Rectangle 15"/>
          <p:cNvSpPr>
            <a:spLocks noChangeArrowheads="1"/>
          </p:cNvSpPr>
          <p:nvPr/>
        </p:nvSpPr>
        <p:spPr bwMode="auto">
          <a:xfrm>
            <a:off x="152400" y="609600"/>
            <a:ext cx="8839200" cy="838200"/>
          </a:xfrm>
          <a:prstGeom prst="rect">
            <a:avLst/>
          </a:prstGeom>
          <a:gradFill rotWithShape="0">
            <a:gsLst>
              <a:gs pos="0">
                <a:srgbClr val="522900"/>
              </a:gs>
              <a:gs pos="50000">
                <a:srgbClr val="800000"/>
              </a:gs>
              <a:gs pos="100000">
                <a:srgbClr val="522900"/>
              </a:gs>
            </a:gsLst>
            <a:lin ang="5400000" scaled="1"/>
          </a:gradFill>
          <a:ln w="28575">
            <a:noFill/>
            <a:miter lim="800000"/>
            <a:headEnd/>
            <a:tailEnd/>
          </a:ln>
          <a:effectLst/>
        </p:spPr>
        <p:txBody>
          <a:bodyPr wrap="none" anchor="ctr"/>
          <a:lstStyle/>
          <a:p>
            <a:endParaRPr lang="en-US"/>
          </a:p>
        </p:txBody>
      </p:sp>
      <p:sp>
        <p:nvSpPr>
          <p:cNvPr id="38930" name="WordArt 18"/>
          <p:cNvSpPr>
            <a:spLocks noChangeArrowheads="1" noChangeShapeType="1" noTextEdit="1"/>
          </p:cNvSpPr>
          <p:nvPr/>
        </p:nvSpPr>
        <p:spPr bwMode="auto">
          <a:xfrm>
            <a:off x="35274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8931" name="WordArt 19"/>
          <p:cNvSpPr>
            <a:spLocks noChangeArrowheads="1" noChangeShapeType="1" noTextEdit="1"/>
          </p:cNvSpPr>
          <p:nvPr/>
        </p:nvSpPr>
        <p:spPr bwMode="auto">
          <a:xfrm>
            <a:off x="31877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Restoration</a:t>
            </a:r>
          </a:p>
        </p:txBody>
      </p:sp>
      <p:sp>
        <p:nvSpPr>
          <p:cNvPr id="38932" name="WordArt 20"/>
          <p:cNvSpPr>
            <a:spLocks noChangeArrowheads="1" noChangeShapeType="1" noTextEdit="1"/>
          </p:cNvSpPr>
          <p:nvPr/>
        </p:nvSpPr>
        <p:spPr bwMode="auto">
          <a:xfrm>
            <a:off x="64992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8933" name="WordArt 21"/>
          <p:cNvSpPr>
            <a:spLocks noChangeArrowheads="1" noChangeShapeType="1" noTextEdit="1"/>
          </p:cNvSpPr>
          <p:nvPr/>
        </p:nvSpPr>
        <p:spPr bwMode="auto">
          <a:xfrm>
            <a:off x="61595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Re-creation</a:t>
            </a:r>
          </a:p>
        </p:txBody>
      </p:sp>
      <p:grpSp>
        <p:nvGrpSpPr>
          <p:cNvPr id="38934" name="Group 22"/>
          <p:cNvGrpSpPr>
            <a:grpSpLocks/>
          </p:cNvGrpSpPr>
          <p:nvPr/>
        </p:nvGrpSpPr>
        <p:grpSpPr bwMode="auto">
          <a:xfrm>
            <a:off x="2895600" y="889000"/>
            <a:ext cx="304800" cy="209550"/>
            <a:chOff x="2628" y="2544"/>
            <a:chExt cx="504" cy="144"/>
          </a:xfrm>
        </p:grpSpPr>
        <p:sp>
          <p:nvSpPr>
            <p:cNvPr id="38935" name="WordArt 23"/>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8936" name="WordArt 24"/>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8937" name="Group 25"/>
          <p:cNvGrpSpPr>
            <a:grpSpLocks/>
          </p:cNvGrpSpPr>
          <p:nvPr/>
        </p:nvGrpSpPr>
        <p:grpSpPr bwMode="auto">
          <a:xfrm>
            <a:off x="5867400" y="889000"/>
            <a:ext cx="304800" cy="209550"/>
            <a:chOff x="2628" y="2544"/>
            <a:chExt cx="504" cy="144"/>
          </a:xfrm>
        </p:grpSpPr>
        <p:sp>
          <p:nvSpPr>
            <p:cNvPr id="38938" name="WordArt 26"/>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8939" name="WordArt 27"/>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8941" name="Group 29"/>
          <p:cNvGrpSpPr>
            <a:grpSpLocks/>
          </p:cNvGrpSpPr>
          <p:nvPr/>
        </p:nvGrpSpPr>
        <p:grpSpPr bwMode="auto">
          <a:xfrm>
            <a:off x="1981200" y="2286000"/>
            <a:ext cx="1981200" cy="2089150"/>
            <a:chOff x="1248" y="1440"/>
            <a:chExt cx="1248" cy="1316"/>
          </a:xfrm>
        </p:grpSpPr>
        <p:sp>
          <p:nvSpPr>
            <p:cNvPr id="38942" name="Text Box 30"/>
            <p:cNvSpPr txBox="1">
              <a:spLocks noChangeArrowheads="1"/>
            </p:cNvSpPr>
            <p:nvPr/>
          </p:nvSpPr>
          <p:spPr bwMode="auto">
            <a:xfrm>
              <a:off x="1254" y="2640"/>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8943" name="Text Box 31"/>
            <p:cNvSpPr txBox="1">
              <a:spLocks noChangeArrowheads="1"/>
            </p:cNvSpPr>
            <p:nvPr/>
          </p:nvSpPr>
          <p:spPr bwMode="auto">
            <a:xfrm>
              <a:off x="124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8944" name="Text Box 32"/>
            <p:cNvSpPr txBox="1">
              <a:spLocks noChangeArrowheads="1"/>
            </p:cNvSpPr>
            <p:nvPr/>
          </p:nvSpPr>
          <p:spPr bwMode="auto">
            <a:xfrm>
              <a:off x="124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8945" name="Text Box 33"/>
            <p:cNvSpPr txBox="1">
              <a:spLocks noChangeArrowheads="1"/>
            </p:cNvSpPr>
            <p:nvPr/>
          </p:nvSpPr>
          <p:spPr bwMode="auto">
            <a:xfrm>
              <a:off x="124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grpSp>
      <p:sp>
        <p:nvSpPr>
          <p:cNvPr id="38946" name="AutoShape 34"/>
          <p:cNvSpPr>
            <a:spLocks noChangeArrowheads="1"/>
          </p:cNvSpPr>
          <p:nvPr/>
        </p:nvSpPr>
        <p:spPr bwMode="auto">
          <a:xfrm rot="10800000">
            <a:off x="2501900" y="2439988"/>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no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8947" name="AutoShape 35"/>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8948" name="AutoShape 36"/>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8949" name="Oval 37"/>
          <p:cNvSpPr>
            <a:spLocks noChangeArrowheads="1"/>
          </p:cNvSpPr>
          <p:nvPr/>
        </p:nvSpPr>
        <p:spPr bwMode="auto">
          <a:xfrm>
            <a:off x="762000" y="4335463"/>
            <a:ext cx="4419600" cy="846137"/>
          </a:xfrm>
          <a:prstGeom prst="ellipse">
            <a:avLst/>
          </a:prstGeom>
          <a:gradFill rotWithShape="0">
            <a:gsLst>
              <a:gs pos="0">
                <a:srgbClr val="800000"/>
              </a:gs>
              <a:gs pos="50000">
                <a:srgbClr val="482400"/>
              </a:gs>
              <a:gs pos="100000">
                <a:srgbClr val="800000"/>
              </a:gs>
            </a:gsLst>
            <a:lin ang="2700000" scaled="1"/>
          </a:gradFill>
          <a:ln w="9525">
            <a:solidFill>
              <a:srgbClr val="663300"/>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Fette Engschrift" pitchFamily="2" charset="0"/>
              </a:rPr>
              <a:t>Fallen human being</a:t>
            </a:r>
          </a:p>
          <a:p>
            <a:pPr algn="ctr" eaLnBrk="0" hangingPunct="0"/>
            <a:endParaRPr lang="en-US" sz="400">
              <a:solidFill>
                <a:schemeClr val="accent2"/>
              </a:solidFill>
              <a:latin typeface="Haettenschweiler" pitchFamily="34" charset="0"/>
            </a:endParaRPr>
          </a:p>
        </p:txBody>
      </p:sp>
      <p:sp>
        <p:nvSpPr>
          <p:cNvPr id="38914" name="Oval 2"/>
          <p:cNvSpPr>
            <a:spLocks noChangeArrowheads="1"/>
          </p:cNvSpPr>
          <p:nvPr/>
        </p:nvSpPr>
        <p:spPr bwMode="auto">
          <a:xfrm>
            <a:off x="762000" y="1592263"/>
            <a:ext cx="4419600" cy="846137"/>
          </a:xfrm>
          <a:prstGeom prst="ellipse">
            <a:avLst/>
          </a:prstGeom>
          <a:gradFill rotWithShape="0">
            <a:gsLst>
              <a:gs pos="0">
                <a:schemeClr val="bg1"/>
              </a:gs>
              <a:gs pos="100000">
                <a:srgbClr val="FFCCFF"/>
              </a:gs>
            </a:gsLst>
            <a:lin ang="2700000" scaled="1"/>
          </a:gradFill>
          <a:ln w="38100">
            <a:solidFill>
              <a:srgbClr val="660066"/>
            </a:solidFill>
            <a:round/>
            <a:headEnd/>
            <a:tailEnd/>
          </a:ln>
          <a:effectLst/>
        </p:spPr>
        <p:txBody>
          <a:bodyPr wrap="none" anchor="ctr"/>
          <a:lstStyle/>
          <a:p>
            <a:pPr algn="ctr" eaLnBrk="0" hangingPunct="0"/>
            <a:r>
              <a:rPr lang="en-US" sz="4000" b="1">
                <a:solidFill>
                  <a:srgbClr val="3E003E"/>
                </a:solidFill>
                <a:latin typeface="Fette Engschrift" pitchFamily="2" charset="0"/>
              </a:rPr>
              <a:t>Original human being</a:t>
            </a:r>
          </a:p>
          <a:p>
            <a:pPr algn="ctr" eaLnBrk="0" hangingPunct="0"/>
            <a:endParaRPr lang="en-US" sz="600">
              <a:solidFill>
                <a:srgbClr val="660066"/>
              </a:solidFill>
              <a:latin typeface="Haettenschweiler" pitchFamily="34" charset="0"/>
            </a:endParaRPr>
          </a:p>
        </p:txBody>
      </p:sp>
      <p:sp>
        <p:nvSpPr>
          <p:cNvPr id="37" name="WordArt 14"/>
          <p:cNvSpPr>
            <a:spLocks noChangeArrowheads="1" noChangeShapeType="1" noTextEdit="1"/>
          </p:cNvSpPr>
          <p:nvPr/>
        </p:nvSpPr>
        <p:spPr bwMode="auto">
          <a:xfrm>
            <a:off x="2159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a:t>
            </a:r>
            <a:r>
              <a:rPr lang="en-US" sz="3600" kern="10" dirty="0" smtClean="0">
                <a:ln w="9525">
                  <a:solidFill>
                    <a:srgbClr val="000000"/>
                  </a:solidFill>
                  <a:round/>
                  <a:headEnd/>
                  <a:tailEnd/>
                </a:ln>
                <a:solidFill>
                  <a:srgbClr val="FFF5CD"/>
                </a:solidFill>
                <a:effectLst>
                  <a:outerShdw dist="35921" dir="2700000" sy="50000" rotWithShape="0">
                    <a:srgbClr val="875B0D"/>
                  </a:outerShdw>
                </a:effectLst>
                <a:latin typeface="Arial Black"/>
              </a:rPr>
              <a:t>Resurrection</a:t>
            </a:r>
            <a:endPar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endParaRPr>
          </a:p>
        </p:txBody>
      </p:sp>
      <p:sp>
        <p:nvSpPr>
          <p:cNvPr id="38" name="WordArt 13"/>
          <p:cNvSpPr>
            <a:spLocks noChangeArrowheads="1" noChangeShapeType="1" noTextEdit="1"/>
          </p:cNvSpPr>
          <p:nvPr/>
        </p:nvSpPr>
        <p:spPr bwMode="auto">
          <a:xfrm>
            <a:off x="5556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grpSp>
        <p:nvGrpSpPr>
          <p:cNvPr id="42" name="Group 6"/>
          <p:cNvGrpSpPr>
            <a:grpSpLocks/>
          </p:cNvGrpSpPr>
          <p:nvPr/>
        </p:nvGrpSpPr>
        <p:grpSpPr bwMode="auto">
          <a:xfrm>
            <a:off x="533400" y="90488"/>
            <a:ext cx="8077200" cy="506412"/>
            <a:chOff x="96" y="57"/>
            <a:chExt cx="5088" cy="319"/>
          </a:xfrm>
        </p:grpSpPr>
        <p:sp>
          <p:nvSpPr>
            <p:cNvPr id="43" name="Text Box 7"/>
            <p:cNvSpPr txBox="1">
              <a:spLocks noChangeArrowheads="1"/>
            </p:cNvSpPr>
            <p:nvPr/>
          </p:nvSpPr>
          <p:spPr bwMode="auto">
            <a:xfrm>
              <a:off x="432" y="57"/>
              <a:ext cx="475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How Does God Carry Out His Work of Resurrection</a:t>
              </a:r>
              <a:r>
                <a:rPr lang="en-US" sz="3200" dirty="0">
                  <a:solidFill>
                    <a:srgbClr val="000099"/>
                  </a:solidFill>
                  <a:latin typeface="Arial Rounded MT Bold" pitchFamily="34" charset="0"/>
                </a:rPr>
                <a:t>?</a:t>
              </a:r>
            </a:p>
          </p:txBody>
        </p:sp>
        <p:sp>
          <p:nvSpPr>
            <p:cNvPr id="44" name="Text Box 8"/>
            <p:cNvSpPr txBox="1">
              <a:spLocks noChangeArrowheads="1"/>
            </p:cNvSpPr>
            <p:nvPr/>
          </p:nvSpPr>
          <p:spPr bwMode="auto">
            <a:xfrm>
              <a:off x="96" y="66"/>
              <a:ext cx="432" cy="30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90000"/>
                </a:lnSpc>
              </a:pPr>
              <a:r>
                <a:rPr lang="en-US" sz="2800" dirty="0">
                  <a:solidFill>
                    <a:srgbClr val="000099"/>
                  </a:solidFill>
                  <a:latin typeface="Impact" pitchFamily="34" charset="0"/>
                </a:rPr>
                <a:t>2.1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arn(outVertical)">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Effect transition="in" filter="fade">
                                      <p:cBhvr>
                                        <p:cTn id="12" dur="1000"/>
                                        <p:tgtEl>
                                          <p:spTgt spid="3892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8922"/>
                                        </p:tgtEl>
                                        <p:attrNameLst>
                                          <p:attrName>style.visibility</p:attrName>
                                        </p:attrNameLst>
                                      </p:cBhvr>
                                      <p:to>
                                        <p:strVal val="visible"/>
                                      </p:to>
                                    </p:set>
                                    <p:anim calcmode="lin" valueType="num">
                                      <p:cBhvr>
                                        <p:cTn id="15" dur="1000" fill="hold"/>
                                        <p:tgtEl>
                                          <p:spTgt spid="38922"/>
                                        </p:tgtEl>
                                        <p:attrNameLst>
                                          <p:attrName>ppt_w</p:attrName>
                                        </p:attrNameLst>
                                      </p:cBhvr>
                                      <p:tavLst>
                                        <p:tav tm="0">
                                          <p:val>
                                            <p:strVal val="#ppt_w*0.70"/>
                                          </p:val>
                                        </p:tav>
                                        <p:tav tm="100000">
                                          <p:val>
                                            <p:strVal val="#ppt_w"/>
                                          </p:val>
                                        </p:tav>
                                      </p:tavLst>
                                    </p:anim>
                                    <p:anim calcmode="lin" valueType="num">
                                      <p:cBhvr>
                                        <p:cTn id="16" dur="1000" fill="hold"/>
                                        <p:tgtEl>
                                          <p:spTgt spid="38922"/>
                                        </p:tgtEl>
                                        <p:attrNameLst>
                                          <p:attrName>ppt_h</p:attrName>
                                        </p:attrNameLst>
                                      </p:cBhvr>
                                      <p:tavLst>
                                        <p:tav tm="0">
                                          <p:val>
                                            <p:strVal val="#ppt_h"/>
                                          </p:val>
                                        </p:tav>
                                        <p:tav tm="100000">
                                          <p:val>
                                            <p:strVal val="#ppt_h"/>
                                          </p:val>
                                        </p:tav>
                                      </p:tavLst>
                                    </p:anim>
                                    <p:animEffect transition="in" filter="fade">
                                      <p:cBhvr>
                                        <p:cTn id="17" dur="1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autoUpdateAnimBg="0"/>
      <p:bldP spid="3892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9978" name="Group 42"/>
          <p:cNvGrpSpPr>
            <a:grpSpLocks/>
          </p:cNvGrpSpPr>
          <p:nvPr/>
        </p:nvGrpSpPr>
        <p:grpSpPr bwMode="auto">
          <a:xfrm>
            <a:off x="990600" y="5562600"/>
            <a:ext cx="7239000" cy="736600"/>
            <a:chOff x="624" y="3504"/>
            <a:chExt cx="4560" cy="464"/>
          </a:xfrm>
        </p:grpSpPr>
        <p:sp>
          <p:nvSpPr>
            <p:cNvPr id="39941" name="Text Box 5"/>
            <p:cNvSpPr txBox="1">
              <a:spLocks noChangeArrowheads="1"/>
            </p:cNvSpPr>
            <p:nvPr/>
          </p:nvSpPr>
          <p:spPr bwMode="auto">
            <a:xfrm>
              <a:off x="966" y="3518"/>
              <a:ext cx="4218" cy="450"/>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Third, the resurrection of a spirit can be achieved only through </a:t>
              </a:r>
              <a:r>
                <a:rPr lang="en-US" sz="2400" b="1" u="sng">
                  <a:solidFill>
                    <a:schemeClr val="bg1"/>
                  </a:solidFill>
                  <a:latin typeface="Arial Narrow" pitchFamily="34" charset="0"/>
                </a:rPr>
                <a:t>earthly life, in the physical self</a:t>
              </a:r>
              <a:r>
                <a:rPr lang="en-US" sz="2400" b="1">
                  <a:solidFill>
                    <a:schemeClr val="bg1"/>
                  </a:solidFill>
                  <a:latin typeface="Arial Narrow" pitchFamily="34" charset="0"/>
                </a:rPr>
                <a:t>.</a:t>
              </a:r>
              <a:endParaRPr lang="en-US" sz="2400">
                <a:solidFill>
                  <a:schemeClr val="bg1"/>
                </a:solidFill>
                <a:latin typeface="Arial Narrow" pitchFamily="34" charset="0"/>
              </a:endParaRPr>
            </a:p>
          </p:txBody>
        </p:sp>
        <p:sp>
          <p:nvSpPr>
            <p:cNvPr id="39942" name="Oval 6"/>
            <p:cNvSpPr>
              <a:spLocks noChangeArrowheads="1"/>
            </p:cNvSpPr>
            <p:nvPr/>
          </p:nvSpPr>
          <p:spPr bwMode="auto">
            <a:xfrm>
              <a:off x="624" y="3504"/>
              <a:ext cx="283" cy="274"/>
            </a:xfrm>
            <a:prstGeom prst="ellipse">
              <a:avLst/>
            </a:prstGeom>
            <a:solidFill>
              <a:schemeClr val="tx1"/>
            </a:solidFill>
            <a:ln w="12700">
              <a:solidFill>
                <a:schemeClr val="bg1"/>
              </a:solidFill>
              <a:round/>
              <a:headEnd/>
              <a:tailEnd/>
            </a:ln>
            <a:effectLst/>
          </p:spPr>
          <p:txBody>
            <a:bodyPr wrap="none" anchor="ctr"/>
            <a:lstStyle/>
            <a:p>
              <a:pPr algn="ctr" eaLnBrk="0" hangingPunct="0"/>
              <a:r>
                <a:rPr lang="en-US" sz="2800">
                  <a:solidFill>
                    <a:srgbClr val="E6E6E6"/>
                  </a:solidFill>
                  <a:latin typeface="Impact" pitchFamily="34" charset="0"/>
                </a:rPr>
                <a:t>3</a:t>
              </a:r>
            </a:p>
          </p:txBody>
        </p:sp>
      </p:grpSp>
      <p:sp>
        <p:nvSpPr>
          <p:cNvPr id="39943" name="Oval 7"/>
          <p:cNvSpPr>
            <a:spLocks noChangeArrowheads="1"/>
          </p:cNvSpPr>
          <p:nvPr/>
        </p:nvSpPr>
        <p:spPr bwMode="auto">
          <a:xfrm>
            <a:off x="4191000" y="3429000"/>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3</a:t>
            </a:r>
          </a:p>
        </p:txBody>
      </p:sp>
      <p:sp>
        <p:nvSpPr>
          <p:cNvPr id="39944" name="Rectangle 8"/>
          <p:cNvSpPr>
            <a:spLocks noChangeArrowheads="1"/>
          </p:cNvSpPr>
          <p:nvPr/>
        </p:nvSpPr>
        <p:spPr bwMode="auto">
          <a:xfrm>
            <a:off x="4648200" y="3419475"/>
            <a:ext cx="1676400" cy="390525"/>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Earthly Life</a:t>
            </a:r>
          </a:p>
        </p:txBody>
      </p:sp>
      <p:sp>
        <p:nvSpPr>
          <p:cNvPr id="39945" name="Oval 9"/>
          <p:cNvSpPr>
            <a:spLocks noChangeArrowheads="1"/>
          </p:cNvSpPr>
          <p:nvPr/>
        </p:nvSpPr>
        <p:spPr bwMode="auto">
          <a:xfrm>
            <a:off x="4191000" y="2505075"/>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1</a:t>
            </a:r>
          </a:p>
        </p:txBody>
      </p:sp>
      <p:sp>
        <p:nvSpPr>
          <p:cNvPr id="39946" name="Rectangle 10"/>
          <p:cNvSpPr>
            <a:spLocks noChangeArrowheads="1"/>
          </p:cNvSpPr>
          <p:nvPr/>
        </p:nvSpPr>
        <p:spPr bwMode="auto">
          <a:xfrm>
            <a:off x="4648200" y="2505075"/>
            <a:ext cx="2362200" cy="381000"/>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Merit of the age</a:t>
            </a:r>
          </a:p>
        </p:txBody>
      </p:sp>
      <p:sp>
        <p:nvSpPr>
          <p:cNvPr id="39947" name="Oval 11"/>
          <p:cNvSpPr>
            <a:spLocks noChangeArrowheads="1"/>
          </p:cNvSpPr>
          <p:nvPr/>
        </p:nvSpPr>
        <p:spPr bwMode="auto">
          <a:xfrm>
            <a:off x="4191000" y="2976563"/>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2</a:t>
            </a:r>
          </a:p>
        </p:txBody>
      </p:sp>
      <p:sp>
        <p:nvSpPr>
          <p:cNvPr id="39948" name="Rectangle 12"/>
          <p:cNvSpPr>
            <a:spLocks noChangeArrowheads="1"/>
          </p:cNvSpPr>
          <p:nvPr/>
        </p:nvSpPr>
        <p:spPr bwMode="auto">
          <a:xfrm>
            <a:off x="4648200" y="2962275"/>
            <a:ext cx="4343400" cy="390525"/>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Believe </a:t>
            </a:r>
            <a:r>
              <a:rPr lang="en-US" sz="2400">
                <a:solidFill>
                  <a:srgbClr val="000099"/>
                </a:solidFill>
                <a:latin typeface="Impact" pitchFamily="34" charset="0"/>
              </a:rPr>
              <a:t>and</a:t>
            </a:r>
            <a:r>
              <a:rPr lang="en-US" sz="2800">
                <a:solidFill>
                  <a:srgbClr val="000099"/>
                </a:solidFill>
                <a:latin typeface="Impact" pitchFamily="34" charset="0"/>
              </a:rPr>
              <a:t> practice </a:t>
            </a:r>
            <a:r>
              <a:rPr lang="en-US" sz="2400">
                <a:solidFill>
                  <a:srgbClr val="000099"/>
                </a:solidFill>
                <a:latin typeface="Impact" pitchFamily="34" charset="0"/>
              </a:rPr>
              <a:t>the</a:t>
            </a:r>
            <a:r>
              <a:rPr lang="en-US" sz="2800">
                <a:solidFill>
                  <a:srgbClr val="000099"/>
                </a:solidFill>
                <a:latin typeface="Impact" pitchFamily="34" charset="0"/>
              </a:rPr>
              <a:t> Word</a:t>
            </a:r>
          </a:p>
        </p:txBody>
      </p:sp>
      <p:sp>
        <p:nvSpPr>
          <p:cNvPr id="39949" name="WordArt 13"/>
          <p:cNvSpPr>
            <a:spLocks noChangeArrowheads="1" noChangeShapeType="1" noTextEdit="1"/>
          </p:cNvSpPr>
          <p:nvPr/>
        </p:nvSpPr>
        <p:spPr bwMode="auto">
          <a:xfrm>
            <a:off x="228600" y="3200400"/>
            <a:ext cx="2438400" cy="457200"/>
          </a:xfrm>
          <a:prstGeom prst="rect">
            <a:avLst/>
          </a:prstGeom>
        </p:spPr>
        <p:txBody>
          <a:bodyPr wrap="none" fromWordArt="1">
            <a:prstTxWarp prst="textFadeUp">
              <a:avLst>
                <a:gd name="adj" fmla="val 9991"/>
              </a:avLst>
            </a:prstTxWarp>
          </a:bodyPr>
          <a:lstStyle/>
          <a:p>
            <a:pPr algn="ctr"/>
            <a:r>
              <a:rPr lang="en-US" sz="3600" kern="10">
                <a:ln w="12700">
                  <a:solidFill>
                    <a:schemeClr val="tx1"/>
                  </a:solidFill>
                  <a:round/>
                  <a:headEnd/>
                  <a:tailEnd/>
                </a:ln>
                <a:gradFill rotWithShape="0">
                  <a:gsLst>
                    <a:gs pos="0">
                      <a:srgbClr val="660033"/>
                    </a:gs>
                    <a:gs pos="100000">
                      <a:srgbClr val="660033"/>
                    </a:gs>
                  </a:gsLst>
                  <a:lin ang="5400000" scaled="1"/>
                </a:gradFill>
                <a:effectLst>
                  <a:outerShdw dist="35921" dir="2700000" sy="50000" rotWithShape="0">
                    <a:srgbClr val="FFCC00"/>
                  </a:outerShdw>
                </a:effectLst>
                <a:latin typeface="Arial Black"/>
              </a:rPr>
              <a:t>Resurrection</a:t>
            </a:r>
          </a:p>
        </p:txBody>
      </p:sp>
      <p:sp>
        <p:nvSpPr>
          <p:cNvPr id="39953" name="Rectangle 17"/>
          <p:cNvSpPr>
            <a:spLocks noChangeArrowheads="1"/>
          </p:cNvSpPr>
          <p:nvPr/>
        </p:nvSpPr>
        <p:spPr bwMode="auto">
          <a:xfrm>
            <a:off x="152400" y="609600"/>
            <a:ext cx="8839200" cy="838200"/>
          </a:xfrm>
          <a:prstGeom prst="rect">
            <a:avLst/>
          </a:prstGeom>
          <a:gradFill rotWithShape="0">
            <a:gsLst>
              <a:gs pos="0">
                <a:srgbClr val="522900"/>
              </a:gs>
              <a:gs pos="50000">
                <a:srgbClr val="800000"/>
              </a:gs>
              <a:gs pos="100000">
                <a:srgbClr val="522900"/>
              </a:gs>
            </a:gsLst>
            <a:lin ang="5400000" scaled="1"/>
          </a:gradFill>
          <a:ln w="28575">
            <a:noFill/>
            <a:miter lim="800000"/>
            <a:headEnd/>
            <a:tailEnd/>
          </a:ln>
          <a:effectLst/>
        </p:spPr>
        <p:txBody>
          <a:bodyPr wrap="none" anchor="ctr"/>
          <a:lstStyle/>
          <a:p>
            <a:endParaRPr lang="en-US"/>
          </a:p>
        </p:txBody>
      </p:sp>
      <p:sp>
        <p:nvSpPr>
          <p:cNvPr id="39956" name="WordArt 20"/>
          <p:cNvSpPr>
            <a:spLocks noChangeArrowheads="1" noChangeShapeType="1" noTextEdit="1"/>
          </p:cNvSpPr>
          <p:nvPr/>
        </p:nvSpPr>
        <p:spPr bwMode="auto">
          <a:xfrm>
            <a:off x="35274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9957" name="WordArt 21"/>
          <p:cNvSpPr>
            <a:spLocks noChangeArrowheads="1" noChangeShapeType="1" noTextEdit="1"/>
          </p:cNvSpPr>
          <p:nvPr/>
        </p:nvSpPr>
        <p:spPr bwMode="auto">
          <a:xfrm>
            <a:off x="31877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Restoration</a:t>
            </a:r>
          </a:p>
        </p:txBody>
      </p:sp>
      <p:sp>
        <p:nvSpPr>
          <p:cNvPr id="39958" name="WordArt 22"/>
          <p:cNvSpPr>
            <a:spLocks noChangeArrowheads="1" noChangeShapeType="1" noTextEdit="1"/>
          </p:cNvSpPr>
          <p:nvPr/>
        </p:nvSpPr>
        <p:spPr bwMode="auto">
          <a:xfrm>
            <a:off x="64992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39959" name="WordArt 23"/>
          <p:cNvSpPr>
            <a:spLocks noChangeArrowheads="1" noChangeShapeType="1" noTextEdit="1"/>
          </p:cNvSpPr>
          <p:nvPr/>
        </p:nvSpPr>
        <p:spPr bwMode="auto">
          <a:xfrm>
            <a:off x="61595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Re-creation</a:t>
            </a:r>
          </a:p>
        </p:txBody>
      </p:sp>
      <p:grpSp>
        <p:nvGrpSpPr>
          <p:cNvPr id="39960" name="Group 24"/>
          <p:cNvGrpSpPr>
            <a:grpSpLocks/>
          </p:cNvGrpSpPr>
          <p:nvPr/>
        </p:nvGrpSpPr>
        <p:grpSpPr bwMode="auto">
          <a:xfrm>
            <a:off x="2895600" y="889000"/>
            <a:ext cx="304800" cy="209550"/>
            <a:chOff x="2628" y="2544"/>
            <a:chExt cx="504" cy="144"/>
          </a:xfrm>
        </p:grpSpPr>
        <p:sp>
          <p:nvSpPr>
            <p:cNvPr id="39961" name="WordArt 25"/>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9962" name="WordArt 26"/>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9963" name="Group 27"/>
          <p:cNvGrpSpPr>
            <a:grpSpLocks/>
          </p:cNvGrpSpPr>
          <p:nvPr/>
        </p:nvGrpSpPr>
        <p:grpSpPr bwMode="auto">
          <a:xfrm>
            <a:off x="5867400" y="889000"/>
            <a:ext cx="304800" cy="209550"/>
            <a:chOff x="2628" y="2544"/>
            <a:chExt cx="504" cy="144"/>
          </a:xfrm>
        </p:grpSpPr>
        <p:sp>
          <p:nvSpPr>
            <p:cNvPr id="39964" name="WordArt 28"/>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39965" name="WordArt 29"/>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39967" name="Group 31"/>
          <p:cNvGrpSpPr>
            <a:grpSpLocks/>
          </p:cNvGrpSpPr>
          <p:nvPr/>
        </p:nvGrpSpPr>
        <p:grpSpPr bwMode="auto">
          <a:xfrm>
            <a:off x="1981200" y="2286000"/>
            <a:ext cx="1981200" cy="2089150"/>
            <a:chOff x="1248" y="1440"/>
            <a:chExt cx="1248" cy="1316"/>
          </a:xfrm>
        </p:grpSpPr>
        <p:sp>
          <p:nvSpPr>
            <p:cNvPr id="39968" name="Text Box 32"/>
            <p:cNvSpPr txBox="1">
              <a:spLocks noChangeArrowheads="1"/>
            </p:cNvSpPr>
            <p:nvPr/>
          </p:nvSpPr>
          <p:spPr bwMode="auto">
            <a:xfrm>
              <a:off x="1254" y="2640"/>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9969" name="Text Box 33"/>
            <p:cNvSpPr txBox="1">
              <a:spLocks noChangeArrowheads="1"/>
            </p:cNvSpPr>
            <p:nvPr/>
          </p:nvSpPr>
          <p:spPr bwMode="auto">
            <a:xfrm>
              <a:off x="124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9970" name="Text Box 34"/>
            <p:cNvSpPr txBox="1">
              <a:spLocks noChangeArrowheads="1"/>
            </p:cNvSpPr>
            <p:nvPr/>
          </p:nvSpPr>
          <p:spPr bwMode="auto">
            <a:xfrm>
              <a:off x="124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39971" name="Text Box 35"/>
            <p:cNvSpPr txBox="1">
              <a:spLocks noChangeArrowheads="1"/>
            </p:cNvSpPr>
            <p:nvPr/>
          </p:nvSpPr>
          <p:spPr bwMode="auto">
            <a:xfrm>
              <a:off x="124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grpSp>
      <p:sp>
        <p:nvSpPr>
          <p:cNvPr id="39972" name="AutoShape 36"/>
          <p:cNvSpPr>
            <a:spLocks noChangeArrowheads="1"/>
          </p:cNvSpPr>
          <p:nvPr/>
        </p:nvSpPr>
        <p:spPr bwMode="auto">
          <a:xfrm rot="10800000">
            <a:off x="2501900" y="2439988"/>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no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9973" name="AutoShape 37"/>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9974" name="AutoShape 38"/>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39975" name="Oval 39"/>
          <p:cNvSpPr>
            <a:spLocks noChangeArrowheads="1"/>
          </p:cNvSpPr>
          <p:nvPr/>
        </p:nvSpPr>
        <p:spPr bwMode="auto">
          <a:xfrm>
            <a:off x="762000" y="4335463"/>
            <a:ext cx="4419600" cy="846137"/>
          </a:xfrm>
          <a:prstGeom prst="ellipse">
            <a:avLst/>
          </a:prstGeom>
          <a:gradFill rotWithShape="0">
            <a:gsLst>
              <a:gs pos="0">
                <a:srgbClr val="800000"/>
              </a:gs>
              <a:gs pos="50000">
                <a:srgbClr val="482400"/>
              </a:gs>
              <a:gs pos="100000">
                <a:srgbClr val="800000"/>
              </a:gs>
            </a:gsLst>
            <a:lin ang="2700000" scaled="1"/>
          </a:gradFill>
          <a:ln w="9525">
            <a:solidFill>
              <a:srgbClr val="663300"/>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Fette Engschrift" pitchFamily="2" charset="0"/>
              </a:rPr>
              <a:t>Fallen human being</a:t>
            </a:r>
          </a:p>
          <a:p>
            <a:pPr algn="ctr" eaLnBrk="0" hangingPunct="0"/>
            <a:endParaRPr lang="en-US" sz="400">
              <a:solidFill>
                <a:schemeClr val="accent2"/>
              </a:solidFill>
              <a:latin typeface="Haettenschweiler" pitchFamily="34" charset="0"/>
            </a:endParaRPr>
          </a:p>
        </p:txBody>
      </p:sp>
      <p:sp>
        <p:nvSpPr>
          <p:cNvPr id="39976" name="Oval 40"/>
          <p:cNvSpPr>
            <a:spLocks noChangeArrowheads="1"/>
          </p:cNvSpPr>
          <p:nvPr/>
        </p:nvSpPr>
        <p:spPr bwMode="auto">
          <a:xfrm>
            <a:off x="762000" y="1592263"/>
            <a:ext cx="4419600" cy="846137"/>
          </a:xfrm>
          <a:prstGeom prst="ellipse">
            <a:avLst/>
          </a:prstGeom>
          <a:gradFill rotWithShape="0">
            <a:gsLst>
              <a:gs pos="0">
                <a:schemeClr val="bg1"/>
              </a:gs>
              <a:gs pos="100000">
                <a:srgbClr val="FFCCFF"/>
              </a:gs>
            </a:gsLst>
            <a:lin ang="2700000" scaled="1"/>
          </a:gradFill>
          <a:ln w="38100">
            <a:solidFill>
              <a:srgbClr val="660066"/>
            </a:solidFill>
            <a:round/>
            <a:headEnd/>
            <a:tailEnd/>
          </a:ln>
          <a:effectLst/>
        </p:spPr>
        <p:txBody>
          <a:bodyPr wrap="none" anchor="ctr"/>
          <a:lstStyle/>
          <a:p>
            <a:pPr algn="ctr" eaLnBrk="0" hangingPunct="0"/>
            <a:r>
              <a:rPr lang="en-US" sz="4000" b="1">
                <a:solidFill>
                  <a:srgbClr val="3E003E"/>
                </a:solidFill>
                <a:latin typeface="Fette Engschrift" pitchFamily="2" charset="0"/>
              </a:rPr>
              <a:t>Original human being</a:t>
            </a:r>
          </a:p>
          <a:p>
            <a:pPr algn="ctr" eaLnBrk="0" hangingPunct="0"/>
            <a:endParaRPr lang="en-US" sz="600">
              <a:solidFill>
                <a:srgbClr val="660066"/>
              </a:solidFill>
              <a:latin typeface="Haettenschweiler" pitchFamily="34" charset="0"/>
            </a:endParaRPr>
          </a:p>
        </p:txBody>
      </p:sp>
      <p:sp>
        <p:nvSpPr>
          <p:cNvPr id="39" name="WordArt 14"/>
          <p:cNvSpPr>
            <a:spLocks noChangeArrowheads="1" noChangeShapeType="1" noTextEdit="1"/>
          </p:cNvSpPr>
          <p:nvPr/>
        </p:nvSpPr>
        <p:spPr bwMode="auto">
          <a:xfrm>
            <a:off x="2159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a:t>
            </a:r>
            <a:r>
              <a:rPr lang="en-US" sz="3600" kern="10" dirty="0" smtClean="0">
                <a:ln w="9525">
                  <a:solidFill>
                    <a:srgbClr val="000000"/>
                  </a:solidFill>
                  <a:round/>
                  <a:headEnd/>
                  <a:tailEnd/>
                </a:ln>
                <a:solidFill>
                  <a:srgbClr val="FFF5CD"/>
                </a:solidFill>
                <a:effectLst>
                  <a:outerShdw dist="35921" dir="2700000" sy="50000" rotWithShape="0">
                    <a:srgbClr val="875B0D"/>
                  </a:outerShdw>
                </a:effectLst>
                <a:latin typeface="Arial Black"/>
              </a:rPr>
              <a:t>Resurrection</a:t>
            </a:r>
            <a:endPar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endParaRPr>
          </a:p>
        </p:txBody>
      </p:sp>
      <p:sp>
        <p:nvSpPr>
          <p:cNvPr id="40" name="WordArt 13"/>
          <p:cNvSpPr>
            <a:spLocks noChangeArrowheads="1" noChangeShapeType="1" noTextEdit="1"/>
          </p:cNvSpPr>
          <p:nvPr/>
        </p:nvSpPr>
        <p:spPr bwMode="auto">
          <a:xfrm>
            <a:off x="5556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grpSp>
        <p:nvGrpSpPr>
          <p:cNvPr id="44" name="Group 6"/>
          <p:cNvGrpSpPr>
            <a:grpSpLocks/>
          </p:cNvGrpSpPr>
          <p:nvPr/>
        </p:nvGrpSpPr>
        <p:grpSpPr bwMode="auto">
          <a:xfrm>
            <a:off x="533400" y="90488"/>
            <a:ext cx="8077200" cy="506412"/>
            <a:chOff x="96" y="57"/>
            <a:chExt cx="5088" cy="319"/>
          </a:xfrm>
        </p:grpSpPr>
        <p:sp>
          <p:nvSpPr>
            <p:cNvPr id="45" name="Text Box 7"/>
            <p:cNvSpPr txBox="1">
              <a:spLocks noChangeArrowheads="1"/>
            </p:cNvSpPr>
            <p:nvPr/>
          </p:nvSpPr>
          <p:spPr bwMode="auto">
            <a:xfrm>
              <a:off x="432" y="57"/>
              <a:ext cx="475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How Does God Carry Out His Work of Resurrection</a:t>
              </a:r>
              <a:r>
                <a:rPr lang="en-US" sz="3200" dirty="0">
                  <a:solidFill>
                    <a:srgbClr val="000099"/>
                  </a:solidFill>
                  <a:latin typeface="Arial Rounded MT Bold" pitchFamily="34" charset="0"/>
                </a:rPr>
                <a:t>?</a:t>
              </a:r>
            </a:p>
          </p:txBody>
        </p:sp>
        <p:sp>
          <p:nvSpPr>
            <p:cNvPr id="46" name="Text Box 8"/>
            <p:cNvSpPr txBox="1">
              <a:spLocks noChangeArrowheads="1"/>
            </p:cNvSpPr>
            <p:nvPr/>
          </p:nvSpPr>
          <p:spPr bwMode="auto">
            <a:xfrm>
              <a:off x="96" y="66"/>
              <a:ext cx="432" cy="30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90000"/>
                </a:lnSpc>
              </a:pPr>
              <a:r>
                <a:rPr lang="en-US" sz="2800" dirty="0">
                  <a:solidFill>
                    <a:srgbClr val="000099"/>
                  </a:solidFill>
                  <a:latin typeface="Impact" pitchFamily="34" charset="0"/>
                </a:rPr>
                <a:t>2.1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78"/>
                                        </p:tgtEl>
                                        <p:attrNameLst>
                                          <p:attrName>style.visibility</p:attrName>
                                        </p:attrNameLst>
                                      </p:cBhvr>
                                      <p:to>
                                        <p:strVal val="visible"/>
                                      </p:to>
                                    </p:set>
                                    <p:animEffect transition="in" filter="barn(outVertical)">
                                      <p:cBhvr>
                                        <p:cTn id="7" dur="500"/>
                                        <p:tgtEl>
                                          <p:spTgt spid="399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3"/>
                                        </p:tgtEl>
                                        <p:attrNameLst>
                                          <p:attrName>style.visibility</p:attrName>
                                        </p:attrNameLst>
                                      </p:cBhvr>
                                      <p:to>
                                        <p:strVal val="visible"/>
                                      </p:to>
                                    </p:set>
                                    <p:animEffect transition="in" filter="fade">
                                      <p:cBhvr>
                                        <p:cTn id="12" dur="1000"/>
                                        <p:tgtEl>
                                          <p:spTgt spid="3994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9944"/>
                                        </p:tgtEl>
                                        <p:attrNameLst>
                                          <p:attrName>style.visibility</p:attrName>
                                        </p:attrNameLst>
                                      </p:cBhvr>
                                      <p:to>
                                        <p:strVal val="visible"/>
                                      </p:to>
                                    </p:set>
                                    <p:anim calcmode="lin" valueType="num">
                                      <p:cBhvr>
                                        <p:cTn id="15" dur="1000" fill="hold"/>
                                        <p:tgtEl>
                                          <p:spTgt spid="39944"/>
                                        </p:tgtEl>
                                        <p:attrNameLst>
                                          <p:attrName>ppt_w</p:attrName>
                                        </p:attrNameLst>
                                      </p:cBhvr>
                                      <p:tavLst>
                                        <p:tav tm="0">
                                          <p:val>
                                            <p:strVal val="#ppt_w*0.70"/>
                                          </p:val>
                                        </p:tav>
                                        <p:tav tm="100000">
                                          <p:val>
                                            <p:strVal val="#ppt_w"/>
                                          </p:val>
                                        </p:tav>
                                      </p:tavLst>
                                    </p:anim>
                                    <p:anim calcmode="lin" valueType="num">
                                      <p:cBhvr>
                                        <p:cTn id="16" dur="1000" fill="hold"/>
                                        <p:tgtEl>
                                          <p:spTgt spid="39944"/>
                                        </p:tgtEl>
                                        <p:attrNameLst>
                                          <p:attrName>ppt_h</p:attrName>
                                        </p:attrNameLst>
                                      </p:cBhvr>
                                      <p:tavLst>
                                        <p:tav tm="0">
                                          <p:val>
                                            <p:strVal val="#ppt_h"/>
                                          </p:val>
                                        </p:tav>
                                        <p:tav tm="100000">
                                          <p:val>
                                            <p:strVal val="#ppt_h"/>
                                          </p:val>
                                        </p:tav>
                                      </p:tavLst>
                                    </p:anim>
                                    <p:animEffect transition="in" filter="fade">
                                      <p:cBhvr>
                                        <p:cTn id="17" dur="10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autoUpdateAnimBg="0"/>
      <p:bldP spid="3994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1002" name="Group 42"/>
          <p:cNvGrpSpPr>
            <a:grpSpLocks/>
          </p:cNvGrpSpPr>
          <p:nvPr/>
        </p:nvGrpSpPr>
        <p:grpSpPr bwMode="auto">
          <a:xfrm>
            <a:off x="1295400" y="5608638"/>
            <a:ext cx="6248400" cy="715962"/>
            <a:chOff x="816" y="3533"/>
            <a:chExt cx="3936" cy="451"/>
          </a:xfrm>
        </p:grpSpPr>
        <p:sp>
          <p:nvSpPr>
            <p:cNvPr id="40965" name="Text Box 5"/>
            <p:cNvSpPr txBox="1">
              <a:spLocks noChangeArrowheads="1"/>
            </p:cNvSpPr>
            <p:nvPr/>
          </p:nvSpPr>
          <p:spPr bwMode="auto">
            <a:xfrm>
              <a:off x="1162" y="3534"/>
              <a:ext cx="3590" cy="450"/>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Fourth, the providence of resurrection is to be completed through </a:t>
              </a:r>
              <a:r>
                <a:rPr lang="en-US" sz="2400" b="1" u="sng">
                  <a:solidFill>
                    <a:schemeClr val="bg1"/>
                  </a:solidFill>
                  <a:latin typeface="Arial Narrow" pitchFamily="34" charset="0"/>
                </a:rPr>
                <a:t>three ordered stages</a:t>
              </a:r>
              <a:r>
                <a:rPr lang="en-US" sz="2400" b="1">
                  <a:solidFill>
                    <a:schemeClr val="bg1"/>
                  </a:solidFill>
                  <a:latin typeface="Arial Narrow" pitchFamily="34" charset="0"/>
                </a:rPr>
                <a:t>.</a:t>
              </a:r>
              <a:endParaRPr lang="en-US" sz="2400">
                <a:solidFill>
                  <a:schemeClr val="bg1"/>
                </a:solidFill>
                <a:latin typeface="Arial Narrow" pitchFamily="34" charset="0"/>
              </a:endParaRPr>
            </a:p>
          </p:txBody>
        </p:sp>
        <p:sp>
          <p:nvSpPr>
            <p:cNvPr id="40966" name="Oval 6"/>
            <p:cNvSpPr>
              <a:spLocks noChangeArrowheads="1"/>
            </p:cNvSpPr>
            <p:nvPr/>
          </p:nvSpPr>
          <p:spPr bwMode="auto">
            <a:xfrm>
              <a:off x="816" y="3533"/>
              <a:ext cx="296" cy="274"/>
            </a:xfrm>
            <a:prstGeom prst="ellipse">
              <a:avLst/>
            </a:prstGeom>
            <a:solidFill>
              <a:schemeClr val="tx1"/>
            </a:solidFill>
            <a:ln w="12700">
              <a:solidFill>
                <a:schemeClr val="bg1"/>
              </a:solidFill>
              <a:round/>
              <a:headEnd/>
              <a:tailEnd/>
            </a:ln>
            <a:effectLst/>
          </p:spPr>
          <p:txBody>
            <a:bodyPr wrap="none" anchor="ctr"/>
            <a:lstStyle/>
            <a:p>
              <a:pPr algn="ctr" eaLnBrk="0" hangingPunct="0"/>
              <a:r>
                <a:rPr lang="en-US" sz="2800">
                  <a:solidFill>
                    <a:srgbClr val="E6E6E6"/>
                  </a:solidFill>
                  <a:latin typeface="Impact" pitchFamily="34" charset="0"/>
                </a:rPr>
                <a:t>4</a:t>
              </a:r>
            </a:p>
          </p:txBody>
        </p:sp>
      </p:grpSp>
      <p:sp>
        <p:nvSpPr>
          <p:cNvPr id="40967" name="Oval 7"/>
          <p:cNvSpPr>
            <a:spLocks noChangeArrowheads="1"/>
          </p:cNvSpPr>
          <p:nvPr/>
        </p:nvSpPr>
        <p:spPr bwMode="auto">
          <a:xfrm>
            <a:off x="4191000" y="3886200"/>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4</a:t>
            </a:r>
          </a:p>
        </p:txBody>
      </p:sp>
      <p:sp>
        <p:nvSpPr>
          <p:cNvPr id="40968" name="Rectangle 8"/>
          <p:cNvSpPr>
            <a:spLocks noChangeArrowheads="1"/>
          </p:cNvSpPr>
          <p:nvPr/>
        </p:nvSpPr>
        <p:spPr bwMode="auto">
          <a:xfrm>
            <a:off x="4648200" y="3876675"/>
            <a:ext cx="3200400" cy="390525"/>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dirty="0">
                <a:solidFill>
                  <a:srgbClr val="000099"/>
                </a:solidFill>
                <a:latin typeface="Impact" pitchFamily="34" charset="0"/>
              </a:rPr>
              <a:t>Three ordered stages</a:t>
            </a:r>
          </a:p>
        </p:txBody>
      </p:sp>
      <p:sp>
        <p:nvSpPr>
          <p:cNvPr id="40969" name="Oval 9"/>
          <p:cNvSpPr>
            <a:spLocks noChangeArrowheads="1"/>
          </p:cNvSpPr>
          <p:nvPr/>
        </p:nvSpPr>
        <p:spPr bwMode="auto">
          <a:xfrm>
            <a:off x="4191000" y="3429000"/>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3</a:t>
            </a:r>
          </a:p>
        </p:txBody>
      </p:sp>
      <p:sp>
        <p:nvSpPr>
          <p:cNvPr id="40970" name="Rectangle 10"/>
          <p:cNvSpPr>
            <a:spLocks noChangeArrowheads="1"/>
          </p:cNvSpPr>
          <p:nvPr/>
        </p:nvSpPr>
        <p:spPr bwMode="auto">
          <a:xfrm>
            <a:off x="4648200" y="3419475"/>
            <a:ext cx="1676400" cy="390525"/>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Earthly Life</a:t>
            </a:r>
          </a:p>
        </p:txBody>
      </p:sp>
      <p:sp>
        <p:nvSpPr>
          <p:cNvPr id="40971" name="Oval 11"/>
          <p:cNvSpPr>
            <a:spLocks noChangeArrowheads="1"/>
          </p:cNvSpPr>
          <p:nvPr/>
        </p:nvSpPr>
        <p:spPr bwMode="auto">
          <a:xfrm>
            <a:off x="4191000" y="2505075"/>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1</a:t>
            </a:r>
          </a:p>
        </p:txBody>
      </p:sp>
      <p:sp>
        <p:nvSpPr>
          <p:cNvPr id="40972" name="Rectangle 12"/>
          <p:cNvSpPr>
            <a:spLocks noChangeArrowheads="1"/>
          </p:cNvSpPr>
          <p:nvPr/>
        </p:nvSpPr>
        <p:spPr bwMode="auto">
          <a:xfrm>
            <a:off x="4648200" y="2505075"/>
            <a:ext cx="2362200" cy="381000"/>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Merit of the age</a:t>
            </a:r>
          </a:p>
        </p:txBody>
      </p:sp>
      <p:sp>
        <p:nvSpPr>
          <p:cNvPr id="40973" name="Oval 13"/>
          <p:cNvSpPr>
            <a:spLocks noChangeArrowheads="1"/>
          </p:cNvSpPr>
          <p:nvPr/>
        </p:nvSpPr>
        <p:spPr bwMode="auto">
          <a:xfrm>
            <a:off x="4191000" y="2976563"/>
            <a:ext cx="381000" cy="361950"/>
          </a:xfrm>
          <a:prstGeom prst="ellipse">
            <a:avLst/>
          </a:prstGeom>
          <a:solidFill>
            <a:srgbClr val="F8F8F8"/>
          </a:solidFill>
          <a:ln w="12700">
            <a:solidFill>
              <a:srgbClr val="000099"/>
            </a:solidFill>
            <a:round/>
            <a:headEnd/>
            <a:tailEnd/>
          </a:ln>
          <a:effectLst/>
        </p:spPr>
        <p:txBody>
          <a:bodyPr wrap="none" anchor="ctr"/>
          <a:lstStyle/>
          <a:p>
            <a:pPr algn="ctr" eaLnBrk="0" hangingPunct="0"/>
            <a:r>
              <a:rPr lang="en-US" sz="2400">
                <a:solidFill>
                  <a:srgbClr val="000099"/>
                </a:solidFill>
                <a:effectLst>
                  <a:outerShdw blurRad="38100" dist="38100" dir="2700000" algn="tl">
                    <a:srgbClr val="C0C0C0"/>
                  </a:outerShdw>
                </a:effectLst>
                <a:latin typeface="Impact" pitchFamily="34" charset="0"/>
              </a:rPr>
              <a:t>2</a:t>
            </a:r>
          </a:p>
        </p:txBody>
      </p:sp>
      <p:sp>
        <p:nvSpPr>
          <p:cNvPr id="40974" name="Rectangle 14"/>
          <p:cNvSpPr>
            <a:spLocks noChangeArrowheads="1"/>
          </p:cNvSpPr>
          <p:nvPr/>
        </p:nvSpPr>
        <p:spPr bwMode="auto">
          <a:xfrm>
            <a:off x="4648200" y="2962275"/>
            <a:ext cx="4343400" cy="390525"/>
          </a:xfrm>
          <a:prstGeom prst="rect">
            <a:avLst/>
          </a:prstGeom>
          <a:noFill/>
          <a:ln w="9525">
            <a:noFill/>
            <a:miter lim="800000"/>
            <a:headEnd/>
            <a:tailEnd/>
          </a:ln>
          <a:effectLst>
            <a:outerShdw dist="17961" dir="2700000" algn="ctr" rotWithShape="0">
              <a:srgbClr val="FFCC00"/>
            </a:outerShdw>
          </a:effectLst>
        </p:spPr>
        <p:txBody>
          <a:bodyPr wrap="none" anchor="ctr"/>
          <a:lstStyle/>
          <a:p>
            <a:pPr algn="ctr" eaLnBrk="0" hangingPunct="0"/>
            <a:r>
              <a:rPr lang="en-US" sz="2800">
                <a:solidFill>
                  <a:srgbClr val="000099"/>
                </a:solidFill>
                <a:latin typeface="Impact" pitchFamily="34" charset="0"/>
              </a:rPr>
              <a:t>Believe </a:t>
            </a:r>
            <a:r>
              <a:rPr lang="en-US" sz="2400">
                <a:solidFill>
                  <a:srgbClr val="000099"/>
                </a:solidFill>
                <a:latin typeface="Impact" pitchFamily="34" charset="0"/>
              </a:rPr>
              <a:t>and</a:t>
            </a:r>
            <a:r>
              <a:rPr lang="en-US" sz="2800">
                <a:solidFill>
                  <a:srgbClr val="000099"/>
                </a:solidFill>
                <a:latin typeface="Impact" pitchFamily="34" charset="0"/>
              </a:rPr>
              <a:t> practice </a:t>
            </a:r>
            <a:r>
              <a:rPr lang="en-US" sz="2400">
                <a:solidFill>
                  <a:srgbClr val="000099"/>
                </a:solidFill>
                <a:latin typeface="Impact" pitchFamily="34" charset="0"/>
              </a:rPr>
              <a:t>the</a:t>
            </a:r>
            <a:r>
              <a:rPr lang="en-US" sz="2800">
                <a:solidFill>
                  <a:srgbClr val="000099"/>
                </a:solidFill>
                <a:latin typeface="Impact" pitchFamily="34" charset="0"/>
              </a:rPr>
              <a:t> Word</a:t>
            </a:r>
          </a:p>
        </p:txBody>
      </p:sp>
      <p:sp>
        <p:nvSpPr>
          <p:cNvPr id="40975" name="WordArt 15"/>
          <p:cNvSpPr>
            <a:spLocks noChangeArrowheads="1" noChangeShapeType="1" noTextEdit="1"/>
          </p:cNvSpPr>
          <p:nvPr/>
        </p:nvSpPr>
        <p:spPr bwMode="auto">
          <a:xfrm>
            <a:off x="228600" y="3200400"/>
            <a:ext cx="2438400" cy="457200"/>
          </a:xfrm>
          <a:prstGeom prst="rect">
            <a:avLst/>
          </a:prstGeom>
        </p:spPr>
        <p:txBody>
          <a:bodyPr wrap="none" fromWordArt="1">
            <a:prstTxWarp prst="textFadeUp">
              <a:avLst>
                <a:gd name="adj" fmla="val 9991"/>
              </a:avLst>
            </a:prstTxWarp>
          </a:bodyPr>
          <a:lstStyle/>
          <a:p>
            <a:pPr algn="ctr"/>
            <a:r>
              <a:rPr lang="en-US" sz="3600" kern="10">
                <a:ln w="12700">
                  <a:solidFill>
                    <a:schemeClr val="tx1"/>
                  </a:solidFill>
                  <a:round/>
                  <a:headEnd/>
                  <a:tailEnd/>
                </a:ln>
                <a:gradFill rotWithShape="0">
                  <a:gsLst>
                    <a:gs pos="0">
                      <a:srgbClr val="660033"/>
                    </a:gs>
                    <a:gs pos="100000">
                      <a:srgbClr val="660033"/>
                    </a:gs>
                  </a:gsLst>
                  <a:lin ang="5400000" scaled="1"/>
                </a:gradFill>
                <a:effectLst>
                  <a:outerShdw dist="35921" dir="2700000" sy="50000" rotWithShape="0">
                    <a:srgbClr val="FFCC00"/>
                  </a:outerShdw>
                </a:effectLst>
                <a:latin typeface="Arial Black"/>
              </a:rPr>
              <a:t>Resurrection</a:t>
            </a:r>
          </a:p>
        </p:txBody>
      </p:sp>
      <p:sp>
        <p:nvSpPr>
          <p:cNvPr id="40979" name="Rectangle 19"/>
          <p:cNvSpPr>
            <a:spLocks noChangeArrowheads="1"/>
          </p:cNvSpPr>
          <p:nvPr/>
        </p:nvSpPr>
        <p:spPr bwMode="auto">
          <a:xfrm>
            <a:off x="152400" y="609600"/>
            <a:ext cx="8839200" cy="838200"/>
          </a:xfrm>
          <a:prstGeom prst="rect">
            <a:avLst/>
          </a:prstGeom>
          <a:gradFill rotWithShape="0">
            <a:gsLst>
              <a:gs pos="0">
                <a:srgbClr val="522900"/>
              </a:gs>
              <a:gs pos="50000">
                <a:srgbClr val="800000"/>
              </a:gs>
              <a:gs pos="100000">
                <a:srgbClr val="522900"/>
              </a:gs>
            </a:gsLst>
            <a:lin ang="5400000" scaled="1"/>
          </a:gradFill>
          <a:ln w="28575">
            <a:noFill/>
            <a:miter lim="800000"/>
            <a:headEnd/>
            <a:tailEnd/>
          </a:ln>
          <a:effectLst/>
        </p:spPr>
        <p:txBody>
          <a:bodyPr wrap="none" anchor="ctr"/>
          <a:lstStyle/>
          <a:p>
            <a:endParaRPr lang="en-US"/>
          </a:p>
        </p:txBody>
      </p:sp>
      <p:sp>
        <p:nvSpPr>
          <p:cNvPr id="40982" name="WordArt 22"/>
          <p:cNvSpPr>
            <a:spLocks noChangeArrowheads="1" noChangeShapeType="1" noTextEdit="1"/>
          </p:cNvSpPr>
          <p:nvPr/>
        </p:nvSpPr>
        <p:spPr bwMode="auto">
          <a:xfrm>
            <a:off x="35274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40983" name="WordArt 23"/>
          <p:cNvSpPr>
            <a:spLocks noChangeArrowheads="1" noChangeShapeType="1" noTextEdit="1"/>
          </p:cNvSpPr>
          <p:nvPr/>
        </p:nvSpPr>
        <p:spPr bwMode="auto">
          <a:xfrm>
            <a:off x="31877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Restoration</a:t>
            </a:r>
          </a:p>
        </p:txBody>
      </p:sp>
      <p:sp>
        <p:nvSpPr>
          <p:cNvPr id="40984" name="WordArt 24"/>
          <p:cNvSpPr>
            <a:spLocks noChangeArrowheads="1" noChangeShapeType="1" noTextEdit="1"/>
          </p:cNvSpPr>
          <p:nvPr/>
        </p:nvSpPr>
        <p:spPr bwMode="auto">
          <a:xfrm>
            <a:off x="6499225" y="685800"/>
            <a:ext cx="2111375"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sp>
        <p:nvSpPr>
          <p:cNvPr id="40985" name="WordArt 25"/>
          <p:cNvSpPr>
            <a:spLocks noChangeArrowheads="1" noChangeShapeType="1" noTextEdit="1"/>
          </p:cNvSpPr>
          <p:nvPr/>
        </p:nvSpPr>
        <p:spPr bwMode="auto">
          <a:xfrm>
            <a:off x="6159500" y="1035050"/>
            <a:ext cx="2679700" cy="336550"/>
          </a:xfrm>
          <a:prstGeom prst="rect">
            <a:avLst/>
          </a:prstGeom>
        </p:spPr>
        <p:txBody>
          <a:bodyPr wrap="none" fromWordArt="1">
            <a:prstTxWarp prst="textFadeUp">
              <a:avLst>
                <a:gd name="adj" fmla="val 9991"/>
              </a:avLst>
            </a:prstTxWarp>
          </a:bodyPr>
          <a:lstStyle/>
          <a:p>
            <a:pPr algn="ctr"/>
            <a:r>
              <a:rPr lang="en-US" sz="3600" kern="10">
                <a:ln w="9525">
                  <a:solidFill>
                    <a:srgbClr val="000000"/>
                  </a:solidFill>
                  <a:round/>
                  <a:headEnd/>
                  <a:tailEnd/>
                </a:ln>
                <a:solidFill>
                  <a:srgbClr val="FFF5CD"/>
                </a:solidFill>
                <a:effectLst>
                  <a:outerShdw dist="35921" dir="2700000" sy="50000" rotWithShape="0">
                    <a:srgbClr val="875B0D"/>
                  </a:outerShdw>
                </a:effectLst>
                <a:latin typeface="Arial Black"/>
              </a:rPr>
              <a:t>of Re-creation</a:t>
            </a:r>
          </a:p>
        </p:txBody>
      </p:sp>
      <p:grpSp>
        <p:nvGrpSpPr>
          <p:cNvPr id="40986" name="Group 26"/>
          <p:cNvGrpSpPr>
            <a:grpSpLocks/>
          </p:cNvGrpSpPr>
          <p:nvPr/>
        </p:nvGrpSpPr>
        <p:grpSpPr bwMode="auto">
          <a:xfrm>
            <a:off x="2895600" y="889000"/>
            <a:ext cx="304800" cy="209550"/>
            <a:chOff x="2628" y="2544"/>
            <a:chExt cx="504" cy="144"/>
          </a:xfrm>
        </p:grpSpPr>
        <p:sp>
          <p:nvSpPr>
            <p:cNvPr id="40987" name="WordArt 27"/>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40988" name="WordArt 28"/>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40989" name="Group 29"/>
          <p:cNvGrpSpPr>
            <a:grpSpLocks/>
          </p:cNvGrpSpPr>
          <p:nvPr/>
        </p:nvGrpSpPr>
        <p:grpSpPr bwMode="auto">
          <a:xfrm>
            <a:off x="5867400" y="889000"/>
            <a:ext cx="304800" cy="209550"/>
            <a:chOff x="2628" y="2544"/>
            <a:chExt cx="504" cy="144"/>
          </a:xfrm>
        </p:grpSpPr>
        <p:sp>
          <p:nvSpPr>
            <p:cNvPr id="40990" name="WordArt 30"/>
            <p:cNvSpPr>
              <a:spLocks noChangeArrowheads="1" noChangeShapeType="1" noTextEdit="1"/>
            </p:cNvSpPr>
            <p:nvPr/>
          </p:nvSpPr>
          <p:spPr bwMode="auto">
            <a:xfrm>
              <a:off x="2628" y="2544"/>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sp>
          <p:nvSpPr>
            <p:cNvPr id="40991" name="WordArt 31"/>
            <p:cNvSpPr>
              <a:spLocks noChangeArrowheads="1" noChangeShapeType="1" noTextEdit="1"/>
            </p:cNvSpPr>
            <p:nvPr/>
          </p:nvSpPr>
          <p:spPr bwMode="auto">
            <a:xfrm>
              <a:off x="2628" y="2640"/>
              <a:ext cx="504" cy="48"/>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gradFill rotWithShape="0">
                    <a:gsLst>
                      <a:gs pos="0">
                        <a:srgbClr val="CC9900"/>
                      </a:gs>
                      <a:gs pos="100000">
                        <a:srgbClr val="FFCC00"/>
                      </a:gs>
                    </a:gsLst>
                    <a:path path="rect">
                      <a:fillToRect l="50000" t="50000" r="50000" b="50000"/>
                    </a:path>
                  </a:gradFill>
                  <a:effectLst>
                    <a:outerShdw dist="35921" dir="2700000" algn="ctr" rotWithShape="0">
                      <a:schemeClr val="bg1"/>
                    </a:outerShdw>
                  </a:effectLst>
                  <a:latin typeface="Latin Wide"/>
                </a:rPr>
                <a:t>___________</a:t>
              </a:r>
            </a:p>
          </p:txBody>
        </p:sp>
      </p:grpSp>
      <p:grpSp>
        <p:nvGrpSpPr>
          <p:cNvPr id="40993" name="Group 33"/>
          <p:cNvGrpSpPr>
            <a:grpSpLocks/>
          </p:cNvGrpSpPr>
          <p:nvPr/>
        </p:nvGrpSpPr>
        <p:grpSpPr bwMode="auto">
          <a:xfrm>
            <a:off x="1981200" y="2286000"/>
            <a:ext cx="1981200" cy="2089150"/>
            <a:chOff x="1248" y="1440"/>
            <a:chExt cx="1248" cy="1316"/>
          </a:xfrm>
        </p:grpSpPr>
        <p:sp>
          <p:nvSpPr>
            <p:cNvPr id="40994" name="Text Box 34"/>
            <p:cNvSpPr txBox="1">
              <a:spLocks noChangeArrowheads="1"/>
            </p:cNvSpPr>
            <p:nvPr/>
          </p:nvSpPr>
          <p:spPr bwMode="auto">
            <a:xfrm>
              <a:off x="1254" y="2640"/>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0995" name="Text Box 35"/>
            <p:cNvSpPr txBox="1">
              <a:spLocks noChangeArrowheads="1"/>
            </p:cNvSpPr>
            <p:nvPr/>
          </p:nvSpPr>
          <p:spPr bwMode="auto">
            <a:xfrm>
              <a:off x="124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0996" name="Text Box 36"/>
            <p:cNvSpPr txBox="1">
              <a:spLocks noChangeArrowheads="1"/>
            </p:cNvSpPr>
            <p:nvPr/>
          </p:nvSpPr>
          <p:spPr bwMode="auto">
            <a:xfrm>
              <a:off x="124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0997" name="Text Box 37"/>
            <p:cNvSpPr txBox="1">
              <a:spLocks noChangeArrowheads="1"/>
            </p:cNvSpPr>
            <p:nvPr/>
          </p:nvSpPr>
          <p:spPr bwMode="auto">
            <a:xfrm>
              <a:off x="124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grpSp>
      <p:sp>
        <p:nvSpPr>
          <p:cNvPr id="40998" name="AutoShape 38"/>
          <p:cNvSpPr>
            <a:spLocks noChangeArrowheads="1"/>
          </p:cNvSpPr>
          <p:nvPr/>
        </p:nvSpPr>
        <p:spPr bwMode="auto">
          <a:xfrm rot="10800000">
            <a:off x="2501900" y="2439988"/>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no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40999" name="AutoShape 39"/>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41000" name="AutoShape 40"/>
          <p:cNvSpPr>
            <a:spLocks noChangeArrowheads="1"/>
          </p:cNvSpPr>
          <p:nvPr/>
        </p:nvSpPr>
        <p:spPr bwMode="auto">
          <a:xfrm rot="10800000">
            <a:off x="2503488" y="2441575"/>
            <a:ext cx="952500" cy="1981200"/>
          </a:xfrm>
          <a:prstGeom prst="downArrow">
            <a:avLst>
              <a:gd name="adj1" fmla="val 35000"/>
              <a:gd name="adj2" fmla="val 39578"/>
            </a:avLst>
          </a:prstGeom>
          <a:gradFill rotWithShape="0">
            <a:gsLst>
              <a:gs pos="0">
                <a:srgbClr val="FFE989"/>
              </a:gs>
              <a:gs pos="100000">
                <a:srgbClr val="8A4500"/>
              </a:gs>
            </a:gsLst>
            <a:lin ang="5400000" scaled="1"/>
          </a:gradFill>
          <a:ln w="38100">
            <a:solidFill>
              <a:srgbClr val="8000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latin typeface="Arial Black" pitchFamily="34" charset="0"/>
            </a:endParaRPr>
          </a:p>
        </p:txBody>
      </p:sp>
      <p:sp>
        <p:nvSpPr>
          <p:cNvPr id="41001" name="Oval 41"/>
          <p:cNvSpPr>
            <a:spLocks noChangeArrowheads="1"/>
          </p:cNvSpPr>
          <p:nvPr/>
        </p:nvSpPr>
        <p:spPr bwMode="auto">
          <a:xfrm>
            <a:off x="762000" y="4335463"/>
            <a:ext cx="4419600" cy="846137"/>
          </a:xfrm>
          <a:prstGeom prst="ellipse">
            <a:avLst/>
          </a:prstGeom>
          <a:gradFill rotWithShape="0">
            <a:gsLst>
              <a:gs pos="0">
                <a:srgbClr val="800000"/>
              </a:gs>
              <a:gs pos="50000">
                <a:srgbClr val="482400"/>
              </a:gs>
              <a:gs pos="100000">
                <a:srgbClr val="800000"/>
              </a:gs>
            </a:gsLst>
            <a:lin ang="2700000" scaled="1"/>
          </a:gradFill>
          <a:ln w="9525">
            <a:solidFill>
              <a:srgbClr val="663300"/>
            </a:solidFill>
            <a:round/>
            <a:headEnd/>
            <a:tailEnd/>
          </a:ln>
          <a:effectLst/>
        </p:spPr>
        <p:txBody>
          <a:bodyPr wrap="none" anchor="ctr"/>
          <a:lstStyle/>
          <a:p>
            <a:pPr algn="ctr" eaLnBrk="0" hangingPunct="0"/>
            <a:r>
              <a:rPr lang="en-US" sz="4000">
                <a:solidFill>
                  <a:schemeClr val="bg1"/>
                </a:solidFill>
                <a:effectLst>
                  <a:outerShdw blurRad="38100" dist="38100" dir="2700000" algn="tl">
                    <a:srgbClr val="000000"/>
                  </a:outerShdw>
                </a:effectLst>
                <a:latin typeface="Fette Engschrift" pitchFamily="2" charset="0"/>
              </a:rPr>
              <a:t>Fallen human being</a:t>
            </a:r>
          </a:p>
          <a:p>
            <a:pPr algn="ctr" eaLnBrk="0" hangingPunct="0"/>
            <a:endParaRPr lang="en-US" sz="400">
              <a:solidFill>
                <a:schemeClr val="accent2"/>
              </a:solidFill>
              <a:latin typeface="Haettenschweiler" pitchFamily="34" charset="0"/>
            </a:endParaRPr>
          </a:p>
        </p:txBody>
      </p:sp>
      <p:sp>
        <p:nvSpPr>
          <p:cNvPr id="40962" name="Oval 2"/>
          <p:cNvSpPr>
            <a:spLocks noChangeArrowheads="1"/>
          </p:cNvSpPr>
          <p:nvPr/>
        </p:nvSpPr>
        <p:spPr bwMode="auto">
          <a:xfrm>
            <a:off x="762000" y="1592263"/>
            <a:ext cx="4419600" cy="846137"/>
          </a:xfrm>
          <a:prstGeom prst="ellipse">
            <a:avLst/>
          </a:prstGeom>
          <a:gradFill rotWithShape="0">
            <a:gsLst>
              <a:gs pos="0">
                <a:schemeClr val="bg1"/>
              </a:gs>
              <a:gs pos="100000">
                <a:srgbClr val="FFCCFF"/>
              </a:gs>
            </a:gsLst>
            <a:lin ang="2700000" scaled="1"/>
          </a:gradFill>
          <a:ln w="38100">
            <a:solidFill>
              <a:srgbClr val="660066"/>
            </a:solidFill>
            <a:round/>
            <a:headEnd/>
            <a:tailEnd/>
          </a:ln>
          <a:effectLst/>
        </p:spPr>
        <p:txBody>
          <a:bodyPr wrap="none" anchor="ctr"/>
          <a:lstStyle/>
          <a:p>
            <a:pPr algn="ctr" eaLnBrk="0" hangingPunct="0"/>
            <a:r>
              <a:rPr lang="en-US" sz="4000" b="1">
                <a:solidFill>
                  <a:srgbClr val="3E003E"/>
                </a:solidFill>
                <a:latin typeface="Fette Engschrift" pitchFamily="2" charset="0"/>
              </a:rPr>
              <a:t>Original human being</a:t>
            </a:r>
          </a:p>
          <a:p>
            <a:pPr algn="ctr" eaLnBrk="0" hangingPunct="0"/>
            <a:endParaRPr lang="en-US" sz="600">
              <a:solidFill>
                <a:srgbClr val="660066"/>
              </a:solidFill>
              <a:latin typeface="Haettenschweiler" pitchFamily="34" charset="0"/>
            </a:endParaRPr>
          </a:p>
        </p:txBody>
      </p:sp>
      <p:sp>
        <p:nvSpPr>
          <p:cNvPr id="41" name="WordArt 14"/>
          <p:cNvSpPr>
            <a:spLocks noChangeArrowheads="1" noChangeShapeType="1" noTextEdit="1"/>
          </p:cNvSpPr>
          <p:nvPr/>
        </p:nvSpPr>
        <p:spPr bwMode="auto">
          <a:xfrm>
            <a:off x="215900" y="1035050"/>
            <a:ext cx="2679700"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of </a:t>
            </a:r>
            <a:r>
              <a:rPr lang="en-US" sz="3600" kern="10" dirty="0" smtClean="0">
                <a:ln w="9525">
                  <a:solidFill>
                    <a:srgbClr val="000000"/>
                  </a:solidFill>
                  <a:round/>
                  <a:headEnd/>
                  <a:tailEnd/>
                </a:ln>
                <a:solidFill>
                  <a:srgbClr val="FFF5CD"/>
                </a:solidFill>
                <a:effectLst>
                  <a:outerShdw dist="35921" dir="2700000" sy="50000" rotWithShape="0">
                    <a:srgbClr val="875B0D"/>
                  </a:outerShdw>
                </a:effectLst>
                <a:latin typeface="Arial Black"/>
              </a:rPr>
              <a:t>Resurrection</a:t>
            </a:r>
            <a:endPar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endParaRPr>
          </a:p>
        </p:txBody>
      </p:sp>
      <p:sp>
        <p:nvSpPr>
          <p:cNvPr id="42" name="WordArt 13"/>
          <p:cNvSpPr>
            <a:spLocks noChangeArrowheads="1" noChangeShapeType="1" noTextEdit="1"/>
          </p:cNvSpPr>
          <p:nvPr/>
        </p:nvSpPr>
        <p:spPr bwMode="auto">
          <a:xfrm>
            <a:off x="555625" y="685800"/>
            <a:ext cx="2111375" cy="336550"/>
          </a:xfrm>
          <a:prstGeom prst="rect">
            <a:avLst/>
          </a:prstGeom>
        </p:spPr>
        <p:txBody>
          <a:bodyPr wrap="none" fromWordArt="1">
            <a:prstTxWarp prst="textFadeUp">
              <a:avLst>
                <a:gd name="adj" fmla="val 9991"/>
              </a:avLst>
            </a:prstTxWarp>
          </a:bodyPr>
          <a:lstStyle/>
          <a:p>
            <a:pPr algn="ctr"/>
            <a:r>
              <a:rPr lang="en-US" sz="3600" kern="10" dirty="0">
                <a:ln w="9525">
                  <a:solidFill>
                    <a:srgbClr val="000000"/>
                  </a:solidFill>
                  <a:round/>
                  <a:headEnd/>
                  <a:tailEnd/>
                </a:ln>
                <a:solidFill>
                  <a:srgbClr val="FFF5CD"/>
                </a:solidFill>
                <a:effectLst>
                  <a:outerShdw dist="35921" dir="2700000" sy="50000" rotWithShape="0">
                    <a:srgbClr val="875B0D"/>
                  </a:outerShdw>
                </a:effectLst>
                <a:latin typeface="Arial Black"/>
              </a:rPr>
              <a:t>Providence</a:t>
            </a:r>
          </a:p>
        </p:txBody>
      </p:sp>
      <p:grpSp>
        <p:nvGrpSpPr>
          <p:cNvPr id="46" name="Group 6"/>
          <p:cNvGrpSpPr>
            <a:grpSpLocks/>
          </p:cNvGrpSpPr>
          <p:nvPr/>
        </p:nvGrpSpPr>
        <p:grpSpPr bwMode="auto">
          <a:xfrm>
            <a:off x="533400" y="90488"/>
            <a:ext cx="8077200" cy="506412"/>
            <a:chOff x="96" y="57"/>
            <a:chExt cx="5088" cy="319"/>
          </a:xfrm>
        </p:grpSpPr>
        <p:sp>
          <p:nvSpPr>
            <p:cNvPr id="47" name="Text Box 7"/>
            <p:cNvSpPr txBox="1">
              <a:spLocks noChangeArrowheads="1"/>
            </p:cNvSpPr>
            <p:nvPr/>
          </p:nvSpPr>
          <p:spPr bwMode="auto">
            <a:xfrm>
              <a:off x="432" y="57"/>
              <a:ext cx="4752" cy="319"/>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How Does God Carry Out His Work of Resurrection</a:t>
              </a:r>
              <a:r>
                <a:rPr lang="en-US" sz="3200" dirty="0">
                  <a:solidFill>
                    <a:srgbClr val="000099"/>
                  </a:solidFill>
                  <a:latin typeface="Arial Rounded MT Bold" pitchFamily="34" charset="0"/>
                </a:rPr>
                <a:t>?</a:t>
              </a:r>
            </a:p>
          </p:txBody>
        </p:sp>
        <p:sp>
          <p:nvSpPr>
            <p:cNvPr id="48" name="Text Box 8"/>
            <p:cNvSpPr txBox="1">
              <a:spLocks noChangeArrowheads="1"/>
            </p:cNvSpPr>
            <p:nvPr/>
          </p:nvSpPr>
          <p:spPr bwMode="auto">
            <a:xfrm>
              <a:off x="96" y="66"/>
              <a:ext cx="432" cy="30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90000"/>
                </a:lnSpc>
              </a:pPr>
              <a:r>
                <a:rPr lang="en-US" sz="2800" dirty="0">
                  <a:solidFill>
                    <a:srgbClr val="000099"/>
                  </a:solidFill>
                  <a:latin typeface="Impact" pitchFamily="34" charset="0"/>
                </a:rPr>
                <a:t>2.1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002"/>
                                        </p:tgtEl>
                                        <p:attrNameLst>
                                          <p:attrName>style.visibility</p:attrName>
                                        </p:attrNameLst>
                                      </p:cBhvr>
                                      <p:to>
                                        <p:strVal val="visible"/>
                                      </p:to>
                                    </p:set>
                                    <p:animEffect transition="in" filter="barn(outVertical)">
                                      <p:cBhvr>
                                        <p:cTn id="7" dur="500"/>
                                        <p:tgtEl>
                                          <p:spTgt spid="410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fade">
                                      <p:cBhvr>
                                        <p:cTn id="12" dur="1000"/>
                                        <p:tgtEl>
                                          <p:spTgt spid="4096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anim calcmode="lin" valueType="num">
                                      <p:cBhvr>
                                        <p:cTn id="15" dur="1000" fill="hold"/>
                                        <p:tgtEl>
                                          <p:spTgt spid="40968"/>
                                        </p:tgtEl>
                                        <p:attrNameLst>
                                          <p:attrName>ppt_w</p:attrName>
                                        </p:attrNameLst>
                                      </p:cBhvr>
                                      <p:tavLst>
                                        <p:tav tm="0">
                                          <p:val>
                                            <p:strVal val="#ppt_w*0.70"/>
                                          </p:val>
                                        </p:tav>
                                        <p:tav tm="100000">
                                          <p:val>
                                            <p:strVal val="#ppt_w"/>
                                          </p:val>
                                        </p:tav>
                                      </p:tavLst>
                                    </p:anim>
                                    <p:anim calcmode="lin" valueType="num">
                                      <p:cBhvr>
                                        <p:cTn id="16" dur="1000" fill="hold"/>
                                        <p:tgtEl>
                                          <p:spTgt spid="40968"/>
                                        </p:tgtEl>
                                        <p:attrNameLst>
                                          <p:attrName>ppt_h</p:attrName>
                                        </p:attrNameLst>
                                      </p:cBhvr>
                                      <p:tavLst>
                                        <p:tav tm="0">
                                          <p:val>
                                            <p:strVal val="#ppt_h"/>
                                          </p:val>
                                        </p:tav>
                                        <p:tav tm="100000">
                                          <p:val>
                                            <p:strVal val="#ppt_h"/>
                                          </p:val>
                                        </p:tav>
                                      </p:tavLst>
                                    </p:anim>
                                    <p:animEffect transition="in" filter="fade">
                                      <p:cBhvr>
                                        <p:cTn id="17" dur="1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autoUpdateAnimBg="0"/>
      <p:bldP spid="4096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grpSp>
        <p:nvGrpSpPr>
          <p:cNvPr id="42068" name="Group 84"/>
          <p:cNvGrpSpPr>
            <a:grpSpLocks/>
          </p:cNvGrpSpPr>
          <p:nvPr/>
        </p:nvGrpSpPr>
        <p:grpSpPr bwMode="auto">
          <a:xfrm>
            <a:off x="1143000" y="5894388"/>
            <a:ext cx="7239000" cy="658812"/>
            <a:chOff x="720" y="3713"/>
            <a:chExt cx="4560" cy="415"/>
          </a:xfrm>
        </p:grpSpPr>
        <p:sp>
          <p:nvSpPr>
            <p:cNvPr id="41988" name="Text Box 4"/>
            <p:cNvSpPr txBox="1">
              <a:spLocks noChangeArrowheads="1"/>
            </p:cNvSpPr>
            <p:nvPr/>
          </p:nvSpPr>
          <p:spPr bwMode="auto">
            <a:xfrm>
              <a:off x="903" y="3762"/>
              <a:ext cx="4377" cy="366"/>
            </a:xfrm>
            <a:prstGeom prst="rect">
              <a:avLst/>
            </a:prstGeom>
            <a:noFill/>
            <a:ln w="9525">
              <a:noFill/>
              <a:miter lim="800000"/>
              <a:headEnd/>
              <a:tailEnd/>
            </a:ln>
            <a:effectLst/>
          </p:spPr>
          <p:txBody>
            <a:bodyPr>
              <a:spAutoFit/>
            </a:bodyPr>
            <a:lstStyle/>
            <a:p>
              <a:pPr eaLnBrk="0" hangingPunct="0">
                <a:lnSpc>
                  <a:spcPct val="80000"/>
                </a:lnSpc>
              </a:pPr>
              <a:r>
                <a:rPr lang="en-US" sz="2000" b="1">
                  <a:solidFill>
                    <a:schemeClr val="bg1"/>
                  </a:solidFill>
                  <a:latin typeface="Arial Narrow" pitchFamily="34" charset="0"/>
                </a:rPr>
                <a:t>The two thousand years from </a:t>
              </a:r>
              <a:r>
                <a:rPr lang="en-US" sz="2000" b="1" u="sng">
                  <a:solidFill>
                    <a:schemeClr val="bg1"/>
                  </a:solidFill>
                  <a:latin typeface="Arial Narrow" pitchFamily="34" charset="0"/>
                </a:rPr>
                <a:t>Adam</a:t>
              </a:r>
              <a:r>
                <a:rPr lang="en-US" sz="2000" b="1">
                  <a:solidFill>
                    <a:schemeClr val="bg1"/>
                  </a:solidFill>
                  <a:latin typeface="Arial Narrow" pitchFamily="34" charset="0"/>
                </a:rPr>
                <a:t> to </a:t>
              </a:r>
              <a:r>
                <a:rPr lang="en-US" sz="2000" b="1" u="sng">
                  <a:solidFill>
                    <a:schemeClr val="bg1"/>
                  </a:solidFill>
                  <a:latin typeface="Arial Narrow" pitchFamily="34" charset="0"/>
                </a:rPr>
                <a:t>Abraham</a:t>
              </a:r>
              <a:r>
                <a:rPr lang="en-US" sz="2000" b="1">
                  <a:solidFill>
                    <a:schemeClr val="bg1"/>
                  </a:solidFill>
                  <a:latin typeface="Arial Narrow" pitchFamily="34" charset="0"/>
                </a:rPr>
                <a:t> may be called the age of the providence to lay the </a:t>
              </a:r>
              <a:r>
                <a:rPr lang="en-US" sz="2000" b="1" u="sng">
                  <a:solidFill>
                    <a:schemeClr val="bg1"/>
                  </a:solidFill>
                  <a:latin typeface="Arial Narrow" pitchFamily="34" charset="0"/>
                </a:rPr>
                <a:t>foundation for resurrection</a:t>
              </a:r>
              <a:r>
                <a:rPr lang="en-US" sz="2000" b="1">
                  <a:solidFill>
                    <a:schemeClr val="bg1"/>
                  </a:solidFill>
                  <a:latin typeface="Arial Narrow" pitchFamily="34" charset="0"/>
                </a:rPr>
                <a:t> </a:t>
              </a:r>
              <a:r>
                <a:rPr lang="en-US" sz="1600">
                  <a:solidFill>
                    <a:schemeClr val="bg1"/>
                  </a:solidFill>
                  <a:latin typeface="Arial Narrow" pitchFamily="34" charset="0"/>
                </a:rPr>
                <a:t>(p. 139).</a:t>
              </a:r>
            </a:p>
          </p:txBody>
        </p:sp>
        <p:sp>
          <p:nvSpPr>
            <p:cNvPr id="41989" name="Text Box 5"/>
            <p:cNvSpPr txBox="1">
              <a:spLocks noChangeArrowheads="1"/>
            </p:cNvSpPr>
            <p:nvPr/>
          </p:nvSpPr>
          <p:spPr bwMode="auto">
            <a:xfrm>
              <a:off x="720" y="3713"/>
              <a:ext cx="157" cy="290"/>
            </a:xfrm>
            <a:prstGeom prst="rect">
              <a:avLst/>
            </a:prstGeom>
            <a:noFill/>
            <a:ln w="9525">
              <a:noFill/>
              <a:miter lim="800000"/>
              <a:headEnd/>
              <a:tailEnd/>
            </a:ln>
            <a:effectLst/>
          </p:spPr>
          <p:txBody>
            <a:bodyPr>
              <a:spAutoFit/>
            </a:bodyPr>
            <a:lstStyle/>
            <a:p>
              <a:pPr eaLnBrk="0" hangingPunct="0">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41990" name="Group 6"/>
          <p:cNvGrpSpPr>
            <a:grpSpLocks/>
          </p:cNvGrpSpPr>
          <p:nvPr/>
        </p:nvGrpSpPr>
        <p:grpSpPr bwMode="auto">
          <a:xfrm>
            <a:off x="533400" y="77788"/>
            <a:ext cx="8153400" cy="455612"/>
            <a:chOff x="48" y="49"/>
            <a:chExt cx="5136" cy="287"/>
          </a:xfrm>
        </p:grpSpPr>
        <p:sp>
          <p:nvSpPr>
            <p:cNvPr id="41991"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41992"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
        <p:nvSpPr>
          <p:cNvPr id="41993" name="WordArt 9"/>
          <p:cNvSpPr>
            <a:spLocks noChangeArrowheads="1" noChangeShapeType="1" noTextEdit="1"/>
          </p:cNvSpPr>
          <p:nvPr/>
        </p:nvSpPr>
        <p:spPr bwMode="auto">
          <a:xfrm>
            <a:off x="2590800" y="4572000"/>
            <a:ext cx="1676400" cy="838200"/>
          </a:xfrm>
          <a:prstGeom prst="rect">
            <a:avLst/>
          </a:prstGeom>
        </p:spPr>
        <p:txBody>
          <a:bodyPr wrap="none" fromWordArt="1">
            <a:prstTxWarp prst="textCascadeUp">
              <a:avLst>
                <a:gd name="adj" fmla="val 44444"/>
              </a:avLst>
            </a:prstTxWarp>
          </a:bodyPr>
          <a:lstStyle/>
          <a:p>
            <a:pPr algn="ctr"/>
            <a:r>
              <a:rPr lang="en-US" sz="3600" kern="10">
                <a:ln w="9525">
                  <a:noFill/>
                  <a:round/>
                  <a:headEnd/>
                  <a:tailEnd/>
                </a:ln>
                <a:solidFill>
                  <a:srgbClr val="000066"/>
                </a:solidFill>
                <a:latin typeface="Arial Black"/>
              </a:rPr>
              <a:t>Abraham</a:t>
            </a:r>
          </a:p>
        </p:txBody>
      </p:sp>
      <p:sp>
        <p:nvSpPr>
          <p:cNvPr id="41994" name="WordArt 10"/>
          <p:cNvSpPr>
            <a:spLocks noChangeArrowheads="1" noChangeShapeType="1" noTextEdit="1"/>
          </p:cNvSpPr>
          <p:nvPr/>
        </p:nvSpPr>
        <p:spPr bwMode="auto">
          <a:xfrm>
            <a:off x="152400" y="4572000"/>
            <a:ext cx="1066800" cy="838200"/>
          </a:xfrm>
          <a:prstGeom prst="rect">
            <a:avLst/>
          </a:prstGeom>
        </p:spPr>
        <p:txBody>
          <a:bodyPr wrap="none" fromWordArt="1">
            <a:prstTxWarp prst="textCascadeUp">
              <a:avLst>
                <a:gd name="adj" fmla="val 44444"/>
              </a:avLst>
            </a:prstTxWarp>
          </a:bodyPr>
          <a:lstStyle/>
          <a:p>
            <a:pPr algn="ctr"/>
            <a:r>
              <a:rPr lang="en-US" sz="3600" kern="10">
                <a:ln w="19050">
                  <a:noFill/>
                  <a:round/>
                  <a:headEnd/>
                  <a:tailEnd/>
                </a:ln>
                <a:gradFill rotWithShape="0">
                  <a:gsLst>
                    <a:gs pos="0">
                      <a:srgbClr val="660066"/>
                    </a:gs>
                    <a:gs pos="100000">
                      <a:srgbClr val="660066"/>
                    </a:gs>
                  </a:gsLst>
                  <a:lin ang="5400000" scaled="1"/>
                </a:gradFill>
                <a:latin typeface="Impact"/>
              </a:rPr>
              <a:t>Adam</a:t>
            </a:r>
          </a:p>
        </p:txBody>
      </p:sp>
      <p:grpSp>
        <p:nvGrpSpPr>
          <p:cNvPr id="41995" name="Group 11"/>
          <p:cNvGrpSpPr>
            <a:grpSpLocks/>
          </p:cNvGrpSpPr>
          <p:nvPr/>
        </p:nvGrpSpPr>
        <p:grpSpPr bwMode="auto">
          <a:xfrm>
            <a:off x="76200" y="2392363"/>
            <a:ext cx="8991600" cy="2100262"/>
            <a:chOff x="48" y="1507"/>
            <a:chExt cx="5664" cy="1323"/>
          </a:xfrm>
        </p:grpSpPr>
        <p:grpSp>
          <p:nvGrpSpPr>
            <p:cNvPr id="41996" name="Group 12"/>
            <p:cNvGrpSpPr>
              <a:grpSpLocks/>
            </p:cNvGrpSpPr>
            <p:nvPr/>
          </p:nvGrpSpPr>
          <p:grpSpPr bwMode="auto">
            <a:xfrm>
              <a:off x="48" y="1507"/>
              <a:ext cx="5664" cy="1323"/>
              <a:chOff x="48" y="1337"/>
              <a:chExt cx="5664" cy="1323"/>
            </a:xfrm>
          </p:grpSpPr>
          <p:grpSp>
            <p:nvGrpSpPr>
              <p:cNvPr id="41997" name="Group 13"/>
              <p:cNvGrpSpPr>
                <a:grpSpLocks/>
              </p:cNvGrpSpPr>
              <p:nvPr/>
            </p:nvGrpSpPr>
            <p:grpSpPr bwMode="auto">
              <a:xfrm>
                <a:off x="48" y="1337"/>
                <a:ext cx="5664" cy="116"/>
                <a:chOff x="0" y="1440"/>
                <a:chExt cx="5664" cy="116"/>
              </a:xfrm>
            </p:grpSpPr>
            <p:sp>
              <p:nvSpPr>
                <p:cNvPr id="41998" name="Text Box 14"/>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1999" name="Text Box 15"/>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0" name="Text Box 16"/>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1" name="Text Box 17"/>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2" name="Text Box 18"/>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2003" name="Group 19"/>
              <p:cNvGrpSpPr>
                <a:grpSpLocks/>
              </p:cNvGrpSpPr>
              <p:nvPr/>
            </p:nvGrpSpPr>
            <p:grpSpPr bwMode="auto">
              <a:xfrm>
                <a:off x="72" y="2140"/>
                <a:ext cx="5616" cy="116"/>
                <a:chOff x="0" y="2256"/>
                <a:chExt cx="5616" cy="116"/>
              </a:xfrm>
            </p:grpSpPr>
            <p:sp>
              <p:nvSpPr>
                <p:cNvPr id="42004" name="Text Box 20"/>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5" name="Text Box 21"/>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6" name="Text Box 22"/>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7" name="Text Box 23"/>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08" name="Text Box 24"/>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2009" name="Group 25"/>
              <p:cNvGrpSpPr>
                <a:grpSpLocks/>
              </p:cNvGrpSpPr>
              <p:nvPr/>
            </p:nvGrpSpPr>
            <p:grpSpPr bwMode="auto">
              <a:xfrm>
                <a:off x="75" y="2544"/>
                <a:ext cx="5610" cy="116"/>
                <a:chOff x="75" y="2537"/>
                <a:chExt cx="5610" cy="116"/>
              </a:xfrm>
            </p:grpSpPr>
            <p:sp>
              <p:nvSpPr>
                <p:cNvPr id="42010" name="Text Box 26"/>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1" name="Text Box 27"/>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2" name="Text Box 28"/>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3" name="Text Box 29"/>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4" name="Text Box 30"/>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2015" name="Group 31"/>
              <p:cNvGrpSpPr>
                <a:grpSpLocks/>
              </p:cNvGrpSpPr>
              <p:nvPr/>
            </p:nvGrpSpPr>
            <p:grpSpPr bwMode="auto">
              <a:xfrm>
                <a:off x="72" y="1728"/>
                <a:ext cx="5616" cy="116"/>
                <a:chOff x="0" y="1852"/>
                <a:chExt cx="5616" cy="116"/>
              </a:xfrm>
            </p:grpSpPr>
            <p:sp>
              <p:nvSpPr>
                <p:cNvPr id="42016" name="Text Box 32"/>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7" name="Text Box 33"/>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8" name="Text Box 34"/>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19" name="Text Box 35"/>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2020" name="Text Box 36"/>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grpSp>
          <p:nvGrpSpPr>
            <p:cNvPr id="42021" name="Group 37"/>
            <p:cNvGrpSpPr>
              <a:grpSpLocks/>
            </p:cNvGrpSpPr>
            <p:nvPr/>
          </p:nvGrpSpPr>
          <p:grpSpPr bwMode="auto">
            <a:xfrm>
              <a:off x="454" y="1590"/>
              <a:ext cx="4202" cy="1207"/>
              <a:chOff x="454" y="1590"/>
              <a:chExt cx="4202" cy="1207"/>
            </a:xfrm>
          </p:grpSpPr>
          <p:grpSp>
            <p:nvGrpSpPr>
              <p:cNvPr id="42022" name="Group 38"/>
              <p:cNvGrpSpPr>
                <a:grpSpLocks/>
              </p:cNvGrpSpPr>
              <p:nvPr/>
            </p:nvGrpSpPr>
            <p:grpSpPr bwMode="auto">
              <a:xfrm>
                <a:off x="1822" y="1590"/>
                <a:ext cx="51" cy="1207"/>
                <a:chOff x="1822" y="1603"/>
                <a:chExt cx="51" cy="1207"/>
              </a:xfrm>
            </p:grpSpPr>
            <p:sp>
              <p:nvSpPr>
                <p:cNvPr id="42023" name="WordArt 39"/>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24" name="WordArt 40"/>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25" name="WordArt 41"/>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2026" name="Group 42"/>
              <p:cNvGrpSpPr>
                <a:grpSpLocks/>
              </p:cNvGrpSpPr>
              <p:nvPr/>
            </p:nvGrpSpPr>
            <p:grpSpPr bwMode="auto">
              <a:xfrm>
                <a:off x="3213" y="1590"/>
                <a:ext cx="51" cy="1207"/>
                <a:chOff x="3213" y="1564"/>
                <a:chExt cx="51" cy="1207"/>
              </a:xfrm>
            </p:grpSpPr>
            <p:sp>
              <p:nvSpPr>
                <p:cNvPr id="42027" name="WordArt 43"/>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28" name="WordArt 44"/>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29" name="WordArt 45"/>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2030" name="Group 46"/>
              <p:cNvGrpSpPr>
                <a:grpSpLocks/>
              </p:cNvGrpSpPr>
              <p:nvPr/>
            </p:nvGrpSpPr>
            <p:grpSpPr bwMode="auto">
              <a:xfrm>
                <a:off x="4605" y="1590"/>
                <a:ext cx="51" cy="1207"/>
                <a:chOff x="4605" y="1593"/>
                <a:chExt cx="51" cy="1207"/>
              </a:xfrm>
            </p:grpSpPr>
            <p:sp>
              <p:nvSpPr>
                <p:cNvPr id="42031" name="WordArt 47"/>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32" name="WordArt 48"/>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33" name="WordArt 49"/>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2034" name="Group 50"/>
              <p:cNvGrpSpPr>
                <a:grpSpLocks/>
              </p:cNvGrpSpPr>
              <p:nvPr/>
            </p:nvGrpSpPr>
            <p:grpSpPr bwMode="auto">
              <a:xfrm>
                <a:off x="454" y="1590"/>
                <a:ext cx="51" cy="1207"/>
                <a:chOff x="573" y="1603"/>
                <a:chExt cx="51" cy="1207"/>
              </a:xfrm>
            </p:grpSpPr>
            <p:sp>
              <p:nvSpPr>
                <p:cNvPr id="42035" name="WordArt 51"/>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36" name="WordArt 52"/>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2037" name="WordArt 53"/>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grpSp>
      <p:sp>
        <p:nvSpPr>
          <p:cNvPr id="42038" name="Rectangle 54"/>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grpSp>
        <p:nvGrpSpPr>
          <p:cNvPr id="42039" name="Group 55"/>
          <p:cNvGrpSpPr>
            <a:grpSpLocks/>
          </p:cNvGrpSpPr>
          <p:nvPr/>
        </p:nvGrpSpPr>
        <p:grpSpPr bwMode="auto">
          <a:xfrm>
            <a:off x="152400" y="609600"/>
            <a:ext cx="1219200" cy="1801813"/>
            <a:chOff x="96" y="384"/>
            <a:chExt cx="768" cy="1135"/>
          </a:xfrm>
        </p:grpSpPr>
        <p:grpSp>
          <p:nvGrpSpPr>
            <p:cNvPr id="42040" name="Group 56"/>
            <p:cNvGrpSpPr>
              <a:grpSpLocks/>
            </p:cNvGrpSpPr>
            <p:nvPr/>
          </p:nvGrpSpPr>
          <p:grpSpPr bwMode="auto">
            <a:xfrm>
              <a:off x="192" y="384"/>
              <a:ext cx="576" cy="559"/>
              <a:chOff x="192" y="434"/>
              <a:chExt cx="480" cy="430"/>
            </a:xfrm>
          </p:grpSpPr>
          <p:sp>
            <p:nvSpPr>
              <p:cNvPr id="42041" name="Oval 57"/>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2042" name="WordArt 58"/>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2043" name="Group 59"/>
            <p:cNvGrpSpPr>
              <a:grpSpLocks/>
            </p:cNvGrpSpPr>
            <p:nvPr/>
          </p:nvGrpSpPr>
          <p:grpSpPr bwMode="auto">
            <a:xfrm>
              <a:off x="96" y="587"/>
              <a:ext cx="96" cy="652"/>
              <a:chOff x="735" y="663"/>
              <a:chExt cx="128" cy="539"/>
            </a:xfrm>
          </p:grpSpPr>
          <p:sp>
            <p:nvSpPr>
              <p:cNvPr id="42044" name="AutoShape 6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2045" name="AutoShape 6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2046" name="AutoShape 62"/>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2047" name="Group 63"/>
            <p:cNvGrpSpPr>
              <a:grpSpLocks/>
            </p:cNvGrpSpPr>
            <p:nvPr/>
          </p:nvGrpSpPr>
          <p:grpSpPr bwMode="auto">
            <a:xfrm>
              <a:off x="768" y="624"/>
              <a:ext cx="96" cy="652"/>
              <a:chOff x="1167" y="700"/>
              <a:chExt cx="128" cy="539"/>
            </a:xfrm>
          </p:grpSpPr>
          <p:sp>
            <p:nvSpPr>
              <p:cNvPr id="42048" name="AutoShape 64"/>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2049" name="AutoShape 6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2050" name="AutoShape 66"/>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2051" name="Group 67"/>
            <p:cNvGrpSpPr>
              <a:grpSpLocks/>
            </p:cNvGrpSpPr>
            <p:nvPr/>
          </p:nvGrpSpPr>
          <p:grpSpPr bwMode="auto">
            <a:xfrm>
              <a:off x="192" y="960"/>
              <a:ext cx="576" cy="559"/>
              <a:chOff x="192" y="2810"/>
              <a:chExt cx="576" cy="559"/>
            </a:xfrm>
          </p:grpSpPr>
          <p:sp>
            <p:nvSpPr>
              <p:cNvPr id="42052" name="Oval 68"/>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2053" name="WordArt 69"/>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2054" name="AutoShape 70"/>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nvGrpSpPr>
          <p:cNvPr id="42055" name="Group 71"/>
          <p:cNvGrpSpPr>
            <a:grpSpLocks/>
          </p:cNvGrpSpPr>
          <p:nvPr/>
        </p:nvGrpSpPr>
        <p:grpSpPr bwMode="auto">
          <a:xfrm>
            <a:off x="1676400" y="3927475"/>
            <a:ext cx="914400" cy="457200"/>
            <a:chOff x="1008" y="2304"/>
            <a:chExt cx="576" cy="288"/>
          </a:xfrm>
        </p:grpSpPr>
        <p:sp>
          <p:nvSpPr>
            <p:cNvPr id="42056" name="Rectangle 72"/>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2057" name="Text Box 73"/>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2058" name="WordArt 74"/>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a:ln w="9525">
                  <a:solidFill>
                    <a:schemeClr val="tx1"/>
                  </a:solidFill>
                  <a:round/>
                  <a:headEnd/>
                  <a:tailEnd/>
                </a:ln>
                <a:solidFill>
                  <a:srgbClr val="003300"/>
                </a:solidFill>
                <a:latin typeface="Impact"/>
              </a:rPr>
              <a:t>----------</a:t>
            </a:r>
          </a:p>
        </p:txBody>
      </p:sp>
      <p:grpSp>
        <p:nvGrpSpPr>
          <p:cNvPr id="42064" name="Group 80"/>
          <p:cNvGrpSpPr>
            <a:grpSpLocks/>
          </p:cNvGrpSpPr>
          <p:nvPr/>
        </p:nvGrpSpPr>
        <p:grpSpPr bwMode="auto">
          <a:xfrm>
            <a:off x="304800" y="4460875"/>
            <a:ext cx="914400" cy="887413"/>
            <a:chOff x="192" y="2810"/>
            <a:chExt cx="576" cy="559"/>
          </a:xfrm>
        </p:grpSpPr>
        <p:sp>
          <p:nvSpPr>
            <p:cNvPr id="42065" name="Oval 81"/>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2066" name="WordArt 82"/>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sp>
        <p:nvSpPr>
          <p:cNvPr id="42059" name="Rectangle 75"/>
          <p:cNvSpPr>
            <a:spLocks noChangeArrowheads="1"/>
          </p:cNvSpPr>
          <p:nvPr/>
        </p:nvSpPr>
        <p:spPr bwMode="auto">
          <a:xfrm>
            <a:off x="1219200" y="4849813"/>
            <a:ext cx="1295400" cy="774700"/>
          </a:xfrm>
          <a:prstGeom prst="rect">
            <a:avLst/>
          </a:prstGeom>
          <a:gradFill rotWithShape="1">
            <a:gsLst>
              <a:gs pos="0">
                <a:srgbClr val="FFF8DB"/>
              </a:gs>
              <a:gs pos="100000">
                <a:srgbClr val="FFF3C1"/>
              </a:gs>
            </a:gsLst>
            <a:lin ang="5400000" scaled="1"/>
          </a:gradFill>
          <a:ln w="9525" algn="ctr">
            <a:noFill/>
            <a:miter lim="800000"/>
            <a:headEnd/>
            <a:tailEnd/>
          </a:ln>
          <a:effectLst/>
        </p:spPr>
        <p:txBody>
          <a:bodyPr wrap="none" anchor="ctr"/>
          <a:lstStyle/>
          <a:p>
            <a:endParaRPr lang="en-US"/>
          </a:p>
        </p:txBody>
      </p:sp>
      <p:grpSp>
        <p:nvGrpSpPr>
          <p:cNvPr id="42060" name="Group 76"/>
          <p:cNvGrpSpPr>
            <a:grpSpLocks/>
          </p:cNvGrpSpPr>
          <p:nvPr/>
        </p:nvGrpSpPr>
        <p:grpSpPr bwMode="auto">
          <a:xfrm>
            <a:off x="1281113" y="4868863"/>
            <a:ext cx="1157287" cy="735012"/>
            <a:chOff x="807" y="3067"/>
            <a:chExt cx="786" cy="463"/>
          </a:xfrm>
        </p:grpSpPr>
        <p:sp>
          <p:nvSpPr>
            <p:cNvPr id="42061" name="WordArt 77"/>
            <p:cNvSpPr>
              <a:spLocks noChangeArrowheads="1" noChangeShapeType="1" noTextEdit="1"/>
            </p:cNvSpPr>
            <p:nvPr/>
          </p:nvSpPr>
          <p:spPr bwMode="auto">
            <a:xfrm>
              <a:off x="807" y="3067"/>
              <a:ext cx="786"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latin typeface="Arial Black"/>
                </a:rPr>
                <a:t>Foundation</a:t>
              </a:r>
            </a:p>
          </p:txBody>
        </p:sp>
        <p:sp>
          <p:nvSpPr>
            <p:cNvPr id="42062" name="WordArt 78"/>
            <p:cNvSpPr>
              <a:spLocks noChangeArrowheads="1" noChangeShapeType="1" noTextEdit="1"/>
            </p:cNvSpPr>
            <p:nvPr/>
          </p:nvSpPr>
          <p:spPr bwMode="auto">
            <a:xfrm>
              <a:off x="807" y="3231"/>
              <a:ext cx="272" cy="1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2063" name="WordArt 79"/>
            <p:cNvSpPr>
              <a:spLocks noChangeArrowheads="1" noChangeShapeType="1" noTextEdit="1"/>
            </p:cNvSpPr>
            <p:nvPr/>
          </p:nvSpPr>
          <p:spPr bwMode="auto">
            <a:xfrm>
              <a:off x="807" y="3366"/>
              <a:ext cx="786" cy="164"/>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strVal val="#ppt_w*0.70"/>
                                          </p:val>
                                        </p:tav>
                                        <p:tav tm="100000">
                                          <p:val>
                                            <p:strVal val="#ppt_w"/>
                                          </p:val>
                                        </p:tav>
                                      </p:tavLst>
                                    </p:anim>
                                    <p:anim calcmode="lin" valueType="num">
                                      <p:cBhvr>
                                        <p:cTn id="8" dur="2000" fill="hold"/>
                                        <p:tgtEl>
                                          <p:spTgt spid="41990"/>
                                        </p:tgtEl>
                                        <p:attrNameLst>
                                          <p:attrName>ppt_h</p:attrName>
                                        </p:attrNameLst>
                                      </p:cBhvr>
                                      <p:tavLst>
                                        <p:tav tm="0">
                                          <p:val>
                                            <p:strVal val="#ppt_h"/>
                                          </p:val>
                                        </p:tav>
                                        <p:tav tm="100000">
                                          <p:val>
                                            <p:strVal val="#ppt_h"/>
                                          </p:val>
                                        </p:tav>
                                      </p:tavLst>
                                    </p:anim>
                                    <p:animEffect transition="in" filter="fade">
                                      <p:cBhvr>
                                        <p:cTn id="9" dur="2000"/>
                                        <p:tgtEl>
                                          <p:spTgt spid="41990"/>
                                        </p:tgtEl>
                                      </p:cBhvr>
                                    </p:animEffect>
                                  </p:childTnLst>
                                </p:cTn>
                              </p:par>
                              <p:par>
                                <p:cTn id="10" presetID="10" presetClass="entr" presetSubtype="0" fill="hold" nodeType="withEffect">
                                  <p:stCondLst>
                                    <p:cond delay="0"/>
                                  </p:stCondLst>
                                  <p:childTnLst>
                                    <p:set>
                                      <p:cBhvr>
                                        <p:cTn id="11" dur="1" fill="hold">
                                          <p:stCondLst>
                                            <p:cond delay="0"/>
                                          </p:stCondLst>
                                        </p:cTn>
                                        <p:tgtEl>
                                          <p:spTgt spid="41995"/>
                                        </p:tgtEl>
                                        <p:attrNameLst>
                                          <p:attrName>style.visibility</p:attrName>
                                        </p:attrNameLst>
                                      </p:cBhvr>
                                      <p:to>
                                        <p:strVal val="visible"/>
                                      </p:to>
                                    </p:set>
                                    <p:animEffect transition="in" filter="fade">
                                      <p:cBhvr>
                                        <p:cTn id="12" dur="2000"/>
                                        <p:tgtEl>
                                          <p:spTgt spid="41995"/>
                                        </p:tgtEl>
                                      </p:cBhvr>
                                    </p:animEffect>
                                  </p:childTnLst>
                                </p:cTn>
                              </p:par>
                              <p:par>
                                <p:cTn id="13" presetID="10" presetClass="entr" presetSubtype="0" fill="hold" nodeType="withEffect">
                                  <p:stCondLst>
                                    <p:cond delay="0"/>
                                  </p:stCondLst>
                                  <p:childTnLst>
                                    <p:set>
                                      <p:cBhvr>
                                        <p:cTn id="14" dur="1" fill="hold">
                                          <p:stCondLst>
                                            <p:cond delay="0"/>
                                          </p:stCondLst>
                                        </p:cTn>
                                        <p:tgtEl>
                                          <p:spTgt spid="42039"/>
                                        </p:tgtEl>
                                        <p:attrNameLst>
                                          <p:attrName>style.visibility</p:attrName>
                                        </p:attrNameLst>
                                      </p:cBhvr>
                                      <p:to>
                                        <p:strVal val="visible"/>
                                      </p:to>
                                    </p:set>
                                    <p:animEffect transition="in" filter="fade">
                                      <p:cBhvr>
                                        <p:cTn id="15" dur="2000"/>
                                        <p:tgtEl>
                                          <p:spTgt spid="420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42068"/>
                                        </p:tgtEl>
                                        <p:attrNameLst>
                                          <p:attrName>style.visibility</p:attrName>
                                        </p:attrNameLst>
                                      </p:cBhvr>
                                      <p:to>
                                        <p:strVal val="visible"/>
                                      </p:to>
                                    </p:set>
                                    <p:animEffect transition="in" filter="barn(outVertical)">
                                      <p:cBhvr>
                                        <p:cTn id="20" dur="500"/>
                                        <p:tgtEl>
                                          <p:spTgt spid="4206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2055"/>
                                        </p:tgtEl>
                                        <p:attrNameLst>
                                          <p:attrName>style.visibility</p:attrName>
                                        </p:attrNameLst>
                                      </p:cBhvr>
                                      <p:to>
                                        <p:strVal val="visible"/>
                                      </p:to>
                                    </p:set>
                                    <p:animEffect transition="in" filter="fade">
                                      <p:cBhvr>
                                        <p:cTn id="24" dur="2000"/>
                                        <p:tgtEl>
                                          <p:spTgt spid="42055"/>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1994"/>
                                        </p:tgtEl>
                                        <p:attrNameLst>
                                          <p:attrName>style.visibility</p:attrName>
                                        </p:attrNameLst>
                                      </p:cBhvr>
                                      <p:to>
                                        <p:strVal val="visible"/>
                                      </p:to>
                                    </p:set>
                                    <p:anim calcmode="lin" valueType="num">
                                      <p:cBhvr>
                                        <p:cTn id="29" dur="1000" fill="hold"/>
                                        <p:tgtEl>
                                          <p:spTgt spid="41994"/>
                                        </p:tgtEl>
                                        <p:attrNameLst>
                                          <p:attrName>ppt_w</p:attrName>
                                        </p:attrNameLst>
                                      </p:cBhvr>
                                      <p:tavLst>
                                        <p:tav tm="0">
                                          <p:val>
                                            <p:fltVal val="0"/>
                                          </p:val>
                                        </p:tav>
                                        <p:tav tm="100000">
                                          <p:val>
                                            <p:strVal val="#ppt_w"/>
                                          </p:val>
                                        </p:tav>
                                      </p:tavLst>
                                    </p:anim>
                                    <p:anim calcmode="lin" valueType="num">
                                      <p:cBhvr>
                                        <p:cTn id="30" dur="1000" fill="hold"/>
                                        <p:tgtEl>
                                          <p:spTgt spid="41994"/>
                                        </p:tgtEl>
                                        <p:attrNameLst>
                                          <p:attrName>ppt_h</p:attrName>
                                        </p:attrNameLst>
                                      </p:cBhvr>
                                      <p:tavLst>
                                        <p:tav tm="0">
                                          <p:val>
                                            <p:strVal val="#ppt_h"/>
                                          </p:val>
                                        </p:tav>
                                        <p:tav tm="100000">
                                          <p:val>
                                            <p:strVal val="#ppt_h"/>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42038"/>
                                        </p:tgtEl>
                                        <p:attrNameLst>
                                          <p:attrName>style.visibility</p:attrName>
                                        </p:attrNameLst>
                                      </p:cBhvr>
                                      <p:to>
                                        <p:strVal val="visible"/>
                                      </p:to>
                                    </p:set>
                                    <p:animEffect transition="in" filter="wipe(down)">
                                      <p:cBhvr>
                                        <p:cTn id="33" dur="500"/>
                                        <p:tgtEl>
                                          <p:spTgt spid="42038"/>
                                        </p:tgtEl>
                                      </p:cBhvr>
                                    </p:animEffect>
                                  </p:childTnLst>
                                </p:cTn>
                              </p:par>
                              <p:par>
                                <p:cTn id="34" presetID="22" presetClass="entr" presetSubtype="1" fill="hold" nodeType="withEffect">
                                  <p:stCondLst>
                                    <p:cond delay="500"/>
                                  </p:stCondLst>
                                  <p:childTnLst>
                                    <p:set>
                                      <p:cBhvr>
                                        <p:cTn id="35" dur="1" fill="hold">
                                          <p:stCondLst>
                                            <p:cond delay="0"/>
                                          </p:stCondLst>
                                        </p:cTn>
                                        <p:tgtEl>
                                          <p:spTgt spid="42054"/>
                                        </p:tgtEl>
                                        <p:attrNameLst>
                                          <p:attrName>style.visibility</p:attrName>
                                        </p:attrNameLst>
                                      </p:cBhvr>
                                      <p:to>
                                        <p:strVal val="visible"/>
                                      </p:to>
                                    </p:set>
                                    <p:animEffect transition="in" filter="wipe(up)">
                                      <p:cBhvr>
                                        <p:cTn id="36" dur="1000"/>
                                        <p:tgtEl>
                                          <p:spTgt spid="4205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repeatCount="2000" fill="hold" grpId="0" nodeType="clickEffect">
                                  <p:stCondLst>
                                    <p:cond delay="0"/>
                                  </p:stCondLst>
                                  <p:childTnLst>
                                    <p:set>
                                      <p:cBhvr>
                                        <p:cTn id="40" dur="1" fill="hold">
                                          <p:stCondLst>
                                            <p:cond delay="0"/>
                                          </p:stCondLst>
                                        </p:cTn>
                                        <p:tgtEl>
                                          <p:spTgt spid="42058"/>
                                        </p:tgtEl>
                                        <p:attrNameLst>
                                          <p:attrName>style.visibility</p:attrName>
                                        </p:attrNameLst>
                                      </p:cBhvr>
                                      <p:to>
                                        <p:strVal val="visible"/>
                                      </p:to>
                                    </p:set>
                                    <p:animEffect transition="in" filter="barn(outVertical)">
                                      <p:cBhvr>
                                        <p:cTn id="41" dur="1000"/>
                                        <p:tgtEl>
                                          <p:spTgt spid="42058"/>
                                        </p:tgtEl>
                                      </p:cBhvr>
                                    </p:animEffect>
                                  </p:childTnLst>
                                </p:cTn>
                              </p:par>
                              <p:par>
                                <p:cTn id="42" presetID="17" presetClass="entr" presetSubtype="10" fill="hold" grpId="0" nodeType="withEffect">
                                  <p:stCondLst>
                                    <p:cond delay="0"/>
                                  </p:stCondLst>
                                  <p:childTnLst>
                                    <p:set>
                                      <p:cBhvr>
                                        <p:cTn id="43" dur="1" fill="hold">
                                          <p:stCondLst>
                                            <p:cond delay="0"/>
                                          </p:stCondLst>
                                        </p:cTn>
                                        <p:tgtEl>
                                          <p:spTgt spid="41993"/>
                                        </p:tgtEl>
                                        <p:attrNameLst>
                                          <p:attrName>style.visibility</p:attrName>
                                        </p:attrNameLst>
                                      </p:cBhvr>
                                      <p:to>
                                        <p:strVal val="visible"/>
                                      </p:to>
                                    </p:set>
                                    <p:anim calcmode="lin" valueType="num">
                                      <p:cBhvr>
                                        <p:cTn id="44" dur="1000" fill="hold"/>
                                        <p:tgtEl>
                                          <p:spTgt spid="41993"/>
                                        </p:tgtEl>
                                        <p:attrNameLst>
                                          <p:attrName>ppt_w</p:attrName>
                                        </p:attrNameLst>
                                      </p:cBhvr>
                                      <p:tavLst>
                                        <p:tav tm="0">
                                          <p:val>
                                            <p:fltVal val="0"/>
                                          </p:val>
                                        </p:tav>
                                        <p:tav tm="100000">
                                          <p:val>
                                            <p:strVal val="#ppt_w"/>
                                          </p:val>
                                        </p:tav>
                                      </p:tavLst>
                                    </p:anim>
                                    <p:anim calcmode="lin" valueType="num">
                                      <p:cBhvr>
                                        <p:cTn id="45" dur="1000" fill="hold"/>
                                        <p:tgtEl>
                                          <p:spTgt spid="41993"/>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nodeType="clickEffect">
                                  <p:stCondLst>
                                    <p:cond delay="0"/>
                                  </p:stCondLst>
                                  <p:childTnLst>
                                    <p:set>
                                      <p:cBhvr>
                                        <p:cTn id="49" dur="1" fill="hold">
                                          <p:stCondLst>
                                            <p:cond delay="0"/>
                                          </p:stCondLst>
                                        </p:cTn>
                                        <p:tgtEl>
                                          <p:spTgt spid="42060"/>
                                        </p:tgtEl>
                                        <p:attrNameLst>
                                          <p:attrName>style.visibility</p:attrName>
                                        </p:attrNameLst>
                                      </p:cBhvr>
                                      <p:to>
                                        <p:strVal val="visible"/>
                                      </p:to>
                                    </p:set>
                                    <p:anim calcmode="lin" valueType="num">
                                      <p:cBhvr>
                                        <p:cTn id="50" dur="1000" fill="hold"/>
                                        <p:tgtEl>
                                          <p:spTgt spid="42060"/>
                                        </p:tgtEl>
                                        <p:attrNameLst>
                                          <p:attrName>ppt_w</p:attrName>
                                        </p:attrNameLst>
                                      </p:cBhvr>
                                      <p:tavLst>
                                        <p:tav tm="0">
                                          <p:val>
                                            <p:strVal val="2/3*#ppt_w"/>
                                          </p:val>
                                        </p:tav>
                                        <p:tav tm="100000">
                                          <p:val>
                                            <p:strVal val="#ppt_w"/>
                                          </p:val>
                                        </p:tav>
                                      </p:tavLst>
                                    </p:anim>
                                    <p:anim calcmode="lin" valueType="num">
                                      <p:cBhvr>
                                        <p:cTn id="51" dur="1000" fill="hold"/>
                                        <p:tgtEl>
                                          <p:spTgt spid="42060"/>
                                        </p:tgtEl>
                                        <p:attrNameLst>
                                          <p:attrName>ppt_h</p:attrName>
                                        </p:attrNameLst>
                                      </p:cBhvr>
                                      <p:tavLst>
                                        <p:tav tm="0">
                                          <p:val>
                                            <p:strVal val="2/3*#ppt_h"/>
                                          </p:val>
                                        </p:tav>
                                        <p:tav tm="100000">
                                          <p:val>
                                            <p:strVal val="#ppt_h"/>
                                          </p:val>
                                        </p:tav>
                                      </p:tavLst>
                                    </p:anim>
                                  </p:childTnLst>
                                </p:cTn>
                              </p:par>
                              <p:par>
                                <p:cTn id="52" presetID="6" presetClass="emph" presetSubtype="0" decel="50000" autoRev="1" fill="remove" nodeType="withEffect">
                                  <p:stCondLst>
                                    <p:cond delay="0"/>
                                  </p:stCondLst>
                                  <p:childTnLst>
                                    <p:animScale>
                                      <p:cBhvr>
                                        <p:cTn id="53" dur="1000" fill="hold"/>
                                        <p:tgtEl>
                                          <p:spTgt spid="42060"/>
                                        </p:tgtEl>
                                      </p:cBhvr>
                                      <p:by x="120000" y="120000"/>
                                    </p:animScale>
                                  </p:childTnLst>
                                </p:cTn>
                              </p:par>
                              <p:par>
                                <p:cTn id="54" presetID="23" presetClass="entr" presetSubtype="272" fill="hold" grpId="0" nodeType="withEffect">
                                  <p:stCondLst>
                                    <p:cond delay="0"/>
                                  </p:stCondLst>
                                  <p:childTnLst>
                                    <p:set>
                                      <p:cBhvr>
                                        <p:cTn id="55" dur="1" fill="hold">
                                          <p:stCondLst>
                                            <p:cond delay="0"/>
                                          </p:stCondLst>
                                        </p:cTn>
                                        <p:tgtEl>
                                          <p:spTgt spid="42059"/>
                                        </p:tgtEl>
                                        <p:attrNameLst>
                                          <p:attrName>style.visibility</p:attrName>
                                        </p:attrNameLst>
                                      </p:cBhvr>
                                      <p:to>
                                        <p:strVal val="visible"/>
                                      </p:to>
                                    </p:set>
                                    <p:anim calcmode="lin" valueType="num">
                                      <p:cBhvr>
                                        <p:cTn id="56" dur="1000" fill="hold"/>
                                        <p:tgtEl>
                                          <p:spTgt spid="42059"/>
                                        </p:tgtEl>
                                        <p:attrNameLst>
                                          <p:attrName>ppt_w</p:attrName>
                                        </p:attrNameLst>
                                      </p:cBhvr>
                                      <p:tavLst>
                                        <p:tav tm="0">
                                          <p:val>
                                            <p:strVal val="2/3*#ppt_w"/>
                                          </p:val>
                                        </p:tav>
                                        <p:tav tm="100000">
                                          <p:val>
                                            <p:strVal val="#ppt_w"/>
                                          </p:val>
                                        </p:tav>
                                      </p:tavLst>
                                    </p:anim>
                                    <p:anim calcmode="lin" valueType="num">
                                      <p:cBhvr>
                                        <p:cTn id="57" dur="1000" fill="hold"/>
                                        <p:tgtEl>
                                          <p:spTgt spid="42059"/>
                                        </p:tgtEl>
                                        <p:attrNameLst>
                                          <p:attrName>ppt_h</p:attrName>
                                        </p:attrNameLst>
                                      </p:cBhvr>
                                      <p:tavLst>
                                        <p:tav tm="0">
                                          <p:val>
                                            <p:strVal val="2/3*#ppt_h"/>
                                          </p:val>
                                        </p:tav>
                                        <p:tav tm="100000">
                                          <p:val>
                                            <p:strVal val="#ppt_h"/>
                                          </p:val>
                                        </p:tav>
                                      </p:tavLst>
                                    </p:anim>
                                  </p:childTnLst>
                                </p:cTn>
                              </p:par>
                              <p:par>
                                <p:cTn id="58" presetID="6" presetClass="emph" presetSubtype="0" decel="50000" autoRev="1" fill="remove" grpId="1" nodeType="withEffect">
                                  <p:stCondLst>
                                    <p:cond delay="0"/>
                                  </p:stCondLst>
                                  <p:childTnLst>
                                    <p:animScale>
                                      <p:cBhvr>
                                        <p:cTn id="59" dur="1000" fill="hold"/>
                                        <p:tgtEl>
                                          <p:spTgt spid="42059"/>
                                        </p:tgtEl>
                                      </p:cBhvr>
                                      <p:by x="120000" y="120000"/>
                                    </p:animScale>
                                  </p:childTnLst>
                                </p:cTn>
                              </p:par>
                              <p:par>
                                <p:cTn id="60" presetID="10" presetClass="exit" presetSubtype="0" fill="hold" grpId="1" nodeType="withEffect">
                                  <p:stCondLst>
                                    <p:cond delay="0"/>
                                  </p:stCondLst>
                                  <p:childTnLst>
                                    <p:animEffect transition="out" filter="fade">
                                      <p:cBhvr>
                                        <p:cTn id="61" dur="3000"/>
                                        <p:tgtEl>
                                          <p:spTgt spid="41994"/>
                                        </p:tgtEl>
                                      </p:cBhvr>
                                    </p:animEffect>
                                    <p:set>
                                      <p:cBhvr>
                                        <p:cTn id="62" dur="1" fill="hold">
                                          <p:stCondLst>
                                            <p:cond delay="2999"/>
                                          </p:stCondLst>
                                        </p:cTn>
                                        <p:tgtEl>
                                          <p:spTgt spid="41994"/>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42064"/>
                                        </p:tgtEl>
                                        <p:attrNameLst>
                                          <p:attrName>style.visibility</p:attrName>
                                        </p:attrNameLst>
                                      </p:cBhvr>
                                      <p:to>
                                        <p:strVal val="visible"/>
                                      </p:to>
                                    </p:set>
                                    <p:animEffect transition="in" filter="fade">
                                      <p:cBhvr>
                                        <p:cTn id="65" dur="2000"/>
                                        <p:tgtEl>
                                          <p:spTgt spid="42064"/>
                                        </p:tgtEl>
                                      </p:cBhvr>
                                    </p:animEffect>
                                  </p:childTnLst>
                                </p:cTn>
                              </p:par>
                            </p:childTnLst>
                          </p:cTn>
                        </p:par>
                        <p:par>
                          <p:cTn id="66" fill="hold">
                            <p:stCondLst>
                              <p:cond delay="3000"/>
                            </p:stCondLst>
                            <p:childTnLst>
                              <p:par>
                                <p:cTn id="67" presetID="53" presetClass="exit" presetSubtype="0" fill="hold" grpId="2" nodeType="afterEffect">
                                  <p:stCondLst>
                                    <p:cond delay="0"/>
                                  </p:stCondLst>
                                  <p:childTnLst>
                                    <p:anim calcmode="lin" valueType="num">
                                      <p:cBhvr>
                                        <p:cTn id="68" dur="2000"/>
                                        <p:tgtEl>
                                          <p:spTgt spid="42059"/>
                                        </p:tgtEl>
                                        <p:attrNameLst>
                                          <p:attrName>ppt_w</p:attrName>
                                        </p:attrNameLst>
                                      </p:cBhvr>
                                      <p:tavLst>
                                        <p:tav tm="0">
                                          <p:val>
                                            <p:strVal val="ppt_w"/>
                                          </p:val>
                                        </p:tav>
                                        <p:tav tm="100000">
                                          <p:val>
                                            <p:fltVal val="0"/>
                                          </p:val>
                                        </p:tav>
                                      </p:tavLst>
                                    </p:anim>
                                    <p:anim calcmode="lin" valueType="num">
                                      <p:cBhvr>
                                        <p:cTn id="69" dur="2000"/>
                                        <p:tgtEl>
                                          <p:spTgt spid="42059"/>
                                        </p:tgtEl>
                                        <p:attrNameLst>
                                          <p:attrName>ppt_h</p:attrName>
                                        </p:attrNameLst>
                                      </p:cBhvr>
                                      <p:tavLst>
                                        <p:tav tm="0">
                                          <p:val>
                                            <p:strVal val="ppt_h"/>
                                          </p:val>
                                        </p:tav>
                                        <p:tav tm="100000">
                                          <p:val>
                                            <p:fltVal val="0"/>
                                          </p:val>
                                        </p:tav>
                                      </p:tavLst>
                                    </p:anim>
                                    <p:animEffect transition="out" filter="fade">
                                      <p:cBhvr>
                                        <p:cTn id="70" dur="2000"/>
                                        <p:tgtEl>
                                          <p:spTgt spid="42059"/>
                                        </p:tgtEl>
                                      </p:cBhvr>
                                    </p:animEffect>
                                    <p:set>
                                      <p:cBhvr>
                                        <p:cTn id="71" dur="1" fill="hold">
                                          <p:stCondLst>
                                            <p:cond delay="1999"/>
                                          </p:stCondLst>
                                        </p:cTn>
                                        <p:tgtEl>
                                          <p:spTgt spid="420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4" grpId="0" animBg="1"/>
      <p:bldP spid="41994" grpId="1" animBg="1"/>
      <p:bldP spid="42038" grpId="0" animBg="1"/>
      <p:bldP spid="42058" grpId="0" animBg="1"/>
      <p:bldP spid="42059" grpId="0" animBg="1"/>
      <p:bldP spid="42059" grpId="1" animBg="1"/>
      <p:bldP spid="42059"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43104" name="Group 96"/>
          <p:cNvGrpSpPr>
            <a:grpSpLocks/>
          </p:cNvGrpSpPr>
          <p:nvPr/>
        </p:nvGrpSpPr>
        <p:grpSpPr bwMode="auto">
          <a:xfrm>
            <a:off x="2514600" y="4419600"/>
            <a:ext cx="838200" cy="609600"/>
            <a:chOff x="1584" y="2880"/>
            <a:chExt cx="528" cy="384"/>
          </a:xfrm>
        </p:grpSpPr>
        <p:sp>
          <p:nvSpPr>
            <p:cNvPr id="43105" name="Rectangle 97"/>
            <p:cNvSpPr>
              <a:spLocks noChangeArrowheads="1"/>
            </p:cNvSpPr>
            <p:nvPr/>
          </p:nvSpPr>
          <p:spPr bwMode="auto">
            <a:xfrm>
              <a:off x="1584" y="2880"/>
              <a:ext cx="528" cy="384"/>
            </a:xfrm>
            <a:prstGeom prst="rect">
              <a:avLst/>
            </a:prstGeom>
            <a:gradFill rotWithShape="0">
              <a:gsLst>
                <a:gs pos="0">
                  <a:srgbClr val="DDDDDD"/>
                </a:gs>
                <a:gs pos="50000">
                  <a:srgbClr val="F8F8F8"/>
                </a:gs>
                <a:gs pos="100000">
                  <a:srgbClr val="DDDDDD"/>
                </a:gs>
              </a:gsLst>
              <a:lin ang="54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000099"/>
              </a:extrusionClr>
            </a:sp3d>
          </p:spPr>
          <p:txBody>
            <a:bodyPr wrap="none" anchor="ctr">
              <a:flatTx/>
            </a:bodyPr>
            <a:lstStyle/>
            <a:p>
              <a:endParaRPr lang="en-US"/>
            </a:p>
          </p:txBody>
        </p:sp>
        <p:sp>
          <p:nvSpPr>
            <p:cNvPr id="43106" name="WordArt 98"/>
            <p:cNvSpPr>
              <a:spLocks noChangeArrowheads="1" noChangeShapeType="1" noTextEdit="1"/>
            </p:cNvSpPr>
            <p:nvPr/>
          </p:nvSpPr>
          <p:spPr bwMode="auto">
            <a:xfrm>
              <a:off x="1594" y="2950"/>
              <a:ext cx="508" cy="22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sp>
        <p:nvSpPr>
          <p:cNvPr id="43014" name="Rectangle 6"/>
          <p:cNvSpPr>
            <a:spLocks noChangeArrowheads="1"/>
          </p:cNvSpPr>
          <p:nvPr/>
        </p:nvSpPr>
        <p:spPr bwMode="auto">
          <a:xfrm>
            <a:off x="2971800" y="3810000"/>
            <a:ext cx="2209800" cy="685800"/>
          </a:xfrm>
          <a:prstGeom prst="rect">
            <a:avLst/>
          </a:prstGeom>
          <a:gradFill rotWithShape="0">
            <a:gsLst>
              <a:gs pos="0">
                <a:srgbClr val="C0C0C0"/>
              </a:gs>
              <a:gs pos="100000">
                <a:srgbClr val="EAEAEA"/>
              </a:gs>
            </a:gsLst>
            <a:lin ang="18900000" scaled="1"/>
          </a:gradFill>
          <a:ln w="19050">
            <a:noFill/>
            <a:miter lim="800000"/>
            <a:headEnd/>
            <a:tailEnd/>
          </a:ln>
          <a:effectLst/>
        </p:spPr>
        <p:txBody>
          <a:bodyPr wrap="none" anchor="ctr"/>
          <a:lstStyle/>
          <a:p>
            <a:endParaRPr lang="en-US"/>
          </a:p>
        </p:txBody>
      </p:sp>
      <p:grpSp>
        <p:nvGrpSpPr>
          <p:cNvPr id="43018" name="Group 10"/>
          <p:cNvGrpSpPr>
            <a:grpSpLocks/>
          </p:cNvGrpSpPr>
          <p:nvPr/>
        </p:nvGrpSpPr>
        <p:grpSpPr bwMode="auto">
          <a:xfrm>
            <a:off x="76200" y="2392363"/>
            <a:ext cx="8991600" cy="2100262"/>
            <a:chOff x="48" y="1337"/>
            <a:chExt cx="5664" cy="1323"/>
          </a:xfrm>
        </p:grpSpPr>
        <p:grpSp>
          <p:nvGrpSpPr>
            <p:cNvPr id="43019" name="Group 11"/>
            <p:cNvGrpSpPr>
              <a:grpSpLocks/>
            </p:cNvGrpSpPr>
            <p:nvPr/>
          </p:nvGrpSpPr>
          <p:grpSpPr bwMode="auto">
            <a:xfrm>
              <a:off x="48" y="1337"/>
              <a:ext cx="5664" cy="116"/>
              <a:chOff x="0" y="1440"/>
              <a:chExt cx="5664" cy="116"/>
            </a:xfrm>
          </p:grpSpPr>
          <p:sp>
            <p:nvSpPr>
              <p:cNvPr id="43020" name="Text Box 12"/>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1" name="Text Box 13"/>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2" name="Text Box 14"/>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3" name="Text Box 15"/>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4" name="Text Box 16"/>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3025" name="Group 17"/>
            <p:cNvGrpSpPr>
              <a:grpSpLocks/>
            </p:cNvGrpSpPr>
            <p:nvPr/>
          </p:nvGrpSpPr>
          <p:grpSpPr bwMode="auto">
            <a:xfrm>
              <a:off x="72" y="2140"/>
              <a:ext cx="5616" cy="116"/>
              <a:chOff x="0" y="2256"/>
              <a:chExt cx="5616" cy="116"/>
            </a:xfrm>
          </p:grpSpPr>
          <p:sp>
            <p:nvSpPr>
              <p:cNvPr id="43026" name="Text Box 18"/>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7" name="Text Box 19"/>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8" name="Text Box 20"/>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29" name="Text Box 21"/>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30" name="Text Box 22"/>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3031" name="Group 23"/>
            <p:cNvGrpSpPr>
              <a:grpSpLocks/>
            </p:cNvGrpSpPr>
            <p:nvPr/>
          </p:nvGrpSpPr>
          <p:grpSpPr bwMode="auto">
            <a:xfrm>
              <a:off x="75" y="2544"/>
              <a:ext cx="5610" cy="116"/>
              <a:chOff x="75" y="2537"/>
              <a:chExt cx="5610" cy="116"/>
            </a:xfrm>
          </p:grpSpPr>
          <p:sp>
            <p:nvSpPr>
              <p:cNvPr id="43032" name="Text Box 24"/>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33" name="Text Box 25"/>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34" name="Text Box 26"/>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35" name="Text Box 27"/>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36" name="Text Box 28"/>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3037" name="Group 29"/>
            <p:cNvGrpSpPr>
              <a:grpSpLocks/>
            </p:cNvGrpSpPr>
            <p:nvPr/>
          </p:nvGrpSpPr>
          <p:grpSpPr bwMode="auto">
            <a:xfrm>
              <a:off x="72" y="1728"/>
              <a:ext cx="5616" cy="116"/>
              <a:chOff x="0" y="1852"/>
              <a:chExt cx="5616" cy="116"/>
            </a:xfrm>
          </p:grpSpPr>
          <p:sp>
            <p:nvSpPr>
              <p:cNvPr id="43038" name="Text Box 30"/>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39" name="Text Box 31"/>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40" name="Text Box 32"/>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41" name="Text Box 33"/>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3042" name="Text Box 34"/>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grpSp>
        <p:nvGrpSpPr>
          <p:cNvPr id="43043" name="Group 35"/>
          <p:cNvGrpSpPr>
            <a:grpSpLocks/>
          </p:cNvGrpSpPr>
          <p:nvPr/>
        </p:nvGrpSpPr>
        <p:grpSpPr bwMode="auto">
          <a:xfrm>
            <a:off x="720725" y="2524125"/>
            <a:ext cx="6670675" cy="1916113"/>
            <a:chOff x="454" y="1590"/>
            <a:chExt cx="4202" cy="1207"/>
          </a:xfrm>
        </p:grpSpPr>
        <p:grpSp>
          <p:nvGrpSpPr>
            <p:cNvPr id="43044" name="Group 36"/>
            <p:cNvGrpSpPr>
              <a:grpSpLocks/>
            </p:cNvGrpSpPr>
            <p:nvPr/>
          </p:nvGrpSpPr>
          <p:grpSpPr bwMode="auto">
            <a:xfrm>
              <a:off x="454" y="1590"/>
              <a:ext cx="51" cy="1207"/>
              <a:chOff x="573" y="1603"/>
              <a:chExt cx="51" cy="1207"/>
            </a:xfrm>
          </p:grpSpPr>
          <p:sp>
            <p:nvSpPr>
              <p:cNvPr id="43045" name="WordArt 37"/>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46" name="WordArt 38"/>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47" name="WordArt 39"/>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3048" name="Group 40"/>
            <p:cNvGrpSpPr>
              <a:grpSpLocks/>
            </p:cNvGrpSpPr>
            <p:nvPr/>
          </p:nvGrpSpPr>
          <p:grpSpPr bwMode="auto">
            <a:xfrm>
              <a:off x="1822" y="1590"/>
              <a:ext cx="51" cy="1207"/>
              <a:chOff x="1822" y="1603"/>
              <a:chExt cx="51" cy="1207"/>
            </a:xfrm>
          </p:grpSpPr>
          <p:sp>
            <p:nvSpPr>
              <p:cNvPr id="43049" name="WordArt 41"/>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50" name="WordArt 42"/>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51" name="WordArt 43"/>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3052" name="Group 44"/>
            <p:cNvGrpSpPr>
              <a:grpSpLocks/>
            </p:cNvGrpSpPr>
            <p:nvPr/>
          </p:nvGrpSpPr>
          <p:grpSpPr bwMode="auto">
            <a:xfrm>
              <a:off x="3213" y="1590"/>
              <a:ext cx="51" cy="1207"/>
              <a:chOff x="3213" y="1564"/>
              <a:chExt cx="51" cy="1207"/>
            </a:xfrm>
          </p:grpSpPr>
          <p:sp>
            <p:nvSpPr>
              <p:cNvPr id="43053" name="WordArt 45"/>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54" name="WordArt 46"/>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55" name="WordArt 47"/>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3056" name="Group 48"/>
            <p:cNvGrpSpPr>
              <a:grpSpLocks/>
            </p:cNvGrpSpPr>
            <p:nvPr/>
          </p:nvGrpSpPr>
          <p:grpSpPr bwMode="auto">
            <a:xfrm>
              <a:off x="4605" y="1590"/>
              <a:ext cx="51" cy="1207"/>
              <a:chOff x="4605" y="1593"/>
              <a:chExt cx="51" cy="1207"/>
            </a:xfrm>
          </p:grpSpPr>
          <p:sp>
            <p:nvSpPr>
              <p:cNvPr id="43057" name="WordArt 49"/>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58" name="WordArt 50"/>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3059" name="WordArt 51"/>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sp>
        <p:nvSpPr>
          <p:cNvPr id="43060" name="Rectangle 52"/>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sp>
        <p:nvSpPr>
          <p:cNvPr id="43061" name="WordArt 53"/>
          <p:cNvSpPr>
            <a:spLocks noChangeArrowheads="1" noChangeShapeType="1" noTextEdit="1"/>
          </p:cNvSpPr>
          <p:nvPr/>
        </p:nvSpPr>
        <p:spPr bwMode="auto">
          <a:xfrm>
            <a:off x="2590800" y="4572000"/>
            <a:ext cx="1676400" cy="838200"/>
          </a:xfrm>
          <a:prstGeom prst="rect">
            <a:avLst/>
          </a:prstGeom>
        </p:spPr>
        <p:txBody>
          <a:bodyPr wrap="none" fromWordArt="1">
            <a:prstTxWarp prst="textCascadeUp">
              <a:avLst>
                <a:gd name="adj" fmla="val 44444"/>
              </a:avLst>
            </a:prstTxWarp>
          </a:bodyPr>
          <a:lstStyle/>
          <a:p>
            <a:pPr algn="ctr"/>
            <a:r>
              <a:rPr lang="en-US" sz="3600" kern="10">
                <a:ln w="9525">
                  <a:noFill/>
                  <a:round/>
                  <a:headEnd/>
                  <a:tailEnd/>
                </a:ln>
                <a:solidFill>
                  <a:srgbClr val="000066"/>
                </a:solidFill>
                <a:latin typeface="Arial Black"/>
              </a:rPr>
              <a:t>Abraham</a:t>
            </a:r>
          </a:p>
        </p:txBody>
      </p:sp>
      <p:grpSp>
        <p:nvGrpSpPr>
          <p:cNvPr id="43062" name="Group 54"/>
          <p:cNvGrpSpPr>
            <a:grpSpLocks/>
          </p:cNvGrpSpPr>
          <p:nvPr/>
        </p:nvGrpSpPr>
        <p:grpSpPr bwMode="auto">
          <a:xfrm>
            <a:off x="304800" y="4460875"/>
            <a:ext cx="914400" cy="887413"/>
            <a:chOff x="192" y="2810"/>
            <a:chExt cx="576" cy="559"/>
          </a:xfrm>
        </p:grpSpPr>
        <p:sp>
          <p:nvSpPr>
            <p:cNvPr id="43063" name="Oval 55"/>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3064" name="WordArt 56"/>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nvGrpSpPr>
          <p:cNvPr id="43065" name="Group 57"/>
          <p:cNvGrpSpPr>
            <a:grpSpLocks/>
          </p:cNvGrpSpPr>
          <p:nvPr/>
        </p:nvGrpSpPr>
        <p:grpSpPr bwMode="auto">
          <a:xfrm>
            <a:off x="1676400" y="3927475"/>
            <a:ext cx="914400" cy="457200"/>
            <a:chOff x="1008" y="2304"/>
            <a:chExt cx="576" cy="288"/>
          </a:xfrm>
        </p:grpSpPr>
        <p:sp>
          <p:nvSpPr>
            <p:cNvPr id="43066" name="Rectangle 58"/>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3067" name="Text Box 59"/>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3068" name="WordArt 60"/>
          <p:cNvSpPr>
            <a:spLocks noChangeArrowheads="1" noChangeShapeType="1" noTextEdit="1"/>
          </p:cNvSpPr>
          <p:nvPr/>
        </p:nvSpPr>
        <p:spPr bwMode="auto">
          <a:xfrm>
            <a:off x="4876800" y="4419600"/>
            <a:ext cx="1143000" cy="1143000"/>
          </a:xfrm>
          <a:prstGeom prst="rect">
            <a:avLst/>
          </a:prstGeom>
        </p:spPr>
        <p:txBody>
          <a:bodyPr wrap="none" fromWordArt="1">
            <a:prstTxWarp prst="textCascadeUp">
              <a:avLst>
                <a:gd name="adj" fmla="val 44444"/>
              </a:avLst>
            </a:prstTxWarp>
          </a:bodyPr>
          <a:lstStyle/>
          <a:p>
            <a:pPr algn="ctr"/>
            <a:r>
              <a:rPr lang="en-US" sz="3600" kern="10">
                <a:ln w="9525">
                  <a:noFill/>
                  <a:round/>
                  <a:headEnd/>
                  <a:tailEnd/>
                </a:ln>
                <a:solidFill>
                  <a:srgbClr val="0000FF"/>
                </a:solidFill>
                <a:latin typeface="Arial Black"/>
              </a:rPr>
              <a:t>Jesus</a:t>
            </a:r>
          </a:p>
        </p:txBody>
      </p:sp>
      <p:grpSp>
        <p:nvGrpSpPr>
          <p:cNvPr id="43069" name="Group 61"/>
          <p:cNvGrpSpPr>
            <a:grpSpLocks/>
          </p:cNvGrpSpPr>
          <p:nvPr/>
        </p:nvGrpSpPr>
        <p:grpSpPr bwMode="auto">
          <a:xfrm>
            <a:off x="152400" y="609600"/>
            <a:ext cx="1219200" cy="1801813"/>
            <a:chOff x="96" y="384"/>
            <a:chExt cx="768" cy="1135"/>
          </a:xfrm>
        </p:grpSpPr>
        <p:grpSp>
          <p:nvGrpSpPr>
            <p:cNvPr id="43070" name="Group 62"/>
            <p:cNvGrpSpPr>
              <a:grpSpLocks/>
            </p:cNvGrpSpPr>
            <p:nvPr/>
          </p:nvGrpSpPr>
          <p:grpSpPr bwMode="auto">
            <a:xfrm>
              <a:off x="192" y="384"/>
              <a:ext cx="576" cy="559"/>
              <a:chOff x="192" y="434"/>
              <a:chExt cx="480" cy="430"/>
            </a:xfrm>
          </p:grpSpPr>
          <p:sp>
            <p:nvSpPr>
              <p:cNvPr id="43071" name="Oval 63"/>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3072" name="WordArt 64"/>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3073" name="Group 65"/>
            <p:cNvGrpSpPr>
              <a:grpSpLocks/>
            </p:cNvGrpSpPr>
            <p:nvPr/>
          </p:nvGrpSpPr>
          <p:grpSpPr bwMode="auto">
            <a:xfrm>
              <a:off x="96" y="587"/>
              <a:ext cx="96" cy="652"/>
              <a:chOff x="735" y="663"/>
              <a:chExt cx="128" cy="539"/>
            </a:xfrm>
          </p:grpSpPr>
          <p:sp>
            <p:nvSpPr>
              <p:cNvPr id="43074" name="AutoShape 66"/>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3075" name="AutoShape 67"/>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3076" name="AutoShape 68"/>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3077" name="Group 69"/>
            <p:cNvGrpSpPr>
              <a:grpSpLocks/>
            </p:cNvGrpSpPr>
            <p:nvPr/>
          </p:nvGrpSpPr>
          <p:grpSpPr bwMode="auto">
            <a:xfrm>
              <a:off x="768" y="624"/>
              <a:ext cx="96" cy="652"/>
              <a:chOff x="1167" y="700"/>
              <a:chExt cx="128" cy="539"/>
            </a:xfrm>
          </p:grpSpPr>
          <p:sp>
            <p:nvSpPr>
              <p:cNvPr id="43078" name="AutoShape 70"/>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3079" name="AutoShape 7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3080" name="AutoShape 7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3081" name="Group 73"/>
            <p:cNvGrpSpPr>
              <a:grpSpLocks/>
            </p:cNvGrpSpPr>
            <p:nvPr/>
          </p:nvGrpSpPr>
          <p:grpSpPr bwMode="auto">
            <a:xfrm>
              <a:off x="192" y="960"/>
              <a:ext cx="576" cy="559"/>
              <a:chOff x="192" y="2810"/>
              <a:chExt cx="576" cy="559"/>
            </a:xfrm>
          </p:grpSpPr>
          <p:sp>
            <p:nvSpPr>
              <p:cNvPr id="43082" name="Oval 74"/>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3083" name="WordArt 75"/>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3084" name="AutoShape 76"/>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43089" name="WordArt 81"/>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a:ln w="9525">
                  <a:solidFill>
                    <a:schemeClr val="tx1"/>
                  </a:solidFill>
                  <a:round/>
                  <a:headEnd/>
                  <a:tailEnd/>
                </a:ln>
                <a:solidFill>
                  <a:srgbClr val="003300"/>
                </a:solidFill>
                <a:latin typeface="Impact"/>
              </a:rPr>
              <a:t>----------</a:t>
            </a:r>
          </a:p>
        </p:txBody>
      </p:sp>
      <p:sp>
        <p:nvSpPr>
          <p:cNvPr id="43090" name="WordArt 82"/>
          <p:cNvSpPr>
            <a:spLocks noChangeArrowheads="1" noChangeShapeType="1"/>
          </p:cNvSpPr>
          <p:nvPr/>
        </p:nvSpPr>
        <p:spPr bwMode="auto">
          <a:xfrm rot="20671116" flipV="1">
            <a:off x="2936875" y="4102100"/>
            <a:ext cx="2198688" cy="88900"/>
          </a:xfrm>
          <a:prstGeom prst="rect">
            <a:avLst/>
          </a:prstGeom>
        </p:spPr>
        <p:txBody>
          <a:bodyPr wrap="none" fromWordArt="1">
            <a:prstTxWarp prst="textPlain">
              <a:avLst>
                <a:gd name="adj" fmla="val 50000"/>
              </a:avLst>
            </a:prstTxWarp>
          </a:bodyPr>
          <a:lstStyle/>
          <a:p>
            <a:pPr algn="ctr"/>
            <a:r>
              <a:rPr lang="en-US" sz="3600" b="1" kern="10" spc="720">
                <a:ln w="28575">
                  <a:solidFill>
                    <a:srgbClr val="333399"/>
                  </a:solidFill>
                  <a:round/>
                  <a:headEnd/>
                  <a:tailEnd/>
                </a:ln>
                <a:solidFill>
                  <a:schemeClr val="bg1"/>
                </a:solidFill>
                <a:latin typeface="Impact"/>
              </a:rPr>
              <a:t>------------------</a:t>
            </a:r>
          </a:p>
        </p:txBody>
      </p:sp>
      <p:grpSp>
        <p:nvGrpSpPr>
          <p:cNvPr id="43091" name="Group 83"/>
          <p:cNvGrpSpPr>
            <a:grpSpLocks/>
          </p:cNvGrpSpPr>
          <p:nvPr/>
        </p:nvGrpSpPr>
        <p:grpSpPr bwMode="auto">
          <a:xfrm>
            <a:off x="3657600" y="3886200"/>
            <a:ext cx="914400" cy="457200"/>
            <a:chOff x="2208" y="2304"/>
            <a:chExt cx="576" cy="288"/>
          </a:xfrm>
        </p:grpSpPr>
        <p:sp>
          <p:nvSpPr>
            <p:cNvPr id="43092" name="Rectangle 84"/>
            <p:cNvSpPr>
              <a:spLocks noChangeArrowheads="1"/>
            </p:cNvSpPr>
            <p:nvPr/>
          </p:nvSpPr>
          <p:spPr bwMode="auto">
            <a:xfrm>
              <a:off x="2244" y="2340"/>
              <a:ext cx="492" cy="216"/>
            </a:xfrm>
            <a:prstGeom prst="rect">
              <a:avLst/>
            </a:prstGeom>
            <a:solidFill>
              <a:srgbClr val="F8F8F8"/>
            </a:solidFill>
            <a:ln w="19050">
              <a:noFill/>
              <a:miter lim="800000"/>
              <a:headEnd/>
              <a:tailEnd/>
            </a:ln>
            <a:effectLst/>
          </p:spPr>
          <p:txBody>
            <a:bodyPr wrap="none" anchor="ctr"/>
            <a:lstStyle/>
            <a:p>
              <a:endParaRPr lang="en-US"/>
            </a:p>
          </p:txBody>
        </p:sp>
        <p:sp>
          <p:nvSpPr>
            <p:cNvPr id="43093" name="Text Box 85"/>
            <p:cNvSpPr txBox="1">
              <a:spLocks noChangeArrowheads="1"/>
            </p:cNvSpPr>
            <p:nvPr/>
          </p:nvSpPr>
          <p:spPr bwMode="auto">
            <a:xfrm>
              <a:off x="2208" y="2304"/>
              <a:ext cx="576" cy="288"/>
            </a:xfrm>
            <a:prstGeom prst="rect">
              <a:avLst/>
            </a:prstGeom>
            <a:noFill/>
            <a:ln w="19050">
              <a:noFill/>
              <a:miter lim="800000"/>
              <a:headEnd/>
              <a:tailEnd/>
            </a:ln>
            <a:effectLst>
              <a:outerShdw dist="35921" dir="2700000" algn="ctr" rotWithShape="0">
                <a:srgbClr val="CCFFFF"/>
              </a:outerShdw>
            </a:effectLst>
          </p:spPr>
          <p:txBody>
            <a:bodyPr>
              <a:spAutoFit/>
            </a:bodyPr>
            <a:lstStyle/>
            <a:p>
              <a:pPr algn="ctr" eaLnBrk="0" hangingPunct="0">
                <a:spcBef>
                  <a:spcPct val="50000"/>
                </a:spcBef>
              </a:pPr>
              <a:r>
                <a:rPr lang="en-US" sz="2400">
                  <a:solidFill>
                    <a:srgbClr val="333399"/>
                  </a:solidFill>
                  <a:latin typeface="Impact" pitchFamily="34" charset="0"/>
                </a:rPr>
                <a:t>2000</a:t>
              </a:r>
            </a:p>
          </p:txBody>
        </p:sp>
      </p:grpSp>
      <p:sp>
        <p:nvSpPr>
          <p:cNvPr id="43010"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grpSp>
        <p:nvGrpSpPr>
          <p:cNvPr id="43126" name="Group 118"/>
          <p:cNvGrpSpPr>
            <a:grpSpLocks/>
          </p:cNvGrpSpPr>
          <p:nvPr/>
        </p:nvGrpSpPr>
        <p:grpSpPr bwMode="auto">
          <a:xfrm>
            <a:off x="1143000" y="5761038"/>
            <a:ext cx="6781800" cy="944562"/>
            <a:chOff x="720" y="3629"/>
            <a:chExt cx="4272" cy="595"/>
          </a:xfrm>
        </p:grpSpPr>
        <p:sp>
          <p:nvSpPr>
            <p:cNvPr id="43012" name="Text Box 4"/>
            <p:cNvSpPr txBox="1">
              <a:spLocks noChangeArrowheads="1"/>
            </p:cNvSpPr>
            <p:nvPr/>
          </p:nvSpPr>
          <p:spPr bwMode="auto">
            <a:xfrm>
              <a:off x="916" y="3677"/>
              <a:ext cx="4076" cy="547"/>
            </a:xfrm>
            <a:prstGeom prst="rect">
              <a:avLst/>
            </a:prstGeom>
            <a:noFill/>
            <a:ln w="9525">
              <a:noFill/>
              <a:miter lim="800000"/>
              <a:headEnd/>
              <a:tailEnd/>
            </a:ln>
            <a:effectLst/>
          </p:spPr>
          <p:txBody>
            <a:bodyPr>
              <a:spAutoFit/>
            </a:bodyPr>
            <a:lstStyle/>
            <a:p>
              <a:pPr eaLnBrk="0" hangingPunct="0">
                <a:lnSpc>
                  <a:spcPct val="85000"/>
                </a:lnSpc>
              </a:pPr>
              <a:r>
                <a:rPr lang="en-US" sz="2000" b="1">
                  <a:solidFill>
                    <a:schemeClr val="bg1"/>
                  </a:solidFill>
                  <a:latin typeface="Arial Narrow" pitchFamily="34" charset="0"/>
                </a:rPr>
                <a:t>The two thousand years from </a:t>
              </a:r>
              <a:r>
                <a:rPr lang="en-US" sz="2000" b="1" u="sng">
                  <a:solidFill>
                    <a:schemeClr val="bg1"/>
                  </a:solidFill>
                  <a:latin typeface="Arial Narrow" pitchFamily="34" charset="0"/>
                </a:rPr>
                <a:t>Abraham</a:t>
              </a:r>
              <a:r>
                <a:rPr lang="en-US" sz="2000" b="1">
                  <a:solidFill>
                    <a:schemeClr val="bg1"/>
                  </a:solidFill>
                  <a:latin typeface="Arial Narrow" pitchFamily="34" charset="0"/>
                </a:rPr>
                <a:t> to </a:t>
              </a:r>
              <a:r>
                <a:rPr lang="en-US" sz="2000" b="1" u="sng">
                  <a:solidFill>
                    <a:schemeClr val="bg1"/>
                  </a:solidFill>
                  <a:latin typeface="Arial Narrow" pitchFamily="34" charset="0"/>
                </a:rPr>
                <a:t>Jesus</a:t>
              </a:r>
              <a:r>
                <a:rPr lang="en-US" sz="2000" b="1">
                  <a:solidFill>
                    <a:schemeClr val="bg1"/>
                  </a:solidFill>
                  <a:latin typeface="Arial Narrow" pitchFamily="34" charset="0"/>
                </a:rPr>
                <a:t> may be called the age of the providence of </a:t>
              </a:r>
              <a:r>
                <a:rPr lang="en-US" sz="2000" b="1" u="sng">
                  <a:solidFill>
                    <a:schemeClr val="bg1"/>
                  </a:solidFill>
                  <a:latin typeface="Arial Narrow" pitchFamily="34" charset="0"/>
                </a:rPr>
                <a:t>formation-stage resurrection</a:t>
              </a:r>
            </a:p>
            <a:p>
              <a:pPr eaLnBrk="0" hangingPunct="0">
                <a:lnSpc>
                  <a:spcPct val="85000"/>
                </a:lnSpc>
              </a:pPr>
              <a:r>
                <a:rPr lang="en-US" sz="2000" b="1">
                  <a:solidFill>
                    <a:schemeClr val="bg1"/>
                  </a:solidFill>
                  <a:latin typeface="Arial Narrow" pitchFamily="34" charset="0"/>
                </a:rPr>
                <a:t>(age of justification by works). </a:t>
              </a:r>
            </a:p>
          </p:txBody>
        </p:sp>
        <p:sp>
          <p:nvSpPr>
            <p:cNvPr id="43013" name="Text Box 5"/>
            <p:cNvSpPr txBox="1">
              <a:spLocks noChangeArrowheads="1"/>
            </p:cNvSpPr>
            <p:nvPr/>
          </p:nvSpPr>
          <p:spPr bwMode="auto">
            <a:xfrm>
              <a:off x="720" y="3629"/>
              <a:ext cx="183" cy="290"/>
            </a:xfrm>
            <a:prstGeom prst="rect">
              <a:avLst/>
            </a:prstGeom>
            <a:noFill/>
            <a:ln w="9525">
              <a:noFill/>
              <a:miter lim="800000"/>
              <a:headEnd/>
              <a:tailEnd/>
            </a:ln>
            <a:effectLst/>
          </p:spPr>
          <p:txBody>
            <a:bodyPr>
              <a:spAutoFit/>
            </a:bodyPr>
            <a:lstStyle/>
            <a:p>
              <a:pPr eaLnBrk="0" hangingPunct="0">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43112" name="WordArt 104"/>
          <p:cNvSpPr>
            <a:spLocks noChangeArrowheads="1" noChangeShapeType="1" noTextEdit="1"/>
          </p:cNvSpPr>
          <p:nvPr/>
        </p:nvSpPr>
        <p:spPr bwMode="auto">
          <a:xfrm>
            <a:off x="1281113" y="4868863"/>
            <a:ext cx="1157287" cy="236537"/>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Foundation</a:t>
            </a:r>
          </a:p>
        </p:txBody>
      </p:sp>
      <p:sp>
        <p:nvSpPr>
          <p:cNvPr id="43113" name="WordArt 105"/>
          <p:cNvSpPr>
            <a:spLocks noChangeArrowheads="1" noChangeShapeType="1" noTextEdit="1"/>
          </p:cNvSpPr>
          <p:nvPr/>
        </p:nvSpPr>
        <p:spPr bwMode="auto">
          <a:xfrm>
            <a:off x="1281113" y="5129213"/>
            <a:ext cx="400050" cy="238125"/>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3114" name="WordArt 106"/>
          <p:cNvSpPr>
            <a:spLocks noChangeArrowheads="1" noChangeShapeType="1" noTextEdit="1"/>
          </p:cNvSpPr>
          <p:nvPr/>
        </p:nvSpPr>
        <p:spPr bwMode="auto">
          <a:xfrm>
            <a:off x="1281113" y="5343525"/>
            <a:ext cx="1157287" cy="2603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sp>
        <p:nvSpPr>
          <p:cNvPr id="43115" name="Rectangle 107"/>
          <p:cNvSpPr>
            <a:spLocks noChangeArrowheads="1"/>
          </p:cNvSpPr>
          <p:nvPr/>
        </p:nvSpPr>
        <p:spPr bwMode="auto">
          <a:xfrm>
            <a:off x="3352800" y="4849813"/>
            <a:ext cx="1447800" cy="774700"/>
          </a:xfrm>
          <a:prstGeom prst="rect">
            <a:avLst/>
          </a:prstGeom>
          <a:gradFill rotWithShape="1">
            <a:gsLst>
              <a:gs pos="0">
                <a:srgbClr val="FFF8DB"/>
              </a:gs>
              <a:gs pos="100000">
                <a:srgbClr val="FFF3C1"/>
              </a:gs>
            </a:gsLst>
            <a:lin ang="5400000" scaled="1"/>
          </a:gradFill>
          <a:ln w="9525" algn="ctr">
            <a:noFill/>
            <a:miter lim="800000"/>
            <a:headEnd/>
            <a:tailEnd/>
          </a:ln>
          <a:effectLst/>
        </p:spPr>
        <p:txBody>
          <a:bodyPr wrap="none" anchor="ctr"/>
          <a:lstStyle/>
          <a:p>
            <a:endParaRPr lang="en-US"/>
          </a:p>
        </p:txBody>
      </p:sp>
      <p:grpSp>
        <p:nvGrpSpPr>
          <p:cNvPr id="43121" name="Group 113"/>
          <p:cNvGrpSpPr>
            <a:grpSpLocks/>
          </p:cNvGrpSpPr>
          <p:nvPr/>
        </p:nvGrpSpPr>
        <p:grpSpPr bwMode="auto">
          <a:xfrm>
            <a:off x="3432175" y="4876800"/>
            <a:ext cx="1289050" cy="746125"/>
            <a:chOff x="2210" y="720"/>
            <a:chExt cx="812" cy="470"/>
          </a:xfrm>
        </p:grpSpPr>
        <p:sp>
          <p:nvSpPr>
            <p:cNvPr id="43122" name="WordArt 114"/>
            <p:cNvSpPr>
              <a:spLocks noChangeArrowheads="1" noChangeShapeType="1" noTextEdit="1"/>
            </p:cNvSpPr>
            <p:nvPr/>
          </p:nvSpPr>
          <p:spPr bwMode="auto">
            <a:xfrm>
              <a:off x="2210" y="720"/>
              <a:ext cx="713" cy="147"/>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Formation-</a:t>
              </a:r>
            </a:p>
          </p:txBody>
        </p:sp>
        <p:sp>
          <p:nvSpPr>
            <p:cNvPr id="43123" name="WordArt 115"/>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stage</a:t>
              </a:r>
            </a:p>
          </p:txBody>
        </p:sp>
        <p:sp>
          <p:nvSpPr>
            <p:cNvPr id="43124" name="WordArt 116"/>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resurrection</a:t>
              </a:r>
            </a:p>
          </p:txBody>
        </p:sp>
      </p:grpSp>
      <p:grpSp>
        <p:nvGrpSpPr>
          <p:cNvPr id="93" name="Group 6"/>
          <p:cNvGrpSpPr>
            <a:grpSpLocks/>
          </p:cNvGrpSpPr>
          <p:nvPr/>
        </p:nvGrpSpPr>
        <p:grpSpPr bwMode="auto">
          <a:xfrm>
            <a:off x="533400" y="77788"/>
            <a:ext cx="8153400" cy="455612"/>
            <a:chOff x="48" y="49"/>
            <a:chExt cx="5136" cy="287"/>
          </a:xfrm>
        </p:grpSpPr>
        <p:sp>
          <p:nvSpPr>
            <p:cNvPr id="94"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95"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126"/>
                                        </p:tgtEl>
                                        <p:attrNameLst>
                                          <p:attrName>style.visibility</p:attrName>
                                        </p:attrNameLst>
                                      </p:cBhvr>
                                      <p:to>
                                        <p:strVal val="visible"/>
                                      </p:to>
                                    </p:set>
                                    <p:animEffect transition="in" filter="barn(outVertical)">
                                      <p:cBhvr>
                                        <p:cTn id="7" dur="500"/>
                                        <p:tgtEl>
                                          <p:spTgt spid="43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091"/>
                                        </p:tgtEl>
                                        <p:attrNameLst>
                                          <p:attrName>style.visibility</p:attrName>
                                        </p:attrNameLst>
                                      </p:cBhvr>
                                      <p:to>
                                        <p:strVal val="visible"/>
                                      </p:to>
                                    </p:set>
                                    <p:animEffect transition="in" filter="fade">
                                      <p:cBhvr>
                                        <p:cTn id="11" dur="2000"/>
                                        <p:tgtEl>
                                          <p:spTgt spid="4309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014"/>
                                        </p:tgtEl>
                                        <p:attrNameLst>
                                          <p:attrName>style.visibility</p:attrName>
                                        </p:attrNameLst>
                                      </p:cBhvr>
                                      <p:to>
                                        <p:strVal val="visible"/>
                                      </p:to>
                                    </p:set>
                                    <p:animEffect transition="in" filter="fade">
                                      <p:cBhvr>
                                        <p:cTn id="14" dur="1000"/>
                                        <p:tgtEl>
                                          <p:spTgt spid="430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decel="50000" autoRev="1" fill="remove" grpId="0" nodeType="clickEffect">
                                  <p:stCondLst>
                                    <p:cond delay="0"/>
                                  </p:stCondLst>
                                  <p:childTnLst>
                                    <p:animScale>
                                      <p:cBhvr>
                                        <p:cTn id="18" dur="500" fill="hold"/>
                                        <p:tgtEl>
                                          <p:spTgt spid="4306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500"/>
                                  </p:stCondLst>
                                  <p:childTnLst>
                                    <p:set>
                                      <p:cBhvr>
                                        <p:cTn id="22" dur="1" fill="hold">
                                          <p:stCondLst>
                                            <p:cond delay="0"/>
                                          </p:stCondLst>
                                        </p:cTn>
                                        <p:tgtEl>
                                          <p:spTgt spid="43068"/>
                                        </p:tgtEl>
                                        <p:attrNameLst>
                                          <p:attrName>style.visibility</p:attrName>
                                        </p:attrNameLst>
                                      </p:cBhvr>
                                      <p:to>
                                        <p:strVal val="visible"/>
                                      </p:to>
                                    </p:set>
                                    <p:anim calcmode="lin" valueType="num">
                                      <p:cBhvr>
                                        <p:cTn id="23" dur="1000" fill="hold"/>
                                        <p:tgtEl>
                                          <p:spTgt spid="43068"/>
                                        </p:tgtEl>
                                        <p:attrNameLst>
                                          <p:attrName>ppt_w</p:attrName>
                                        </p:attrNameLst>
                                      </p:cBhvr>
                                      <p:tavLst>
                                        <p:tav tm="0">
                                          <p:val>
                                            <p:fltVal val="0"/>
                                          </p:val>
                                        </p:tav>
                                        <p:tav tm="100000">
                                          <p:val>
                                            <p:strVal val="#ppt_w"/>
                                          </p:val>
                                        </p:tav>
                                      </p:tavLst>
                                    </p:anim>
                                    <p:anim calcmode="lin" valueType="num">
                                      <p:cBhvr>
                                        <p:cTn id="24" dur="1000" fill="hold"/>
                                        <p:tgtEl>
                                          <p:spTgt spid="43068"/>
                                        </p:tgtEl>
                                        <p:attrNameLst>
                                          <p:attrName>ppt_h</p:attrName>
                                        </p:attrNameLst>
                                      </p:cBhvr>
                                      <p:tavLst>
                                        <p:tav tm="0">
                                          <p:val>
                                            <p:strVal val="#ppt_h"/>
                                          </p:val>
                                        </p:tav>
                                        <p:tav tm="100000">
                                          <p:val>
                                            <p:strVal val="#ppt_h"/>
                                          </p:val>
                                        </p:tav>
                                      </p:tavLst>
                                    </p:anim>
                                  </p:childTnLst>
                                </p:cTn>
                              </p:par>
                              <p:par>
                                <p:cTn id="25" presetID="16" presetClass="entr" presetSubtype="37" repeatCount="3000" fill="hold" grpId="0" nodeType="withEffect">
                                  <p:stCondLst>
                                    <p:cond delay="0"/>
                                  </p:stCondLst>
                                  <p:childTnLst>
                                    <p:set>
                                      <p:cBhvr>
                                        <p:cTn id="26" dur="1" fill="hold">
                                          <p:stCondLst>
                                            <p:cond delay="0"/>
                                          </p:stCondLst>
                                        </p:cTn>
                                        <p:tgtEl>
                                          <p:spTgt spid="43090"/>
                                        </p:tgtEl>
                                        <p:attrNameLst>
                                          <p:attrName>style.visibility</p:attrName>
                                        </p:attrNameLst>
                                      </p:cBhvr>
                                      <p:to>
                                        <p:strVal val="visible"/>
                                      </p:to>
                                    </p:set>
                                    <p:animEffect transition="in" filter="barn(outVertical)">
                                      <p:cBhvr>
                                        <p:cTn id="27" dur="500"/>
                                        <p:tgtEl>
                                          <p:spTgt spid="4309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nodeType="clickEffect">
                                  <p:stCondLst>
                                    <p:cond delay="0"/>
                                  </p:stCondLst>
                                  <p:childTnLst>
                                    <p:set>
                                      <p:cBhvr>
                                        <p:cTn id="31" dur="1" fill="hold">
                                          <p:stCondLst>
                                            <p:cond delay="0"/>
                                          </p:stCondLst>
                                        </p:cTn>
                                        <p:tgtEl>
                                          <p:spTgt spid="43121"/>
                                        </p:tgtEl>
                                        <p:attrNameLst>
                                          <p:attrName>style.visibility</p:attrName>
                                        </p:attrNameLst>
                                      </p:cBhvr>
                                      <p:to>
                                        <p:strVal val="visible"/>
                                      </p:to>
                                    </p:set>
                                    <p:anim calcmode="lin" valueType="num">
                                      <p:cBhvr>
                                        <p:cTn id="32" dur="1000" fill="hold"/>
                                        <p:tgtEl>
                                          <p:spTgt spid="43121"/>
                                        </p:tgtEl>
                                        <p:attrNameLst>
                                          <p:attrName>ppt_w</p:attrName>
                                        </p:attrNameLst>
                                      </p:cBhvr>
                                      <p:tavLst>
                                        <p:tav tm="0">
                                          <p:val>
                                            <p:strVal val="2/3*#ppt_w"/>
                                          </p:val>
                                        </p:tav>
                                        <p:tav tm="100000">
                                          <p:val>
                                            <p:strVal val="#ppt_w"/>
                                          </p:val>
                                        </p:tav>
                                      </p:tavLst>
                                    </p:anim>
                                    <p:anim calcmode="lin" valueType="num">
                                      <p:cBhvr>
                                        <p:cTn id="33" dur="1000" fill="hold"/>
                                        <p:tgtEl>
                                          <p:spTgt spid="43121"/>
                                        </p:tgtEl>
                                        <p:attrNameLst>
                                          <p:attrName>ppt_h</p:attrName>
                                        </p:attrNameLst>
                                      </p:cBhvr>
                                      <p:tavLst>
                                        <p:tav tm="0">
                                          <p:val>
                                            <p:strVal val="2/3*#ppt_h"/>
                                          </p:val>
                                        </p:tav>
                                        <p:tav tm="100000">
                                          <p:val>
                                            <p:strVal val="#ppt_h"/>
                                          </p:val>
                                        </p:tav>
                                      </p:tavLst>
                                    </p:anim>
                                  </p:childTnLst>
                                </p:cTn>
                              </p:par>
                              <p:par>
                                <p:cTn id="34" presetID="23" presetClass="entr" presetSubtype="272" fill="hold" grpId="0" nodeType="withEffect">
                                  <p:stCondLst>
                                    <p:cond delay="0"/>
                                  </p:stCondLst>
                                  <p:childTnLst>
                                    <p:set>
                                      <p:cBhvr>
                                        <p:cTn id="35" dur="1" fill="hold">
                                          <p:stCondLst>
                                            <p:cond delay="0"/>
                                          </p:stCondLst>
                                        </p:cTn>
                                        <p:tgtEl>
                                          <p:spTgt spid="43115"/>
                                        </p:tgtEl>
                                        <p:attrNameLst>
                                          <p:attrName>style.visibility</p:attrName>
                                        </p:attrNameLst>
                                      </p:cBhvr>
                                      <p:to>
                                        <p:strVal val="visible"/>
                                      </p:to>
                                    </p:set>
                                    <p:anim calcmode="lin" valueType="num">
                                      <p:cBhvr>
                                        <p:cTn id="36" dur="1000" fill="hold"/>
                                        <p:tgtEl>
                                          <p:spTgt spid="43115"/>
                                        </p:tgtEl>
                                        <p:attrNameLst>
                                          <p:attrName>ppt_w</p:attrName>
                                        </p:attrNameLst>
                                      </p:cBhvr>
                                      <p:tavLst>
                                        <p:tav tm="0">
                                          <p:val>
                                            <p:strVal val="2/3*#ppt_w"/>
                                          </p:val>
                                        </p:tav>
                                        <p:tav tm="100000">
                                          <p:val>
                                            <p:strVal val="#ppt_w"/>
                                          </p:val>
                                        </p:tav>
                                      </p:tavLst>
                                    </p:anim>
                                    <p:anim calcmode="lin" valueType="num">
                                      <p:cBhvr>
                                        <p:cTn id="37" dur="1000" fill="hold"/>
                                        <p:tgtEl>
                                          <p:spTgt spid="43115"/>
                                        </p:tgtEl>
                                        <p:attrNameLst>
                                          <p:attrName>ppt_h</p:attrName>
                                        </p:attrNameLst>
                                      </p:cBhvr>
                                      <p:tavLst>
                                        <p:tav tm="0">
                                          <p:val>
                                            <p:strVal val="2/3*#ppt_h"/>
                                          </p:val>
                                        </p:tav>
                                        <p:tav tm="100000">
                                          <p:val>
                                            <p:strVal val="#ppt_h"/>
                                          </p:val>
                                        </p:tav>
                                      </p:tavLst>
                                    </p:anim>
                                  </p:childTnLst>
                                </p:cTn>
                              </p:par>
                              <p:par>
                                <p:cTn id="38" presetID="6" presetClass="emph" presetSubtype="0" decel="50000" autoRev="1" fill="remove" nodeType="withEffect">
                                  <p:stCondLst>
                                    <p:cond delay="0"/>
                                  </p:stCondLst>
                                  <p:childTnLst>
                                    <p:animScale>
                                      <p:cBhvr>
                                        <p:cTn id="39" dur="1000" fill="hold"/>
                                        <p:tgtEl>
                                          <p:spTgt spid="43121"/>
                                        </p:tgtEl>
                                      </p:cBhvr>
                                      <p:by x="120000" y="120000"/>
                                    </p:animScale>
                                  </p:childTnLst>
                                </p:cTn>
                              </p:par>
                              <p:par>
                                <p:cTn id="40" presetID="6" presetClass="emph" presetSubtype="0" decel="50000" autoRev="1" fill="remove" grpId="1" nodeType="withEffect">
                                  <p:stCondLst>
                                    <p:cond delay="0"/>
                                  </p:stCondLst>
                                  <p:childTnLst>
                                    <p:animScale>
                                      <p:cBhvr>
                                        <p:cTn id="41" dur="1000" fill="hold"/>
                                        <p:tgtEl>
                                          <p:spTgt spid="43115"/>
                                        </p:tgtEl>
                                      </p:cBhvr>
                                      <p:by x="120000" y="120000"/>
                                    </p:animScale>
                                  </p:childTnLst>
                                </p:cTn>
                              </p:par>
                              <p:par>
                                <p:cTn id="42" presetID="10" presetClass="exit" presetSubtype="0" fill="hold" grpId="1" nodeType="withEffect">
                                  <p:stCondLst>
                                    <p:cond delay="0"/>
                                  </p:stCondLst>
                                  <p:childTnLst>
                                    <p:animEffect transition="out" filter="fade">
                                      <p:cBhvr>
                                        <p:cTn id="43" dur="3000"/>
                                        <p:tgtEl>
                                          <p:spTgt spid="43061"/>
                                        </p:tgtEl>
                                      </p:cBhvr>
                                    </p:animEffect>
                                    <p:set>
                                      <p:cBhvr>
                                        <p:cTn id="44" dur="1" fill="hold">
                                          <p:stCondLst>
                                            <p:cond delay="2999"/>
                                          </p:stCondLst>
                                        </p:cTn>
                                        <p:tgtEl>
                                          <p:spTgt spid="4306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43104"/>
                                        </p:tgtEl>
                                        <p:attrNameLst>
                                          <p:attrName>style.visibility</p:attrName>
                                        </p:attrNameLst>
                                      </p:cBhvr>
                                      <p:to>
                                        <p:strVal val="visible"/>
                                      </p:to>
                                    </p:set>
                                    <p:animEffect transition="in" filter="fade">
                                      <p:cBhvr>
                                        <p:cTn id="47" dur="2000"/>
                                        <p:tgtEl>
                                          <p:spTgt spid="43104"/>
                                        </p:tgtEl>
                                      </p:cBhvr>
                                    </p:animEffect>
                                  </p:childTnLst>
                                </p:cTn>
                              </p:par>
                            </p:childTnLst>
                          </p:cTn>
                        </p:par>
                        <p:par>
                          <p:cTn id="48" fill="hold">
                            <p:stCondLst>
                              <p:cond delay="3000"/>
                            </p:stCondLst>
                            <p:childTnLst>
                              <p:par>
                                <p:cTn id="49" presetID="53" presetClass="exit" presetSubtype="0" fill="hold" grpId="2" nodeType="afterEffect">
                                  <p:stCondLst>
                                    <p:cond delay="0"/>
                                  </p:stCondLst>
                                  <p:childTnLst>
                                    <p:anim calcmode="lin" valueType="num">
                                      <p:cBhvr>
                                        <p:cTn id="50" dur="2000"/>
                                        <p:tgtEl>
                                          <p:spTgt spid="43115"/>
                                        </p:tgtEl>
                                        <p:attrNameLst>
                                          <p:attrName>ppt_w</p:attrName>
                                        </p:attrNameLst>
                                      </p:cBhvr>
                                      <p:tavLst>
                                        <p:tav tm="0">
                                          <p:val>
                                            <p:strVal val="ppt_w"/>
                                          </p:val>
                                        </p:tav>
                                        <p:tav tm="100000">
                                          <p:val>
                                            <p:fltVal val="0"/>
                                          </p:val>
                                        </p:tav>
                                      </p:tavLst>
                                    </p:anim>
                                    <p:anim calcmode="lin" valueType="num">
                                      <p:cBhvr>
                                        <p:cTn id="51" dur="2000"/>
                                        <p:tgtEl>
                                          <p:spTgt spid="43115"/>
                                        </p:tgtEl>
                                        <p:attrNameLst>
                                          <p:attrName>ppt_h</p:attrName>
                                        </p:attrNameLst>
                                      </p:cBhvr>
                                      <p:tavLst>
                                        <p:tav tm="0">
                                          <p:val>
                                            <p:strVal val="ppt_h"/>
                                          </p:val>
                                        </p:tav>
                                        <p:tav tm="100000">
                                          <p:val>
                                            <p:fltVal val="0"/>
                                          </p:val>
                                        </p:tav>
                                      </p:tavLst>
                                    </p:anim>
                                    <p:animEffect transition="out" filter="fade">
                                      <p:cBhvr>
                                        <p:cTn id="52" dur="2000"/>
                                        <p:tgtEl>
                                          <p:spTgt spid="43115"/>
                                        </p:tgtEl>
                                      </p:cBhvr>
                                    </p:animEffect>
                                    <p:set>
                                      <p:cBhvr>
                                        <p:cTn id="53" dur="1" fill="hold">
                                          <p:stCondLst>
                                            <p:cond delay="1999"/>
                                          </p:stCondLst>
                                        </p:cTn>
                                        <p:tgtEl>
                                          <p:spTgt spid="43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61" grpId="0" animBg="1"/>
      <p:bldP spid="43061" grpId="1" animBg="1"/>
      <p:bldP spid="43068" grpId="0" animBg="1"/>
      <p:bldP spid="43090" grpId="0" animBg="1"/>
      <p:bldP spid="43115" grpId="0" animBg="1"/>
      <p:bldP spid="43115" grpId="1" animBg="1"/>
      <p:bldP spid="4311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267" name="AutoShape 3"/>
          <p:cNvSpPr>
            <a:spLocks noChangeArrowheads="1"/>
          </p:cNvSpPr>
          <p:nvPr/>
        </p:nvSpPr>
        <p:spPr bwMode="auto">
          <a:xfrm>
            <a:off x="3200400" y="636588"/>
            <a:ext cx="5715000" cy="1676400"/>
          </a:xfrm>
          <a:prstGeom prst="roundRect">
            <a:avLst>
              <a:gd name="adj" fmla="val 16667"/>
            </a:avLst>
          </a:prstGeom>
          <a:gradFill rotWithShape="0">
            <a:gsLst>
              <a:gs pos="0">
                <a:schemeClr val="bg1"/>
              </a:gs>
              <a:gs pos="100000">
                <a:srgbClr val="FFFFCC"/>
              </a:gs>
            </a:gsLst>
            <a:lin ang="2700000" scaled="1"/>
          </a:gradFill>
          <a:ln w="28575">
            <a:solidFill>
              <a:schemeClr val="tx1"/>
            </a:solidFill>
            <a:round/>
            <a:headEnd/>
            <a:tailEnd/>
          </a:ln>
          <a:effectLst>
            <a:outerShdw dist="35921" dir="2700000" algn="ctr" rotWithShape="0">
              <a:srgbClr val="FFCC00"/>
            </a:outerShdw>
          </a:effectLst>
        </p:spPr>
        <p:txBody>
          <a:bodyPr wrap="none" anchor="ctr"/>
          <a:lstStyle/>
          <a:p>
            <a:pPr algn="ctr" eaLnBrk="0" hangingPunct="0">
              <a:lnSpc>
                <a:spcPct val="90000"/>
              </a:lnSpc>
            </a:pPr>
            <a:endParaRPr lang="en-US" sz="600">
              <a:solidFill>
                <a:srgbClr val="CC3300"/>
              </a:solidFill>
              <a:latin typeface="Impact" pitchFamily="34" charset="0"/>
            </a:endParaRPr>
          </a:p>
          <a:p>
            <a:pPr algn="ctr" eaLnBrk="0" hangingPunct="0">
              <a:lnSpc>
                <a:spcPct val="80000"/>
              </a:lnSpc>
            </a:pPr>
            <a:r>
              <a:rPr lang="en-US" sz="4000">
                <a:solidFill>
                  <a:srgbClr val="660033"/>
                </a:solidFill>
                <a:latin typeface="Impact" pitchFamily="34" charset="0"/>
              </a:rPr>
              <a:t>The saints will come back</a:t>
            </a:r>
          </a:p>
          <a:p>
            <a:pPr algn="ctr" eaLnBrk="0" hangingPunct="0">
              <a:lnSpc>
                <a:spcPct val="80000"/>
              </a:lnSpc>
            </a:pPr>
            <a:r>
              <a:rPr lang="en-US" sz="4000">
                <a:solidFill>
                  <a:srgbClr val="660033"/>
                </a:solidFill>
                <a:latin typeface="Impact" pitchFamily="34" charset="0"/>
              </a:rPr>
              <a:t>to life in the flesh</a:t>
            </a:r>
          </a:p>
          <a:p>
            <a:pPr algn="ctr" eaLnBrk="0" hangingPunct="0">
              <a:lnSpc>
                <a:spcPct val="80000"/>
              </a:lnSpc>
            </a:pPr>
            <a:endParaRPr lang="en-US" sz="4000">
              <a:solidFill>
                <a:srgbClr val="660033"/>
              </a:solidFill>
              <a:latin typeface="Impact" pitchFamily="34" charset="0"/>
            </a:endParaRPr>
          </a:p>
        </p:txBody>
      </p:sp>
      <p:pic>
        <p:nvPicPr>
          <p:cNvPr id="11268" name="Picture 4" descr="faith002"/>
          <p:cNvPicPr>
            <a:picLocks noChangeAspect="1" noChangeArrowheads="1"/>
          </p:cNvPicPr>
          <p:nvPr/>
        </p:nvPicPr>
        <p:blipFill>
          <a:blip r:embed="rId3" cstate="print"/>
          <a:srcRect/>
          <a:stretch>
            <a:fillRect/>
          </a:stretch>
        </p:blipFill>
        <p:spPr bwMode="auto">
          <a:xfrm>
            <a:off x="304800" y="609600"/>
            <a:ext cx="2667000" cy="1627188"/>
          </a:xfrm>
          <a:prstGeom prst="rect">
            <a:avLst/>
          </a:prstGeom>
          <a:noFill/>
        </p:spPr>
      </p:pic>
      <p:grpSp>
        <p:nvGrpSpPr>
          <p:cNvPr id="11269" name="Group 5"/>
          <p:cNvGrpSpPr>
            <a:grpSpLocks/>
          </p:cNvGrpSpPr>
          <p:nvPr/>
        </p:nvGrpSpPr>
        <p:grpSpPr bwMode="auto">
          <a:xfrm>
            <a:off x="457200" y="5229225"/>
            <a:ext cx="8382000" cy="1257300"/>
            <a:chOff x="96" y="3288"/>
            <a:chExt cx="5280" cy="792"/>
          </a:xfrm>
        </p:grpSpPr>
        <p:sp>
          <p:nvSpPr>
            <p:cNvPr id="11270" name="Text Box 6"/>
            <p:cNvSpPr txBox="1">
              <a:spLocks noChangeArrowheads="1"/>
            </p:cNvSpPr>
            <p:nvPr/>
          </p:nvSpPr>
          <p:spPr bwMode="auto">
            <a:xfrm>
              <a:off x="326" y="3319"/>
              <a:ext cx="5050" cy="761"/>
            </a:xfrm>
            <a:prstGeom prst="rect">
              <a:avLst/>
            </a:prstGeom>
            <a:noFill/>
            <a:ln w="9525">
              <a:noFill/>
              <a:miter lim="800000"/>
              <a:headEnd/>
              <a:tailEnd/>
            </a:ln>
            <a:effectLst/>
          </p:spPr>
          <p:txBody>
            <a:bodyPr>
              <a:spAutoFit/>
            </a:bodyPr>
            <a:lstStyle/>
            <a:p>
              <a:pPr eaLnBrk="0" hangingPunct="0">
                <a:lnSpc>
                  <a:spcPct val="85000"/>
                </a:lnSpc>
              </a:pPr>
              <a:r>
                <a:rPr lang="en-US" sz="2800" b="1">
                  <a:solidFill>
                    <a:schemeClr val="bg1"/>
                  </a:solidFill>
                  <a:latin typeface="Arial Narrow" pitchFamily="34" charset="0"/>
                </a:rPr>
                <a:t>If we are to believe literally the prophecies of </a:t>
              </a:r>
              <a:r>
                <a:rPr lang="en-US" sz="2800" b="1" u="sng">
                  <a:solidFill>
                    <a:schemeClr val="bg1"/>
                  </a:solidFill>
                  <a:latin typeface="Arial Narrow" pitchFamily="34" charset="0"/>
                </a:rPr>
                <a:t>Scripture</a:t>
              </a:r>
              <a:r>
                <a:rPr lang="en-US" sz="2800" b="1">
                  <a:solidFill>
                    <a:schemeClr val="bg1"/>
                  </a:solidFill>
                  <a:latin typeface="Arial Narrow" pitchFamily="34" charset="0"/>
                </a:rPr>
                <a:t>, we should expect that when Jesus comes again, the deceased </a:t>
              </a:r>
              <a:r>
                <a:rPr lang="en-US" sz="2800" b="1" u="sng">
                  <a:solidFill>
                    <a:schemeClr val="bg1"/>
                  </a:solidFill>
                  <a:latin typeface="Arial Narrow" pitchFamily="34" charset="0"/>
                </a:rPr>
                <a:t>saints</a:t>
              </a:r>
              <a:r>
                <a:rPr lang="en-US" sz="2800" b="1">
                  <a:solidFill>
                    <a:schemeClr val="bg1"/>
                  </a:solidFill>
                  <a:latin typeface="Arial Narrow" pitchFamily="34" charset="0"/>
                </a:rPr>
                <a:t> will come back to life in the flesh</a:t>
              </a:r>
              <a:r>
                <a:rPr lang="en-US" sz="3000" b="1">
                  <a:solidFill>
                    <a:schemeClr val="bg1"/>
                  </a:solidFill>
                  <a:latin typeface="Arial Narrow" pitchFamily="34" charset="0"/>
                </a:rPr>
                <a:t>.</a:t>
              </a:r>
              <a:r>
                <a:rPr lang="en-US" sz="2800">
                  <a:solidFill>
                    <a:schemeClr val="bg1"/>
                  </a:solidFill>
                  <a:latin typeface="Arial Narrow" pitchFamily="34" charset="0"/>
                </a:rPr>
                <a:t> </a:t>
              </a:r>
            </a:p>
          </p:txBody>
        </p:sp>
        <p:sp>
          <p:nvSpPr>
            <p:cNvPr id="11271" name="Text Box 7"/>
            <p:cNvSpPr txBox="1">
              <a:spLocks noChangeArrowheads="1"/>
            </p:cNvSpPr>
            <p:nvPr/>
          </p:nvSpPr>
          <p:spPr bwMode="auto">
            <a:xfrm>
              <a:off x="96" y="3288"/>
              <a:ext cx="22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1272" name="Text Box 8"/>
          <p:cNvSpPr txBox="1">
            <a:spLocks noChangeArrowheads="1"/>
          </p:cNvSpPr>
          <p:nvPr/>
        </p:nvSpPr>
        <p:spPr bwMode="auto">
          <a:xfrm>
            <a:off x="3581400" y="1703388"/>
            <a:ext cx="2743200" cy="579437"/>
          </a:xfrm>
          <a:prstGeom prst="rect">
            <a:avLst/>
          </a:prstGeom>
          <a:noFill/>
          <a:ln w="9525">
            <a:noFill/>
            <a:miter lim="800000"/>
            <a:headEnd/>
            <a:tailEnd/>
          </a:ln>
          <a:effectLst/>
        </p:spPr>
        <p:txBody>
          <a:bodyPr>
            <a:spAutoFit/>
          </a:bodyPr>
          <a:lstStyle/>
          <a:p>
            <a:pPr eaLnBrk="0" hangingPunct="0"/>
            <a:r>
              <a:rPr lang="en-US" sz="3200" dirty="0">
                <a:solidFill>
                  <a:srgbClr val="800000"/>
                </a:solidFill>
                <a:effectLst>
                  <a:outerShdw dist="12700" dir="2700000" algn="tl">
                    <a:srgbClr val="000000"/>
                  </a:outerShdw>
                </a:effectLst>
                <a:latin typeface="Fette Engschrift" pitchFamily="2" charset="0"/>
              </a:rPr>
              <a:t>(</a:t>
            </a:r>
            <a:r>
              <a:rPr lang="en-US" sz="3200" b="1" dirty="0">
                <a:solidFill>
                  <a:srgbClr val="800000"/>
                </a:solidFill>
                <a:effectLst>
                  <a:outerShdw dist="12700" dir="2700000" algn="tl">
                    <a:srgbClr val="000000"/>
                  </a:outerShdw>
                </a:effectLst>
                <a:latin typeface="Times New Roman" pitchFamily="18" charset="0"/>
              </a:rPr>
              <a:t>1 Thess. 4:16,</a:t>
            </a:r>
          </a:p>
        </p:txBody>
      </p:sp>
      <p:sp>
        <p:nvSpPr>
          <p:cNvPr id="11273" name="Text Box 9"/>
          <p:cNvSpPr txBox="1">
            <a:spLocks noChangeArrowheads="1"/>
          </p:cNvSpPr>
          <p:nvPr/>
        </p:nvSpPr>
        <p:spPr bwMode="auto">
          <a:xfrm>
            <a:off x="6248400" y="1703388"/>
            <a:ext cx="2362200" cy="579437"/>
          </a:xfrm>
          <a:prstGeom prst="rect">
            <a:avLst/>
          </a:prstGeom>
          <a:noFill/>
          <a:ln w="9525">
            <a:noFill/>
            <a:miter lim="800000"/>
            <a:headEnd/>
            <a:tailEnd/>
          </a:ln>
          <a:effectLst/>
        </p:spPr>
        <p:txBody>
          <a:bodyPr>
            <a:spAutoFit/>
          </a:bodyPr>
          <a:lstStyle/>
          <a:p>
            <a:pPr eaLnBrk="0" hangingPunct="0"/>
            <a:r>
              <a:rPr lang="en-US" sz="3200" b="1">
                <a:solidFill>
                  <a:srgbClr val="800000"/>
                </a:solidFill>
                <a:effectLst>
                  <a:outerShdw dist="12700" dir="2700000" algn="tl">
                    <a:srgbClr val="000000"/>
                  </a:outerShdw>
                </a:effectLst>
                <a:latin typeface="Times New Roman" pitchFamily="18" charset="0"/>
              </a:rPr>
              <a:t>Matt. 27:52</a:t>
            </a:r>
            <a:r>
              <a:rPr lang="en-US" sz="3200">
                <a:solidFill>
                  <a:srgbClr val="800000"/>
                </a:solidFill>
                <a:effectLst>
                  <a:outerShdw dist="12700" dir="2700000" algn="tl">
                    <a:srgbClr val="000000"/>
                  </a:outerShdw>
                </a:effectLst>
                <a:latin typeface="Fette Engschrift" pitchFamily="2" charset="0"/>
              </a:rPr>
              <a:t>)</a:t>
            </a:r>
          </a:p>
        </p:txBody>
      </p:sp>
      <p:grpSp>
        <p:nvGrpSpPr>
          <p:cNvPr id="11274" name="Group 10"/>
          <p:cNvGrpSpPr>
            <a:grpSpLocks/>
          </p:cNvGrpSpPr>
          <p:nvPr/>
        </p:nvGrpSpPr>
        <p:grpSpPr bwMode="auto">
          <a:xfrm>
            <a:off x="704850" y="2133600"/>
            <a:ext cx="7734300" cy="2971800"/>
            <a:chOff x="444" y="1344"/>
            <a:chExt cx="4872" cy="1872"/>
          </a:xfrm>
        </p:grpSpPr>
        <p:sp>
          <p:nvSpPr>
            <p:cNvPr id="11275" name="AutoShape 11"/>
            <p:cNvSpPr>
              <a:spLocks noChangeArrowheads="1"/>
            </p:cNvSpPr>
            <p:nvPr/>
          </p:nvSpPr>
          <p:spPr bwMode="auto">
            <a:xfrm>
              <a:off x="444" y="1344"/>
              <a:ext cx="4872" cy="1872"/>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11276" name="Text Box 12"/>
            <p:cNvSpPr txBox="1">
              <a:spLocks noChangeArrowheads="1"/>
            </p:cNvSpPr>
            <p:nvPr/>
          </p:nvSpPr>
          <p:spPr bwMode="auto">
            <a:xfrm>
              <a:off x="960" y="1824"/>
              <a:ext cx="4080" cy="680"/>
            </a:xfrm>
            <a:prstGeom prst="rect">
              <a:avLst/>
            </a:prstGeom>
            <a:noFill/>
            <a:ln w="9525">
              <a:noFill/>
              <a:miter lim="800000"/>
              <a:headEnd/>
              <a:tailEnd/>
            </a:ln>
            <a:effectLst/>
          </p:spPr>
          <p:txBody>
            <a:bodyPr>
              <a:spAutoFit/>
            </a:bodyPr>
            <a:lstStyle/>
            <a:p>
              <a:pPr eaLnBrk="0" hangingPunct="0">
                <a:lnSpc>
                  <a:spcPct val="90000"/>
                </a:lnSpc>
              </a:pPr>
              <a:r>
                <a:rPr lang="en-US" sz="3600" dirty="0">
                  <a:solidFill>
                    <a:srgbClr val="660033"/>
                  </a:solidFill>
                  <a:latin typeface="Arial Black" pitchFamily="34" charset="0"/>
                </a:rPr>
                <a:t>“…And the dead in Christ will rise first;</a:t>
              </a:r>
              <a:endParaRPr lang="en-US" sz="3600" b="1" dirty="0">
                <a:solidFill>
                  <a:srgbClr val="660033"/>
                </a:solidFill>
                <a:latin typeface="Times New Roman" pitchFamily="18" charset="0"/>
              </a:endParaRPr>
            </a:p>
          </p:txBody>
        </p:sp>
        <p:sp>
          <p:nvSpPr>
            <p:cNvPr id="11277" name="Text Box 13"/>
            <p:cNvSpPr txBox="1">
              <a:spLocks noChangeArrowheads="1"/>
            </p:cNvSpPr>
            <p:nvPr/>
          </p:nvSpPr>
          <p:spPr bwMode="auto">
            <a:xfrm>
              <a:off x="3252" y="2428"/>
              <a:ext cx="1788" cy="404"/>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dist="12700" dir="2700000" algn="tl">
                      <a:srgbClr val="000000"/>
                    </a:outerShdw>
                  </a:effectLst>
                  <a:latin typeface="Times New Roman" pitchFamily="18" charset="0"/>
                </a:rPr>
                <a:t>1 Thess. 4:16</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arn(outVertic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1000" fill="hold"/>
                                        <p:tgtEl>
                                          <p:spTgt spid="11268"/>
                                        </p:tgtEl>
                                        <p:attrNameLst>
                                          <p:attrName>ppt_w</p:attrName>
                                        </p:attrNameLst>
                                      </p:cBhvr>
                                      <p:tavLst>
                                        <p:tav tm="0">
                                          <p:val>
                                            <p:fltVal val="0"/>
                                          </p:val>
                                        </p:tav>
                                        <p:tav tm="100000">
                                          <p:val>
                                            <p:strVal val="#ppt_w"/>
                                          </p:val>
                                        </p:tav>
                                      </p:tavLst>
                                    </p:anim>
                                    <p:anim calcmode="lin" valueType="num">
                                      <p:cBhvr>
                                        <p:cTn id="13" dur="10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box(out)">
                                      <p:cBhvr>
                                        <p:cTn id="18" dur="1000"/>
                                        <p:tgtEl>
                                          <p:spTgt spid="1126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1272"/>
                                        </p:tgtEl>
                                        <p:attrNameLst>
                                          <p:attrName>style.visibility</p:attrName>
                                        </p:attrNameLst>
                                      </p:cBhvr>
                                      <p:to>
                                        <p:strVal val="visible"/>
                                      </p:to>
                                    </p:set>
                                    <p:animEffect transition="in" filter="fade">
                                      <p:cBhvr>
                                        <p:cTn id="21" dur="2000"/>
                                        <p:tgtEl>
                                          <p:spTgt spid="1127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1273"/>
                                        </p:tgtEl>
                                        <p:attrNameLst>
                                          <p:attrName>style.visibility</p:attrName>
                                        </p:attrNameLst>
                                      </p:cBhvr>
                                      <p:to>
                                        <p:strVal val="visible"/>
                                      </p:to>
                                    </p:set>
                                    <p:animEffect transition="in" filter="fade">
                                      <p:cBhvr>
                                        <p:cTn id="24" dur="2000"/>
                                        <p:tgtEl>
                                          <p:spTgt spid="1127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1274"/>
                                        </p:tgtEl>
                                        <p:attrNameLst>
                                          <p:attrName>style.visibility</p:attrName>
                                        </p:attrNameLst>
                                      </p:cBhvr>
                                      <p:to>
                                        <p:strVal val="visible"/>
                                      </p:to>
                                    </p:set>
                                    <p:animEffect transition="in" filter="barn(outVertical)">
                                      <p:cBhvr>
                                        <p:cTn id="29"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autoUpdateAnimBg="0"/>
      <p:bldP spid="11272" grpId="0" autoUpdateAnimBg="0"/>
      <p:bldP spid="1127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44135" name="Group 103"/>
          <p:cNvGrpSpPr>
            <a:grpSpLocks/>
          </p:cNvGrpSpPr>
          <p:nvPr/>
        </p:nvGrpSpPr>
        <p:grpSpPr bwMode="auto">
          <a:xfrm>
            <a:off x="2514600" y="4419600"/>
            <a:ext cx="838200" cy="609600"/>
            <a:chOff x="1584" y="2880"/>
            <a:chExt cx="528" cy="384"/>
          </a:xfrm>
        </p:grpSpPr>
        <p:sp>
          <p:nvSpPr>
            <p:cNvPr id="44136" name="Rectangle 104"/>
            <p:cNvSpPr>
              <a:spLocks noChangeArrowheads="1"/>
            </p:cNvSpPr>
            <p:nvPr/>
          </p:nvSpPr>
          <p:spPr bwMode="auto">
            <a:xfrm>
              <a:off x="1584" y="2880"/>
              <a:ext cx="528" cy="384"/>
            </a:xfrm>
            <a:prstGeom prst="rect">
              <a:avLst/>
            </a:prstGeom>
            <a:gradFill rotWithShape="0">
              <a:gsLst>
                <a:gs pos="0">
                  <a:srgbClr val="DDDDDD"/>
                </a:gs>
                <a:gs pos="50000">
                  <a:srgbClr val="F8F8F8"/>
                </a:gs>
                <a:gs pos="100000">
                  <a:srgbClr val="DDDDDD"/>
                </a:gs>
              </a:gsLst>
              <a:lin ang="54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000099"/>
              </a:extrusionClr>
            </a:sp3d>
          </p:spPr>
          <p:txBody>
            <a:bodyPr wrap="none" anchor="ctr">
              <a:flatTx/>
            </a:bodyPr>
            <a:lstStyle/>
            <a:p>
              <a:endParaRPr lang="en-US"/>
            </a:p>
          </p:txBody>
        </p:sp>
        <p:sp>
          <p:nvSpPr>
            <p:cNvPr id="44137" name="WordArt 105"/>
            <p:cNvSpPr>
              <a:spLocks noChangeArrowheads="1" noChangeShapeType="1" noTextEdit="1"/>
            </p:cNvSpPr>
            <p:nvPr/>
          </p:nvSpPr>
          <p:spPr bwMode="auto">
            <a:xfrm>
              <a:off x="1594" y="2950"/>
              <a:ext cx="508" cy="22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grpSp>
        <p:nvGrpSpPr>
          <p:cNvPr id="44138" name="Group 106"/>
          <p:cNvGrpSpPr>
            <a:grpSpLocks/>
          </p:cNvGrpSpPr>
          <p:nvPr/>
        </p:nvGrpSpPr>
        <p:grpSpPr bwMode="auto">
          <a:xfrm>
            <a:off x="3432175" y="4876800"/>
            <a:ext cx="1289050" cy="746125"/>
            <a:chOff x="2210" y="720"/>
            <a:chExt cx="812" cy="470"/>
          </a:xfrm>
        </p:grpSpPr>
        <p:sp>
          <p:nvSpPr>
            <p:cNvPr id="44139" name="WordArt 107"/>
            <p:cNvSpPr>
              <a:spLocks noChangeArrowheads="1" noChangeShapeType="1" noTextEdit="1"/>
            </p:cNvSpPr>
            <p:nvPr/>
          </p:nvSpPr>
          <p:spPr bwMode="auto">
            <a:xfrm>
              <a:off x="2210" y="720"/>
              <a:ext cx="713" cy="147"/>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Formation-</a:t>
              </a:r>
            </a:p>
          </p:txBody>
        </p:sp>
        <p:sp>
          <p:nvSpPr>
            <p:cNvPr id="44140" name="WordArt 108"/>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stage</a:t>
              </a:r>
            </a:p>
          </p:txBody>
        </p:sp>
        <p:sp>
          <p:nvSpPr>
            <p:cNvPr id="44141" name="WordArt 109"/>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resurrection</a:t>
              </a:r>
            </a:p>
          </p:txBody>
        </p:sp>
      </p:grpSp>
      <p:sp>
        <p:nvSpPr>
          <p:cNvPr id="44034"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sp>
        <p:nvSpPr>
          <p:cNvPr id="44035" name="Text Box 3"/>
          <p:cNvSpPr txBox="1">
            <a:spLocks noChangeArrowheads="1"/>
          </p:cNvSpPr>
          <p:nvPr/>
        </p:nvSpPr>
        <p:spPr bwMode="auto">
          <a:xfrm>
            <a:off x="1752600" y="5943600"/>
            <a:ext cx="5562600" cy="609600"/>
          </a:xfrm>
          <a:prstGeom prst="rect">
            <a:avLst/>
          </a:prstGeom>
          <a:noFill/>
          <a:ln w="9525">
            <a:noFill/>
            <a:miter lim="800000"/>
            <a:headEnd/>
            <a:tailEnd/>
          </a:ln>
          <a:effectLst/>
        </p:spPr>
        <p:txBody>
          <a:bodyPr>
            <a:spAutoFit/>
          </a:bodyPr>
          <a:lstStyle/>
          <a:p>
            <a:pPr eaLnBrk="0" hangingPunct="0">
              <a:lnSpc>
                <a:spcPct val="85000"/>
              </a:lnSpc>
            </a:pPr>
            <a:r>
              <a:rPr lang="en-US" sz="2000" b="1" dirty="0">
                <a:solidFill>
                  <a:schemeClr val="bg1"/>
                </a:solidFill>
                <a:latin typeface="Arial Narrow" pitchFamily="34" charset="0"/>
              </a:rPr>
              <a:t>Upon their death, the believers of </a:t>
            </a:r>
            <a:r>
              <a:rPr lang="en-US" sz="2000" b="1" dirty="0">
                <a:solidFill>
                  <a:srgbClr val="FFFF00"/>
                </a:solidFill>
                <a:latin typeface="Arial Narrow" pitchFamily="34" charset="0"/>
              </a:rPr>
              <a:t>this era </a:t>
            </a:r>
            <a:r>
              <a:rPr lang="en-US" sz="2000" b="1" dirty="0">
                <a:solidFill>
                  <a:schemeClr val="bg1"/>
                </a:solidFill>
                <a:latin typeface="Arial Narrow" pitchFamily="34" charset="0"/>
              </a:rPr>
              <a:t>entered and abided in the </a:t>
            </a:r>
            <a:r>
              <a:rPr lang="en-US" sz="2000" b="1" u="sng" dirty="0">
                <a:solidFill>
                  <a:schemeClr val="bg1"/>
                </a:solidFill>
                <a:latin typeface="Arial Narrow" pitchFamily="34" charset="0"/>
              </a:rPr>
              <a:t>form-spirit level</a:t>
            </a:r>
            <a:r>
              <a:rPr lang="en-US" sz="2000" b="1" dirty="0">
                <a:solidFill>
                  <a:schemeClr val="bg1"/>
                </a:solidFill>
                <a:latin typeface="Arial Narrow" pitchFamily="34" charset="0"/>
              </a:rPr>
              <a:t> of the spirit world.</a:t>
            </a:r>
          </a:p>
        </p:txBody>
      </p:sp>
      <p:sp>
        <p:nvSpPr>
          <p:cNvPr id="44036" name="Rectangle 4"/>
          <p:cNvSpPr>
            <a:spLocks noChangeArrowheads="1"/>
          </p:cNvSpPr>
          <p:nvPr/>
        </p:nvSpPr>
        <p:spPr bwMode="auto">
          <a:xfrm>
            <a:off x="2971800" y="3810000"/>
            <a:ext cx="2209800" cy="685800"/>
          </a:xfrm>
          <a:prstGeom prst="rect">
            <a:avLst/>
          </a:prstGeom>
          <a:gradFill rotWithShape="0">
            <a:gsLst>
              <a:gs pos="0">
                <a:srgbClr val="C0C0C0"/>
              </a:gs>
              <a:gs pos="100000">
                <a:srgbClr val="EAEAEA"/>
              </a:gs>
            </a:gsLst>
            <a:lin ang="18900000" scaled="1"/>
          </a:gradFill>
          <a:ln w="19050">
            <a:noFill/>
            <a:miter lim="800000"/>
            <a:headEnd/>
            <a:tailEnd/>
          </a:ln>
          <a:effectLst/>
        </p:spPr>
        <p:txBody>
          <a:bodyPr wrap="none" anchor="ctr"/>
          <a:lstStyle/>
          <a:p>
            <a:endParaRPr lang="en-US"/>
          </a:p>
        </p:txBody>
      </p:sp>
      <p:grpSp>
        <p:nvGrpSpPr>
          <p:cNvPr id="44041" name="Group 9"/>
          <p:cNvGrpSpPr>
            <a:grpSpLocks/>
          </p:cNvGrpSpPr>
          <p:nvPr/>
        </p:nvGrpSpPr>
        <p:grpSpPr bwMode="auto">
          <a:xfrm>
            <a:off x="1676400" y="3927475"/>
            <a:ext cx="914400" cy="457200"/>
            <a:chOff x="1008" y="2304"/>
            <a:chExt cx="576" cy="288"/>
          </a:xfrm>
        </p:grpSpPr>
        <p:sp>
          <p:nvSpPr>
            <p:cNvPr id="44042" name="Rectangle 10"/>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4043" name="Text Box 11"/>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4045" name="WordArt 13"/>
          <p:cNvSpPr>
            <a:spLocks noChangeArrowheads="1" noChangeShapeType="1" noTextEdit="1"/>
          </p:cNvSpPr>
          <p:nvPr/>
        </p:nvSpPr>
        <p:spPr bwMode="auto">
          <a:xfrm>
            <a:off x="4876800" y="4419600"/>
            <a:ext cx="1143000" cy="1143000"/>
          </a:xfrm>
          <a:prstGeom prst="rect">
            <a:avLst/>
          </a:prstGeom>
        </p:spPr>
        <p:txBody>
          <a:bodyPr wrap="none" fromWordArt="1">
            <a:prstTxWarp prst="textCascadeUp">
              <a:avLst>
                <a:gd name="adj" fmla="val 44444"/>
              </a:avLst>
            </a:prstTxWarp>
          </a:bodyPr>
          <a:lstStyle/>
          <a:p>
            <a:pPr algn="ctr"/>
            <a:r>
              <a:rPr lang="en-US" sz="3600" kern="10">
                <a:ln w="9525">
                  <a:noFill/>
                  <a:round/>
                  <a:headEnd/>
                  <a:tailEnd/>
                </a:ln>
                <a:solidFill>
                  <a:srgbClr val="0000FF"/>
                </a:solidFill>
                <a:latin typeface="Arial Black"/>
              </a:rPr>
              <a:t>Jesus</a:t>
            </a:r>
          </a:p>
        </p:txBody>
      </p:sp>
      <p:sp>
        <p:nvSpPr>
          <p:cNvPr id="44046" name="Oval 14"/>
          <p:cNvSpPr>
            <a:spLocks noChangeArrowheads="1"/>
          </p:cNvSpPr>
          <p:nvPr/>
        </p:nvSpPr>
        <p:spPr bwMode="auto">
          <a:xfrm>
            <a:off x="2686050" y="38100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pPr algn="ctr" eaLnBrk="0" hangingPunct="0"/>
            <a:endParaRPr lang="en-US" sz="2600">
              <a:solidFill>
                <a:srgbClr val="000099"/>
              </a:solidFill>
              <a:latin typeface="Impact" pitchFamily="34" charset="0"/>
            </a:endParaRPr>
          </a:p>
        </p:txBody>
      </p:sp>
      <p:sp>
        <p:nvSpPr>
          <p:cNvPr id="44047" name="Oval 15"/>
          <p:cNvSpPr>
            <a:spLocks noChangeArrowheads="1"/>
          </p:cNvSpPr>
          <p:nvPr/>
        </p:nvSpPr>
        <p:spPr bwMode="auto">
          <a:xfrm>
            <a:off x="1905000" y="1143000"/>
            <a:ext cx="2057400" cy="1371600"/>
          </a:xfrm>
          <a:prstGeom prst="ellipse">
            <a:avLst/>
          </a:prstGeom>
          <a:gradFill rotWithShape="0">
            <a:gsLst>
              <a:gs pos="0">
                <a:srgbClr val="C0C0C0"/>
              </a:gs>
              <a:gs pos="50000">
                <a:srgbClr val="EAEAEA"/>
              </a:gs>
              <a:gs pos="100000">
                <a:srgbClr val="C0C0C0"/>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C0C0C0"/>
            </a:extrusionClr>
          </a:sp3d>
        </p:spPr>
        <p:txBody>
          <a:bodyPr wrap="none" anchor="ctr">
            <a:flatTx/>
          </a:bodyPr>
          <a:lstStyle/>
          <a:p>
            <a:pPr algn="ctr" eaLnBrk="0" hangingPunct="0">
              <a:lnSpc>
                <a:spcPct val="65000"/>
              </a:lnSpc>
            </a:pPr>
            <a:endParaRPr lang="en-US" sz="3600" b="1">
              <a:solidFill>
                <a:srgbClr val="333399"/>
              </a:solidFill>
              <a:effectLst>
                <a:outerShdw blurRad="38100" dist="38100" dir="2700000" algn="tl">
                  <a:srgbClr val="000000"/>
                </a:outerShdw>
              </a:effectLst>
              <a:latin typeface="Fette Engschrift" pitchFamily="2" charset="0"/>
            </a:endParaRPr>
          </a:p>
        </p:txBody>
      </p:sp>
      <p:sp>
        <p:nvSpPr>
          <p:cNvPr id="44048" name="Text Box 16"/>
          <p:cNvSpPr txBox="1">
            <a:spLocks noChangeArrowheads="1"/>
          </p:cNvSpPr>
          <p:nvPr/>
        </p:nvSpPr>
        <p:spPr bwMode="auto">
          <a:xfrm>
            <a:off x="2019300" y="1373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Form-spirit</a:t>
            </a:r>
          </a:p>
        </p:txBody>
      </p:sp>
      <p:sp>
        <p:nvSpPr>
          <p:cNvPr id="44049" name="Text Box 17"/>
          <p:cNvSpPr txBox="1">
            <a:spLocks noChangeArrowheads="1"/>
          </p:cNvSpPr>
          <p:nvPr/>
        </p:nvSpPr>
        <p:spPr bwMode="auto">
          <a:xfrm>
            <a:off x="2019300" y="1754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spirit world</a:t>
            </a:r>
          </a:p>
        </p:txBody>
      </p:sp>
      <p:grpSp>
        <p:nvGrpSpPr>
          <p:cNvPr id="44050" name="Group 18"/>
          <p:cNvGrpSpPr>
            <a:grpSpLocks/>
          </p:cNvGrpSpPr>
          <p:nvPr/>
        </p:nvGrpSpPr>
        <p:grpSpPr bwMode="auto">
          <a:xfrm>
            <a:off x="76200" y="2392363"/>
            <a:ext cx="8991600" cy="2100262"/>
            <a:chOff x="48" y="1507"/>
            <a:chExt cx="5664" cy="1323"/>
          </a:xfrm>
        </p:grpSpPr>
        <p:grpSp>
          <p:nvGrpSpPr>
            <p:cNvPr id="44051" name="Group 19"/>
            <p:cNvGrpSpPr>
              <a:grpSpLocks/>
            </p:cNvGrpSpPr>
            <p:nvPr/>
          </p:nvGrpSpPr>
          <p:grpSpPr bwMode="auto">
            <a:xfrm>
              <a:off x="48" y="1507"/>
              <a:ext cx="5664" cy="1323"/>
              <a:chOff x="48" y="1337"/>
              <a:chExt cx="5664" cy="1323"/>
            </a:xfrm>
          </p:grpSpPr>
          <p:grpSp>
            <p:nvGrpSpPr>
              <p:cNvPr id="44052" name="Group 20"/>
              <p:cNvGrpSpPr>
                <a:grpSpLocks/>
              </p:cNvGrpSpPr>
              <p:nvPr/>
            </p:nvGrpSpPr>
            <p:grpSpPr bwMode="auto">
              <a:xfrm>
                <a:off x="48" y="1337"/>
                <a:ext cx="5664" cy="116"/>
                <a:chOff x="0" y="1440"/>
                <a:chExt cx="5664" cy="116"/>
              </a:xfrm>
            </p:grpSpPr>
            <p:sp>
              <p:nvSpPr>
                <p:cNvPr id="44053" name="Text Box 21"/>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54" name="Text Box 22"/>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55" name="Text Box 23"/>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56" name="Text Box 24"/>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57" name="Text Box 25"/>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4058" name="Group 26"/>
              <p:cNvGrpSpPr>
                <a:grpSpLocks/>
              </p:cNvGrpSpPr>
              <p:nvPr/>
            </p:nvGrpSpPr>
            <p:grpSpPr bwMode="auto">
              <a:xfrm>
                <a:off x="72" y="2140"/>
                <a:ext cx="5616" cy="116"/>
                <a:chOff x="0" y="2256"/>
                <a:chExt cx="5616" cy="116"/>
              </a:xfrm>
            </p:grpSpPr>
            <p:sp>
              <p:nvSpPr>
                <p:cNvPr id="44059" name="Text Box 27"/>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0" name="Text Box 28"/>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1" name="Text Box 29"/>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2" name="Text Box 30"/>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3" name="Text Box 31"/>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4064" name="Group 32"/>
              <p:cNvGrpSpPr>
                <a:grpSpLocks/>
              </p:cNvGrpSpPr>
              <p:nvPr/>
            </p:nvGrpSpPr>
            <p:grpSpPr bwMode="auto">
              <a:xfrm>
                <a:off x="75" y="2544"/>
                <a:ext cx="5610" cy="116"/>
                <a:chOff x="75" y="2537"/>
                <a:chExt cx="5610" cy="116"/>
              </a:xfrm>
            </p:grpSpPr>
            <p:sp>
              <p:nvSpPr>
                <p:cNvPr id="44065" name="Text Box 33"/>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6" name="Text Box 34"/>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7" name="Text Box 35"/>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8" name="Text Box 36"/>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69" name="Text Box 37"/>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4070" name="Group 38"/>
              <p:cNvGrpSpPr>
                <a:grpSpLocks/>
              </p:cNvGrpSpPr>
              <p:nvPr/>
            </p:nvGrpSpPr>
            <p:grpSpPr bwMode="auto">
              <a:xfrm>
                <a:off x="72" y="1728"/>
                <a:ext cx="5616" cy="116"/>
                <a:chOff x="0" y="1852"/>
                <a:chExt cx="5616" cy="116"/>
              </a:xfrm>
            </p:grpSpPr>
            <p:sp>
              <p:nvSpPr>
                <p:cNvPr id="44071" name="Text Box 39"/>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72" name="Text Box 40"/>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73" name="Text Box 41"/>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74" name="Text Box 42"/>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4075" name="Text Box 43"/>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grpSp>
          <p:nvGrpSpPr>
            <p:cNvPr id="44076" name="Group 44"/>
            <p:cNvGrpSpPr>
              <a:grpSpLocks/>
            </p:cNvGrpSpPr>
            <p:nvPr/>
          </p:nvGrpSpPr>
          <p:grpSpPr bwMode="auto">
            <a:xfrm>
              <a:off x="454" y="1590"/>
              <a:ext cx="4202" cy="1207"/>
              <a:chOff x="454" y="1590"/>
              <a:chExt cx="4202" cy="1207"/>
            </a:xfrm>
          </p:grpSpPr>
          <p:grpSp>
            <p:nvGrpSpPr>
              <p:cNvPr id="44077" name="Group 45"/>
              <p:cNvGrpSpPr>
                <a:grpSpLocks/>
              </p:cNvGrpSpPr>
              <p:nvPr/>
            </p:nvGrpSpPr>
            <p:grpSpPr bwMode="auto">
              <a:xfrm>
                <a:off x="1822" y="1590"/>
                <a:ext cx="51" cy="1207"/>
                <a:chOff x="1822" y="1603"/>
                <a:chExt cx="51" cy="1207"/>
              </a:xfrm>
            </p:grpSpPr>
            <p:sp>
              <p:nvSpPr>
                <p:cNvPr id="44078" name="WordArt 46"/>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79" name="WordArt 47"/>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80" name="WordArt 48"/>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4081" name="Group 49"/>
              <p:cNvGrpSpPr>
                <a:grpSpLocks/>
              </p:cNvGrpSpPr>
              <p:nvPr/>
            </p:nvGrpSpPr>
            <p:grpSpPr bwMode="auto">
              <a:xfrm>
                <a:off x="3213" y="1590"/>
                <a:ext cx="51" cy="1207"/>
                <a:chOff x="3213" y="1564"/>
                <a:chExt cx="51" cy="1207"/>
              </a:xfrm>
            </p:grpSpPr>
            <p:sp>
              <p:nvSpPr>
                <p:cNvPr id="44082" name="WordArt 50"/>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83" name="WordArt 51"/>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84" name="WordArt 52"/>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4085" name="Group 53"/>
              <p:cNvGrpSpPr>
                <a:grpSpLocks/>
              </p:cNvGrpSpPr>
              <p:nvPr/>
            </p:nvGrpSpPr>
            <p:grpSpPr bwMode="auto">
              <a:xfrm>
                <a:off x="4605" y="1590"/>
                <a:ext cx="51" cy="1207"/>
                <a:chOff x="4605" y="1593"/>
                <a:chExt cx="51" cy="1207"/>
              </a:xfrm>
            </p:grpSpPr>
            <p:sp>
              <p:nvSpPr>
                <p:cNvPr id="44086" name="WordArt 54"/>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87" name="WordArt 55"/>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88" name="WordArt 56"/>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4089" name="Group 57"/>
              <p:cNvGrpSpPr>
                <a:grpSpLocks/>
              </p:cNvGrpSpPr>
              <p:nvPr/>
            </p:nvGrpSpPr>
            <p:grpSpPr bwMode="auto">
              <a:xfrm>
                <a:off x="454" y="1590"/>
                <a:ext cx="51" cy="1207"/>
                <a:chOff x="573" y="1603"/>
                <a:chExt cx="51" cy="1207"/>
              </a:xfrm>
            </p:grpSpPr>
            <p:sp>
              <p:nvSpPr>
                <p:cNvPr id="44090" name="WordArt 58"/>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91" name="WordArt 59"/>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4092" name="WordArt 60"/>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grpSp>
      <p:sp>
        <p:nvSpPr>
          <p:cNvPr id="44093" name="Rectangle 61"/>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grpSp>
        <p:nvGrpSpPr>
          <p:cNvPr id="44094" name="Group 62"/>
          <p:cNvGrpSpPr>
            <a:grpSpLocks/>
          </p:cNvGrpSpPr>
          <p:nvPr/>
        </p:nvGrpSpPr>
        <p:grpSpPr bwMode="auto">
          <a:xfrm>
            <a:off x="304800" y="4460875"/>
            <a:ext cx="914400" cy="887413"/>
            <a:chOff x="192" y="2810"/>
            <a:chExt cx="576" cy="559"/>
          </a:xfrm>
        </p:grpSpPr>
        <p:sp>
          <p:nvSpPr>
            <p:cNvPr id="44095" name="Oval 63"/>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4096" name="WordArt 64"/>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nvGrpSpPr>
          <p:cNvPr id="44097" name="Group 65"/>
          <p:cNvGrpSpPr>
            <a:grpSpLocks/>
          </p:cNvGrpSpPr>
          <p:nvPr/>
        </p:nvGrpSpPr>
        <p:grpSpPr bwMode="auto">
          <a:xfrm>
            <a:off x="152400" y="609600"/>
            <a:ext cx="1219200" cy="1801813"/>
            <a:chOff x="96" y="384"/>
            <a:chExt cx="768" cy="1135"/>
          </a:xfrm>
        </p:grpSpPr>
        <p:grpSp>
          <p:nvGrpSpPr>
            <p:cNvPr id="44098" name="Group 66"/>
            <p:cNvGrpSpPr>
              <a:grpSpLocks/>
            </p:cNvGrpSpPr>
            <p:nvPr/>
          </p:nvGrpSpPr>
          <p:grpSpPr bwMode="auto">
            <a:xfrm>
              <a:off x="192" y="384"/>
              <a:ext cx="576" cy="559"/>
              <a:chOff x="192" y="434"/>
              <a:chExt cx="480" cy="430"/>
            </a:xfrm>
          </p:grpSpPr>
          <p:sp>
            <p:nvSpPr>
              <p:cNvPr id="44099" name="Oval 67"/>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4100" name="WordArt 68"/>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4101" name="Group 69"/>
            <p:cNvGrpSpPr>
              <a:grpSpLocks/>
            </p:cNvGrpSpPr>
            <p:nvPr/>
          </p:nvGrpSpPr>
          <p:grpSpPr bwMode="auto">
            <a:xfrm>
              <a:off x="96" y="587"/>
              <a:ext cx="96" cy="652"/>
              <a:chOff x="735" y="663"/>
              <a:chExt cx="128" cy="539"/>
            </a:xfrm>
          </p:grpSpPr>
          <p:sp>
            <p:nvSpPr>
              <p:cNvPr id="44102" name="AutoShape 7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4103" name="AutoShape 7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4104" name="AutoShape 72"/>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4105" name="Group 73"/>
            <p:cNvGrpSpPr>
              <a:grpSpLocks/>
            </p:cNvGrpSpPr>
            <p:nvPr/>
          </p:nvGrpSpPr>
          <p:grpSpPr bwMode="auto">
            <a:xfrm>
              <a:off x="768" y="624"/>
              <a:ext cx="96" cy="652"/>
              <a:chOff x="1167" y="700"/>
              <a:chExt cx="128" cy="539"/>
            </a:xfrm>
          </p:grpSpPr>
          <p:sp>
            <p:nvSpPr>
              <p:cNvPr id="44106" name="AutoShape 74"/>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4107" name="AutoShape 7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4108" name="AutoShape 76"/>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4109" name="Group 77"/>
            <p:cNvGrpSpPr>
              <a:grpSpLocks/>
            </p:cNvGrpSpPr>
            <p:nvPr/>
          </p:nvGrpSpPr>
          <p:grpSpPr bwMode="auto">
            <a:xfrm>
              <a:off x="192" y="960"/>
              <a:ext cx="576" cy="559"/>
              <a:chOff x="192" y="2810"/>
              <a:chExt cx="576" cy="559"/>
            </a:xfrm>
          </p:grpSpPr>
          <p:sp>
            <p:nvSpPr>
              <p:cNvPr id="44110" name="Oval 78"/>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4111" name="WordArt 79"/>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4112" name="AutoShape 80"/>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44113" name="AutoShape 81"/>
          <p:cNvSpPr>
            <a:spLocks noChangeArrowheads="1"/>
          </p:cNvSpPr>
          <p:nvPr/>
        </p:nvSpPr>
        <p:spPr bwMode="auto">
          <a:xfrm rot="10800000">
            <a:off x="2819400" y="3810000"/>
            <a:ext cx="228600" cy="609600"/>
          </a:xfrm>
          <a:prstGeom prst="downArrow">
            <a:avLst>
              <a:gd name="adj1" fmla="val 35000"/>
              <a:gd name="adj2" fmla="val 50741"/>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44119" name="WordArt 87"/>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a:ln w="9525">
                  <a:solidFill>
                    <a:schemeClr val="tx1"/>
                  </a:solidFill>
                  <a:round/>
                  <a:headEnd/>
                  <a:tailEnd/>
                </a:ln>
                <a:solidFill>
                  <a:srgbClr val="003300"/>
                </a:solidFill>
                <a:latin typeface="Impact"/>
              </a:rPr>
              <a:t>----------</a:t>
            </a:r>
          </a:p>
        </p:txBody>
      </p:sp>
      <p:sp>
        <p:nvSpPr>
          <p:cNvPr id="44120" name="WordArt 88"/>
          <p:cNvSpPr>
            <a:spLocks noChangeArrowheads="1" noChangeShapeType="1"/>
          </p:cNvSpPr>
          <p:nvPr/>
        </p:nvSpPr>
        <p:spPr bwMode="auto">
          <a:xfrm rot="20671116" flipV="1">
            <a:off x="2936875" y="4102100"/>
            <a:ext cx="2198688" cy="88900"/>
          </a:xfrm>
          <a:prstGeom prst="rect">
            <a:avLst/>
          </a:prstGeom>
        </p:spPr>
        <p:txBody>
          <a:bodyPr wrap="none" fromWordArt="1">
            <a:prstTxWarp prst="textPlain">
              <a:avLst>
                <a:gd name="adj" fmla="val 50000"/>
              </a:avLst>
            </a:prstTxWarp>
          </a:bodyPr>
          <a:lstStyle/>
          <a:p>
            <a:pPr algn="ctr"/>
            <a:r>
              <a:rPr lang="en-US" sz="3600" b="1" kern="10" spc="720" dirty="0">
                <a:ln w="28575">
                  <a:solidFill>
                    <a:srgbClr val="333399"/>
                  </a:solidFill>
                  <a:round/>
                  <a:headEnd/>
                  <a:tailEnd/>
                </a:ln>
                <a:solidFill>
                  <a:schemeClr val="bg1"/>
                </a:solidFill>
                <a:latin typeface="Impact"/>
              </a:rPr>
              <a:t>------------------</a:t>
            </a:r>
          </a:p>
        </p:txBody>
      </p:sp>
      <p:grpSp>
        <p:nvGrpSpPr>
          <p:cNvPr id="44121" name="Group 89"/>
          <p:cNvGrpSpPr>
            <a:grpSpLocks/>
          </p:cNvGrpSpPr>
          <p:nvPr/>
        </p:nvGrpSpPr>
        <p:grpSpPr bwMode="auto">
          <a:xfrm>
            <a:off x="3657600" y="3886200"/>
            <a:ext cx="914400" cy="457200"/>
            <a:chOff x="2208" y="2304"/>
            <a:chExt cx="576" cy="288"/>
          </a:xfrm>
        </p:grpSpPr>
        <p:sp>
          <p:nvSpPr>
            <p:cNvPr id="44122" name="Rectangle 90"/>
            <p:cNvSpPr>
              <a:spLocks noChangeArrowheads="1"/>
            </p:cNvSpPr>
            <p:nvPr/>
          </p:nvSpPr>
          <p:spPr bwMode="auto">
            <a:xfrm>
              <a:off x="2244" y="2340"/>
              <a:ext cx="492" cy="216"/>
            </a:xfrm>
            <a:prstGeom prst="rect">
              <a:avLst/>
            </a:prstGeom>
            <a:solidFill>
              <a:srgbClr val="F8F8F8"/>
            </a:solidFill>
            <a:ln w="19050">
              <a:noFill/>
              <a:miter lim="800000"/>
              <a:headEnd/>
              <a:tailEnd/>
            </a:ln>
            <a:effectLst/>
          </p:spPr>
          <p:txBody>
            <a:bodyPr wrap="none" anchor="ctr"/>
            <a:lstStyle/>
            <a:p>
              <a:endParaRPr lang="en-US"/>
            </a:p>
          </p:txBody>
        </p:sp>
        <p:sp>
          <p:nvSpPr>
            <p:cNvPr id="44123" name="Text Box 91"/>
            <p:cNvSpPr txBox="1">
              <a:spLocks noChangeArrowheads="1"/>
            </p:cNvSpPr>
            <p:nvPr/>
          </p:nvSpPr>
          <p:spPr bwMode="auto">
            <a:xfrm>
              <a:off x="2208" y="2304"/>
              <a:ext cx="576" cy="288"/>
            </a:xfrm>
            <a:prstGeom prst="rect">
              <a:avLst/>
            </a:prstGeom>
            <a:noFill/>
            <a:ln w="19050">
              <a:noFill/>
              <a:miter lim="800000"/>
              <a:headEnd/>
              <a:tailEnd/>
            </a:ln>
            <a:effectLst>
              <a:outerShdw dist="35921" dir="2700000" algn="ctr" rotWithShape="0">
                <a:srgbClr val="CCFFFF"/>
              </a:outerShdw>
            </a:effectLst>
          </p:spPr>
          <p:txBody>
            <a:bodyPr>
              <a:spAutoFit/>
            </a:bodyPr>
            <a:lstStyle/>
            <a:p>
              <a:pPr algn="ctr" eaLnBrk="0" hangingPunct="0">
                <a:spcBef>
                  <a:spcPct val="50000"/>
                </a:spcBef>
              </a:pPr>
              <a:r>
                <a:rPr lang="en-US" sz="2400">
                  <a:solidFill>
                    <a:srgbClr val="333399"/>
                  </a:solidFill>
                  <a:latin typeface="Impact" pitchFamily="34" charset="0"/>
                </a:rPr>
                <a:t>2000</a:t>
              </a:r>
            </a:p>
          </p:txBody>
        </p:sp>
      </p:grpSp>
      <p:grpSp>
        <p:nvGrpSpPr>
          <p:cNvPr id="44142" name="Group 110"/>
          <p:cNvGrpSpPr>
            <a:grpSpLocks/>
          </p:cNvGrpSpPr>
          <p:nvPr/>
        </p:nvGrpSpPr>
        <p:grpSpPr bwMode="auto">
          <a:xfrm>
            <a:off x="1281113" y="4868863"/>
            <a:ext cx="1157287" cy="735012"/>
            <a:chOff x="807" y="3067"/>
            <a:chExt cx="786" cy="463"/>
          </a:xfrm>
        </p:grpSpPr>
        <p:sp>
          <p:nvSpPr>
            <p:cNvPr id="44143" name="WordArt 111"/>
            <p:cNvSpPr>
              <a:spLocks noChangeArrowheads="1" noChangeShapeType="1" noTextEdit="1"/>
            </p:cNvSpPr>
            <p:nvPr/>
          </p:nvSpPr>
          <p:spPr bwMode="auto">
            <a:xfrm>
              <a:off x="807" y="3067"/>
              <a:ext cx="786"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Foundation</a:t>
              </a:r>
            </a:p>
          </p:txBody>
        </p:sp>
        <p:sp>
          <p:nvSpPr>
            <p:cNvPr id="44144" name="WordArt 112"/>
            <p:cNvSpPr>
              <a:spLocks noChangeArrowheads="1" noChangeShapeType="1" noTextEdit="1"/>
            </p:cNvSpPr>
            <p:nvPr/>
          </p:nvSpPr>
          <p:spPr bwMode="auto">
            <a:xfrm>
              <a:off x="807" y="3231"/>
              <a:ext cx="272" cy="1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4145" name="WordArt 113"/>
            <p:cNvSpPr>
              <a:spLocks noChangeArrowheads="1" noChangeShapeType="1" noTextEdit="1"/>
            </p:cNvSpPr>
            <p:nvPr/>
          </p:nvSpPr>
          <p:spPr bwMode="auto">
            <a:xfrm>
              <a:off x="807" y="3366"/>
              <a:ext cx="786" cy="164"/>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grpSp>
      <p:grpSp>
        <p:nvGrpSpPr>
          <p:cNvPr id="96" name="Group 6"/>
          <p:cNvGrpSpPr>
            <a:grpSpLocks/>
          </p:cNvGrpSpPr>
          <p:nvPr/>
        </p:nvGrpSpPr>
        <p:grpSpPr bwMode="auto">
          <a:xfrm>
            <a:off x="533400" y="77788"/>
            <a:ext cx="8153400" cy="455612"/>
            <a:chOff x="48" y="49"/>
            <a:chExt cx="5136" cy="287"/>
          </a:xfrm>
        </p:grpSpPr>
        <p:sp>
          <p:nvSpPr>
            <p:cNvPr id="97"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98"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arn(outVertical)">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46"/>
                                        </p:tgtEl>
                                        <p:attrNameLst>
                                          <p:attrName>style.visibility</p:attrName>
                                        </p:attrNameLst>
                                      </p:cBhvr>
                                      <p:to>
                                        <p:strVal val="visible"/>
                                      </p:to>
                                    </p:set>
                                    <p:animEffect transition="in" filter="fade">
                                      <p:cBhvr>
                                        <p:cTn id="12" dur="1000"/>
                                        <p:tgtEl>
                                          <p:spTgt spid="44046"/>
                                        </p:tgtEl>
                                      </p:cBhvr>
                                    </p:animEffect>
                                  </p:childTnLst>
                                </p:cTn>
                              </p:par>
                              <p:par>
                                <p:cTn id="13" presetID="22" presetClass="entr" presetSubtype="4" repeatCount="2000" fill="hold" grpId="0" nodeType="withEffect">
                                  <p:stCondLst>
                                    <p:cond delay="0"/>
                                  </p:stCondLst>
                                  <p:childTnLst>
                                    <p:set>
                                      <p:cBhvr>
                                        <p:cTn id="14" dur="1" fill="hold">
                                          <p:stCondLst>
                                            <p:cond delay="0"/>
                                          </p:stCondLst>
                                        </p:cTn>
                                        <p:tgtEl>
                                          <p:spTgt spid="44113"/>
                                        </p:tgtEl>
                                        <p:attrNameLst>
                                          <p:attrName>style.visibility</p:attrName>
                                        </p:attrNameLst>
                                      </p:cBhvr>
                                      <p:to>
                                        <p:strVal val="visible"/>
                                      </p:to>
                                    </p:set>
                                    <p:animEffect transition="in" filter="wipe(down)">
                                      <p:cBhvr>
                                        <p:cTn id="15" dur="1000"/>
                                        <p:tgtEl>
                                          <p:spTgt spid="441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047"/>
                                        </p:tgtEl>
                                        <p:attrNameLst>
                                          <p:attrName>style.visibility</p:attrName>
                                        </p:attrNameLst>
                                      </p:cBhvr>
                                      <p:to>
                                        <p:strVal val="visible"/>
                                      </p:to>
                                    </p:set>
                                    <p:animEffect transition="in" filter="fade">
                                      <p:cBhvr>
                                        <p:cTn id="20" dur="1000"/>
                                        <p:tgtEl>
                                          <p:spTgt spid="44047"/>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44048"/>
                                        </p:tgtEl>
                                        <p:attrNameLst>
                                          <p:attrName>style.visibility</p:attrName>
                                        </p:attrNameLst>
                                      </p:cBhvr>
                                      <p:to>
                                        <p:strVal val="visible"/>
                                      </p:to>
                                    </p:set>
                                    <p:anim calcmode="lin" valueType="num">
                                      <p:cBhvr>
                                        <p:cTn id="23" dur="1000" fill="hold"/>
                                        <p:tgtEl>
                                          <p:spTgt spid="44048"/>
                                        </p:tgtEl>
                                        <p:attrNameLst>
                                          <p:attrName>ppt_w</p:attrName>
                                        </p:attrNameLst>
                                      </p:cBhvr>
                                      <p:tavLst>
                                        <p:tav tm="0">
                                          <p:val>
                                            <p:fltVal val="0"/>
                                          </p:val>
                                        </p:tav>
                                        <p:tav tm="100000">
                                          <p:val>
                                            <p:strVal val="#ppt_w"/>
                                          </p:val>
                                        </p:tav>
                                      </p:tavLst>
                                    </p:anim>
                                    <p:anim calcmode="lin" valueType="num">
                                      <p:cBhvr>
                                        <p:cTn id="24" dur="1000" fill="hold"/>
                                        <p:tgtEl>
                                          <p:spTgt spid="4404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500"/>
                                  </p:stCondLst>
                                  <p:childTnLst>
                                    <p:set>
                                      <p:cBhvr>
                                        <p:cTn id="26" dur="1" fill="hold">
                                          <p:stCondLst>
                                            <p:cond delay="0"/>
                                          </p:stCondLst>
                                        </p:cTn>
                                        <p:tgtEl>
                                          <p:spTgt spid="44049"/>
                                        </p:tgtEl>
                                        <p:attrNameLst>
                                          <p:attrName>style.visibility</p:attrName>
                                        </p:attrNameLst>
                                      </p:cBhvr>
                                      <p:to>
                                        <p:strVal val="visible"/>
                                      </p:to>
                                    </p:set>
                                    <p:anim calcmode="lin" valueType="num">
                                      <p:cBhvr>
                                        <p:cTn id="27" dur="1000" fill="hold"/>
                                        <p:tgtEl>
                                          <p:spTgt spid="44049"/>
                                        </p:tgtEl>
                                        <p:attrNameLst>
                                          <p:attrName>ppt_w</p:attrName>
                                        </p:attrNameLst>
                                      </p:cBhvr>
                                      <p:tavLst>
                                        <p:tav tm="0">
                                          <p:val>
                                            <p:fltVal val="0"/>
                                          </p:val>
                                        </p:tav>
                                        <p:tav tm="100000">
                                          <p:val>
                                            <p:strVal val="#ppt_w"/>
                                          </p:val>
                                        </p:tav>
                                      </p:tavLst>
                                    </p:anim>
                                    <p:anim calcmode="lin" valueType="num">
                                      <p:cBhvr>
                                        <p:cTn id="28" dur="1000" fill="hold"/>
                                        <p:tgtEl>
                                          <p:spTgt spid="44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46" grpId="0" animBg="1" autoUpdateAnimBg="0"/>
      <p:bldP spid="44047" grpId="0" animBg="1" autoUpdateAnimBg="0"/>
      <p:bldP spid="44048" grpId="0" autoUpdateAnimBg="0"/>
      <p:bldP spid="44049" grpId="0" autoUpdateAnimBg="0"/>
      <p:bldP spid="4411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119" name="Group 88"/>
          <p:cNvGrpSpPr>
            <a:grpSpLocks/>
          </p:cNvGrpSpPr>
          <p:nvPr/>
        </p:nvGrpSpPr>
        <p:grpSpPr bwMode="auto">
          <a:xfrm>
            <a:off x="5645150" y="4876800"/>
            <a:ext cx="1289050" cy="746125"/>
            <a:chOff x="2210" y="720"/>
            <a:chExt cx="812" cy="470"/>
          </a:xfrm>
        </p:grpSpPr>
        <p:sp>
          <p:nvSpPr>
            <p:cNvPr id="120" name="WordArt 89"/>
            <p:cNvSpPr>
              <a:spLocks noChangeArrowheads="1" noChangeShapeType="1" noTextEdit="1"/>
            </p:cNvSpPr>
            <p:nvPr/>
          </p:nvSpPr>
          <p:spPr bwMode="auto">
            <a:xfrm>
              <a:off x="2210" y="720"/>
              <a:ext cx="524" cy="147"/>
            </a:xfrm>
            <a:prstGeom prst="rect">
              <a:avLst/>
            </a:prstGeom>
          </p:spPr>
          <p:txBody>
            <a:bodyPr wrap="none" fromWordArt="1">
              <a:prstTxWarp prst="textPlain">
                <a:avLst>
                  <a:gd name="adj" fmla="val 50000"/>
                </a:avLst>
              </a:prstTxWarp>
            </a:bodyPr>
            <a:lstStyle/>
            <a:p>
              <a:pPr algn="ctr"/>
              <a:r>
                <a:rPr lang="en-US" sz="3600" kern="10" dirty="0" smtClean="0">
                  <a:ln w="12700">
                    <a:noFill/>
                    <a:round/>
                    <a:headEnd/>
                    <a:tailEnd/>
                  </a:ln>
                  <a:solidFill>
                    <a:srgbClr val="0000FF"/>
                  </a:solidFill>
                  <a:latin typeface="Arial Black"/>
                </a:rPr>
                <a:t>Growth-</a:t>
              </a:r>
              <a:endParaRPr lang="en-US" sz="3600" kern="10" dirty="0">
                <a:ln w="12700">
                  <a:noFill/>
                  <a:round/>
                  <a:headEnd/>
                  <a:tailEnd/>
                </a:ln>
                <a:solidFill>
                  <a:srgbClr val="0000FF"/>
                </a:solidFill>
                <a:latin typeface="Arial Black"/>
              </a:endParaRPr>
            </a:p>
          </p:txBody>
        </p:sp>
        <p:sp>
          <p:nvSpPr>
            <p:cNvPr id="121" name="WordArt 90"/>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stage</a:t>
              </a:r>
            </a:p>
          </p:txBody>
        </p:sp>
        <p:sp>
          <p:nvSpPr>
            <p:cNvPr id="122" name="WordArt 91"/>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resurrection</a:t>
              </a:r>
            </a:p>
          </p:txBody>
        </p:sp>
      </p:grpSp>
      <p:grpSp>
        <p:nvGrpSpPr>
          <p:cNvPr id="45177" name="Group 121"/>
          <p:cNvGrpSpPr>
            <a:grpSpLocks/>
          </p:cNvGrpSpPr>
          <p:nvPr/>
        </p:nvGrpSpPr>
        <p:grpSpPr bwMode="auto">
          <a:xfrm>
            <a:off x="4724400" y="4419600"/>
            <a:ext cx="762000" cy="609600"/>
            <a:chOff x="2976" y="2880"/>
            <a:chExt cx="480" cy="384"/>
          </a:xfrm>
        </p:grpSpPr>
        <p:sp>
          <p:nvSpPr>
            <p:cNvPr id="45178" name="Rectangle 122"/>
            <p:cNvSpPr>
              <a:spLocks noChangeArrowheads="1"/>
            </p:cNvSpPr>
            <p:nvPr/>
          </p:nvSpPr>
          <p:spPr bwMode="auto">
            <a:xfrm>
              <a:off x="2976" y="2880"/>
              <a:ext cx="480" cy="384"/>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FFFF00"/>
              </a:extrusionClr>
            </a:sp3d>
          </p:spPr>
          <p:txBody>
            <a:bodyPr wrap="none" anchor="ctr">
              <a:flatTx/>
            </a:bodyPr>
            <a:lstStyle/>
            <a:p>
              <a:endParaRPr lang="en-US"/>
            </a:p>
          </p:txBody>
        </p:sp>
        <p:sp>
          <p:nvSpPr>
            <p:cNvPr id="45179" name="WordArt 123"/>
            <p:cNvSpPr>
              <a:spLocks noChangeArrowheads="1" noChangeShapeType="1" noTextEdit="1"/>
            </p:cNvSpPr>
            <p:nvPr/>
          </p:nvSpPr>
          <p:spPr bwMode="auto">
            <a:xfrm>
              <a:off x="2996" y="2966"/>
              <a:ext cx="440" cy="2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CC"/>
                  </a:solidFill>
                  <a:latin typeface="Arial Black"/>
                </a:rPr>
                <a:t>Jesus</a:t>
              </a:r>
            </a:p>
          </p:txBody>
        </p:sp>
      </p:grpSp>
      <p:sp>
        <p:nvSpPr>
          <p:cNvPr id="45058"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grpSp>
        <p:nvGrpSpPr>
          <p:cNvPr id="45189" name="Group 133"/>
          <p:cNvGrpSpPr>
            <a:grpSpLocks/>
          </p:cNvGrpSpPr>
          <p:nvPr/>
        </p:nvGrpSpPr>
        <p:grpSpPr bwMode="auto">
          <a:xfrm>
            <a:off x="1130300" y="5792788"/>
            <a:ext cx="6870700" cy="879475"/>
            <a:chOff x="712" y="3649"/>
            <a:chExt cx="4328" cy="554"/>
          </a:xfrm>
        </p:grpSpPr>
        <p:sp>
          <p:nvSpPr>
            <p:cNvPr id="45060" name="Text Box 4"/>
            <p:cNvSpPr txBox="1">
              <a:spLocks noChangeArrowheads="1"/>
            </p:cNvSpPr>
            <p:nvPr/>
          </p:nvSpPr>
          <p:spPr bwMode="auto">
            <a:xfrm>
              <a:off x="904" y="3656"/>
              <a:ext cx="4136" cy="547"/>
            </a:xfrm>
            <a:prstGeom prst="rect">
              <a:avLst/>
            </a:prstGeom>
            <a:noFill/>
            <a:ln w="9525">
              <a:noFill/>
              <a:miter lim="800000"/>
              <a:headEnd/>
              <a:tailEnd/>
            </a:ln>
            <a:effectLst/>
          </p:spPr>
          <p:txBody>
            <a:bodyPr>
              <a:spAutoFit/>
            </a:bodyPr>
            <a:lstStyle/>
            <a:p>
              <a:pPr eaLnBrk="0" hangingPunct="0">
                <a:lnSpc>
                  <a:spcPct val="85000"/>
                </a:lnSpc>
              </a:pPr>
              <a:r>
                <a:rPr lang="en-US" sz="2000" b="1">
                  <a:solidFill>
                    <a:schemeClr val="bg1"/>
                  </a:solidFill>
                  <a:latin typeface="Arial Narrow" pitchFamily="34" charset="0"/>
                </a:rPr>
                <a:t>The two thousand years from </a:t>
              </a:r>
              <a:r>
                <a:rPr lang="en-US" sz="2000" b="1" u="sng">
                  <a:solidFill>
                    <a:schemeClr val="bg1"/>
                  </a:solidFill>
                  <a:latin typeface="Arial Narrow" pitchFamily="34" charset="0"/>
                </a:rPr>
                <a:t>Jesus</a:t>
              </a:r>
              <a:r>
                <a:rPr lang="en-US" sz="2000" b="1">
                  <a:solidFill>
                    <a:schemeClr val="bg1"/>
                  </a:solidFill>
                  <a:latin typeface="Arial Narrow" pitchFamily="34" charset="0"/>
                </a:rPr>
                <a:t> to the </a:t>
              </a:r>
              <a:r>
                <a:rPr lang="en-US" sz="2000" b="1" u="sng">
                  <a:solidFill>
                    <a:schemeClr val="bg1"/>
                  </a:solidFill>
                  <a:latin typeface="Arial Narrow" pitchFamily="34" charset="0"/>
                </a:rPr>
                <a:t>returning Christ</a:t>
              </a:r>
              <a:r>
                <a:rPr lang="en-US" sz="2000" b="1">
                  <a:solidFill>
                    <a:schemeClr val="bg1"/>
                  </a:solidFill>
                  <a:latin typeface="Arial Narrow" pitchFamily="34" charset="0"/>
                </a:rPr>
                <a:t> may be called the age of the providence of </a:t>
              </a:r>
              <a:r>
                <a:rPr lang="en-US" sz="2000" b="1" u="sng">
                  <a:solidFill>
                    <a:schemeClr val="bg1"/>
                  </a:solidFill>
                  <a:latin typeface="Arial Narrow" pitchFamily="34" charset="0"/>
                </a:rPr>
                <a:t>growth-stage resurrection</a:t>
              </a:r>
              <a:r>
                <a:rPr lang="en-US" sz="2000" b="1">
                  <a:solidFill>
                    <a:schemeClr val="bg1"/>
                  </a:solidFill>
                  <a:latin typeface="Arial Narrow" pitchFamily="34" charset="0"/>
                </a:rPr>
                <a:t> (age of justification by faith). </a:t>
              </a:r>
            </a:p>
          </p:txBody>
        </p:sp>
        <p:sp>
          <p:nvSpPr>
            <p:cNvPr id="45061" name="Text Box 5"/>
            <p:cNvSpPr txBox="1">
              <a:spLocks noChangeArrowheads="1"/>
            </p:cNvSpPr>
            <p:nvPr/>
          </p:nvSpPr>
          <p:spPr bwMode="auto">
            <a:xfrm>
              <a:off x="712" y="3649"/>
              <a:ext cx="184" cy="248"/>
            </a:xfrm>
            <a:prstGeom prst="rect">
              <a:avLst/>
            </a:prstGeom>
            <a:noFill/>
            <a:ln w="9525">
              <a:noFill/>
              <a:miter lim="800000"/>
              <a:headEnd/>
              <a:tailEnd/>
            </a:ln>
            <a:effectLst/>
          </p:spPr>
          <p:txBody>
            <a:bodyPr>
              <a:spAutoFit/>
            </a:bodyPr>
            <a:lstStyle/>
            <a:p>
              <a:pPr eaLnBrk="0" hangingPunct="0">
                <a:lnSpc>
                  <a:spcPct val="4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45062" name="Group 6"/>
          <p:cNvGrpSpPr>
            <a:grpSpLocks/>
          </p:cNvGrpSpPr>
          <p:nvPr/>
        </p:nvGrpSpPr>
        <p:grpSpPr bwMode="auto">
          <a:xfrm>
            <a:off x="2514600" y="4419600"/>
            <a:ext cx="838200" cy="609600"/>
            <a:chOff x="1584" y="2880"/>
            <a:chExt cx="528" cy="384"/>
          </a:xfrm>
        </p:grpSpPr>
        <p:sp>
          <p:nvSpPr>
            <p:cNvPr id="45063" name="Rectangle 7"/>
            <p:cNvSpPr>
              <a:spLocks noChangeArrowheads="1"/>
            </p:cNvSpPr>
            <p:nvPr/>
          </p:nvSpPr>
          <p:spPr bwMode="auto">
            <a:xfrm>
              <a:off x="1584" y="2880"/>
              <a:ext cx="528" cy="384"/>
            </a:xfrm>
            <a:prstGeom prst="rect">
              <a:avLst/>
            </a:prstGeom>
            <a:gradFill rotWithShape="0">
              <a:gsLst>
                <a:gs pos="0">
                  <a:srgbClr val="DDDDDD"/>
                </a:gs>
                <a:gs pos="50000">
                  <a:srgbClr val="F8F8F8"/>
                </a:gs>
                <a:gs pos="100000">
                  <a:srgbClr val="DDDDDD"/>
                </a:gs>
              </a:gsLst>
              <a:lin ang="54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000099"/>
              </a:extrusionClr>
            </a:sp3d>
          </p:spPr>
          <p:txBody>
            <a:bodyPr wrap="none" anchor="ctr">
              <a:flatTx/>
            </a:bodyPr>
            <a:lstStyle/>
            <a:p>
              <a:endParaRPr lang="en-US"/>
            </a:p>
          </p:txBody>
        </p:sp>
        <p:sp>
          <p:nvSpPr>
            <p:cNvPr id="45064" name="WordArt 8"/>
            <p:cNvSpPr>
              <a:spLocks noChangeArrowheads="1" noChangeShapeType="1" noTextEdit="1"/>
            </p:cNvSpPr>
            <p:nvPr/>
          </p:nvSpPr>
          <p:spPr bwMode="auto">
            <a:xfrm>
              <a:off x="1594" y="2950"/>
              <a:ext cx="508" cy="22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sp>
        <p:nvSpPr>
          <p:cNvPr id="45065" name="Rectangle 9"/>
          <p:cNvSpPr>
            <a:spLocks noChangeArrowheads="1"/>
          </p:cNvSpPr>
          <p:nvPr/>
        </p:nvSpPr>
        <p:spPr bwMode="auto">
          <a:xfrm>
            <a:off x="5181600" y="3124200"/>
            <a:ext cx="2133600" cy="1320800"/>
          </a:xfrm>
          <a:prstGeom prst="rect">
            <a:avLst/>
          </a:prstGeom>
          <a:gradFill rotWithShape="0">
            <a:gsLst>
              <a:gs pos="0">
                <a:srgbClr val="FFFFCC"/>
              </a:gs>
              <a:gs pos="50000">
                <a:srgbClr val="FFFF66"/>
              </a:gs>
              <a:gs pos="100000">
                <a:srgbClr val="FFFFCC"/>
              </a:gs>
            </a:gsLst>
            <a:lin ang="2700000" scaled="1"/>
          </a:gradFill>
          <a:ln w="19050">
            <a:noFill/>
            <a:miter lim="800000"/>
            <a:headEnd/>
            <a:tailEnd/>
          </a:ln>
          <a:effectLst/>
        </p:spPr>
        <p:txBody>
          <a:bodyPr wrap="none" anchor="ctr"/>
          <a:lstStyle/>
          <a:p>
            <a:endParaRPr lang="en-US"/>
          </a:p>
        </p:txBody>
      </p:sp>
      <p:sp>
        <p:nvSpPr>
          <p:cNvPr id="45066" name="Rectangle 10"/>
          <p:cNvSpPr>
            <a:spLocks noChangeArrowheads="1"/>
          </p:cNvSpPr>
          <p:nvPr/>
        </p:nvSpPr>
        <p:spPr bwMode="auto">
          <a:xfrm>
            <a:off x="2971800" y="3810000"/>
            <a:ext cx="2209800" cy="685800"/>
          </a:xfrm>
          <a:prstGeom prst="rect">
            <a:avLst/>
          </a:prstGeom>
          <a:gradFill rotWithShape="0">
            <a:gsLst>
              <a:gs pos="0">
                <a:srgbClr val="C0C0C0"/>
              </a:gs>
              <a:gs pos="100000">
                <a:srgbClr val="EAEAEA"/>
              </a:gs>
            </a:gsLst>
            <a:lin ang="18900000" scaled="1"/>
          </a:gradFill>
          <a:ln w="19050">
            <a:noFill/>
            <a:miter lim="800000"/>
            <a:headEnd/>
            <a:tailEnd/>
          </a:ln>
          <a:effectLst/>
        </p:spPr>
        <p:txBody>
          <a:bodyPr wrap="none" anchor="ctr"/>
          <a:lstStyle/>
          <a:p>
            <a:endParaRPr lang="en-US"/>
          </a:p>
        </p:txBody>
      </p:sp>
      <p:grpSp>
        <p:nvGrpSpPr>
          <p:cNvPr id="45070" name="Group 14"/>
          <p:cNvGrpSpPr>
            <a:grpSpLocks/>
          </p:cNvGrpSpPr>
          <p:nvPr/>
        </p:nvGrpSpPr>
        <p:grpSpPr bwMode="auto">
          <a:xfrm>
            <a:off x="1676400" y="3927475"/>
            <a:ext cx="914400" cy="457200"/>
            <a:chOff x="1008" y="2304"/>
            <a:chExt cx="576" cy="288"/>
          </a:xfrm>
        </p:grpSpPr>
        <p:sp>
          <p:nvSpPr>
            <p:cNvPr id="45071" name="Rectangle 15"/>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5072" name="Text Box 16"/>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5073" name="Oval 17"/>
          <p:cNvSpPr>
            <a:spLocks noChangeArrowheads="1"/>
          </p:cNvSpPr>
          <p:nvPr/>
        </p:nvSpPr>
        <p:spPr bwMode="auto">
          <a:xfrm>
            <a:off x="2686050" y="38100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pPr algn="ctr" eaLnBrk="0" hangingPunct="0"/>
            <a:endParaRPr lang="en-US" sz="2600">
              <a:solidFill>
                <a:srgbClr val="000099"/>
              </a:solidFill>
              <a:latin typeface="Impact" pitchFamily="34" charset="0"/>
            </a:endParaRPr>
          </a:p>
        </p:txBody>
      </p:sp>
      <p:sp>
        <p:nvSpPr>
          <p:cNvPr id="45074" name="Oval 18"/>
          <p:cNvSpPr>
            <a:spLocks noChangeArrowheads="1"/>
          </p:cNvSpPr>
          <p:nvPr/>
        </p:nvSpPr>
        <p:spPr bwMode="auto">
          <a:xfrm>
            <a:off x="1905000" y="1143000"/>
            <a:ext cx="2057400" cy="1371600"/>
          </a:xfrm>
          <a:prstGeom prst="ellipse">
            <a:avLst/>
          </a:prstGeom>
          <a:gradFill rotWithShape="0">
            <a:gsLst>
              <a:gs pos="0">
                <a:srgbClr val="C0C0C0"/>
              </a:gs>
              <a:gs pos="50000">
                <a:srgbClr val="EAEAEA"/>
              </a:gs>
              <a:gs pos="100000">
                <a:srgbClr val="C0C0C0"/>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C0C0C0"/>
            </a:extrusionClr>
          </a:sp3d>
        </p:spPr>
        <p:txBody>
          <a:bodyPr wrap="none" anchor="ctr">
            <a:flatTx/>
          </a:bodyPr>
          <a:lstStyle/>
          <a:p>
            <a:pPr algn="ctr" eaLnBrk="0" hangingPunct="0">
              <a:lnSpc>
                <a:spcPct val="65000"/>
              </a:lnSpc>
            </a:pPr>
            <a:endParaRPr lang="en-US" sz="3600" b="1">
              <a:solidFill>
                <a:srgbClr val="333399"/>
              </a:solidFill>
              <a:effectLst>
                <a:outerShdw blurRad="38100" dist="38100" dir="2700000" algn="tl">
                  <a:srgbClr val="000000"/>
                </a:outerShdw>
              </a:effectLst>
              <a:latin typeface="Fette Engschrift" pitchFamily="2" charset="0"/>
            </a:endParaRPr>
          </a:p>
        </p:txBody>
      </p:sp>
      <p:sp>
        <p:nvSpPr>
          <p:cNvPr id="45075" name="Text Box 19"/>
          <p:cNvSpPr txBox="1">
            <a:spLocks noChangeArrowheads="1"/>
          </p:cNvSpPr>
          <p:nvPr/>
        </p:nvSpPr>
        <p:spPr bwMode="auto">
          <a:xfrm>
            <a:off x="2019300" y="1373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Form-spirit</a:t>
            </a:r>
          </a:p>
        </p:txBody>
      </p:sp>
      <p:sp>
        <p:nvSpPr>
          <p:cNvPr id="45076" name="Text Box 20"/>
          <p:cNvSpPr txBox="1">
            <a:spLocks noChangeArrowheads="1"/>
          </p:cNvSpPr>
          <p:nvPr/>
        </p:nvSpPr>
        <p:spPr bwMode="auto">
          <a:xfrm>
            <a:off x="2019300" y="1754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spirit world</a:t>
            </a:r>
          </a:p>
        </p:txBody>
      </p:sp>
      <p:grpSp>
        <p:nvGrpSpPr>
          <p:cNvPr id="45077" name="Group 21"/>
          <p:cNvGrpSpPr>
            <a:grpSpLocks/>
          </p:cNvGrpSpPr>
          <p:nvPr/>
        </p:nvGrpSpPr>
        <p:grpSpPr bwMode="auto">
          <a:xfrm>
            <a:off x="76200" y="2392363"/>
            <a:ext cx="8991600" cy="2100262"/>
            <a:chOff x="48" y="1507"/>
            <a:chExt cx="5664" cy="1323"/>
          </a:xfrm>
        </p:grpSpPr>
        <p:grpSp>
          <p:nvGrpSpPr>
            <p:cNvPr id="45078" name="Group 22"/>
            <p:cNvGrpSpPr>
              <a:grpSpLocks/>
            </p:cNvGrpSpPr>
            <p:nvPr/>
          </p:nvGrpSpPr>
          <p:grpSpPr bwMode="auto">
            <a:xfrm>
              <a:off x="48" y="1507"/>
              <a:ext cx="5664" cy="1323"/>
              <a:chOff x="48" y="1337"/>
              <a:chExt cx="5664" cy="1323"/>
            </a:xfrm>
          </p:grpSpPr>
          <p:grpSp>
            <p:nvGrpSpPr>
              <p:cNvPr id="45079" name="Group 23"/>
              <p:cNvGrpSpPr>
                <a:grpSpLocks/>
              </p:cNvGrpSpPr>
              <p:nvPr/>
            </p:nvGrpSpPr>
            <p:grpSpPr bwMode="auto">
              <a:xfrm>
                <a:off x="48" y="1337"/>
                <a:ext cx="5664" cy="116"/>
                <a:chOff x="0" y="1440"/>
                <a:chExt cx="5664" cy="116"/>
              </a:xfrm>
            </p:grpSpPr>
            <p:sp>
              <p:nvSpPr>
                <p:cNvPr id="45080" name="Text Box 24"/>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1" name="Text Box 25"/>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2" name="Text Box 26"/>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3" name="Text Box 27"/>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4" name="Text Box 28"/>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5085" name="Group 29"/>
              <p:cNvGrpSpPr>
                <a:grpSpLocks/>
              </p:cNvGrpSpPr>
              <p:nvPr/>
            </p:nvGrpSpPr>
            <p:grpSpPr bwMode="auto">
              <a:xfrm>
                <a:off x="72" y="2140"/>
                <a:ext cx="5616" cy="116"/>
                <a:chOff x="0" y="2256"/>
                <a:chExt cx="5616" cy="116"/>
              </a:xfrm>
            </p:grpSpPr>
            <p:sp>
              <p:nvSpPr>
                <p:cNvPr id="45086" name="Text Box 30"/>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7" name="Text Box 31"/>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8" name="Text Box 32"/>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89" name="Text Box 33"/>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90" name="Text Box 34"/>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5091" name="Group 35"/>
              <p:cNvGrpSpPr>
                <a:grpSpLocks/>
              </p:cNvGrpSpPr>
              <p:nvPr/>
            </p:nvGrpSpPr>
            <p:grpSpPr bwMode="auto">
              <a:xfrm>
                <a:off x="75" y="2544"/>
                <a:ext cx="5610" cy="116"/>
                <a:chOff x="75" y="2537"/>
                <a:chExt cx="5610" cy="116"/>
              </a:xfrm>
            </p:grpSpPr>
            <p:sp>
              <p:nvSpPr>
                <p:cNvPr id="45092" name="Text Box 36"/>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93" name="Text Box 37"/>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94" name="Text Box 38"/>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95" name="Text Box 39"/>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96" name="Text Box 40"/>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5097" name="Group 41"/>
              <p:cNvGrpSpPr>
                <a:grpSpLocks/>
              </p:cNvGrpSpPr>
              <p:nvPr/>
            </p:nvGrpSpPr>
            <p:grpSpPr bwMode="auto">
              <a:xfrm>
                <a:off x="72" y="1728"/>
                <a:ext cx="5616" cy="116"/>
                <a:chOff x="0" y="1852"/>
                <a:chExt cx="5616" cy="116"/>
              </a:xfrm>
            </p:grpSpPr>
            <p:sp>
              <p:nvSpPr>
                <p:cNvPr id="45098" name="Text Box 42"/>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099" name="Text Box 43"/>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100" name="Text Box 44"/>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101" name="Text Box 45"/>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5102" name="Text Box 46"/>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grpSp>
          <p:nvGrpSpPr>
            <p:cNvPr id="45103" name="Group 47"/>
            <p:cNvGrpSpPr>
              <a:grpSpLocks/>
            </p:cNvGrpSpPr>
            <p:nvPr/>
          </p:nvGrpSpPr>
          <p:grpSpPr bwMode="auto">
            <a:xfrm>
              <a:off x="454" y="1590"/>
              <a:ext cx="4202" cy="1207"/>
              <a:chOff x="454" y="1590"/>
              <a:chExt cx="4202" cy="1207"/>
            </a:xfrm>
          </p:grpSpPr>
          <p:grpSp>
            <p:nvGrpSpPr>
              <p:cNvPr id="45104" name="Group 48"/>
              <p:cNvGrpSpPr>
                <a:grpSpLocks/>
              </p:cNvGrpSpPr>
              <p:nvPr/>
            </p:nvGrpSpPr>
            <p:grpSpPr bwMode="auto">
              <a:xfrm>
                <a:off x="1822" y="1590"/>
                <a:ext cx="51" cy="1207"/>
                <a:chOff x="1822" y="1603"/>
                <a:chExt cx="51" cy="1207"/>
              </a:xfrm>
            </p:grpSpPr>
            <p:sp>
              <p:nvSpPr>
                <p:cNvPr id="45105" name="WordArt 49"/>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06" name="WordArt 50"/>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07" name="WordArt 51"/>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5108" name="Group 52"/>
              <p:cNvGrpSpPr>
                <a:grpSpLocks/>
              </p:cNvGrpSpPr>
              <p:nvPr/>
            </p:nvGrpSpPr>
            <p:grpSpPr bwMode="auto">
              <a:xfrm>
                <a:off x="3213" y="1590"/>
                <a:ext cx="51" cy="1207"/>
                <a:chOff x="3213" y="1564"/>
                <a:chExt cx="51" cy="1207"/>
              </a:xfrm>
            </p:grpSpPr>
            <p:sp>
              <p:nvSpPr>
                <p:cNvPr id="45109" name="WordArt 53"/>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10" name="WordArt 54"/>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11" name="WordArt 55"/>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5112" name="Group 56"/>
              <p:cNvGrpSpPr>
                <a:grpSpLocks/>
              </p:cNvGrpSpPr>
              <p:nvPr/>
            </p:nvGrpSpPr>
            <p:grpSpPr bwMode="auto">
              <a:xfrm>
                <a:off x="4605" y="1590"/>
                <a:ext cx="51" cy="1207"/>
                <a:chOff x="4605" y="1593"/>
                <a:chExt cx="51" cy="1207"/>
              </a:xfrm>
            </p:grpSpPr>
            <p:sp>
              <p:nvSpPr>
                <p:cNvPr id="45113" name="WordArt 57"/>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14" name="WordArt 58"/>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15" name="WordArt 59"/>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5116" name="Group 60"/>
              <p:cNvGrpSpPr>
                <a:grpSpLocks/>
              </p:cNvGrpSpPr>
              <p:nvPr/>
            </p:nvGrpSpPr>
            <p:grpSpPr bwMode="auto">
              <a:xfrm>
                <a:off x="454" y="1590"/>
                <a:ext cx="51" cy="1207"/>
                <a:chOff x="573" y="1603"/>
                <a:chExt cx="51" cy="1207"/>
              </a:xfrm>
            </p:grpSpPr>
            <p:sp>
              <p:nvSpPr>
                <p:cNvPr id="45117" name="WordArt 61"/>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18" name="WordArt 62"/>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5119" name="WordArt 63"/>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grpSp>
      <p:sp>
        <p:nvSpPr>
          <p:cNvPr id="45120" name="Rectangle 64"/>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grpSp>
        <p:nvGrpSpPr>
          <p:cNvPr id="45121" name="Group 65"/>
          <p:cNvGrpSpPr>
            <a:grpSpLocks/>
          </p:cNvGrpSpPr>
          <p:nvPr/>
        </p:nvGrpSpPr>
        <p:grpSpPr bwMode="auto">
          <a:xfrm>
            <a:off x="304800" y="4460875"/>
            <a:ext cx="914400" cy="887413"/>
            <a:chOff x="192" y="2810"/>
            <a:chExt cx="576" cy="559"/>
          </a:xfrm>
        </p:grpSpPr>
        <p:sp>
          <p:nvSpPr>
            <p:cNvPr id="45122" name="Oval 66"/>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5123" name="WordArt 67"/>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nvGrpSpPr>
          <p:cNvPr id="45124" name="Group 68"/>
          <p:cNvGrpSpPr>
            <a:grpSpLocks/>
          </p:cNvGrpSpPr>
          <p:nvPr/>
        </p:nvGrpSpPr>
        <p:grpSpPr bwMode="auto">
          <a:xfrm>
            <a:off x="152400" y="609600"/>
            <a:ext cx="1219200" cy="1801813"/>
            <a:chOff x="96" y="384"/>
            <a:chExt cx="768" cy="1135"/>
          </a:xfrm>
        </p:grpSpPr>
        <p:grpSp>
          <p:nvGrpSpPr>
            <p:cNvPr id="45125" name="Group 69"/>
            <p:cNvGrpSpPr>
              <a:grpSpLocks/>
            </p:cNvGrpSpPr>
            <p:nvPr/>
          </p:nvGrpSpPr>
          <p:grpSpPr bwMode="auto">
            <a:xfrm>
              <a:off x="192" y="384"/>
              <a:ext cx="576" cy="559"/>
              <a:chOff x="192" y="434"/>
              <a:chExt cx="480" cy="430"/>
            </a:xfrm>
          </p:grpSpPr>
          <p:sp>
            <p:nvSpPr>
              <p:cNvPr id="45126" name="Oval 70"/>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5127" name="WordArt 71"/>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5128" name="Group 72"/>
            <p:cNvGrpSpPr>
              <a:grpSpLocks/>
            </p:cNvGrpSpPr>
            <p:nvPr/>
          </p:nvGrpSpPr>
          <p:grpSpPr bwMode="auto">
            <a:xfrm>
              <a:off x="96" y="587"/>
              <a:ext cx="96" cy="652"/>
              <a:chOff x="735" y="663"/>
              <a:chExt cx="128" cy="539"/>
            </a:xfrm>
          </p:grpSpPr>
          <p:sp>
            <p:nvSpPr>
              <p:cNvPr id="45129" name="AutoShape 73"/>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5130" name="AutoShape 74"/>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5131" name="AutoShape 75"/>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5132" name="Group 76"/>
            <p:cNvGrpSpPr>
              <a:grpSpLocks/>
            </p:cNvGrpSpPr>
            <p:nvPr/>
          </p:nvGrpSpPr>
          <p:grpSpPr bwMode="auto">
            <a:xfrm>
              <a:off x="768" y="624"/>
              <a:ext cx="96" cy="652"/>
              <a:chOff x="1167" y="700"/>
              <a:chExt cx="128" cy="539"/>
            </a:xfrm>
          </p:grpSpPr>
          <p:sp>
            <p:nvSpPr>
              <p:cNvPr id="45133" name="AutoShape 77"/>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5134" name="AutoShape 78"/>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5135" name="AutoShape 79"/>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5136" name="Group 80"/>
            <p:cNvGrpSpPr>
              <a:grpSpLocks/>
            </p:cNvGrpSpPr>
            <p:nvPr/>
          </p:nvGrpSpPr>
          <p:grpSpPr bwMode="auto">
            <a:xfrm>
              <a:off x="192" y="960"/>
              <a:ext cx="576" cy="559"/>
              <a:chOff x="192" y="2810"/>
              <a:chExt cx="576" cy="559"/>
            </a:xfrm>
          </p:grpSpPr>
          <p:sp>
            <p:nvSpPr>
              <p:cNvPr id="45137" name="Oval 81"/>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5138" name="WordArt 82"/>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5139" name="AutoShape 83"/>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45140" name="AutoShape 84"/>
          <p:cNvSpPr>
            <a:spLocks noChangeArrowheads="1"/>
          </p:cNvSpPr>
          <p:nvPr/>
        </p:nvSpPr>
        <p:spPr bwMode="auto">
          <a:xfrm rot="10800000">
            <a:off x="2819400" y="3810000"/>
            <a:ext cx="228600" cy="609600"/>
          </a:xfrm>
          <a:prstGeom prst="downArrow">
            <a:avLst>
              <a:gd name="adj1" fmla="val 35000"/>
              <a:gd name="adj2" fmla="val 50741"/>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45141" name="Group 85"/>
          <p:cNvGrpSpPr>
            <a:grpSpLocks/>
          </p:cNvGrpSpPr>
          <p:nvPr/>
        </p:nvGrpSpPr>
        <p:grpSpPr bwMode="auto">
          <a:xfrm>
            <a:off x="5867400" y="3886200"/>
            <a:ext cx="914400" cy="457200"/>
            <a:chOff x="3600" y="2304"/>
            <a:chExt cx="576" cy="288"/>
          </a:xfrm>
        </p:grpSpPr>
        <p:sp>
          <p:nvSpPr>
            <p:cNvPr id="45142" name="Rectangle 86"/>
            <p:cNvSpPr>
              <a:spLocks noChangeArrowheads="1"/>
            </p:cNvSpPr>
            <p:nvPr/>
          </p:nvSpPr>
          <p:spPr bwMode="auto">
            <a:xfrm>
              <a:off x="3636" y="2340"/>
              <a:ext cx="492" cy="216"/>
            </a:xfrm>
            <a:prstGeom prst="rect">
              <a:avLst/>
            </a:prstGeom>
            <a:solidFill>
              <a:srgbClr val="0000FF"/>
            </a:solidFill>
            <a:ln w="19050">
              <a:noFill/>
              <a:miter lim="800000"/>
              <a:headEnd/>
              <a:tailEnd/>
            </a:ln>
            <a:effectLst/>
          </p:spPr>
          <p:txBody>
            <a:bodyPr wrap="none" anchor="ctr"/>
            <a:lstStyle/>
            <a:p>
              <a:endParaRPr lang="en-US"/>
            </a:p>
          </p:txBody>
        </p:sp>
        <p:sp>
          <p:nvSpPr>
            <p:cNvPr id="45143" name="Text Box 87"/>
            <p:cNvSpPr txBox="1">
              <a:spLocks noChangeArrowheads="1"/>
            </p:cNvSpPr>
            <p:nvPr/>
          </p:nvSpPr>
          <p:spPr bwMode="auto">
            <a:xfrm>
              <a:off x="3600" y="2304"/>
              <a:ext cx="576" cy="288"/>
            </a:xfrm>
            <a:prstGeom prst="rect">
              <a:avLst/>
            </a:prstGeom>
            <a:noFill/>
            <a:ln w="19050">
              <a:noFill/>
              <a:miter lim="800000"/>
              <a:headEnd/>
              <a:tailEnd/>
            </a:ln>
            <a:effectLst/>
          </p:spPr>
          <p:txBody>
            <a:bodyPr>
              <a:spAutoFit/>
            </a:bodyPr>
            <a:lstStyle/>
            <a:p>
              <a:pPr algn="ctr" eaLnBrk="0" hangingPunct="0">
                <a:spcBef>
                  <a:spcPct val="50000"/>
                </a:spcBef>
              </a:pPr>
              <a:r>
                <a:rPr lang="en-US" sz="2400">
                  <a:solidFill>
                    <a:srgbClr val="FFFF99"/>
                  </a:solidFill>
                  <a:latin typeface="Impact" pitchFamily="34" charset="0"/>
                </a:rPr>
                <a:t>2000</a:t>
              </a:r>
            </a:p>
          </p:txBody>
        </p:sp>
      </p:grpSp>
      <p:grpSp>
        <p:nvGrpSpPr>
          <p:cNvPr id="45144" name="Group 88"/>
          <p:cNvGrpSpPr>
            <a:grpSpLocks/>
          </p:cNvGrpSpPr>
          <p:nvPr/>
        </p:nvGrpSpPr>
        <p:grpSpPr bwMode="auto">
          <a:xfrm>
            <a:off x="3432175" y="4876800"/>
            <a:ext cx="1289050" cy="746125"/>
            <a:chOff x="2210" y="720"/>
            <a:chExt cx="812" cy="470"/>
          </a:xfrm>
        </p:grpSpPr>
        <p:sp>
          <p:nvSpPr>
            <p:cNvPr id="45145" name="WordArt 89"/>
            <p:cNvSpPr>
              <a:spLocks noChangeArrowheads="1" noChangeShapeType="1" noTextEdit="1"/>
            </p:cNvSpPr>
            <p:nvPr/>
          </p:nvSpPr>
          <p:spPr bwMode="auto">
            <a:xfrm>
              <a:off x="2210" y="720"/>
              <a:ext cx="713" cy="147"/>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Formation-</a:t>
              </a:r>
            </a:p>
          </p:txBody>
        </p:sp>
        <p:sp>
          <p:nvSpPr>
            <p:cNvPr id="45146" name="WordArt 90"/>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stage</a:t>
              </a:r>
            </a:p>
          </p:txBody>
        </p:sp>
        <p:sp>
          <p:nvSpPr>
            <p:cNvPr id="45147" name="WordArt 91"/>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resurrection</a:t>
              </a:r>
            </a:p>
          </p:txBody>
        </p:sp>
      </p:grpSp>
      <p:sp>
        <p:nvSpPr>
          <p:cNvPr id="45152" name="WordArt 96"/>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a:ln w="9525">
                  <a:solidFill>
                    <a:schemeClr val="tx1"/>
                  </a:solidFill>
                  <a:round/>
                  <a:headEnd/>
                  <a:tailEnd/>
                </a:ln>
                <a:solidFill>
                  <a:srgbClr val="003300"/>
                </a:solidFill>
                <a:latin typeface="Impact"/>
              </a:rPr>
              <a:t>----------</a:t>
            </a:r>
          </a:p>
        </p:txBody>
      </p:sp>
      <p:sp>
        <p:nvSpPr>
          <p:cNvPr id="45153" name="WordArt 97"/>
          <p:cNvSpPr>
            <a:spLocks noChangeArrowheads="1" noChangeShapeType="1"/>
          </p:cNvSpPr>
          <p:nvPr/>
        </p:nvSpPr>
        <p:spPr bwMode="auto">
          <a:xfrm rot="20671116" flipV="1">
            <a:off x="2936875" y="4102100"/>
            <a:ext cx="2198688" cy="88900"/>
          </a:xfrm>
          <a:prstGeom prst="rect">
            <a:avLst/>
          </a:prstGeom>
        </p:spPr>
        <p:txBody>
          <a:bodyPr wrap="none" fromWordArt="1">
            <a:prstTxWarp prst="textPlain">
              <a:avLst>
                <a:gd name="adj" fmla="val 50000"/>
              </a:avLst>
            </a:prstTxWarp>
          </a:bodyPr>
          <a:lstStyle/>
          <a:p>
            <a:pPr algn="ctr"/>
            <a:r>
              <a:rPr lang="en-US" sz="3600" b="1" kern="10" spc="720">
                <a:ln w="28575">
                  <a:solidFill>
                    <a:srgbClr val="333399"/>
                  </a:solidFill>
                  <a:round/>
                  <a:headEnd/>
                  <a:tailEnd/>
                </a:ln>
                <a:solidFill>
                  <a:schemeClr val="bg1"/>
                </a:solidFill>
                <a:latin typeface="Impact"/>
              </a:rPr>
              <a:t>------------------</a:t>
            </a:r>
          </a:p>
        </p:txBody>
      </p:sp>
      <p:grpSp>
        <p:nvGrpSpPr>
          <p:cNvPr id="45154" name="Group 98"/>
          <p:cNvGrpSpPr>
            <a:grpSpLocks/>
          </p:cNvGrpSpPr>
          <p:nvPr/>
        </p:nvGrpSpPr>
        <p:grpSpPr bwMode="auto">
          <a:xfrm>
            <a:off x="3657600" y="3886200"/>
            <a:ext cx="914400" cy="457200"/>
            <a:chOff x="2208" y="2304"/>
            <a:chExt cx="576" cy="288"/>
          </a:xfrm>
        </p:grpSpPr>
        <p:sp>
          <p:nvSpPr>
            <p:cNvPr id="45155" name="Rectangle 99"/>
            <p:cNvSpPr>
              <a:spLocks noChangeArrowheads="1"/>
            </p:cNvSpPr>
            <p:nvPr/>
          </p:nvSpPr>
          <p:spPr bwMode="auto">
            <a:xfrm>
              <a:off x="2244" y="2340"/>
              <a:ext cx="492" cy="216"/>
            </a:xfrm>
            <a:prstGeom prst="rect">
              <a:avLst/>
            </a:prstGeom>
            <a:solidFill>
              <a:srgbClr val="F8F8F8"/>
            </a:solidFill>
            <a:ln w="19050">
              <a:noFill/>
              <a:miter lim="800000"/>
              <a:headEnd/>
              <a:tailEnd/>
            </a:ln>
            <a:effectLst/>
          </p:spPr>
          <p:txBody>
            <a:bodyPr wrap="none" anchor="ctr"/>
            <a:lstStyle/>
            <a:p>
              <a:endParaRPr lang="en-US"/>
            </a:p>
          </p:txBody>
        </p:sp>
        <p:sp>
          <p:nvSpPr>
            <p:cNvPr id="45156" name="Text Box 100"/>
            <p:cNvSpPr txBox="1">
              <a:spLocks noChangeArrowheads="1"/>
            </p:cNvSpPr>
            <p:nvPr/>
          </p:nvSpPr>
          <p:spPr bwMode="auto">
            <a:xfrm>
              <a:off x="2208" y="2304"/>
              <a:ext cx="576" cy="288"/>
            </a:xfrm>
            <a:prstGeom prst="rect">
              <a:avLst/>
            </a:prstGeom>
            <a:noFill/>
            <a:ln w="19050">
              <a:noFill/>
              <a:miter lim="800000"/>
              <a:headEnd/>
              <a:tailEnd/>
            </a:ln>
            <a:effectLst>
              <a:outerShdw dist="35921" dir="2700000" algn="ctr" rotWithShape="0">
                <a:srgbClr val="CCFFFF"/>
              </a:outerShdw>
            </a:effectLst>
          </p:spPr>
          <p:txBody>
            <a:bodyPr>
              <a:spAutoFit/>
            </a:bodyPr>
            <a:lstStyle/>
            <a:p>
              <a:pPr algn="ctr" eaLnBrk="0" hangingPunct="0">
                <a:spcBef>
                  <a:spcPct val="50000"/>
                </a:spcBef>
              </a:pPr>
              <a:r>
                <a:rPr lang="en-US" sz="2400">
                  <a:solidFill>
                    <a:srgbClr val="333399"/>
                  </a:solidFill>
                  <a:latin typeface="Impact" pitchFamily="34" charset="0"/>
                </a:rPr>
                <a:t>2000</a:t>
              </a:r>
            </a:p>
          </p:txBody>
        </p:sp>
      </p:grpSp>
      <p:sp>
        <p:nvSpPr>
          <p:cNvPr id="45157" name="WordArt 101"/>
          <p:cNvSpPr>
            <a:spLocks noChangeArrowheads="1" noChangeShapeType="1"/>
          </p:cNvSpPr>
          <p:nvPr/>
        </p:nvSpPr>
        <p:spPr bwMode="auto">
          <a:xfrm rot="20664720" flipV="1">
            <a:off x="5110163" y="3446463"/>
            <a:ext cx="2287587" cy="122237"/>
          </a:xfrm>
          <a:prstGeom prst="rect">
            <a:avLst/>
          </a:prstGeom>
        </p:spPr>
        <p:txBody>
          <a:bodyPr wrap="none" fromWordArt="1">
            <a:prstTxWarp prst="textPlain">
              <a:avLst>
                <a:gd name="adj" fmla="val 50000"/>
              </a:avLst>
            </a:prstTxWarp>
          </a:bodyPr>
          <a:lstStyle/>
          <a:p>
            <a:pPr algn="ctr"/>
            <a:r>
              <a:rPr lang="en-US" sz="3600" b="1" kern="10" spc="720">
                <a:ln w="9525">
                  <a:solidFill>
                    <a:srgbClr val="FFFFFF"/>
                  </a:solidFill>
                  <a:round/>
                  <a:headEnd/>
                  <a:tailEnd/>
                </a:ln>
                <a:solidFill>
                  <a:srgbClr val="0000FF"/>
                </a:solidFill>
                <a:latin typeface="Impact"/>
              </a:rPr>
              <a:t>------------------</a:t>
            </a:r>
          </a:p>
        </p:txBody>
      </p:sp>
      <p:sp>
        <p:nvSpPr>
          <p:cNvPr id="45158" name="WordArt 102"/>
          <p:cNvSpPr>
            <a:spLocks noChangeArrowheads="1" noChangeShapeType="1" noTextEdit="1"/>
          </p:cNvSpPr>
          <p:nvPr/>
        </p:nvSpPr>
        <p:spPr bwMode="auto">
          <a:xfrm>
            <a:off x="4876800" y="4419600"/>
            <a:ext cx="1143000" cy="1143000"/>
          </a:xfrm>
          <a:prstGeom prst="rect">
            <a:avLst/>
          </a:prstGeom>
        </p:spPr>
        <p:txBody>
          <a:bodyPr wrap="none" fromWordArt="1">
            <a:prstTxWarp prst="textCascadeUp">
              <a:avLst>
                <a:gd name="adj" fmla="val 44444"/>
              </a:avLst>
            </a:prstTxWarp>
          </a:bodyPr>
          <a:lstStyle/>
          <a:p>
            <a:pPr algn="ctr"/>
            <a:r>
              <a:rPr lang="en-US" sz="3600" kern="10" dirty="0">
                <a:ln w="9525">
                  <a:noFill/>
                  <a:round/>
                  <a:headEnd/>
                  <a:tailEnd/>
                </a:ln>
                <a:solidFill>
                  <a:srgbClr val="0000FF"/>
                </a:solidFill>
                <a:latin typeface="Arial Black"/>
              </a:rPr>
              <a:t>Jesus</a:t>
            </a:r>
          </a:p>
        </p:txBody>
      </p:sp>
      <p:sp>
        <p:nvSpPr>
          <p:cNvPr id="45159" name="WordArt 103"/>
          <p:cNvSpPr>
            <a:spLocks noChangeArrowheads="1" noChangeShapeType="1" noTextEdit="1"/>
          </p:cNvSpPr>
          <p:nvPr/>
        </p:nvSpPr>
        <p:spPr bwMode="auto">
          <a:xfrm>
            <a:off x="7086600" y="4478338"/>
            <a:ext cx="1752600" cy="765175"/>
          </a:xfrm>
          <a:prstGeom prst="rect">
            <a:avLst/>
          </a:prstGeom>
        </p:spPr>
        <p:txBody>
          <a:bodyPr wrap="none" fromWordArt="1">
            <a:prstTxWarp prst="textCascadeUp">
              <a:avLst>
                <a:gd name="adj" fmla="val 44444"/>
              </a:avLst>
            </a:prstTxWarp>
          </a:bodyPr>
          <a:lstStyle/>
          <a:p>
            <a:r>
              <a:rPr lang="en-US" sz="3600" kern="10" dirty="0">
                <a:ln w="9525">
                  <a:solidFill>
                    <a:srgbClr val="6600CC"/>
                  </a:solidFill>
                  <a:round/>
                  <a:headEnd/>
                  <a:tailEnd/>
                </a:ln>
                <a:gradFill rotWithShape="0">
                  <a:gsLst>
                    <a:gs pos="0">
                      <a:srgbClr val="4A0094"/>
                    </a:gs>
                    <a:gs pos="100000">
                      <a:srgbClr val="4A0094"/>
                    </a:gs>
                  </a:gsLst>
                  <a:lin ang="5400000" scaled="1"/>
                </a:gradFill>
                <a:latin typeface="Arial Black"/>
              </a:rPr>
              <a:t>Returning</a:t>
            </a:r>
          </a:p>
        </p:txBody>
      </p:sp>
      <p:sp>
        <p:nvSpPr>
          <p:cNvPr id="45160" name="WordArt 104"/>
          <p:cNvSpPr>
            <a:spLocks noChangeArrowheads="1" noChangeShapeType="1" noTextEdit="1"/>
          </p:cNvSpPr>
          <p:nvPr/>
        </p:nvSpPr>
        <p:spPr bwMode="auto">
          <a:xfrm>
            <a:off x="7086600" y="5076825"/>
            <a:ext cx="1036638" cy="638175"/>
          </a:xfrm>
          <a:prstGeom prst="rect">
            <a:avLst/>
          </a:prstGeom>
        </p:spPr>
        <p:txBody>
          <a:bodyPr wrap="none" fromWordArt="1">
            <a:prstTxWarp prst="textCascadeUp">
              <a:avLst>
                <a:gd name="adj" fmla="val 44444"/>
              </a:avLst>
            </a:prstTxWarp>
          </a:bodyPr>
          <a:lstStyle/>
          <a:p>
            <a:r>
              <a:rPr lang="en-US" sz="3600" kern="10">
                <a:ln w="9525">
                  <a:solidFill>
                    <a:srgbClr val="6600CC"/>
                  </a:solidFill>
                  <a:round/>
                  <a:headEnd/>
                  <a:tailEnd/>
                </a:ln>
                <a:gradFill rotWithShape="0">
                  <a:gsLst>
                    <a:gs pos="0">
                      <a:srgbClr val="4A0094"/>
                    </a:gs>
                    <a:gs pos="100000">
                      <a:srgbClr val="4A0094"/>
                    </a:gs>
                  </a:gsLst>
                  <a:lin ang="5400000" scaled="1"/>
                </a:gradFill>
                <a:latin typeface="Arial Black"/>
              </a:rPr>
              <a:t>Christ</a:t>
            </a:r>
          </a:p>
        </p:txBody>
      </p:sp>
      <p:grpSp>
        <p:nvGrpSpPr>
          <p:cNvPr id="45180" name="Group 124"/>
          <p:cNvGrpSpPr>
            <a:grpSpLocks/>
          </p:cNvGrpSpPr>
          <p:nvPr/>
        </p:nvGrpSpPr>
        <p:grpSpPr bwMode="auto">
          <a:xfrm>
            <a:off x="1281113" y="4868863"/>
            <a:ext cx="1157287" cy="735012"/>
            <a:chOff x="807" y="3067"/>
            <a:chExt cx="786" cy="463"/>
          </a:xfrm>
        </p:grpSpPr>
        <p:sp>
          <p:nvSpPr>
            <p:cNvPr id="45181" name="WordArt 125"/>
            <p:cNvSpPr>
              <a:spLocks noChangeArrowheads="1" noChangeShapeType="1" noTextEdit="1"/>
            </p:cNvSpPr>
            <p:nvPr/>
          </p:nvSpPr>
          <p:spPr bwMode="auto">
            <a:xfrm>
              <a:off x="807" y="3067"/>
              <a:ext cx="786"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Foundation</a:t>
              </a:r>
            </a:p>
          </p:txBody>
        </p:sp>
        <p:sp>
          <p:nvSpPr>
            <p:cNvPr id="45182" name="WordArt 126"/>
            <p:cNvSpPr>
              <a:spLocks noChangeArrowheads="1" noChangeShapeType="1" noTextEdit="1"/>
            </p:cNvSpPr>
            <p:nvPr/>
          </p:nvSpPr>
          <p:spPr bwMode="auto">
            <a:xfrm>
              <a:off x="807" y="3231"/>
              <a:ext cx="272" cy="1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5183" name="WordArt 127"/>
            <p:cNvSpPr>
              <a:spLocks noChangeArrowheads="1" noChangeShapeType="1" noTextEdit="1"/>
            </p:cNvSpPr>
            <p:nvPr/>
          </p:nvSpPr>
          <p:spPr bwMode="auto">
            <a:xfrm>
              <a:off x="807" y="3366"/>
              <a:ext cx="786" cy="164"/>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grpSp>
      <p:sp>
        <p:nvSpPr>
          <p:cNvPr id="45184" name="Rectangle 128"/>
          <p:cNvSpPr>
            <a:spLocks noChangeArrowheads="1"/>
          </p:cNvSpPr>
          <p:nvPr/>
        </p:nvSpPr>
        <p:spPr bwMode="auto">
          <a:xfrm>
            <a:off x="5562600" y="4849813"/>
            <a:ext cx="1447800" cy="788987"/>
          </a:xfrm>
          <a:prstGeom prst="rect">
            <a:avLst/>
          </a:prstGeom>
        </p:spPr>
        <p:txBody>
          <a:bodyPr wrap="none" numCol="1" fromWordArt="1">
            <a:prstTxWarp prst="textPlain">
              <a:avLst>
                <a:gd name="adj" fmla="val 50000"/>
              </a:avLst>
            </a:prstTxWarp>
          </a:bodyPr>
          <a:lstStyle/>
          <a:p>
            <a:pPr algn="ctr"/>
            <a:endParaRPr lang="en-US" sz="3600" kern="10">
              <a:ln w="12700">
                <a:noFill/>
                <a:round/>
                <a:headEnd/>
                <a:tailEnd/>
              </a:ln>
              <a:solidFill>
                <a:srgbClr val="0000FF"/>
              </a:solidFill>
              <a:latin typeface="Arial Black"/>
            </a:endParaRPr>
          </a:p>
        </p:txBody>
      </p:sp>
      <p:grpSp>
        <p:nvGrpSpPr>
          <p:cNvPr id="113" name="Group 6"/>
          <p:cNvGrpSpPr>
            <a:grpSpLocks/>
          </p:cNvGrpSpPr>
          <p:nvPr/>
        </p:nvGrpSpPr>
        <p:grpSpPr bwMode="auto">
          <a:xfrm>
            <a:off x="533400" y="77788"/>
            <a:ext cx="8153400" cy="455612"/>
            <a:chOff x="48" y="49"/>
            <a:chExt cx="5136" cy="287"/>
          </a:xfrm>
        </p:grpSpPr>
        <p:sp>
          <p:nvSpPr>
            <p:cNvPr id="114"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115"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5189"/>
                                        </p:tgtEl>
                                        <p:attrNameLst>
                                          <p:attrName>style.visibility</p:attrName>
                                        </p:attrNameLst>
                                      </p:cBhvr>
                                      <p:to>
                                        <p:strVal val="visible"/>
                                      </p:to>
                                    </p:set>
                                    <p:animEffect transition="in" filter="barn(outVertical)">
                                      <p:cBhvr>
                                        <p:cTn id="7" dur="500"/>
                                        <p:tgtEl>
                                          <p:spTgt spid="451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5"/>
                                        </p:tgtEl>
                                        <p:attrNameLst>
                                          <p:attrName>style.visibility</p:attrName>
                                        </p:attrNameLst>
                                      </p:cBhvr>
                                      <p:to>
                                        <p:strVal val="visible"/>
                                      </p:to>
                                    </p:set>
                                    <p:animEffect transition="in" filter="fade">
                                      <p:cBhvr>
                                        <p:cTn id="10" dur="1000"/>
                                        <p:tgtEl>
                                          <p:spTgt spid="45065"/>
                                        </p:tgtEl>
                                      </p:cBhvr>
                                    </p:animEffect>
                                  </p:childTnLst>
                                </p:cTn>
                              </p:par>
                              <p:par>
                                <p:cTn id="11" presetID="16" presetClass="entr" presetSubtype="37" repeatCount="2000" fill="hold" grpId="0" nodeType="withEffect">
                                  <p:stCondLst>
                                    <p:cond delay="1000"/>
                                  </p:stCondLst>
                                  <p:childTnLst>
                                    <p:set>
                                      <p:cBhvr>
                                        <p:cTn id="12" dur="1" fill="hold">
                                          <p:stCondLst>
                                            <p:cond delay="0"/>
                                          </p:stCondLst>
                                        </p:cTn>
                                        <p:tgtEl>
                                          <p:spTgt spid="45157"/>
                                        </p:tgtEl>
                                        <p:attrNameLst>
                                          <p:attrName>style.visibility</p:attrName>
                                        </p:attrNameLst>
                                      </p:cBhvr>
                                      <p:to>
                                        <p:strVal val="visible"/>
                                      </p:to>
                                    </p:set>
                                    <p:animEffect transition="in" filter="barn(outVertical)">
                                      <p:cBhvr>
                                        <p:cTn id="13" dur="500"/>
                                        <p:tgtEl>
                                          <p:spTgt spid="45157"/>
                                        </p:tgtEl>
                                      </p:cBhvr>
                                    </p:animEffect>
                                  </p:childTnLst>
                                </p:cTn>
                              </p:par>
                              <p:par>
                                <p:cTn id="14" presetID="10" presetClass="entr" presetSubtype="0" fill="hold" nodeType="withEffect">
                                  <p:stCondLst>
                                    <p:cond delay="500"/>
                                  </p:stCondLst>
                                  <p:childTnLst>
                                    <p:set>
                                      <p:cBhvr>
                                        <p:cTn id="15" dur="1" fill="hold">
                                          <p:stCondLst>
                                            <p:cond delay="0"/>
                                          </p:stCondLst>
                                        </p:cTn>
                                        <p:tgtEl>
                                          <p:spTgt spid="45141"/>
                                        </p:tgtEl>
                                        <p:attrNameLst>
                                          <p:attrName>style.visibility</p:attrName>
                                        </p:attrNameLst>
                                      </p:cBhvr>
                                      <p:to>
                                        <p:strVal val="visible"/>
                                      </p:to>
                                    </p:set>
                                    <p:animEffect transition="in" filter="fade">
                                      <p:cBhvr>
                                        <p:cTn id="16" dur="2000"/>
                                        <p:tgtEl>
                                          <p:spTgt spid="4514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decel="50000" autoRev="1" fill="remove" grpId="0" nodeType="clickEffect">
                                  <p:stCondLst>
                                    <p:cond delay="0"/>
                                  </p:stCondLst>
                                  <p:childTnLst>
                                    <p:animScale>
                                      <p:cBhvr>
                                        <p:cTn id="20" dur="500" fill="hold"/>
                                        <p:tgtEl>
                                          <p:spTgt spid="45158"/>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45159"/>
                                        </p:tgtEl>
                                        <p:attrNameLst>
                                          <p:attrName>style.visibility</p:attrName>
                                        </p:attrNameLst>
                                      </p:cBhvr>
                                      <p:to>
                                        <p:strVal val="visible"/>
                                      </p:to>
                                    </p:set>
                                    <p:anim calcmode="lin" valueType="num">
                                      <p:cBhvr>
                                        <p:cTn id="25" dur="1000" fill="hold"/>
                                        <p:tgtEl>
                                          <p:spTgt spid="45159"/>
                                        </p:tgtEl>
                                        <p:attrNameLst>
                                          <p:attrName>ppt_w</p:attrName>
                                        </p:attrNameLst>
                                      </p:cBhvr>
                                      <p:tavLst>
                                        <p:tav tm="0">
                                          <p:val>
                                            <p:strVal val="#ppt_w*0.70"/>
                                          </p:val>
                                        </p:tav>
                                        <p:tav tm="100000">
                                          <p:val>
                                            <p:strVal val="#ppt_w"/>
                                          </p:val>
                                        </p:tav>
                                      </p:tavLst>
                                    </p:anim>
                                    <p:anim calcmode="lin" valueType="num">
                                      <p:cBhvr>
                                        <p:cTn id="26" dur="1000" fill="hold"/>
                                        <p:tgtEl>
                                          <p:spTgt spid="45159"/>
                                        </p:tgtEl>
                                        <p:attrNameLst>
                                          <p:attrName>ppt_h</p:attrName>
                                        </p:attrNameLst>
                                      </p:cBhvr>
                                      <p:tavLst>
                                        <p:tav tm="0">
                                          <p:val>
                                            <p:strVal val="#ppt_h"/>
                                          </p:val>
                                        </p:tav>
                                        <p:tav tm="100000">
                                          <p:val>
                                            <p:strVal val="#ppt_h"/>
                                          </p:val>
                                        </p:tav>
                                      </p:tavLst>
                                    </p:anim>
                                    <p:animEffect transition="in" filter="fade">
                                      <p:cBhvr>
                                        <p:cTn id="27" dur="1000"/>
                                        <p:tgtEl>
                                          <p:spTgt spid="45159"/>
                                        </p:tgtEl>
                                      </p:cBhvr>
                                    </p:animEffect>
                                  </p:childTnLst>
                                </p:cTn>
                              </p:par>
                              <p:par>
                                <p:cTn id="28" presetID="55" presetClass="entr" presetSubtype="0" fill="hold" grpId="0" nodeType="withEffect">
                                  <p:stCondLst>
                                    <p:cond delay="500"/>
                                  </p:stCondLst>
                                  <p:childTnLst>
                                    <p:set>
                                      <p:cBhvr>
                                        <p:cTn id="29" dur="1" fill="hold">
                                          <p:stCondLst>
                                            <p:cond delay="0"/>
                                          </p:stCondLst>
                                        </p:cTn>
                                        <p:tgtEl>
                                          <p:spTgt spid="45160"/>
                                        </p:tgtEl>
                                        <p:attrNameLst>
                                          <p:attrName>style.visibility</p:attrName>
                                        </p:attrNameLst>
                                      </p:cBhvr>
                                      <p:to>
                                        <p:strVal val="visible"/>
                                      </p:to>
                                    </p:set>
                                    <p:anim calcmode="lin" valueType="num">
                                      <p:cBhvr>
                                        <p:cTn id="30" dur="1000" fill="hold"/>
                                        <p:tgtEl>
                                          <p:spTgt spid="45160"/>
                                        </p:tgtEl>
                                        <p:attrNameLst>
                                          <p:attrName>ppt_w</p:attrName>
                                        </p:attrNameLst>
                                      </p:cBhvr>
                                      <p:tavLst>
                                        <p:tav tm="0">
                                          <p:val>
                                            <p:strVal val="#ppt_w*0.70"/>
                                          </p:val>
                                        </p:tav>
                                        <p:tav tm="100000">
                                          <p:val>
                                            <p:strVal val="#ppt_w"/>
                                          </p:val>
                                        </p:tav>
                                      </p:tavLst>
                                    </p:anim>
                                    <p:anim calcmode="lin" valueType="num">
                                      <p:cBhvr>
                                        <p:cTn id="31" dur="1000" fill="hold"/>
                                        <p:tgtEl>
                                          <p:spTgt spid="45160"/>
                                        </p:tgtEl>
                                        <p:attrNameLst>
                                          <p:attrName>ppt_h</p:attrName>
                                        </p:attrNameLst>
                                      </p:cBhvr>
                                      <p:tavLst>
                                        <p:tav tm="0">
                                          <p:val>
                                            <p:strVal val="#ppt_h"/>
                                          </p:val>
                                        </p:tav>
                                        <p:tav tm="100000">
                                          <p:val>
                                            <p:strVal val="#ppt_h"/>
                                          </p:val>
                                        </p:tav>
                                      </p:tavLst>
                                    </p:anim>
                                    <p:animEffect transition="in" filter="fade">
                                      <p:cBhvr>
                                        <p:cTn id="32" dur="1000"/>
                                        <p:tgtEl>
                                          <p:spTgt spid="4516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 calcmode="lin" valueType="num">
                                      <p:cBhvr>
                                        <p:cTn id="37" dur="1000" fill="hold"/>
                                        <p:tgtEl>
                                          <p:spTgt spid="119"/>
                                        </p:tgtEl>
                                        <p:attrNameLst>
                                          <p:attrName>ppt_w</p:attrName>
                                        </p:attrNameLst>
                                      </p:cBhvr>
                                      <p:tavLst>
                                        <p:tav tm="0">
                                          <p:val>
                                            <p:strVal val="2/3*#ppt_w"/>
                                          </p:val>
                                        </p:tav>
                                        <p:tav tm="100000">
                                          <p:val>
                                            <p:strVal val="#ppt_w"/>
                                          </p:val>
                                        </p:tav>
                                      </p:tavLst>
                                    </p:anim>
                                    <p:anim calcmode="lin" valueType="num">
                                      <p:cBhvr>
                                        <p:cTn id="38" dur="1000" fill="hold"/>
                                        <p:tgtEl>
                                          <p:spTgt spid="119"/>
                                        </p:tgtEl>
                                        <p:attrNameLst>
                                          <p:attrName>ppt_h</p:attrName>
                                        </p:attrNameLst>
                                      </p:cBhvr>
                                      <p:tavLst>
                                        <p:tav tm="0">
                                          <p:val>
                                            <p:strVal val="2/3*#ppt_h"/>
                                          </p:val>
                                        </p:tav>
                                        <p:tav tm="100000">
                                          <p:val>
                                            <p:strVal val="#ppt_h"/>
                                          </p:val>
                                        </p:tav>
                                      </p:tavLst>
                                    </p:anim>
                                  </p:childTnLst>
                                </p:cTn>
                              </p:par>
                              <p:par>
                                <p:cTn id="39" presetID="53" presetClass="entr" presetSubtype="0" fill="hold" grpId="0" nodeType="withEffect">
                                  <p:stCondLst>
                                    <p:cond delay="0"/>
                                  </p:stCondLst>
                                  <p:childTnLst>
                                    <p:set>
                                      <p:cBhvr>
                                        <p:cTn id="40" dur="1" fill="hold">
                                          <p:stCondLst>
                                            <p:cond delay="0"/>
                                          </p:stCondLst>
                                        </p:cTn>
                                        <p:tgtEl>
                                          <p:spTgt spid="45184"/>
                                        </p:tgtEl>
                                        <p:attrNameLst>
                                          <p:attrName>style.visibility</p:attrName>
                                        </p:attrNameLst>
                                      </p:cBhvr>
                                      <p:to>
                                        <p:strVal val="visible"/>
                                      </p:to>
                                    </p:set>
                                    <p:anim calcmode="lin" valueType="num">
                                      <p:cBhvr>
                                        <p:cTn id="41" dur="1000" fill="hold"/>
                                        <p:tgtEl>
                                          <p:spTgt spid="45184"/>
                                        </p:tgtEl>
                                        <p:attrNameLst>
                                          <p:attrName>ppt_w</p:attrName>
                                        </p:attrNameLst>
                                      </p:cBhvr>
                                      <p:tavLst>
                                        <p:tav tm="0">
                                          <p:val>
                                            <p:fltVal val="0"/>
                                          </p:val>
                                        </p:tav>
                                        <p:tav tm="100000">
                                          <p:val>
                                            <p:strVal val="#ppt_w"/>
                                          </p:val>
                                        </p:tav>
                                      </p:tavLst>
                                    </p:anim>
                                    <p:anim calcmode="lin" valueType="num">
                                      <p:cBhvr>
                                        <p:cTn id="42" dur="1000" fill="hold"/>
                                        <p:tgtEl>
                                          <p:spTgt spid="45184"/>
                                        </p:tgtEl>
                                        <p:attrNameLst>
                                          <p:attrName>ppt_h</p:attrName>
                                        </p:attrNameLst>
                                      </p:cBhvr>
                                      <p:tavLst>
                                        <p:tav tm="0">
                                          <p:val>
                                            <p:fltVal val="0"/>
                                          </p:val>
                                        </p:tav>
                                        <p:tav tm="100000">
                                          <p:val>
                                            <p:strVal val="#ppt_h"/>
                                          </p:val>
                                        </p:tav>
                                      </p:tavLst>
                                    </p:anim>
                                    <p:animEffect transition="in" filter="fade">
                                      <p:cBhvr>
                                        <p:cTn id="43" dur="1000"/>
                                        <p:tgtEl>
                                          <p:spTgt spid="45184"/>
                                        </p:tgtEl>
                                      </p:cBhvr>
                                    </p:animEffect>
                                  </p:childTnLst>
                                </p:cTn>
                              </p:par>
                              <p:par>
                                <p:cTn id="44" presetID="6" presetClass="emph" presetSubtype="0" accel="50000" decel="50000" autoRev="1" fill="remove" grpId="1" nodeType="withEffect">
                                  <p:stCondLst>
                                    <p:cond delay="0"/>
                                  </p:stCondLst>
                                  <p:childTnLst>
                                    <p:animScale>
                                      <p:cBhvr>
                                        <p:cTn id="45" dur="1000" fill="hold"/>
                                        <p:tgtEl>
                                          <p:spTgt spid="45184"/>
                                        </p:tgtEl>
                                      </p:cBhvr>
                                      <p:by x="120000" y="120000"/>
                                    </p:animScale>
                                  </p:childTnLst>
                                </p:cTn>
                              </p:par>
                              <p:par>
                                <p:cTn id="46" presetID="6" presetClass="emph" presetSubtype="0" decel="50000" autoRev="1" fill="remove" nodeType="withEffect">
                                  <p:stCondLst>
                                    <p:cond delay="0"/>
                                  </p:stCondLst>
                                  <p:childTnLst>
                                    <p:animScale>
                                      <p:cBhvr>
                                        <p:cTn id="47" dur="1000" fill="hold"/>
                                        <p:tgtEl>
                                          <p:spTgt spid="119"/>
                                        </p:tgtEl>
                                      </p:cBhvr>
                                      <p:by x="120000" y="120000"/>
                                    </p:animScale>
                                  </p:childTnLst>
                                </p:cTn>
                              </p:par>
                              <p:par>
                                <p:cTn id="48" presetID="10" presetClass="exit" presetSubtype="0" fill="hold" grpId="1" nodeType="withEffect">
                                  <p:stCondLst>
                                    <p:cond delay="0"/>
                                  </p:stCondLst>
                                  <p:childTnLst>
                                    <p:animEffect transition="out" filter="fade">
                                      <p:cBhvr>
                                        <p:cTn id="49" dur="2000"/>
                                        <p:tgtEl>
                                          <p:spTgt spid="45158"/>
                                        </p:tgtEl>
                                      </p:cBhvr>
                                    </p:animEffect>
                                    <p:set>
                                      <p:cBhvr>
                                        <p:cTn id="50" dur="1" fill="hold">
                                          <p:stCondLst>
                                            <p:cond delay="1999"/>
                                          </p:stCondLst>
                                        </p:cTn>
                                        <p:tgtEl>
                                          <p:spTgt spid="45158"/>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45177"/>
                                        </p:tgtEl>
                                        <p:attrNameLst>
                                          <p:attrName>style.visibility</p:attrName>
                                        </p:attrNameLst>
                                      </p:cBhvr>
                                      <p:to>
                                        <p:strVal val="visible"/>
                                      </p:to>
                                    </p:set>
                                    <p:animEffect transition="in" filter="fade">
                                      <p:cBhvr>
                                        <p:cTn id="53" dur="2000"/>
                                        <p:tgtEl>
                                          <p:spTgt spid="45177"/>
                                        </p:tgtEl>
                                      </p:cBhvr>
                                    </p:animEffect>
                                  </p:childTnLst>
                                </p:cTn>
                              </p:par>
                            </p:childTnLst>
                          </p:cTn>
                        </p:par>
                        <p:par>
                          <p:cTn id="54" fill="hold">
                            <p:stCondLst>
                              <p:cond delay="2000"/>
                            </p:stCondLst>
                            <p:childTnLst>
                              <p:par>
                                <p:cTn id="55" presetID="53" presetClass="exit" presetSubtype="0" fill="hold" grpId="2" nodeType="afterEffect">
                                  <p:stCondLst>
                                    <p:cond delay="0"/>
                                  </p:stCondLst>
                                  <p:childTnLst>
                                    <p:anim calcmode="lin" valueType="num">
                                      <p:cBhvr>
                                        <p:cTn id="56" dur="2000"/>
                                        <p:tgtEl>
                                          <p:spTgt spid="45184"/>
                                        </p:tgtEl>
                                        <p:attrNameLst>
                                          <p:attrName>ppt_w</p:attrName>
                                        </p:attrNameLst>
                                      </p:cBhvr>
                                      <p:tavLst>
                                        <p:tav tm="0">
                                          <p:val>
                                            <p:strVal val="ppt_w"/>
                                          </p:val>
                                        </p:tav>
                                        <p:tav tm="100000">
                                          <p:val>
                                            <p:fltVal val="0"/>
                                          </p:val>
                                        </p:tav>
                                      </p:tavLst>
                                    </p:anim>
                                    <p:anim calcmode="lin" valueType="num">
                                      <p:cBhvr>
                                        <p:cTn id="57" dur="2000"/>
                                        <p:tgtEl>
                                          <p:spTgt spid="45184"/>
                                        </p:tgtEl>
                                        <p:attrNameLst>
                                          <p:attrName>ppt_h</p:attrName>
                                        </p:attrNameLst>
                                      </p:cBhvr>
                                      <p:tavLst>
                                        <p:tav tm="0">
                                          <p:val>
                                            <p:strVal val="ppt_h"/>
                                          </p:val>
                                        </p:tav>
                                        <p:tav tm="100000">
                                          <p:val>
                                            <p:fltVal val="0"/>
                                          </p:val>
                                        </p:tav>
                                      </p:tavLst>
                                    </p:anim>
                                    <p:animEffect transition="out" filter="fade">
                                      <p:cBhvr>
                                        <p:cTn id="58" dur="2000"/>
                                        <p:tgtEl>
                                          <p:spTgt spid="45184"/>
                                        </p:tgtEl>
                                      </p:cBhvr>
                                    </p:animEffect>
                                    <p:set>
                                      <p:cBhvr>
                                        <p:cTn id="59" dur="1" fill="hold">
                                          <p:stCondLst>
                                            <p:cond delay="1999"/>
                                          </p:stCondLst>
                                        </p:cTn>
                                        <p:tgtEl>
                                          <p:spTgt spid="451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157" grpId="0" animBg="1"/>
      <p:bldP spid="45158" grpId="0" animBg="1"/>
      <p:bldP spid="45158" grpId="1" animBg="1"/>
      <p:bldP spid="45159" grpId="0" animBg="1"/>
      <p:bldP spid="45160" grpId="0" animBg="1"/>
      <p:bldP spid="45184" grpId="0" animBg="1"/>
      <p:bldP spid="45184" grpId="1" animBg="1"/>
      <p:bldP spid="45184"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46199" name="Group 119"/>
          <p:cNvGrpSpPr>
            <a:grpSpLocks/>
          </p:cNvGrpSpPr>
          <p:nvPr/>
        </p:nvGrpSpPr>
        <p:grpSpPr bwMode="auto">
          <a:xfrm>
            <a:off x="4724400" y="4419600"/>
            <a:ext cx="762000" cy="609600"/>
            <a:chOff x="2976" y="2880"/>
            <a:chExt cx="480" cy="384"/>
          </a:xfrm>
        </p:grpSpPr>
        <p:sp>
          <p:nvSpPr>
            <p:cNvPr id="46200" name="Rectangle 120"/>
            <p:cNvSpPr>
              <a:spLocks noChangeArrowheads="1"/>
            </p:cNvSpPr>
            <p:nvPr/>
          </p:nvSpPr>
          <p:spPr bwMode="auto">
            <a:xfrm>
              <a:off x="2976" y="2880"/>
              <a:ext cx="480" cy="384"/>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FFFF00"/>
              </a:extrusionClr>
            </a:sp3d>
          </p:spPr>
          <p:txBody>
            <a:bodyPr wrap="none" anchor="ctr">
              <a:flatTx/>
            </a:bodyPr>
            <a:lstStyle/>
            <a:p>
              <a:endParaRPr lang="en-US"/>
            </a:p>
          </p:txBody>
        </p:sp>
        <p:sp>
          <p:nvSpPr>
            <p:cNvPr id="46201" name="WordArt 121"/>
            <p:cNvSpPr>
              <a:spLocks noChangeArrowheads="1" noChangeShapeType="1" noTextEdit="1"/>
            </p:cNvSpPr>
            <p:nvPr/>
          </p:nvSpPr>
          <p:spPr bwMode="auto">
            <a:xfrm>
              <a:off x="2996" y="2966"/>
              <a:ext cx="440" cy="2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CC"/>
                  </a:solidFill>
                  <a:latin typeface="Arial Black"/>
                </a:rPr>
                <a:t>Jesus</a:t>
              </a:r>
            </a:p>
          </p:txBody>
        </p:sp>
      </p:grpSp>
      <p:sp>
        <p:nvSpPr>
          <p:cNvPr id="46082"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sp>
        <p:nvSpPr>
          <p:cNvPr id="46083" name="Text Box 3"/>
          <p:cNvSpPr txBox="1">
            <a:spLocks noChangeArrowheads="1"/>
          </p:cNvSpPr>
          <p:nvPr/>
        </p:nvSpPr>
        <p:spPr bwMode="auto">
          <a:xfrm>
            <a:off x="1600200" y="5943600"/>
            <a:ext cx="5943600" cy="581025"/>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Upon their death, the believers of </a:t>
            </a:r>
            <a:r>
              <a:rPr lang="en-US" sz="2000" b="1" dirty="0">
                <a:solidFill>
                  <a:srgbClr val="FFFF66"/>
                </a:solidFill>
                <a:latin typeface="Arial Narrow" pitchFamily="34" charset="0"/>
              </a:rPr>
              <a:t>this era </a:t>
            </a:r>
            <a:r>
              <a:rPr lang="en-US" sz="2000" b="1" dirty="0">
                <a:solidFill>
                  <a:schemeClr val="bg1"/>
                </a:solidFill>
                <a:latin typeface="Arial Narrow" pitchFamily="34" charset="0"/>
              </a:rPr>
              <a:t>enter and abide in </a:t>
            </a:r>
            <a:r>
              <a:rPr lang="en-US" sz="2000" b="1" u="sng" dirty="0">
                <a:solidFill>
                  <a:schemeClr val="bg1"/>
                </a:solidFill>
                <a:latin typeface="Arial Narrow" pitchFamily="34" charset="0"/>
              </a:rPr>
              <a:t>Paradise</a:t>
            </a:r>
            <a:r>
              <a:rPr lang="en-US" sz="2000" b="1" dirty="0">
                <a:solidFill>
                  <a:schemeClr val="bg1"/>
                </a:solidFill>
                <a:latin typeface="Arial Narrow" pitchFamily="34" charset="0"/>
              </a:rPr>
              <a:t>, the life-spirit level of the spirit world.</a:t>
            </a:r>
          </a:p>
        </p:txBody>
      </p:sp>
      <p:grpSp>
        <p:nvGrpSpPr>
          <p:cNvPr id="46084" name="Group 4"/>
          <p:cNvGrpSpPr>
            <a:grpSpLocks/>
          </p:cNvGrpSpPr>
          <p:nvPr/>
        </p:nvGrpSpPr>
        <p:grpSpPr bwMode="auto">
          <a:xfrm>
            <a:off x="2514600" y="4419600"/>
            <a:ext cx="838200" cy="609600"/>
            <a:chOff x="1584" y="2880"/>
            <a:chExt cx="528" cy="384"/>
          </a:xfrm>
        </p:grpSpPr>
        <p:sp>
          <p:nvSpPr>
            <p:cNvPr id="46085" name="Rectangle 5"/>
            <p:cNvSpPr>
              <a:spLocks noChangeArrowheads="1"/>
            </p:cNvSpPr>
            <p:nvPr/>
          </p:nvSpPr>
          <p:spPr bwMode="auto">
            <a:xfrm>
              <a:off x="1584" y="2880"/>
              <a:ext cx="528" cy="384"/>
            </a:xfrm>
            <a:prstGeom prst="rect">
              <a:avLst/>
            </a:prstGeom>
            <a:gradFill rotWithShape="0">
              <a:gsLst>
                <a:gs pos="0">
                  <a:srgbClr val="DDDDDD"/>
                </a:gs>
                <a:gs pos="50000">
                  <a:srgbClr val="F8F8F8"/>
                </a:gs>
                <a:gs pos="100000">
                  <a:srgbClr val="DDDDDD"/>
                </a:gs>
              </a:gsLst>
              <a:lin ang="54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000099"/>
              </a:extrusionClr>
            </a:sp3d>
          </p:spPr>
          <p:txBody>
            <a:bodyPr wrap="none" anchor="ctr">
              <a:flatTx/>
            </a:bodyPr>
            <a:lstStyle/>
            <a:p>
              <a:endParaRPr lang="en-US"/>
            </a:p>
          </p:txBody>
        </p:sp>
        <p:sp>
          <p:nvSpPr>
            <p:cNvPr id="46086" name="WordArt 6"/>
            <p:cNvSpPr>
              <a:spLocks noChangeArrowheads="1" noChangeShapeType="1" noTextEdit="1"/>
            </p:cNvSpPr>
            <p:nvPr/>
          </p:nvSpPr>
          <p:spPr bwMode="auto">
            <a:xfrm>
              <a:off x="1594" y="2950"/>
              <a:ext cx="508" cy="22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sp>
        <p:nvSpPr>
          <p:cNvPr id="46087" name="Rectangle 7"/>
          <p:cNvSpPr>
            <a:spLocks noChangeArrowheads="1"/>
          </p:cNvSpPr>
          <p:nvPr/>
        </p:nvSpPr>
        <p:spPr bwMode="auto">
          <a:xfrm>
            <a:off x="5181600" y="3200400"/>
            <a:ext cx="2133600" cy="1244600"/>
          </a:xfrm>
          <a:prstGeom prst="rect">
            <a:avLst/>
          </a:prstGeom>
          <a:gradFill rotWithShape="0">
            <a:gsLst>
              <a:gs pos="0">
                <a:srgbClr val="FFFFCC"/>
              </a:gs>
              <a:gs pos="50000">
                <a:srgbClr val="FFFF66"/>
              </a:gs>
              <a:gs pos="100000">
                <a:srgbClr val="FFFFCC"/>
              </a:gs>
            </a:gsLst>
            <a:lin ang="2700000" scaled="1"/>
          </a:gradFill>
          <a:ln w="19050">
            <a:noFill/>
            <a:miter lim="800000"/>
            <a:headEnd/>
            <a:tailEnd/>
          </a:ln>
          <a:effectLst/>
        </p:spPr>
        <p:txBody>
          <a:bodyPr wrap="none" anchor="ctr"/>
          <a:lstStyle/>
          <a:p>
            <a:endParaRPr lang="en-US"/>
          </a:p>
        </p:txBody>
      </p:sp>
      <p:sp>
        <p:nvSpPr>
          <p:cNvPr id="46088" name="Rectangle 8"/>
          <p:cNvSpPr>
            <a:spLocks noChangeArrowheads="1"/>
          </p:cNvSpPr>
          <p:nvPr/>
        </p:nvSpPr>
        <p:spPr bwMode="auto">
          <a:xfrm>
            <a:off x="2971800" y="3810000"/>
            <a:ext cx="2209800" cy="685800"/>
          </a:xfrm>
          <a:prstGeom prst="rect">
            <a:avLst/>
          </a:prstGeom>
          <a:gradFill rotWithShape="0">
            <a:gsLst>
              <a:gs pos="0">
                <a:srgbClr val="C0C0C0"/>
              </a:gs>
              <a:gs pos="100000">
                <a:srgbClr val="EAEAEA"/>
              </a:gs>
            </a:gsLst>
            <a:lin ang="18900000" scaled="1"/>
          </a:gradFill>
          <a:ln w="19050">
            <a:noFill/>
            <a:miter lim="800000"/>
            <a:headEnd/>
            <a:tailEnd/>
          </a:ln>
          <a:effectLst/>
        </p:spPr>
        <p:txBody>
          <a:bodyPr wrap="none" anchor="ctr"/>
          <a:lstStyle/>
          <a:p>
            <a:pPr algn="ctr"/>
            <a:r>
              <a:rPr lang="en-US"/>
              <a:t>c</a:t>
            </a:r>
          </a:p>
        </p:txBody>
      </p:sp>
      <p:grpSp>
        <p:nvGrpSpPr>
          <p:cNvPr id="46092" name="Group 12"/>
          <p:cNvGrpSpPr>
            <a:grpSpLocks/>
          </p:cNvGrpSpPr>
          <p:nvPr/>
        </p:nvGrpSpPr>
        <p:grpSpPr bwMode="auto">
          <a:xfrm>
            <a:off x="1676400" y="3927475"/>
            <a:ext cx="914400" cy="457200"/>
            <a:chOff x="1008" y="2304"/>
            <a:chExt cx="576" cy="288"/>
          </a:xfrm>
        </p:grpSpPr>
        <p:sp>
          <p:nvSpPr>
            <p:cNvPr id="46093" name="Rectangle 13"/>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6094" name="Text Box 14"/>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6098" name="WordArt 18"/>
          <p:cNvSpPr>
            <a:spLocks noChangeArrowheads="1" noChangeShapeType="1" noTextEdit="1"/>
          </p:cNvSpPr>
          <p:nvPr/>
        </p:nvSpPr>
        <p:spPr bwMode="auto">
          <a:xfrm>
            <a:off x="7086600" y="4478338"/>
            <a:ext cx="1752600" cy="765175"/>
          </a:xfrm>
          <a:prstGeom prst="rect">
            <a:avLst/>
          </a:prstGeom>
        </p:spPr>
        <p:txBody>
          <a:bodyPr wrap="none" fromWordArt="1">
            <a:prstTxWarp prst="textCascadeUp">
              <a:avLst>
                <a:gd name="adj" fmla="val 44444"/>
              </a:avLst>
            </a:prstTxWarp>
          </a:bodyPr>
          <a:lstStyle/>
          <a:p>
            <a:r>
              <a:rPr lang="en-US" sz="3600" kern="10">
                <a:ln w="9525">
                  <a:solidFill>
                    <a:srgbClr val="6600CC"/>
                  </a:solidFill>
                  <a:round/>
                  <a:headEnd/>
                  <a:tailEnd/>
                </a:ln>
                <a:gradFill rotWithShape="0">
                  <a:gsLst>
                    <a:gs pos="0">
                      <a:srgbClr val="4A0094"/>
                    </a:gs>
                    <a:gs pos="100000">
                      <a:srgbClr val="4A0094"/>
                    </a:gs>
                  </a:gsLst>
                  <a:lin ang="5400000" scaled="1"/>
                </a:gradFill>
                <a:latin typeface="Arial Black"/>
              </a:rPr>
              <a:t>Returning</a:t>
            </a:r>
          </a:p>
        </p:txBody>
      </p:sp>
      <p:sp>
        <p:nvSpPr>
          <p:cNvPr id="46099" name="WordArt 19"/>
          <p:cNvSpPr>
            <a:spLocks noChangeArrowheads="1" noChangeShapeType="1" noTextEdit="1"/>
          </p:cNvSpPr>
          <p:nvPr/>
        </p:nvSpPr>
        <p:spPr bwMode="auto">
          <a:xfrm>
            <a:off x="7086600" y="5076825"/>
            <a:ext cx="1036638" cy="638175"/>
          </a:xfrm>
          <a:prstGeom prst="rect">
            <a:avLst/>
          </a:prstGeom>
        </p:spPr>
        <p:txBody>
          <a:bodyPr wrap="none" fromWordArt="1">
            <a:prstTxWarp prst="textCascadeUp">
              <a:avLst>
                <a:gd name="adj" fmla="val 44444"/>
              </a:avLst>
            </a:prstTxWarp>
          </a:bodyPr>
          <a:lstStyle/>
          <a:p>
            <a:r>
              <a:rPr lang="en-US" sz="3600" kern="10">
                <a:ln w="9525">
                  <a:solidFill>
                    <a:srgbClr val="6600CC"/>
                  </a:solidFill>
                  <a:round/>
                  <a:headEnd/>
                  <a:tailEnd/>
                </a:ln>
                <a:gradFill rotWithShape="0">
                  <a:gsLst>
                    <a:gs pos="0">
                      <a:srgbClr val="4A0094"/>
                    </a:gs>
                    <a:gs pos="100000">
                      <a:srgbClr val="4A0094"/>
                    </a:gs>
                  </a:gsLst>
                  <a:lin ang="5400000" scaled="1"/>
                </a:gradFill>
                <a:latin typeface="Arial Black"/>
              </a:rPr>
              <a:t>Christ</a:t>
            </a:r>
          </a:p>
        </p:txBody>
      </p:sp>
      <p:sp>
        <p:nvSpPr>
          <p:cNvPr id="46100" name="Oval 20"/>
          <p:cNvSpPr>
            <a:spLocks noChangeArrowheads="1"/>
          </p:cNvSpPr>
          <p:nvPr/>
        </p:nvSpPr>
        <p:spPr bwMode="auto">
          <a:xfrm>
            <a:off x="1905000" y="1143000"/>
            <a:ext cx="2057400" cy="1371600"/>
          </a:xfrm>
          <a:prstGeom prst="ellipse">
            <a:avLst/>
          </a:prstGeom>
          <a:gradFill rotWithShape="0">
            <a:gsLst>
              <a:gs pos="0">
                <a:srgbClr val="C0C0C0"/>
              </a:gs>
              <a:gs pos="50000">
                <a:srgbClr val="EAEAEA"/>
              </a:gs>
              <a:gs pos="100000">
                <a:srgbClr val="C0C0C0"/>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C0C0C0"/>
            </a:extrusionClr>
          </a:sp3d>
        </p:spPr>
        <p:txBody>
          <a:bodyPr wrap="none" anchor="ctr">
            <a:flatTx/>
          </a:bodyPr>
          <a:lstStyle/>
          <a:p>
            <a:pPr algn="ctr" eaLnBrk="0" hangingPunct="0">
              <a:lnSpc>
                <a:spcPct val="65000"/>
              </a:lnSpc>
            </a:pPr>
            <a:endParaRPr lang="en-US" sz="3600" b="1">
              <a:solidFill>
                <a:srgbClr val="333399"/>
              </a:solidFill>
              <a:effectLst>
                <a:outerShdw blurRad="38100" dist="38100" dir="2700000" algn="tl">
                  <a:srgbClr val="000000"/>
                </a:outerShdw>
              </a:effectLst>
              <a:latin typeface="Fette Engschrift" pitchFamily="2" charset="0"/>
            </a:endParaRPr>
          </a:p>
        </p:txBody>
      </p:sp>
      <p:sp>
        <p:nvSpPr>
          <p:cNvPr id="46101" name="Text Box 21"/>
          <p:cNvSpPr txBox="1">
            <a:spLocks noChangeArrowheads="1"/>
          </p:cNvSpPr>
          <p:nvPr/>
        </p:nvSpPr>
        <p:spPr bwMode="auto">
          <a:xfrm>
            <a:off x="2019300" y="1373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Form-spirit</a:t>
            </a:r>
          </a:p>
        </p:txBody>
      </p:sp>
      <p:sp>
        <p:nvSpPr>
          <p:cNvPr id="46102" name="Text Box 22"/>
          <p:cNvSpPr txBox="1">
            <a:spLocks noChangeArrowheads="1"/>
          </p:cNvSpPr>
          <p:nvPr/>
        </p:nvSpPr>
        <p:spPr bwMode="auto">
          <a:xfrm>
            <a:off x="2019300" y="1754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spirit world</a:t>
            </a:r>
          </a:p>
        </p:txBody>
      </p:sp>
      <p:sp>
        <p:nvSpPr>
          <p:cNvPr id="46103" name="Oval 23"/>
          <p:cNvSpPr>
            <a:spLocks noChangeArrowheads="1"/>
          </p:cNvSpPr>
          <p:nvPr/>
        </p:nvSpPr>
        <p:spPr bwMode="auto">
          <a:xfrm>
            <a:off x="4114800" y="1143000"/>
            <a:ext cx="2057400" cy="1371600"/>
          </a:xfrm>
          <a:prstGeom prst="ellipse">
            <a:avLst/>
          </a:prstGeom>
          <a:gradFill rotWithShape="0">
            <a:gsLst>
              <a:gs pos="0">
                <a:srgbClr val="FFFF66"/>
              </a:gs>
              <a:gs pos="50000">
                <a:srgbClr val="FFFF99"/>
              </a:gs>
              <a:gs pos="100000">
                <a:srgbClr val="FFFF66"/>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algn="ctr" eaLnBrk="0" hangingPunct="0">
              <a:lnSpc>
                <a:spcPct val="70000"/>
              </a:lnSpc>
            </a:pPr>
            <a:endParaRPr lang="en-US" sz="3600" b="1">
              <a:solidFill>
                <a:srgbClr val="0000FF"/>
              </a:solidFill>
              <a:effectLst>
                <a:outerShdw blurRad="38100" dist="38100" dir="2700000" algn="tl">
                  <a:srgbClr val="000000"/>
                </a:outerShdw>
              </a:effectLst>
              <a:latin typeface="Fette Engschrift" pitchFamily="2" charset="0"/>
            </a:endParaRPr>
          </a:p>
        </p:txBody>
      </p:sp>
      <p:sp>
        <p:nvSpPr>
          <p:cNvPr id="46104" name="Text Box 24"/>
          <p:cNvSpPr txBox="1">
            <a:spLocks noChangeArrowheads="1"/>
          </p:cNvSpPr>
          <p:nvPr/>
        </p:nvSpPr>
        <p:spPr bwMode="auto">
          <a:xfrm>
            <a:off x="4210050" y="1346200"/>
            <a:ext cx="1828800" cy="579438"/>
          </a:xfrm>
          <a:prstGeom prst="rect">
            <a:avLst/>
          </a:prstGeom>
          <a:noFill/>
          <a:ln w="19050">
            <a:noFill/>
            <a:miter lim="800000"/>
            <a:headEnd/>
            <a:tailEnd/>
          </a:ln>
          <a:effectLst/>
        </p:spPr>
        <p:txBody>
          <a:bodyPr>
            <a:spAutoFit/>
          </a:bodyPr>
          <a:lstStyle/>
          <a:p>
            <a:pPr algn="ctr" eaLnBrk="0" hangingPunct="0">
              <a:lnSpc>
                <a:spcPct val="80000"/>
              </a:lnSpc>
            </a:pPr>
            <a:r>
              <a:rPr lang="en-US" sz="4000" dirty="0">
                <a:solidFill>
                  <a:srgbClr val="0000CC"/>
                </a:solidFill>
                <a:effectLst>
                  <a:outerShdw dist="38100" dir="2700000" algn="ctr" rotWithShape="0">
                    <a:schemeClr val="bg1"/>
                  </a:outerShdw>
                </a:effectLst>
                <a:latin typeface="Fette Engschrift" pitchFamily="2" charset="0"/>
              </a:rPr>
              <a:t>Paradise</a:t>
            </a:r>
          </a:p>
        </p:txBody>
      </p:sp>
      <p:sp>
        <p:nvSpPr>
          <p:cNvPr id="46105" name="Text Box 25"/>
          <p:cNvSpPr txBox="1">
            <a:spLocks noChangeArrowheads="1"/>
          </p:cNvSpPr>
          <p:nvPr/>
        </p:nvSpPr>
        <p:spPr bwMode="auto">
          <a:xfrm>
            <a:off x="4191000" y="1809750"/>
            <a:ext cx="1866900" cy="515077"/>
          </a:xfrm>
          <a:prstGeom prst="rect">
            <a:avLst/>
          </a:prstGeom>
          <a:noFill/>
          <a:ln w="19050">
            <a:noFill/>
            <a:miter lim="800000"/>
            <a:headEnd/>
            <a:tailEnd/>
          </a:ln>
          <a:effectLst/>
        </p:spPr>
        <p:txBody>
          <a:bodyPr>
            <a:spAutoFit/>
          </a:bodyPr>
          <a:lstStyle/>
          <a:p>
            <a:pPr algn="ctr" eaLnBrk="0" hangingPunct="0">
              <a:lnSpc>
                <a:spcPct val="70000"/>
              </a:lnSpc>
            </a:pPr>
            <a:r>
              <a:rPr lang="en-US" sz="3800" b="1" dirty="0">
                <a:solidFill>
                  <a:srgbClr val="0000CC"/>
                </a:solidFill>
                <a:effectLst>
                  <a:outerShdw dist="38100" dir="2700000" algn="ctr" rotWithShape="0">
                    <a:schemeClr val="bg1"/>
                  </a:outerShdw>
                </a:effectLst>
                <a:latin typeface="Fette Engschrift" pitchFamily="2" charset="0"/>
              </a:rPr>
              <a:t>(life-spirit)</a:t>
            </a:r>
          </a:p>
        </p:txBody>
      </p:sp>
      <p:grpSp>
        <p:nvGrpSpPr>
          <p:cNvPr id="46106" name="Group 26"/>
          <p:cNvGrpSpPr>
            <a:grpSpLocks/>
          </p:cNvGrpSpPr>
          <p:nvPr/>
        </p:nvGrpSpPr>
        <p:grpSpPr bwMode="auto">
          <a:xfrm>
            <a:off x="76200" y="2392363"/>
            <a:ext cx="8991600" cy="2100262"/>
            <a:chOff x="48" y="1507"/>
            <a:chExt cx="5664" cy="1323"/>
          </a:xfrm>
        </p:grpSpPr>
        <p:grpSp>
          <p:nvGrpSpPr>
            <p:cNvPr id="46107" name="Group 27"/>
            <p:cNvGrpSpPr>
              <a:grpSpLocks/>
            </p:cNvGrpSpPr>
            <p:nvPr/>
          </p:nvGrpSpPr>
          <p:grpSpPr bwMode="auto">
            <a:xfrm>
              <a:off x="48" y="1507"/>
              <a:ext cx="5664" cy="1323"/>
              <a:chOff x="48" y="1337"/>
              <a:chExt cx="5664" cy="1323"/>
            </a:xfrm>
          </p:grpSpPr>
          <p:grpSp>
            <p:nvGrpSpPr>
              <p:cNvPr id="46108" name="Group 28"/>
              <p:cNvGrpSpPr>
                <a:grpSpLocks/>
              </p:cNvGrpSpPr>
              <p:nvPr/>
            </p:nvGrpSpPr>
            <p:grpSpPr bwMode="auto">
              <a:xfrm>
                <a:off x="48" y="1337"/>
                <a:ext cx="5664" cy="116"/>
                <a:chOff x="0" y="1440"/>
                <a:chExt cx="5664" cy="116"/>
              </a:xfrm>
            </p:grpSpPr>
            <p:sp>
              <p:nvSpPr>
                <p:cNvPr id="46109" name="Text Box 29"/>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0" name="Text Box 30"/>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1" name="Text Box 31"/>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2" name="Text Box 32"/>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3" name="Text Box 33"/>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6114" name="Group 34"/>
              <p:cNvGrpSpPr>
                <a:grpSpLocks/>
              </p:cNvGrpSpPr>
              <p:nvPr/>
            </p:nvGrpSpPr>
            <p:grpSpPr bwMode="auto">
              <a:xfrm>
                <a:off x="72" y="2140"/>
                <a:ext cx="5616" cy="116"/>
                <a:chOff x="0" y="2256"/>
                <a:chExt cx="5616" cy="116"/>
              </a:xfrm>
            </p:grpSpPr>
            <p:sp>
              <p:nvSpPr>
                <p:cNvPr id="46115" name="Text Box 35"/>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a:latin typeface="Latin Wide" pitchFamily="2" charset="0"/>
                    </a:rPr>
                    <a:t>___________</a:t>
                  </a:r>
                </a:p>
              </p:txBody>
            </p:sp>
            <p:sp>
              <p:nvSpPr>
                <p:cNvPr id="46116" name="Text Box 36"/>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7" name="Text Box 37"/>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8" name="Text Box 38"/>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19" name="Text Box 39"/>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6120" name="Group 40"/>
              <p:cNvGrpSpPr>
                <a:grpSpLocks/>
              </p:cNvGrpSpPr>
              <p:nvPr/>
            </p:nvGrpSpPr>
            <p:grpSpPr bwMode="auto">
              <a:xfrm>
                <a:off x="75" y="2544"/>
                <a:ext cx="5610" cy="116"/>
                <a:chOff x="75" y="2537"/>
                <a:chExt cx="5610" cy="116"/>
              </a:xfrm>
            </p:grpSpPr>
            <p:sp>
              <p:nvSpPr>
                <p:cNvPr id="46121" name="Text Box 41"/>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22" name="Text Box 42"/>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23" name="Text Box 43"/>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24" name="Text Box 44"/>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25" name="Text Box 45"/>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6126" name="Group 46"/>
              <p:cNvGrpSpPr>
                <a:grpSpLocks/>
              </p:cNvGrpSpPr>
              <p:nvPr/>
            </p:nvGrpSpPr>
            <p:grpSpPr bwMode="auto">
              <a:xfrm>
                <a:off x="72" y="1728"/>
                <a:ext cx="5616" cy="116"/>
                <a:chOff x="0" y="1852"/>
                <a:chExt cx="5616" cy="116"/>
              </a:xfrm>
            </p:grpSpPr>
            <p:sp>
              <p:nvSpPr>
                <p:cNvPr id="46127" name="Text Box 47"/>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28" name="Text Box 48"/>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a:latin typeface="Latin Wide" pitchFamily="2" charset="0"/>
                    </a:rPr>
                    <a:t>___________</a:t>
                  </a:r>
                </a:p>
              </p:txBody>
            </p:sp>
            <p:sp>
              <p:nvSpPr>
                <p:cNvPr id="46129" name="Text Box 49"/>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30" name="Text Box 50"/>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6131" name="Text Box 51"/>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grpSp>
          <p:nvGrpSpPr>
            <p:cNvPr id="46132" name="Group 52"/>
            <p:cNvGrpSpPr>
              <a:grpSpLocks/>
            </p:cNvGrpSpPr>
            <p:nvPr/>
          </p:nvGrpSpPr>
          <p:grpSpPr bwMode="auto">
            <a:xfrm>
              <a:off x="454" y="1590"/>
              <a:ext cx="4202" cy="1207"/>
              <a:chOff x="454" y="1590"/>
              <a:chExt cx="4202" cy="1207"/>
            </a:xfrm>
          </p:grpSpPr>
          <p:grpSp>
            <p:nvGrpSpPr>
              <p:cNvPr id="46133" name="Group 53"/>
              <p:cNvGrpSpPr>
                <a:grpSpLocks/>
              </p:cNvGrpSpPr>
              <p:nvPr/>
            </p:nvGrpSpPr>
            <p:grpSpPr bwMode="auto">
              <a:xfrm>
                <a:off x="1822" y="1590"/>
                <a:ext cx="51" cy="1207"/>
                <a:chOff x="1822" y="1603"/>
                <a:chExt cx="51" cy="1207"/>
              </a:xfrm>
            </p:grpSpPr>
            <p:sp>
              <p:nvSpPr>
                <p:cNvPr id="46134" name="WordArt 54"/>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35" name="WordArt 55"/>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36" name="WordArt 56"/>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6137" name="Group 57"/>
              <p:cNvGrpSpPr>
                <a:grpSpLocks/>
              </p:cNvGrpSpPr>
              <p:nvPr/>
            </p:nvGrpSpPr>
            <p:grpSpPr bwMode="auto">
              <a:xfrm>
                <a:off x="3213" y="1590"/>
                <a:ext cx="51" cy="1207"/>
                <a:chOff x="3213" y="1564"/>
                <a:chExt cx="51" cy="1207"/>
              </a:xfrm>
            </p:grpSpPr>
            <p:sp>
              <p:nvSpPr>
                <p:cNvPr id="46138" name="WordArt 58"/>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39" name="WordArt 59"/>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40" name="WordArt 60"/>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6141" name="Group 61"/>
              <p:cNvGrpSpPr>
                <a:grpSpLocks/>
              </p:cNvGrpSpPr>
              <p:nvPr/>
            </p:nvGrpSpPr>
            <p:grpSpPr bwMode="auto">
              <a:xfrm>
                <a:off x="4605" y="1590"/>
                <a:ext cx="51" cy="1207"/>
                <a:chOff x="4605" y="1593"/>
                <a:chExt cx="51" cy="1207"/>
              </a:xfrm>
            </p:grpSpPr>
            <p:sp>
              <p:nvSpPr>
                <p:cNvPr id="46142" name="WordArt 62"/>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43" name="WordArt 63"/>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44" name="WordArt 64"/>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6145" name="Group 65"/>
              <p:cNvGrpSpPr>
                <a:grpSpLocks/>
              </p:cNvGrpSpPr>
              <p:nvPr/>
            </p:nvGrpSpPr>
            <p:grpSpPr bwMode="auto">
              <a:xfrm>
                <a:off x="454" y="1590"/>
                <a:ext cx="51" cy="1207"/>
                <a:chOff x="573" y="1603"/>
                <a:chExt cx="51" cy="1207"/>
              </a:xfrm>
            </p:grpSpPr>
            <p:sp>
              <p:nvSpPr>
                <p:cNvPr id="46146" name="WordArt 66"/>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47" name="WordArt 67"/>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6148" name="WordArt 68"/>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grpSp>
      <p:sp>
        <p:nvSpPr>
          <p:cNvPr id="46149" name="Rectangle 69"/>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grpSp>
        <p:nvGrpSpPr>
          <p:cNvPr id="46150" name="Group 70"/>
          <p:cNvGrpSpPr>
            <a:grpSpLocks/>
          </p:cNvGrpSpPr>
          <p:nvPr/>
        </p:nvGrpSpPr>
        <p:grpSpPr bwMode="auto">
          <a:xfrm>
            <a:off x="304800" y="4460875"/>
            <a:ext cx="914400" cy="887413"/>
            <a:chOff x="192" y="2810"/>
            <a:chExt cx="576" cy="559"/>
          </a:xfrm>
        </p:grpSpPr>
        <p:sp>
          <p:nvSpPr>
            <p:cNvPr id="46151" name="Oval 71"/>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6152" name="WordArt 72"/>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nvGrpSpPr>
          <p:cNvPr id="46153" name="Group 73"/>
          <p:cNvGrpSpPr>
            <a:grpSpLocks/>
          </p:cNvGrpSpPr>
          <p:nvPr/>
        </p:nvGrpSpPr>
        <p:grpSpPr bwMode="auto">
          <a:xfrm>
            <a:off x="152400" y="609600"/>
            <a:ext cx="1219200" cy="1801813"/>
            <a:chOff x="96" y="384"/>
            <a:chExt cx="768" cy="1135"/>
          </a:xfrm>
        </p:grpSpPr>
        <p:grpSp>
          <p:nvGrpSpPr>
            <p:cNvPr id="46154" name="Group 74"/>
            <p:cNvGrpSpPr>
              <a:grpSpLocks/>
            </p:cNvGrpSpPr>
            <p:nvPr/>
          </p:nvGrpSpPr>
          <p:grpSpPr bwMode="auto">
            <a:xfrm>
              <a:off x="192" y="384"/>
              <a:ext cx="576" cy="559"/>
              <a:chOff x="192" y="434"/>
              <a:chExt cx="480" cy="430"/>
            </a:xfrm>
          </p:grpSpPr>
          <p:sp>
            <p:nvSpPr>
              <p:cNvPr id="46155" name="Oval 75"/>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6156" name="WordArt 76"/>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6157" name="Group 77"/>
            <p:cNvGrpSpPr>
              <a:grpSpLocks/>
            </p:cNvGrpSpPr>
            <p:nvPr/>
          </p:nvGrpSpPr>
          <p:grpSpPr bwMode="auto">
            <a:xfrm>
              <a:off x="96" y="587"/>
              <a:ext cx="96" cy="652"/>
              <a:chOff x="735" y="663"/>
              <a:chExt cx="128" cy="539"/>
            </a:xfrm>
          </p:grpSpPr>
          <p:sp>
            <p:nvSpPr>
              <p:cNvPr id="46158" name="AutoShape 78"/>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6159" name="AutoShape 7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6160" name="AutoShape 8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6161" name="Group 81"/>
            <p:cNvGrpSpPr>
              <a:grpSpLocks/>
            </p:cNvGrpSpPr>
            <p:nvPr/>
          </p:nvGrpSpPr>
          <p:grpSpPr bwMode="auto">
            <a:xfrm>
              <a:off x="768" y="624"/>
              <a:ext cx="96" cy="652"/>
              <a:chOff x="1167" y="700"/>
              <a:chExt cx="128" cy="539"/>
            </a:xfrm>
          </p:grpSpPr>
          <p:sp>
            <p:nvSpPr>
              <p:cNvPr id="46162" name="AutoShape 8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6163" name="AutoShape 83"/>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6164" name="AutoShape 84"/>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6165" name="Group 85"/>
            <p:cNvGrpSpPr>
              <a:grpSpLocks/>
            </p:cNvGrpSpPr>
            <p:nvPr/>
          </p:nvGrpSpPr>
          <p:grpSpPr bwMode="auto">
            <a:xfrm>
              <a:off x="192" y="960"/>
              <a:ext cx="576" cy="559"/>
              <a:chOff x="192" y="2810"/>
              <a:chExt cx="576" cy="559"/>
            </a:xfrm>
          </p:grpSpPr>
          <p:sp>
            <p:nvSpPr>
              <p:cNvPr id="46166" name="Oval 86"/>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6167" name="WordArt 87"/>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6168" name="AutoShape 88"/>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nvGrpSpPr>
          <p:cNvPr id="46175" name="Group 95"/>
          <p:cNvGrpSpPr>
            <a:grpSpLocks/>
          </p:cNvGrpSpPr>
          <p:nvPr/>
        </p:nvGrpSpPr>
        <p:grpSpPr bwMode="auto">
          <a:xfrm>
            <a:off x="5867400" y="3886200"/>
            <a:ext cx="914400" cy="457200"/>
            <a:chOff x="3600" y="2304"/>
            <a:chExt cx="576" cy="288"/>
          </a:xfrm>
        </p:grpSpPr>
        <p:sp>
          <p:nvSpPr>
            <p:cNvPr id="46176" name="Rectangle 96"/>
            <p:cNvSpPr>
              <a:spLocks noChangeArrowheads="1"/>
            </p:cNvSpPr>
            <p:nvPr/>
          </p:nvSpPr>
          <p:spPr bwMode="auto">
            <a:xfrm>
              <a:off x="3636" y="2340"/>
              <a:ext cx="492" cy="216"/>
            </a:xfrm>
            <a:prstGeom prst="rect">
              <a:avLst/>
            </a:prstGeom>
            <a:solidFill>
              <a:srgbClr val="0000FF"/>
            </a:solidFill>
            <a:ln w="19050">
              <a:noFill/>
              <a:miter lim="800000"/>
              <a:headEnd/>
              <a:tailEnd/>
            </a:ln>
            <a:effectLst/>
          </p:spPr>
          <p:txBody>
            <a:bodyPr wrap="none" anchor="ctr"/>
            <a:lstStyle/>
            <a:p>
              <a:endParaRPr lang="en-US"/>
            </a:p>
          </p:txBody>
        </p:sp>
        <p:sp>
          <p:nvSpPr>
            <p:cNvPr id="46177" name="Text Box 97"/>
            <p:cNvSpPr txBox="1">
              <a:spLocks noChangeArrowheads="1"/>
            </p:cNvSpPr>
            <p:nvPr/>
          </p:nvSpPr>
          <p:spPr bwMode="auto">
            <a:xfrm>
              <a:off x="3600" y="2304"/>
              <a:ext cx="576" cy="288"/>
            </a:xfrm>
            <a:prstGeom prst="rect">
              <a:avLst/>
            </a:prstGeom>
            <a:noFill/>
            <a:ln w="19050">
              <a:noFill/>
              <a:miter lim="800000"/>
              <a:headEnd/>
              <a:tailEnd/>
            </a:ln>
            <a:effectLst/>
          </p:spPr>
          <p:txBody>
            <a:bodyPr>
              <a:spAutoFit/>
            </a:bodyPr>
            <a:lstStyle/>
            <a:p>
              <a:pPr algn="ctr" eaLnBrk="0" hangingPunct="0">
                <a:spcBef>
                  <a:spcPct val="50000"/>
                </a:spcBef>
              </a:pPr>
              <a:r>
                <a:rPr lang="en-US" sz="2400">
                  <a:solidFill>
                    <a:srgbClr val="FFFF99"/>
                  </a:solidFill>
                  <a:latin typeface="Impact" pitchFamily="34" charset="0"/>
                </a:rPr>
                <a:t>2000</a:t>
              </a:r>
            </a:p>
          </p:txBody>
        </p:sp>
      </p:grpSp>
      <p:grpSp>
        <p:nvGrpSpPr>
          <p:cNvPr id="46183" name="Group 103"/>
          <p:cNvGrpSpPr>
            <a:grpSpLocks/>
          </p:cNvGrpSpPr>
          <p:nvPr/>
        </p:nvGrpSpPr>
        <p:grpSpPr bwMode="auto">
          <a:xfrm>
            <a:off x="3432175" y="4876800"/>
            <a:ext cx="1289050" cy="746125"/>
            <a:chOff x="2210" y="720"/>
            <a:chExt cx="812" cy="470"/>
          </a:xfrm>
        </p:grpSpPr>
        <p:sp>
          <p:nvSpPr>
            <p:cNvPr id="46184" name="WordArt 104"/>
            <p:cNvSpPr>
              <a:spLocks noChangeArrowheads="1" noChangeShapeType="1" noTextEdit="1"/>
            </p:cNvSpPr>
            <p:nvPr/>
          </p:nvSpPr>
          <p:spPr bwMode="auto">
            <a:xfrm>
              <a:off x="2210" y="720"/>
              <a:ext cx="713" cy="147"/>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Formation-</a:t>
              </a:r>
            </a:p>
          </p:txBody>
        </p:sp>
        <p:sp>
          <p:nvSpPr>
            <p:cNvPr id="46185" name="WordArt 105"/>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stage</a:t>
              </a:r>
            </a:p>
          </p:txBody>
        </p:sp>
        <p:sp>
          <p:nvSpPr>
            <p:cNvPr id="46186" name="WordArt 106"/>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resurrection</a:t>
              </a:r>
            </a:p>
          </p:txBody>
        </p:sp>
      </p:grpSp>
      <p:sp>
        <p:nvSpPr>
          <p:cNvPr id="46191" name="WordArt 111"/>
          <p:cNvSpPr>
            <a:spLocks noChangeArrowheads="1" noChangeShapeType="1"/>
          </p:cNvSpPr>
          <p:nvPr/>
        </p:nvSpPr>
        <p:spPr bwMode="auto">
          <a:xfrm rot="20664720" flipV="1">
            <a:off x="5110163" y="3446463"/>
            <a:ext cx="2287587" cy="122237"/>
          </a:xfrm>
          <a:prstGeom prst="rect">
            <a:avLst/>
          </a:prstGeom>
        </p:spPr>
        <p:txBody>
          <a:bodyPr wrap="none" fromWordArt="1">
            <a:prstTxWarp prst="textPlain">
              <a:avLst>
                <a:gd name="adj" fmla="val 50000"/>
              </a:avLst>
            </a:prstTxWarp>
          </a:bodyPr>
          <a:lstStyle/>
          <a:p>
            <a:pPr algn="ctr"/>
            <a:r>
              <a:rPr lang="en-US" sz="3600" b="1" kern="10" spc="720">
                <a:ln w="9525">
                  <a:solidFill>
                    <a:srgbClr val="FFFFFF"/>
                  </a:solidFill>
                  <a:round/>
                  <a:headEnd/>
                  <a:tailEnd/>
                </a:ln>
                <a:solidFill>
                  <a:srgbClr val="0000FF"/>
                </a:solidFill>
                <a:latin typeface="Impact"/>
              </a:rPr>
              <a:t>------------------</a:t>
            </a:r>
          </a:p>
        </p:txBody>
      </p:sp>
      <p:grpSp>
        <p:nvGrpSpPr>
          <p:cNvPr id="46202" name="Group 122"/>
          <p:cNvGrpSpPr>
            <a:grpSpLocks/>
          </p:cNvGrpSpPr>
          <p:nvPr/>
        </p:nvGrpSpPr>
        <p:grpSpPr bwMode="auto">
          <a:xfrm>
            <a:off x="1281113" y="4868863"/>
            <a:ext cx="1157287" cy="735012"/>
            <a:chOff x="807" y="3067"/>
            <a:chExt cx="786" cy="463"/>
          </a:xfrm>
        </p:grpSpPr>
        <p:sp>
          <p:nvSpPr>
            <p:cNvPr id="46203" name="WordArt 123"/>
            <p:cNvSpPr>
              <a:spLocks noChangeArrowheads="1" noChangeShapeType="1" noTextEdit="1"/>
            </p:cNvSpPr>
            <p:nvPr/>
          </p:nvSpPr>
          <p:spPr bwMode="auto">
            <a:xfrm>
              <a:off x="807" y="3067"/>
              <a:ext cx="786"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Foundation</a:t>
              </a:r>
            </a:p>
          </p:txBody>
        </p:sp>
        <p:sp>
          <p:nvSpPr>
            <p:cNvPr id="46204" name="WordArt 124"/>
            <p:cNvSpPr>
              <a:spLocks noChangeArrowheads="1" noChangeShapeType="1" noTextEdit="1"/>
            </p:cNvSpPr>
            <p:nvPr/>
          </p:nvSpPr>
          <p:spPr bwMode="auto">
            <a:xfrm>
              <a:off x="807" y="3231"/>
              <a:ext cx="272" cy="1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6205" name="WordArt 125"/>
            <p:cNvSpPr>
              <a:spLocks noChangeArrowheads="1" noChangeShapeType="1" noTextEdit="1"/>
            </p:cNvSpPr>
            <p:nvPr/>
          </p:nvSpPr>
          <p:spPr bwMode="auto">
            <a:xfrm>
              <a:off x="807" y="3366"/>
              <a:ext cx="786" cy="164"/>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grpSp>
      <p:sp>
        <p:nvSpPr>
          <p:cNvPr id="120" name="Oval 17"/>
          <p:cNvSpPr>
            <a:spLocks noChangeArrowheads="1"/>
          </p:cNvSpPr>
          <p:nvPr/>
        </p:nvSpPr>
        <p:spPr bwMode="auto">
          <a:xfrm>
            <a:off x="2686050" y="38100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pPr algn="ctr" eaLnBrk="0" hangingPunct="0"/>
            <a:endParaRPr lang="en-US" sz="2600">
              <a:solidFill>
                <a:srgbClr val="000099"/>
              </a:solidFill>
              <a:latin typeface="Impact" pitchFamily="34" charset="0"/>
            </a:endParaRPr>
          </a:p>
        </p:txBody>
      </p:sp>
      <p:sp>
        <p:nvSpPr>
          <p:cNvPr id="121" name="AutoShape 84"/>
          <p:cNvSpPr>
            <a:spLocks noChangeArrowheads="1"/>
          </p:cNvSpPr>
          <p:nvPr/>
        </p:nvSpPr>
        <p:spPr bwMode="auto">
          <a:xfrm rot="10800000">
            <a:off x="2819400" y="3810000"/>
            <a:ext cx="228600" cy="609600"/>
          </a:xfrm>
          <a:prstGeom prst="downArrow">
            <a:avLst>
              <a:gd name="adj1" fmla="val 35000"/>
              <a:gd name="adj2" fmla="val 50741"/>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115" name="Group 88"/>
          <p:cNvGrpSpPr>
            <a:grpSpLocks/>
          </p:cNvGrpSpPr>
          <p:nvPr/>
        </p:nvGrpSpPr>
        <p:grpSpPr bwMode="auto">
          <a:xfrm>
            <a:off x="5645150" y="4876800"/>
            <a:ext cx="1289050" cy="746125"/>
            <a:chOff x="2210" y="720"/>
            <a:chExt cx="812" cy="470"/>
          </a:xfrm>
        </p:grpSpPr>
        <p:sp>
          <p:nvSpPr>
            <p:cNvPr id="116" name="WordArt 89"/>
            <p:cNvSpPr>
              <a:spLocks noChangeArrowheads="1" noChangeShapeType="1" noTextEdit="1"/>
            </p:cNvSpPr>
            <p:nvPr/>
          </p:nvSpPr>
          <p:spPr bwMode="auto">
            <a:xfrm>
              <a:off x="2210" y="720"/>
              <a:ext cx="524" cy="147"/>
            </a:xfrm>
            <a:prstGeom prst="rect">
              <a:avLst/>
            </a:prstGeom>
          </p:spPr>
          <p:txBody>
            <a:bodyPr wrap="none" fromWordArt="1">
              <a:prstTxWarp prst="textPlain">
                <a:avLst>
                  <a:gd name="adj" fmla="val 50000"/>
                </a:avLst>
              </a:prstTxWarp>
            </a:bodyPr>
            <a:lstStyle/>
            <a:p>
              <a:pPr algn="ctr"/>
              <a:r>
                <a:rPr lang="en-US" sz="3600" kern="10" dirty="0" smtClean="0">
                  <a:ln w="12700">
                    <a:noFill/>
                    <a:round/>
                    <a:headEnd/>
                    <a:tailEnd/>
                  </a:ln>
                  <a:solidFill>
                    <a:srgbClr val="0000FF"/>
                  </a:solidFill>
                  <a:latin typeface="Arial Black"/>
                </a:rPr>
                <a:t>Growth-</a:t>
              </a:r>
              <a:endParaRPr lang="en-US" sz="3600" kern="10" dirty="0">
                <a:ln w="12700">
                  <a:noFill/>
                  <a:round/>
                  <a:headEnd/>
                  <a:tailEnd/>
                </a:ln>
                <a:solidFill>
                  <a:srgbClr val="0000FF"/>
                </a:solidFill>
                <a:latin typeface="Arial Black"/>
              </a:endParaRPr>
            </a:p>
          </p:txBody>
        </p:sp>
        <p:sp>
          <p:nvSpPr>
            <p:cNvPr id="117" name="WordArt 90"/>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stage</a:t>
              </a:r>
            </a:p>
          </p:txBody>
        </p:sp>
        <p:sp>
          <p:nvSpPr>
            <p:cNvPr id="118" name="WordArt 91"/>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resurrection</a:t>
              </a:r>
            </a:p>
          </p:txBody>
        </p:sp>
      </p:grpSp>
      <p:sp>
        <p:nvSpPr>
          <p:cNvPr id="46170" name="WordArt 90"/>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dirty="0">
                <a:ln w="9525">
                  <a:solidFill>
                    <a:schemeClr val="tx1"/>
                  </a:solidFill>
                  <a:round/>
                  <a:headEnd/>
                  <a:tailEnd/>
                </a:ln>
                <a:solidFill>
                  <a:srgbClr val="003300"/>
                </a:solidFill>
                <a:latin typeface="Impact"/>
              </a:rPr>
              <a:t>----------</a:t>
            </a:r>
          </a:p>
        </p:txBody>
      </p:sp>
      <p:sp>
        <p:nvSpPr>
          <p:cNvPr id="46171" name="WordArt 91"/>
          <p:cNvSpPr>
            <a:spLocks noChangeArrowheads="1" noChangeShapeType="1"/>
          </p:cNvSpPr>
          <p:nvPr/>
        </p:nvSpPr>
        <p:spPr bwMode="auto">
          <a:xfrm rot="20671116" flipV="1">
            <a:off x="2936875" y="4102100"/>
            <a:ext cx="2198688" cy="88900"/>
          </a:xfrm>
          <a:prstGeom prst="rect">
            <a:avLst/>
          </a:prstGeom>
        </p:spPr>
        <p:txBody>
          <a:bodyPr wrap="none" fromWordArt="1">
            <a:prstTxWarp prst="textPlain">
              <a:avLst>
                <a:gd name="adj" fmla="val 50000"/>
              </a:avLst>
            </a:prstTxWarp>
          </a:bodyPr>
          <a:lstStyle/>
          <a:p>
            <a:pPr algn="ctr"/>
            <a:r>
              <a:rPr lang="en-US" sz="3600" b="1" kern="10" spc="720" dirty="0">
                <a:ln w="28575">
                  <a:solidFill>
                    <a:srgbClr val="333399"/>
                  </a:solidFill>
                  <a:round/>
                  <a:headEnd/>
                  <a:tailEnd/>
                </a:ln>
                <a:solidFill>
                  <a:schemeClr val="bg1"/>
                </a:solidFill>
                <a:latin typeface="Impact"/>
              </a:rPr>
              <a:t>------------------</a:t>
            </a:r>
          </a:p>
        </p:txBody>
      </p:sp>
      <p:grpSp>
        <p:nvGrpSpPr>
          <p:cNvPr id="46172" name="Group 92"/>
          <p:cNvGrpSpPr>
            <a:grpSpLocks/>
          </p:cNvGrpSpPr>
          <p:nvPr/>
        </p:nvGrpSpPr>
        <p:grpSpPr bwMode="auto">
          <a:xfrm>
            <a:off x="3657600" y="3886200"/>
            <a:ext cx="914400" cy="457200"/>
            <a:chOff x="2208" y="2304"/>
            <a:chExt cx="576" cy="288"/>
          </a:xfrm>
        </p:grpSpPr>
        <p:sp>
          <p:nvSpPr>
            <p:cNvPr id="46173" name="Rectangle 93"/>
            <p:cNvSpPr>
              <a:spLocks noChangeArrowheads="1"/>
            </p:cNvSpPr>
            <p:nvPr/>
          </p:nvSpPr>
          <p:spPr bwMode="auto">
            <a:xfrm>
              <a:off x="2244" y="2340"/>
              <a:ext cx="492" cy="216"/>
            </a:xfrm>
            <a:prstGeom prst="rect">
              <a:avLst/>
            </a:prstGeom>
            <a:solidFill>
              <a:srgbClr val="F8F8F8"/>
            </a:solidFill>
            <a:ln w="19050">
              <a:noFill/>
              <a:miter lim="800000"/>
              <a:headEnd/>
              <a:tailEnd/>
            </a:ln>
            <a:effectLst/>
          </p:spPr>
          <p:txBody>
            <a:bodyPr wrap="none" anchor="ctr"/>
            <a:lstStyle/>
            <a:p>
              <a:endParaRPr lang="en-US"/>
            </a:p>
          </p:txBody>
        </p:sp>
        <p:sp>
          <p:nvSpPr>
            <p:cNvPr id="46174" name="Text Box 94"/>
            <p:cNvSpPr txBox="1">
              <a:spLocks noChangeArrowheads="1"/>
            </p:cNvSpPr>
            <p:nvPr/>
          </p:nvSpPr>
          <p:spPr bwMode="auto">
            <a:xfrm>
              <a:off x="2208" y="2304"/>
              <a:ext cx="576" cy="288"/>
            </a:xfrm>
            <a:prstGeom prst="rect">
              <a:avLst/>
            </a:prstGeom>
            <a:noFill/>
            <a:ln w="19050">
              <a:noFill/>
              <a:miter lim="800000"/>
              <a:headEnd/>
              <a:tailEnd/>
            </a:ln>
            <a:effectLst>
              <a:outerShdw dist="35921" dir="2700000" algn="ctr" rotWithShape="0">
                <a:srgbClr val="CCFFFF"/>
              </a:outerShdw>
            </a:effectLst>
          </p:spPr>
          <p:txBody>
            <a:bodyPr>
              <a:spAutoFit/>
            </a:bodyPr>
            <a:lstStyle/>
            <a:p>
              <a:pPr algn="ctr" eaLnBrk="0" hangingPunct="0">
                <a:spcBef>
                  <a:spcPct val="50000"/>
                </a:spcBef>
              </a:pPr>
              <a:r>
                <a:rPr lang="en-US" sz="2400">
                  <a:solidFill>
                    <a:srgbClr val="333399"/>
                  </a:solidFill>
                  <a:latin typeface="Impact" pitchFamily="34" charset="0"/>
                </a:rPr>
                <a:t>2000</a:t>
              </a:r>
            </a:p>
          </p:txBody>
        </p:sp>
      </p:grpSp>
      <p:sp>
        <p:nvSpPr>
          <p:cNvPr id="46192" name="Oval 112"/>
          <p:cNvSpPr>
            <a:spLocks noChangeArrowheads="1"/>
          </p:cNvSpPr>
          <p:nvPr/>
        </p:nvSpPr>
        <p:spPr bwMode="auto">
          <a:xfrm>
            <a:off x="4838700" y="3149600"/>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sp>
        <p:nvSpPr>
          <p:cNvPr id="46193" name="AutoShape 113"/>
          <p:cNvSpPr>
            <a:spLocks noChangeArrowheads="1"/>
          </p:cNvSpPr>
          <p:nvPr/>
        </p:nvSpPr>
        <p:spPr bwMode="auto">
          <a:xfrm rot="10800000">
            <a:off x="5029200" y="3175000"/>
            <a:ext cx="228600" cy="685800"/>
          </a:xfrm>
          <a:prstGeom prst="downArrow">
            <a:avLst>
              <a:gd name="adj1" fmla="val 35000"/>
              <a:gd name="adj2" fmla="val 57083"/>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46194" name="Oval 114"/>
          <p:cNvSpPr>
            <a:spLocks noChangeArrowheads="1"/>
          </p:cNvSpPr>
          <p:nvPr/>
        </p:nvSpPr>
        <p:spPr bwMode="auto">
          <a:xfrm>
            <a:off x="4991100" y="3810000"/>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pPr algn="ctr"/>
            <a:endParaRPr lang="en-US"/>
          </a:p>
        </p:txBody>
      </p:sp>
      <p:grpSp>
        <p:nvGrpSpPr>
          <p:cNvPr id="119" name="Group 6"/>
          <p:cNvGrpSpPr>
            <a:grpSpLocks/>
          </p:cNvGrpSpPr>
          <p:nvPr/>
        </p:nvGrpSpPr>
        <p:grpSpPr bwMode="auto">
          <a:xfrm>
            <a:off x="533400" y="77788"/>
            <a:ext cx="8153400" cy="455612"/>
            <a:chOff x="48" y="49"/>
            <a:chExt cx="5136" cy="287"/>
          </a:xfrm>
        </p:grpSpPr>
        <p:sp>
          <p:nvSpPr>
            <p:cNvPr id="122"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123"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arn(outVertical)">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194"/>
                                        </p:tgtEl>
                                        <p:attrNameLst>
                                          <p:attrName>style.visibility</p:attrName>
                                        </p:attrNameLst>
                                      </p:cBhvr>
                                      <p:to>
                                        <p:strVal val="visible"/>
                                      </p:to>
                                    </p:set>
                                    <p:animEffect transition="in" filter="fade">
                                      <p:cBhvr>
                                        <p:cTn id="12" dur="1000"/>
                                        <p:tgtEl>
                                          <p:spTgt spid="461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192"/>
                                        </p:tgtEl>
                                        <p:attrNameLst>
                                          <p:attrName>style.visibility</p:attrName>
                                        </p:attrNameLst>
                                      </p:cBhvr>
                                      <p:to>
                                        <p:strVal val="visible"/>
                                      </p:to>
                                    </p:set>
                                    <p:animEffect transition="in" filter="fade">
                                      <p:cBhvr>
                                        <p:cTn id="15" dur="1000"/>
                                        <p:tgtEl>
                                          <p:spTgt spid="46192"/>
                                        </p:tgtEl>
                                      </p:cBhvr>
                                    </p:animEffect>
                                  </p:childTnLst>
                                </p:cTn>
                              </p:par>
                              <p:par>
                                <p:cTn id="16" presetID="22" presetClass="entr" presetSubtype="4" repeatCount="2000" fill="hold" nodeType="withEffect">
                                  <p:stCondLst>
                                    <p:cond delay="0"/>
                                  </p:stCondLst>
                                  <p:childTnLst>
                                    <p:set>
                                      <p:cBhvr>
                                        <p:cTn id="17" dur="1" fill="hold">
                                          <p:stCondLst>
                                            <p:cond delay="0"/>
                                          </p:stCondLst>
                                        </p:cTn>
                                        <p:tgtEl>
                                          <p:spTgt spid="46193"/>
                                        </p:tgtEl>
                                        <p:attrNameLst>
                                          <p:attrName>style.visibility</p:attrName>
                                        </p:attrNameLst>
                                      </p:cBhvr>
                                      <p:to>
                                        <p:strVal val="visible"/>
                                      </p:to>
                                    </p:set>
                                    <p:animEffect transition="in" filter="wipe(down)">
                                      <p:cBhvr>
                                        <p:cTn id="18" dur="1000"/>
                                        <p:tgtEl>
                                          <p:spTgt spid="4619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103"/>
                                        </p:tgtEl>
                                        <p:attrNameLst>
                                          <p:attrName>style.visibility</p:attrName>
                                        </p:attrNameLst>
                                      </p:cBhvr>
                                      <p:to>
                                        <p:strVal val="visible"/>
                                      </p:to>
                                    </p:set>
                                    <p:animEffect transition="in" filter="fade">
                                      <p:cBhvr>
                                        <p:cTn id="23" dur="1000"/>
                                        <p:tgtEl>
                                          <p:spTgt spid="46103"/>
                                        </p:tgtEl>
                                      </p:cBhvr>
                                    </p:animEffect>
                                  </p:childTnLst>
                                </p:cTn>
                              </p:par>
                              <p:par>
                                <p:cTn id="24" presetID="17" presetClass="entr" presetSubtype="10" fill="hold" grpId="0" nodeType="withEffect">
                                  <p:stCondLst>
                                    <p:cond delay="0"/>
                                  </p:stCondLst>
                                  <p:childTnLst>
                                    <p:set>
                                      <p:cBhvr>
                                        <p:cTn id="25" dur="1" fill="hold">
                                          <p:stCondLst>
                                            <p:cond delay="0"/>
                                          </p:stCondLst>
                                        </p:cTn>
                                        <p:tgtEl>
                                          <p:spTgt spid="46104"/>
                                        </p:tgtEl>
                                        <p:attrNameLst>
                                          <p:attrName>style.visibility</p:attrName>
                                        </p:attrNameLst>
                                      </p:cBhvr>
                                      <p:to>
                                        <p:strVal val="visible"/>
                                      </p:to>
                                    </p:set>
                                    <p:anim calcmode="lin" valueType="num">
                                      <p:cBhvr>
                                        <p:cTn id="26" dur="1000" fill="hold"/>
                                        <p:tgtEl>
                                          <p:spTgt spid="46104"/>
                                        </p:tgtEl>
                                        <p:attrNameLst>
                                          <p:attrName>ppt_w</p:attrName>
                                        </p:attrNameLst>
                                      </p:cBhvr>
                                      <p:tavLst>
                                        <p:tav tm="0">
                                          <p:val>
                                            <p:fltVal val="0"/>
                                          </p:val>
                                        </p:tav>
                                        <p:tav tm="100000">
                                          <p:val>
                                            <p:strVal val="#ppt_w"/>
                                          </p:val>
                                        </p:tav>
                                      </p:tavLst>
                                    </p:anim>
                                    <p:anim calcmode="lin" valueType="num">
                                      <p:cBhvr>
                                        <p:cTn id="27" dur="1000" fill="hold"/>
                                        <p:tgtEl>
                                          <p:spTgt spid="46104"/>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6105"/>
                                        </p:tgtEl>
                                        <p:attrNameLst>
                                          <p:attrName>style.visibility</p:attrName>
                                        </p:attrNameLst>
                                      </p:cBhvr>
                                      <p:to>
                                        <p:strVal val="visible"/>
                                      </p:to>
                                    </p:set>
                                    <p:animEffect transition="in" filter="fade">
                                      <p:cBhvr>
                                        <p:cTn id="31" dur="1000"/>
                                        <p:tgtEl>
                                          <p:spTgt spid="4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103" grpId="0" animBg="1" autoUpdateAnimBg="0"/>
      <p:bldP spid="46104" grpId="0" autoUpdateAnimBg="0"/>
      <p:bldP spid="46105" grpId="0" autoUpdateAnimBg="0"/>
      <p:bldP spid="46192" grpId="0" animBg="1"/>
      <p:bldP spid="461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47233" name="Group 129"/>
          <p:cNvGrpSpPr>
            <a:grpSpLocks/>
          </p:cNvGrpSpPr>
          <p:nvPr/>
        </p:nvGrpSpPr>
        <p:grpSpPr bwMode="auto">
          <a:xfrm>
            <a:off x="6934200" y="4495800"/>
            <a:ext cx="762000" cy="609600"/>
            <a:chOff x="4416" y="2819"/>
            <a:chExt cx="480" cy="384"/>
          </a:xfrm>
        </p:grpSpPr>
        <p:sp>
          <p:nvSpPr>
            <p:cNvPr id="47234" name="Rectangle 130"/>
            <p:cNvSpPr>
              <a:spLocks noChangeArrowheads="1"/>
            </p:cNvSpPr>
            <p:nvPr/>
          </p:nvSpPr>
          <p:spPr bwMode="auto">
            <a:xfrm>
              <a:off x="4416" y="2819"/>
              <a:ext cx="480" cy="384"/>
            </a:xfrm>
            <a:prstGeom prst="rect">
              <a:avLst/>
            </a:prstGeom>
            <a:gradFill rotWithShape="0">
              <a:gsLst>
                <a:gs pos="0">
                  <a:srgbClr val="FFCCFF"/>
                </a:gs>
                <a:gs pos="50000">
                  <a:srgbClr val="FFFFFF"/>
                </a:gs>
                <a:gs pos="100000">
                  <a:srgbClr val="FFCCFF"/>
                </a:gs>
              </a:gsLst>
              <a:lin ang="27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FFCCFF"/>
              </a:extrusionClr>
            </a:sp3d>
          </p:spPr>
          <p:txBody>
            <a:bodyPr wrap="none" anchor="ctr">
              <a:flatTx/>
            </a:bodyPr>
            <a:lstStyle/>
            <a:p>
              <a:endParaRPr lang="en-US"/>
            </a:p>
          </p:txBody>
        </p:sp>
        <p:sp>
          <p:nvSpPr>
            <p:cNvPr id="47235" name="WordArt 131"/>
            <p:cNvSpPr>
              <a:spLocks noChangeArrowheads="1" noChangeShapeType="1" noTextEdit="1"/>
            </p:cNvSpPr>
            <p:nvPr/>
          </p:nvSpPr>
          <p:spPr bwMode="auto">
            <a:xfrm>
              <a:off x="4522" y="2867"/>
              <a:ext cx="268" cy="144"/>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Ret.</a:t>
              </a:r>
            </a:p>
          </p:txBody>
        </p:sp>
        <p:sp>
          <p:nvSpPr>
            <p:cNvPr id="47236" name="WordArt 132"/>
            <p:cNvSpPr>
              <a:spLocks noChangeArrowheads="1" noChangeShapeType="1" noTextEdit="1"/>
            </p:cNvSpPr>
            <p:nvPr/>
          </p:nvSpPr>
          <p:spPr bwMode="auto">
            <a:xfrm>
              <a:off x="4436" y="3011"/>
              <a:ext cx="440" cy="144"/>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Christ</a:t>
              </a:r>
            </a:p>
          </p:txBody>
        </p:sp>
      </p:grpSp>
      <p:sp>
        <p:nvSpPr>
          <p:cNvPr id="47106"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grpSp>
        <p:nvGrpSpPr>
          <p:cNvPr id="47242" name="Group 138"/>
          <p:cNvGrpSpPr>
            <a:grpSpLocks/>
          </p:cNvGrpSpPr>
          <p:nvPr/>
        </p:nvGrpSpPr>
        <p:grpSpPr bwMode="auto">
          <a:xfrm>
            <a:off x="928688" y="5791200"/>
            <a:ext cx="7300912" cy="887413"/>
            <a:chOff x="393" y="3600"/>
            <a:chExt cx="4599" cy="559"/>
          </a:xfrm>
        </p:grpSpPr>
        <p:sp>
          <p:nvSpPr>
            <p:cNvPr id="47108" name="Text Box 4"/>
            <p:cNvSpPr txBox="1">
              <a:spLocks noChangeArrowheads="1"/>
            </p:cNvSpPr>
            <p:nvPr/>
          </p:nvSpPr>
          <p:spPr bwMode="auto">
            <a:xfrm>
              <a:off x="595" y="3639"/>
              <a:ext cx="4397" cy="520"/>
            </a:xfrm>
            <a:prstGeom prst="rect">
              <a:avLst/>
            </a:prstGeom>
            <a:noFill/>
            <a:ln w="9525">
              <a:noFill/>
              <a:miter lim="800000"/>
              <a:headEnd/>
              <a:tailEnd/>
            </a:ln>
            <a:effectLst/>
          </p:spPr>
          <p:txBody>
            <a:bodyPr>
              <a:spAutoFit/>
            </a:bodyPr>
            <a:lstStyle/>
            <a:p>
              <a:pPr eaLnBrk="0" hangingPunct="0">
                <a:lnSpc>
                  <a:spcPct val="80000"/>
                </a:lnSpc>
              </a:pPr>
              <a:r>
                <a:rPr lang="en-US" sz="2000" b="1">
                  <a:solidFill>
                    <a:schemeClr val="bg1"/>
                  </a:solidFill>
                  <a:latin typeface="Arial Narrow" pitchFamily="34" charset="0"/>
                </a:rPr>
                <a:t>The era when people are to complete the providence of resurrection through the </a:t>
              </a:r>
              <a:r>
                <a:rPr lang="en-US" sz="2000" b="1" u="sng">
                  <a:solidFill>
                    <a:schemeClr val="bg1"/>
                  </a:solidFill>
                  <a:latin typeface="Arial Narrow" pitchFamily="34" charset="0"/>
                </a:rPr>
                <a:t>returning Christ</a:t>
              </a:r>
              <a:r>
                <a:rPr lang="en-US" sz="2000" b="1">
                  <a:solidFill>
                    <a:schemeClr val="bg1"/>
                  </a:solidFill>
                  <a:latin typeface="Arial Narrow" pitchFamily="34" charset="0"/>
                </a:rPr>
                <a:t> is called the age of the providence of </a:t>
              </a:r>
              <a:r>
                <a:rPr lang="en-US" sz="2000" b="1" u="sng">
                  <a:solidFill>
                    <a:schemeClr val="bg1"/>
                  </a:solidFill>
                  <a:latin typeface="Arial Narrow" pitchFamily="34" charset="0"/>
                </a:rPr>
                <a:t>completion-stage resurrection</a:t>
              </a:r>
              <a:r>
                <a:rPr lang="en-US" sz="2000" b="1">
                  <a:solidFill>
                    <a:schemeClr val="bg1"/>
                  </a:solidFill>
                  <a:latin typeface="Arial Narrow" pitchFamily="34" charset="0"/>
                </a:rPr>
                <a:t> (age of justification by attendance).</a:t>
              </a:r>
            </a:p>
          </p:txBody>
        </p:sp>
        <p:sp>
          <p:nvSpPr>
            <p:cNvPr id="47109" name="Text Box 5"/>
            <p:cNvSpPr txBox="1">
              <a:spLocks noChangeArrowheads="1"/>
            </p:cNvSpPr>
            <p:nvPr/>
          </p:nvSpPr>
          <p:spPr bwMode="auto">
            <a:xfrm>
              <a:off x="393" y="3600"/>
              <a:ext cx="183" cy="269"/>
            </a:xfrm>
            <a:prstGeom prst="rect">
              <a:avLst/>
            </a:prstGeom>
            <a:noFill/>
            <a:ln w="9525">
              <a:noFill/>
              <a:miter lim="800000"/>
              <a:headEnd/>
              <a:tailEnd/>
            </a:ln>
            <a:effectLst/>
          </p:spPr>
          <p:txBody>
            <a:bodyPr>
              <a:spAutoFit/>
            </a:bodyPr>
            <a:lstStyle/>
            <a:p>
              <a:pPr eaLnBrk="0" hangingPunct="0">
                <a:lnSpc>
                  <a:spcPct val="50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47114" name="Rectangle 10"/>
          <p:cNvSpPr>
            <a:spLocks noChangeArrowheads="1"/>
          </p:cNvSpPr>
          <p:nvPr/>
        </p:nvSpPr>
        <p:spPr bwMode="auto">
          <a:xfrm>
            <a:off x="7315200" y="2514600"/>
            <a:ext cx="1600200" cy="1981200"/>
          </a:xfrm>
          <a:prstGeom prst="rect">
            <a:avLst/>
          </a:prstGeom>
          <a:gradFill rotWithShape="0">
            <a:gsLst>
              <a:gs pos="0">
                <a:srgbClr val="FFCCFF"/>
              </a:gs>
              <a:gs pos="50000">
                <a:srgbClr val="FFCCFF"/>
              </a:gs>
              <a:gs pos="100000">
                <a:srgbClr val="FFCCFF"/>
              </a:gs>
            </a:gsLst>
            <a:lin ang="2700000" scaled="1"/>
          </a:gradFill>
          <a:ln w="19050">
            <a:noFill/>
            <a:miter lim="800000"/>
            <a:headEnd/>
            <a:tailEnd/>
          </a:ln>
          <a:effectLst/>
        </p:spPr>
        <p:txBody>
          <a:bodyPr wrap="none" anchor="ctr"/>
          <a:lstStyle/>
          <a:p>
            <a:endParaRPr lang="en-US"/>
          </a:p>
        </p:txBody>
      </p:sp>
      <p:grpSp>
        <p:nvGrpSpPr>
          <p:cNvPr id="47115" name="Group 11"/>
          <p:cNvGrpSpPr>
            <a:grpSpLocks/>
          </p:cNvGrpSpPr>
          <p:nvPr/>
        </p:nvGrpSpPr>
        <p:grpSpPr bwMode="auto">
          <a:xfrm>
            <a:off x="2514600" y="4419600"/>
            <a:ext cx="838200" cy="609600"/>
            <a:chOff x="1584" y="2880"/>
            <a:chExt cx="528" cy="384"/>
          </a:xfrm>
        </p:grpSpPr>
        <p:sp>
          <p:nvSpPr>
            <p:cNvPr id="47116" name="Rectangle 12"/>
            <p:cNvSpPr>
              <a:spLocks noChangeArrowheads="1"/>
            </p:cNvSpPr>
            <p:nvPr/>
          </p:nvSpPr>
          <p:spPr bwMode="auto">
            <a:xfrm>
              <a:off x="1584" y="2880"/>
              <a:ext cx="528" cy="384"/>
            </a:xfrm>
            <a:prstGeom prst="rect">
              <a:avLst/>
            </a:prstGeom>
            <a:gradFill rotWithShape="0">
              <a:gsLst>
                <a:gs pos="0">
                  <a:srgbClr val="DDDDDD"/>
                </a:gs>
                <a:gs pos="50000">
                  <a:srgbClr val="F8F8F8"/>
                </a:gs>
                <a:gs pos="100000">
                  <a:srgbClr val="DDDDDD"/>
                </a:gs>
              </a:gsLst>
              <a:lin ang="54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000099"/>
              </a:extrusionClr>
            </a:sp3d>
          </p:spPr>
          <p:txBody>
            <a:bodyPr wrap="none" anchor="ctr">
              <a:flatTx/>
            </a:bodyPr>
            <a:lstStyle/>
            <a:p>
              <a:endParaRPr lang="en-US"/>
            </a:p>
          </p:txBody>
        </p:sp>
        <p:sp>
          <p:nvSpPr>
            <p:cNvPr id="47117" name="WordArt 13"/>
            <p:cNvSpPr>
              <a:spLocks noChangeArrowheads="1" noChangeShapeType="1" noTextEdit="1"/>
            </p:cNvSpPr>
            <p:nvPr/>
          </p:nvSpPr>
          <p:spPr bwMode="auto">
            <a:xfrm>
              <a:off x="1594" y="2950"/>
              <a:ext cx="508" cy="22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grpSp>
        <p:nvGrpSpPr>
          <p:cNvPr id="47118" name="Group 14"/>
          <p:cNvGrpSpPr>
            <a:grpSpLocks/>
          </p:cNvGrpSpPr>
          <p:nvPr/>
        </p:nvGrpSpPr>
        <p:grpSpPr bwMode="auto">
          <a:xfrm>
            <a:off x="4724400" y="4419600"/>
            <a:ext cx="762000" cy="609600"/>
            <a:chOff x="2976" y="2880"/>
            <a:chExt cx="480" cy="384"/>
          </a:xfrm>
        </p:grpSpPr>
        <p:sp>
          <p:nvSpPr>
            <p:cNvPr id="47119" name="Rectangle 15"/>
            <p:cNvSpPr>
              <a:spLocks noChangeArrowheads="1"/>
            </p:cNvSpPr>
            <p:nvPr/>
          </p:nvSpPr>
          <p:spPr bwMode="auto">
            <a:xfrm>
              <a:off x="2976" y="2880"/>
              <a:ext cx="480" cy="384"/>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FFFF00"/>
              </a:extrusionClr>
            </a:sp3d>
          </p:spPr>
          <p:txBody>
            <a:bodyPr wrap="none" anchor="ctr">
              <a:flatTx/>
            </a:bodyPr>
            <a:lstStyle/>
            <a:p>
              <a:endParaRPr lang="en-US"/>
            </a:p>
          </p:txBody>
        </p:sp>
        <p:sp>
          <p:nvSpPr>
            <p:cNvPr id="47120" name="WordArt 16"/>
            <p:cNvSpPr>
              <a:spLocks noChangeArrowheads="1" noChangeShapeType="1" noTextEdit="1"/>
            </p:cNvSpPr>
            <p:nvPr/>
          </p:nvSpPr>
          <p:spPr bwMode="auto">
            <a:xfrm>
              <a:off x="2996" y="2966"/>
              <a:ext cx="440" cy="2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CC"/>
                  </a:solidFill>
                  <a:latin typeface="Arial Black"/>
                </a:rPr>
                <a:t>Jesus</a:t>
              </a:r>
            </a:p>
          </p:txBody>
        </p:sp>
      </p:grpSp>
      <p:sp>
        <p:nvSpPr>
          <p:cNvPr id="47121" name="Rectangle 17"/>
          <p:cNvSpPr>
            <a:spLocks noChangeArrowheads="1"/>
          </p:cNvSpPr>
          <p:nvPr/>
        </p:nvSpPr>
        <p:spPr bwMode="auto">
          <a:xfrm>
            <a:off x="5181600" y="3200400"/>
            <a:ext cx="2133600" cy="1244600"/>
          </a:xfrm>
          <a:prstGeom prst="rect">
            <a:avLst/>
          </a:prstGeom>
          <a:gradFill rotWithShape="0">
            <a:gsLst>
              <a:gs pos="0">
                <a:srgbClr val="FFFFCC"/>
              </a:gs>
              <a:gs pos="50000">
                <a:srgbClr val="FFFF66"/>
              </a:gs>
              <a:gs pos="100000">
                <a:srgbClr val="FFFFCC"/>
              </a:gs>
            </a:gsLst>
            <a:lin ang="2700000" scaled="1"/>
          </a:gradFill>
          <a:ln w="19050">
            <a:noFill/>
            <a:miter lim="800000"/>
            <a:headEnd/>
            <a:tailEnd/>
          </a:ln>
          <a:effectLst/>
        </p:spPr>
        <p:txBody>
          <a:bodyPr wrap="none" anchor="ctr"/>
          <a:lstStyle/>
          <a:p>
            <a:endParaRPr lang="en-US"/>
          </a:p>
        </p:txBody>
      </p:sp>
      <p:sp>
        <p:nvSpPr>
          <p:cNvPr id="47122" name="Rectangle 18"/>
          <p:cNvSpPr>
            <a:spLocks noChangeArrowheads="1"/>
          </p:cNvSpPr>
          <p:nvPr/>
        </p:nvSpPr>
        <p:spPr bwMode="auto">
          <a:xfrm>
            <a:off x="2971800" y="3810000"/>
            <a:ext cx="2209800" cy="685800"/>
          </a:xfrm>
          <a:prstGeom prst="rect">
            <a:avLst/>
          </a:prstGeom>
          <a:gradFill rotWithShape="0">
            <a:gsLst>
              <a:gs pos="0">
                <a:srgbClr val="C0C0C0"/>
              </a:gs>
              <a:gs pos="100000">
                <a:srgbClr val="EAEAEA"/>
              </a:gs>
            </a:gsLst>
            <a:lin ang="18900000" scaled="1"/>
          </a:gradFill>
          <a:ln w="19050">
            <a:noFill/>
            <a:miter lim="800000"/>
            <a:headEnd/>
            <a:tailEnd/>
          </a:ln>
          <a:effectLst/>
        </p:spPr>
        <p:txBody>
          <a:bodyPr wrap="none" anchor="ctr"/>
          <a:lstStyle/>
          <a:p>
            <a:endParaRPr lang="en-US"/>
          </a:p>
        </p:txBody>
      </p:sp>
      <p:grpSp>
        <p:nvGrpSpPr>
          <p:cNvPr id="47123" name="Group 19"/>
          <p:cNvGrpSpPr>
            <a:grpSpLocks/>
          </p:cNvGrpSpPr>
          <p:nvPr/>
        </p:nvGrpSpPr>
        <p:grpSpPr bwMode="auto">
          <a:xfrm>
            <a:off x="76200" y="2392363"/>
            <a:ext cx="8991600" cy="2100262"/>
            <a:chOff x="48" y="1337"/>
            <a:chExt cx="5664" cy="1323"/>
          </a:xfrm>
        </p:grpSpPr>
        <p:grpSp>
          <p:nvGrpSpPr>
            <p:cNvPr id="47124" name="Group 20"/>
            <p:cNvGrpSpPr>
              <a:grpSpLocks/>
            </p:cNvGrpSpPr>
            <p:nvPr/>
          </p:nvGrpSpPr>
          <p:grpSpPr bwMode="auto">
            <a:xfrm>
              <a:off x="48" y="1337"/>
              <a:ext cx="5664" cy="116"/>
              <a:chOff x="0" y="1440"/>
              <a:chExt cx="5664" cy="116"/>
            </a:xfrm>
          </p:grpSpPr>
          <p:sp>
            <p:nvSpPr>
              <p:cNvPr id="47125" name="Text Box 21"/>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26" name="Text Box 22"/>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27" name="Text Box 23"/>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28" name="Text Box 24"/>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29" name="Text Box 25"/>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7130" name="Group 26"/>
            <p:cNvGrpSpPr>
              <a:grpSpLocks/>
            </p:cNvGrpSpPr>
            <p:nvPr/>
          </p:nvGrpSpPr>
          <p:grpSpPr bwMode="auto">
            <a:xfrm>
              <a:off x="72" y="2140"/>
              <a:ext cx="5616" cy="116"/>
              <a:chOff x="0" y="2256"/>
              <a:chExt cx="5616" cy="116"/>
            </a:xfrm>
          </p:grpSpPr>
          <p:sp>
            <p:nvSpPr>
              <p:cNvPr id="47131" name="Text Box 27"/>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32" name="Text Box 28"/>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33" name="Text Box 29"/>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34" name="Text Box 30"/>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35" name="Text Box 31"/>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7136" name="Group 32"/>
            <p:cNvGrpSpPr>
              <a:grpSpLocks/>
            </p:cNvGrpSpPr>
            <p:nvPr/>
          </p:nvGrpSpPr>
          <p:grpSpPr bwMode="auto">
            <a:xfrm>
              <a:off x="75" y="2544"/>
              <a:ext cx="5610" cy="116"/>
              <a:chOff x="75" y="2537"/>
              <a:chExt cx="5610" cy="116"/>
            </a:xfrm>
          </p:grpSpPr>
          <p:sp>
            <p:nvSpPr>
              <p:cNvPr id="47137" name="Text Box 33"/>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38" name="Text Box 34"/>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39" name="Text Box 35"/>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40" name="Text Box 36"/>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41" name="Text Box 37"/>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7142" name="Group 38"/>
            <p:cNvGrpSpPr>
              <a:grpSpLocks/>
            </p:cNvGrpSpPr>
            <p:nvPr/>
          </p:nvGrpSpPr>
          <p:grpSpPr bwMode="auto">
            <a:xfrm>
              <a:off x="72" y="1728"/>
              <a:ext cx="5616" cy="116"/>
              <a:chOff x="0" y="1852"/>
              <a:chExt cx="5616" cy="116"/>
            </a:xfrm>
          </p:grpSpPr>
          <p:sp>
            <p:nvSpPr>
              <p:cNvPr id="47143" name="Text Box 39"/>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44" name="Text Box 40"/>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45" name="Text Box 41"/>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46" name="Text Box 42"/>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7147" name="Text Box 43"/>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sp>
        <p:nvSpPr>
          <p:cNvPr id="47151" name="Oval 47"/>
          <p:cNvSpPr>
            <a:spLocks noChangeArrowheads="1"/>
          </p:cNvSpPr>
          <p:nvPr/>
        </p:nvSpPr>
        <p:spPr bwMode="auto">
          <a:xfrm>
            <a:off x="1905000" y="1143000"/>
            <a:ext cx="2057400" cy="1371600"/>
          </a:xfrm>
          <a:prstGeom prst="ellipse">
            <a:avLst/>
          </a:prstGeom>
          <a:gradFill rotWithShape="0">
            <a:gsLst>
              <a:gs pos="0">
                <a:srgbClr val="C0C0C0"/>
              </a:gs>
              <a:gs pos="50000">
                <a:srgbClr val="EAEAEA"/>
              </a:gs>
              <a:gs pos="100000">
                <a:srgbClr val="C0C0C0"/>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C0C0C0"/>
            </a:extrusionClr>
          </a:sp3d>
        </p:spPr>
        <p:txBody>
          <a:bodyPr wrap="none" anchor="ctr">
            <a:flatTx/>
          </a:bodyPr>
          <a:lstStyle/>
          <a:p>
            <a:pPr algn="ctr" eaLnBrk="0" hangingPunct="0">
              <a:lnSpc>
                <a:spcPct val="65000"/>
              </a:lnSpc>
            </a:pPr>
            <a:endParaRPr lang="en-US" sz="3600" b="1">
              <a:solidFill>
                <a:srgbClr val="333399"/>
              </a:solidFill>
              <a:effectLst>
                <a:outerShdw blurRad="38100" dist="38100" dir="2700000" algn="tl">
                  <a:srgbClr val="000000"/>
                </a:outerShdw>
              </a:effectLst>
              <a:latin typeface="Fette Engschrift" pitchFamily="2" charset="0"/>
            </a:endParaRPr>
          </a:p>
        </p:txBody>
      </p:sp>
      <p:sp>
        <p:nvSpPr>
          <p:cNvPr id="47152" name="Text Box 48"/>
          <p:cNvSpPr txBox="1">
            <a:spLocks noChangeArrowheads="1"/>
          </p:cNvSpPr>
          <p:nvPr/>
        </p:nvSpPr>
        <p:spPr bwMode="auto">
          <a:xfrm>
            <a:off x="2019300" y="1373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Form-spirit</a:t>
            </a:r>
          </a:p>
        </p:txBody>
      </p:sp>
      <p:sp>
        <p:nvSpPr>
          <p:cNvPr id="47153" name="Text Box 49"/>
          <p:cNvSpPr txBox="1">
            <a:spLocks noChangeArrowheads="1"/>
          </p:cNvSpPr>
          <p:nvPr/>
        </p:nvSpPr>
        <p:spPr bwMode="auto">
          <a:xfrm>
            <a:off x="2019300" y="1754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spirit world</a:t>
            </a:r>
          </a:p>
        </p:txBody>
      </p:sp>
      <p:sp>
        <p:nvSpPr>
          <p:cNvPr id="47154" name="Oval 50"/>
          <p:cNvSpPr>
            <a:spLocks noChangeArrowheads="1"/>
          </p:cNvSpPr>
          <p:nvPr/>
        </p:nvSpPr>
        <p:spPr bwMode="auto">
          <a:xfrm>
            <a:off x="4114800" y="1143000"/>
            <a:ext cx="2057400" cy="1371600"/>
          </a:xfrm>
          <a:prstGeom prst="ellipse">
            <a:avLst/>
          </a:prstGeom>
          <a:gradFill rotWithShape="0">
            <a:gsLst>
              <a:gs pos="0">
                <a:srgbClr val="FFFF66"/>
              </a:gs>
              <a:gs pos="50000">
                <a:srgbClr val="FFFF99"/>
              </a:gs>
              <a:gs pos="100000">
                <a:srgbClr val="FFFF66"/>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algn="ctr" eaLnBrk="0" hangingPunct="0">
              <a:lnSpc>
                <a:spcPct val="70000"/>
              </a:lnSpc>
            </a:pPr>
            <a:endParaRPr lang="en-US" sz="3600" b="1">
              <a:solidFill>
                <a:srgbClr val="0000FF"/>
              </a:solidFill>
              <a:effectLst>
                <a:outerShdw blurRad="38100" dist="38100" dir="2700000" algn="tl">
                  <a:srgbClr val="000000"/>
                </a:outerShdw>
              </a:effectLst>
              <a:latin typeface="Fette Engschrift" pitchFamily="2" charset="0"/>
            </a:endParaRPr>
          </a:p>
        </p:txBody>
      </p:sp>
      <p:grpSp>
        <p:nvGrpSpPr>
          <p:cNvPr id="47157" name="Group 53"/>
          <p:cNvGrpSpPr>
            <a:grpSpLocks/>
          </p:cNvGrpSpPr>
          <p:nvPr/>
        </p:nvGrpSpPr>
        <p:grpSpPr bwMode="auto">
          <a:xfrm>
            <a:off x="1676400" y="3927475"/>
            <a:ext cx="914400" cy="457200"/>
            <a:chOff x="1008" y="2304"/>
            <a:chExt cx="576" cy="288"/>
          </a:xfrm>
        </p:grpSpPr>
        <p:sp>
          <p:nvSpPr>
            <p:cNvPr id="47158" name="Rectangle 54"/>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7159" name="Text Box 55"/>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7160" name="Oval 56"/>
          <p:cNvSpPr>
            <a:spLocks noChangeArrowheads="1"/>
          </p:cNvSpPr>
          <p:nvPr/>
        </p:nvSpPr>
        <p:spPr bwMode="auto">
          <a:xfrm>
            <a:off x="2686050" y="38100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pPr algn="ctr" eaLnBrk="0" hangingPunct="0"/>
            <a:endParaRPr lang="en-US" sz="2600">
              <a:solidFill>
                <a:srgbClr val="000099"/>
              </a:solidFill>
              <a:latin typeface="Impact" pitchFamily="34" charset="0"/>
            </a:endParaRPr>
          </a:p>
        </p:txBody>
      </p:sp>
      <p:grpSp>
        <p:nvGrpSpPr>
          <p:cNvPr id="47161" name="Group 57"/>
          <p:cNvGrpSpPr>
            <a:grpSpLocks/>
          </p:cNvGrpSpPr>
          <p:nvPr/>
        </p:nvGrpSpPr>
        <p:grpSpPr bwMode="auto">
          <a:xfrm>
            <a:off x="7086600" y="4478338"/>
            <a:ext cx="1752600" cy="1236662"/>
            <a:chOff x="4464" y="2773"/>
            <a:chExt cx="1104" cy="779"/>
          </a:xfrm>
        </p:grpSpPr>
        <p:sp>
          <p:nvSpPr>
            <p:cNvPr id="47162" name="WordArt 58"/>
            <p:cNvSpPr>
              <a:spLocks noChangeArrowheads="1" noChangeShapeType="1" noTextEdit="1"/>
            </p:cNvSpPr>
            <p:nvPr/>
          </p:nvSpPr>
          <p:spPr bwMode="auto">
            <a:xfrm>
              <a:off x="4464" y="2773"/>
              <a:ext cx="1104" cy="482"/>
            </a:xfrm>
            <a:prstGeom prst="rect">
              <a:avLst/>
            </a:prstGeom>
          </p:spPr>
          <p:txBody>
            <a:bodyPr wrap="none" fromWordArt="1">
              <a:prstTxWarp prst="textCascadeUp">
                <a:avLst>
                  <a:gd name="adj" fmla="val 44444"/>
                </a:avLst>
              </a:prstTxWarp>
            </a:bodyPr>
            <a:lstStyle/>
            <a:p>
              <a:r>
                <a:rPr lang="en-US" sz="3600" kern="10" dirty="0">
                  <a:ln w="9525">
                    <a:solidFill>
                      <a:srgbClr val="6600CC"/>
                    </a:solidFill>
                    <a:round/>
                    <a:headEnd/>
                    <a:tailEnd/>
                  </a:ln>
                  <a:gradFill rotWithShape="0">
                    <a:gsLst>
                      <a:gs pos="0">
                        <a:srgbClr val="4A0094"/>
                      </a:gs>
                      <a:gs pos="100000">
                        <a:srgbClr val="4A0094"/>
                      </a:gs>
                    </a:gsLst>
                    <a:lin ang="5400000" scaled="1"/>
                  </a:gradFill>
                  <a:latin typeface="Arial Black"/>
                </a:rPr>
                <a:t>Returning</a:t>
              </a:r>
            </a:p>
          </p:txBody>
        </p:sp>
        <p:sp>
          <p:nvSpPr>
            <p:cNvPr id="47163" name="WordArt 59"/>
            <p:cNvSpPr>
              <a:spLocks noChangeArrowheads="1" noChangeShapeType="1" noTextEdit="1"/>
            </p:cNvSpPr>
            <p:nvPr/>
          </p:nvSpPr>
          <p:spPr bwMode="auto">
            <a:xfrm>
              <a:off x="4464" y="3150"/>
              <a:ext cx="653" cy="402"/>
            </a:xfrm>
            <a:prstGeom prst="rect">
              <a:avLst/>
            </a:prstGeom>
          </p:spPr>
          <p:txBody>
            <a:bodyPr wrap="none" fromWordArt="1">
              <a:prstTxWarp prst="textCascadeUp">
                <a:avLst>
                  <a:gd name="adj" fmla="val 44444"/>
                </a:avLst>
              </a:prstTxWarp>
            </a:bodyPr>
            <a:lstStyle/>
            <a:p>
              <a:r>
                <a:rPr lang="en-US" sz="3600" kern="10">
                  <a:ln w="9525">
                    <a:solidFill>
                      <a:srgbClr val="6600CC"/>
                    </a:solidFill>
                    <a:round/>
                    <a:headEnd/>
                    <a:tailEnd/>
                  </a:ln>
                  <a:gradFill rotWithShape="0">
                    <a:gsLst>
                      <a:gs pos="0">
                        <a:srgbClr val="4A0094"/>
                      </a:gs>
                      <a:gs pos="100000">
                        <a:srgbClr val="4A0094"/>
                      </a:gs>
                    </a:gsLst>
                    <a:lin ang="5400000" scaled="1"/>
                  </a:gradFill>
                  <a:latin typeface="Arial Black"/>
                </a:rPr>
                <a:t>Christ</a:t>
              </a:r>
            </a:p>
          </p:txBody>
        </p:sp>
      </p:grpSp>
      <p:grpSp>
        <p:nvGrpSpPr>
          <p:cNvPr id="47164" name="Group 60"/>
          <p:cNvGrpSpPr>
            <a:grpSpLocks/>
          </p:cNvGrpSpPr>
          <p:nvPr/>
        </p:nvGrpSpPr>
        <p:grpSpPr bwMode="auto">
          <a:xfrm>
            <a:off x="5867400" y="3886200"/>
            <a:ext cx="914400" cy="457200"/>
            <a:chOff x="3600" y="2304"/>
            <a:chExt cx="576" cy="288"/>
          </a:xfrm>
        </p:grpSpPr>
        <p:sp>
          <p:nvSpPr>
            <p:cNvPr id="47165" name="Rectangle 61"/>
            <p:cNvSpPr>
              <a:spLocks noChangeArrowheads="1"/>
            </p:cNvSpPr>
            <p:nvPr/>
          </p:nvSpPr>
          <p:spPr bwMode="auto">
            <a:xfrm>
              <a:off x="3636" y="2340"/>
              <a:ext cx="492" cy="216"/>
            </a:xfrm>
            <a:prstGeom prst="rect">
              <a:avLst/>
            </a:prstGeom>
            <a:solidFill>
              <a:srgbClr val="0000FF"/>
            </a:solidFill>
            <a:ln w="19050">
              <a:noFill/>
              <a:miter lim="800000"/>
              <a:headEnd/>
              <a:tailEnd/>
            </a:ln>
            <a:effectLst/>
          </p:spPr>
          <p:txBody>
            <a:bodyPr wrap="none" anchor="ctr"/>
            <a:lstStyle/>
            <a:p>
              <a:endParaRPr lang="en-US"/>
            </a:p>
          </p:txBody>
        </p:sp>
        <p:sp>
          <p:nvSpPr>
            <p:cNvPr id="47166" name="Text Box 62"/>
            <p:cNvSpPr txBox="1">
              <a:spLocks noChangeArrowheads="1"/>
            </p:cNvSpPr>
            <p:nvPr/>
          </p:nvSpPr>
          <p:spPr bwMode="auto">
            <a:xfrm>
              <a:off x="3600" y="2304"/>
              <a:ext cx="576" cy="288"/>
            </a:xfrm>
            <a:prstGeom prst="rect">
              <a:avLst/>
            </a:prstGeom>
            <a:noFill/>
            <a:ln w="19050">
              <a:noFill/>
              <a:miter lim="800000"/>
              <a:headEnd/>
              <a:tailEnd/>
            </a:ln>
            <a:effectLst/>
          </p:spPr>
          <p:txBody>
            <a:bodyPr>
              <a:spAutoFit/>
            </a:bodyPr>
            <a:lstStyle/>
            <a:p>
              <a:pPr algn="ctr" eaLnBrk="0" hangingPunct="0">
                <a:spcBef>
                  <a:spcPct val="50000"/>
                </a:spcBef>
              </a:pPr>
              <a:r>
                <a:rPr lang="en-US" sz="2400">
                  <a:solidFill>
                    <a:srgbClr val="FFFF99"/>
                  </a:solidFill>
                  <a:latin typeface="Impact" pitchFamily="34" charset="0"/>
                </a:rPr>
                <a:t>2000</a:t>
              </a:r>
            </a:p>
          </p:txBody>
        </p:sp>
      </p:grpSp>
      <p:grpSp>
        <p:nvGrpSpPr>
          <p:cNvPr id="47167" name="Group 63"/>
          <p:cNvGrpSpPr>
            <a:grpSpLocks/>
          </p:cNvGrpSpPr>
          <p:nvPr/>
        </p:nvGrpSpPr>
        <p:grpSpPr bwMode="auto">
          <a:xfrm>
            <a:off x="720725" y="2524125"/>
            <a:ext cx="6670675" cy="1916113"/>
            <a:chOff x="454" y="1590"/>
            <a:chExt cx="4202" cy="1207"/>
          </a:xfrm>
        </p:grpSpPr>
        <p:grpSp>
          <p:nvGrpSpPr>
            <p:cNvPr id="47168" name="Group 64"/>
            <p:cNvGrpSpPr>
              <a:grpSpLocks/>
            </p:cNvGrpSpPr>
            <p:nvPr/>
          </p:nvGrpSpPr>
          <p:grpSpPr bwMode="auto">
            <a:xfrm>
              <a:off x="1822" y="1590"/>
              <a:ext cx="51" cy="1207"/>
              <a:chOff x="1822" y="1603"/>
              <a:chExt cx="51" cy="1207"/>
            </a:xfrm>
          </p:grpSpPr>
          <p:sp>
            <p:nvSpPr>
              <p:cNvPr id="47169" name="WordArt 65"/>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70" name="WordArt 66"/>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71" name="WordArt 67"/>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7172" name="Group 68"/>
            <p:cNvGrpSpPr>
              <a:grpSpLocks/>
            </p:cNvGrpSpPr>
            <p:nvPr/>
          </p:nvGrpSpPr>
          <p:grpSpPr bwMode="auto">
            <a:xfrm>
              <a:off x="3213" y="1590"/>
              <a:ext cx="51" cy="1207"/>
              <a:chOff x="3213" y="1564"/>
              <a:chExt cx="51" cy="1207"/>
            </a:xfrm>
          </p:grpSpPr>
          <p:sp>
            <p:nvSpPr>
              <p:cNvPr id="47173" name="WordArt 69"/>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74" name="WordArt 70"/>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75" name="WordArt 71"/>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7176" name="Group 72"/>
            <p:cNvGrpSpPr>
              <a:grpSpLocks/>
            </p:cNvGrpSpPr>
            <p:nvPr/>
          </p:nvGrpSpPr>
          <p:grpSpPr bwMode="auto">
            <a:xfrm>
              <a:off x="4605" y="1590"/>
              <a:ext cx="51" cy="1207"/>
              <a:chOff x="4605" y="1593"/>
              <a:chExt cx="51" cy="1207"/>
            </a:xfrm>
          </p:grpSpPr>
          <p:sp>
            <p:nvSpPr>
              <p:cNvPr id="47177" name="WordArt 73"/>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78" name="WordArt 74"/>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79" name="WordArt 75"/>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7180" name="Group 76"/>
            <p:cNvGrpSpPr>
              <a:grpSpLocks/>
            </p:cNvGrpSpPr>
            <p:nvPr/>
          </p:nvGrpSpPr>
          <p:grpSpPr bwMode="auto">
            <a:xfrm>
              <a:off x="454" y="1590"/>
              <a:ext cx="51" cy="1207"/>
              <a:chOff x="573" y="1603"/>
              <a:chExt cx="51" cy="1207"/>
            </a:xfrm>
          </p:grpSpPr>
          <p:sp>
            <p:nvSpPr>
              <p:cNvPr id="47181" name="WordArt 77"/>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82" name="WordArt 78"/>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7183" name="WordArt 79"/>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sp>
        <p:nvSpPr>
          <p:cNvPr id="47184" name="Rectangle 80"/>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grpSp>
        <p:nvGrpSpPr>
          <p:cNvPr id="47185" name="Group 81"/>
          <p:cNvGrpSpPr>
            <a:grpSpLocks/>
          </p:cNvGrpSpPr>
          <p:nvPr/>
        </p:nvGrpSpPr>
        <p:grpSpPr bwMode="auto">
          <a:xfrm>
            <a:off x="304800" y="4460875"/>
            <a:ext cx="914400" cy="887413"/>
            <a:chOff x="192" y="2810"/>
            <a:chExt cx="576" cy="559"/>
          </a:xfrm>
        </p:grpSpPr>
        <p:sp>
          <p:nvSpPr>
            <p:cNvPr id="47186" name="Oval 82"/>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7187" name="WordArt 83"/>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nvGrpSpPr>
          <p:cNvPr id="47188" name="Group 84"/>
          <p:cNvGrpSpPr>
            <a:grpSpLocks/>
          </p:cNvGrpSpPr>
          <p:nvPr/>
        </p:nvGrpSpPr>
        <p:grpSpPr bwMode="auto">
          <a:xfrm>
            <a:off x="152400" y="609600"/>
            <a:ext cx="1219200" cy="1801813"/>
            <a:chOff x="96" y="384"/>
            <a:chExt cx="768" cy="1135"/>
          </a:xfrm>
        </p:grpSpPr>
        <p:grpSp>
          <p:nvGrpSpPr>
            <p:cNvPr id="47189" name="Group 85"/>
            <p:cNvGrpSpPr>
              <a:grpSpLocks/>
            </p:cNvGrpSpPr>
            <p:nvPr/>
          </p:nvGrpSpPr>
          <p:grpSpPr bwMode="auto">
            <a:xfrm>
              <a:off x="192" y="384"/>
              <a:ext cx="576" cy="559"/>
              <a:chOff x="192" y="434"/>
              <a:chExt cx="480" cy="430"/>
            </a:xfrm>
          </p:grpSpPr>
          <p:sp>
            <p:nvSpPr>
              <p:cNvPr id="47190" name="Oval 86"/>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7191" name="WordArt 87"/>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7192" name="Group 88"/>
            <p:cNvGrpSpPr>
              <a:grpSpLocks/>
            </p:cNvGrpSpPr>
            <p:nvPr/>
          </p:nvGrpSpPr>
          <p:grpSpPr bwMode="auto">
            <a:xfrm>
              <a:off x="96" y="587"/>
              <a:ext cx="96" cy="652"/>
              <a:chOff x="735" y="663"/>
              <a:chExt cx="128" cy="539"/>
            </a:xfrm>
          </p:grpSpPr>
          <p:sp>
            <p:nvSpPr>
              <p:cNvPr id="47193" name="AutoShape 8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7194" name="AutoShape 9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7195" name="AutoShape 9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7196" name="Group 92"/>
            <p:cNvGrpSpPr>
              <a:grpSpLocks/>
            </p:cNvGrpSpPr>
            <p:nvPr/>
          </p:nvGrpSpPr>
          <p:grpSpPr bwMode="auto">
            <a:xfrm>
              <a:off x="768" y="624"/>
              <a:ext cx="96" cy="652"/>
              <a:chOff x="1167" y="700"/>
              <a:chExt cx="128" cy="539"/>
            </a:xfrm>
          </p:grpSpPr>
          <p:sp>
            <p:nvSpPr>
              <p:cNvPr id="47197" name="AutoShape 93"/>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7198" name="AutoShape 94"/>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7199" name="AutoShape 9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7200" name="Group 96"/>
            <p:cNvGrpSpPr>
              <a:grpSpLocks/>
            </p:cNvGrpSpPr>
            <p:nvPr/>
          </p:nvGrpSpPr>
          <p:grpSpPr bwMode="auto">
            <a:xfrm>
              <a:off x="192" y="960"/>
              <a:ext cx="576" cy="559"/>
              <a:chOff x="192" y="2810"/>
              <a:chExt cx="576" cy="559"/>
            </a:xfrm>
          </p:grpSpPr>
          <p:sp>
            <p:nvSpPr>
              <p:cNvPr id="47201" name="Oval 97"/>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7202" name="WordArt 98"/>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7203" name="AutoShape 99"/>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47204" name="AutoShape 100"/>
          <p:cNvSpPr>
            <a:spLocks noChangeArrowheads="1"/>
          </p:cNvSpPr>
          <p:nvPr/>
        </p:nvSpPr>
        <p:spPr bwMode="auto">
          <a:xfrm rot="10800000">
            <a:off x="2819400" y="3810000"/>
            <a:ext cx="228600" cy="609600"/>
          </a:xfrm>
          <a:prstGeom prst="downArrow">
            <a:avLst>
              <a:gd name="adj1" fmla="val 35000"/>
              <a:gd name="adj2" fmla="val 50741"/>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47205" name="Group 101"/>
          <p:cNvGrpSpPr>
            <a:grpSpLocks/>
          </p:cNvGrpSpPr>
          <p:nvPr/>
        </p:nvGrpSpPr>
        <p:grpSpPr bwMode="auto">
          <a:xfrm>
            <a:off x="3432175" y="4876800"/>
            <a:ext cx="1289050" cy="746125"/>
            <a:chOff x="2210" y="720"/>
            <a:chExt cx="812" cy="470"/>
          </a:xfrm>
        </p:grpSpPr>
        <p:sp>
          <p:nvSpPr>
            <p:cNvPr id="47206" name="WordArt 102"/>
            <p:cNvSpPr>
              <a:spLocks noChangeArrowheads="1" noChangeShapeType="1" noTextEdit="1"/>
            </p:cNvSpPr>
            <p:nvPr/>
          </p:nvSpPr>
          <p:spPr bwMode="auto">
            <a:xfrm>
              <a:off x="2210" y="720"/>
              <a:ext cx="713" cy="147"/>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Formation-</a:t>
              </a:r>
            </a:p>
          </p:txBody>
        </p:sp>
        <p:sp>
          <p:nvSpPr>
            <p:cNvPr id="47207" name="WordArt 103"/>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stage</a:t>
              </a:r>
            </a:p>
          </p:txBody>
        </p:sp>
        <p:sp>
          <p:nvSpPr>
            <p:cNvPr id="47208" name="WordArt 104"/>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resurrection</a:t>
              </a:r>
            </a:p>
          </p:txBody>
        </p:sp>
      </p:grpSp>
      <p:sp>
        <p:nvSpPr>
          <p:cNvPr id="47219" name="WordArt 115"/>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a:ln w="9525">
                  <a:solidFill>
                    <a:schemeClr val="tx1"/>
                  </a:solidFill>
                  <a:round/>
                  <a:headEnd/>
                  <a:tailEnd/>
                </a:ln>
                <a:solidFill>
                  <a:srgbClr val="003300"/>
                </a:solidFill>
                <a:latin typeface="Impact"/>
              </a:rPr>
              <a:t>----------</a:t>
            </a:r>
          </a:p>
        </p:txBody>
      </p:sp>
      <p:sp>
        <p:nvSpPr>
          <p:cNvPr id="47220" name="WordArt 116"/>
          <p:cNvSpPr>
            <a:spLocks noChangeArrowheads="1" noChangeShapeType="1"/>
          </p:cNvSpPr>
          <p:nvPr/>
        </p:nvSpPr>
        <p:spPr bwMode="auto">
          <a:xfrm rot="20671116" flipV="1">
            <a:off x="2936875" y="4102100"/>
            <a:ext cx="2198688" cy="88900"/>
          </a:xfrm>
          <a:prstGeom prst="rect">
            <a:avLst/>
          </a:prstGeom>
        </p:spPr>
        <p:txBody>
          <a:bodyPr wrap="none" fromWordArt="1">
            <a:prstTxWarp prst="textPlain">
              <a:avLst>
                <a:gd name="adj" fmla="val 50000"/>
              </a:avLst>
            </a:prstTxWarp>
          </a:bodyPr>
          <a:lstStyle/>
          <a:p>
            <a:pPr algn="ctr"/>
            <a:r>
              <a:rPr lang="en-US" sz="3600" b="1" kern="10" spc="720">
                <a:ln w="28575">
                  <a:solidFill>
                    <a:srgbClr val="333399"/>
                  </a:solidFill>
                  <a:round/>
                  <a:headEnd/>
                  <a:tailEnd/>
                </a:ln>
                <a:solidFill>
                  <a:schemeClr val="bg1"/>
                </a:solidFill>
                <a:latin typeface="Impact"/>
              </a:rPr>
              <a:t>------------------</a:t>
            </a:r>
          </a:p>
        </p:txBody>
      </p:sp>
      <p:grpSp>
        <p:nvGrpSpPr>
          <p:cNvPr id="47221" name="Group 117"/>
          <p:cNvGrpSpPr>
            <a:grpSpLocks/>
          </p:cNvGrpSpPr>
          <p:nvPr/>
        </p:nvGrpSpPr>
        <p:grpSpPr bwMode="auto">
          <a:xfrm>
            <a:off x="3657600" y="3886200"/>
            <a:ext cx="914400" cy="457200"/>
            <a:chOff x="2208" y="2304"/>
            <a:chExt cx="576" cy="288"/>
          </a:xfrm>
        </p:grpSpPr>
        <p:sp>
          <p:nvSpPr>
            <p:cNvPr id="47222" name="Rectangle 118"/>
            <p:cNvSpPr>
              <a:spLocks noChangeArrowheads="1"/>
            </p:cNvSpPr>
            <p:nvPr/>
          </p:nvSpPr>
          <p:spPr bwMode="auto">
            <a:xfrm>
              <a:off x="2244" y="2340"/>
              <a:ext cx="492" cy="216"/>
            </a:xfrm>
            <a:prstGeom prst="rect">
              <a:avLst/>
            </a:prstGeom>
            <a:solidFill>
              <a:srgbClr val="F8F8F8"/>
            </a:solidFill>
            <a:ln w="19050">
              <a:noFill/>
              <a:miter lim="800000"/>
              <a:headEnd/>
              <a:tailEnd/>
            </a:ln>
            <a:effectLst/>
          </p:spPr>
          <p:txBody>
            <a:bodyPr wrap="none" anchor="ctr"/>
            <a:lstStyle/>
            <a:p>
              <a:endParaRPr lang="en-US"/>
            </a:p>
          </p:txBody>
        </p:sp>
        <p:sp>
          <p:nvSpPr>
            <p:cNvPr id="47223" name="Text Box 119"/>
            <p:cNvSpPr txBox="1">
              <a:spLocks noChangeArrowheads="1"/>
            </p:cNvSpPr>
            <p:nvPr/>
          </p:nvSpPr>
          <p:spPr bwMode="auto">
            <a:xfrm>
              <a:off x="2208" y="2304"/>
              <a:ext cx="576" cy="288"/>
            </a:xfrm>
            <a:prstGeom prst="rect">
              <a:avLst/>
            </a:prstGeom>
            <a:noFill/>
            <a:ln w="19050">
              <a:noFill/>
              <a:miter lim="800000"/>
              <a:headEnd/>
              <a:tailEnd/>
            </a:ln>
            <a:effectLst>
              <a:outerShdw dist="35921" dir="2700000" algn="ctr" rotWithShape="0">
                <a:srgbClr val="CCFFFF"/>
              </a:outerShdw>
            </a:effectLst>
          </p:spPr>
          <p:txBody>
            <a:bodyPr>
              <a:spAutoFit/>
            </a:bodyPr>
            <a:lstStyle/>
            <a:p>
              <a:pPr algn="ctr" eaLnBrk="0" hangingPunct="0">
                <a:spcBef>
                  <a:spcPct val="50000"/>
                </a:spcBef>
              </a:pPr>
              <a:r>
                <a:rPr lang="en-US" sz="2400">
                  <a:solidFill>
                    <a:srgbClr val="333399"/>
                  </a:solidFill>
                  <a:latin typeface="Impact" pitchFamily="34" charset="0"/>
                </a:rPr>
                <a:t>2000</a:t>
              </a:r>
            </a:p>
          </p:txBody>
        </p:sp>
      </p:grpSp>
      <p:sp>
        <p:nvSpPr>
          <p:cNvPr id="47224" name="WordArt 120"/>
          <p:cNvSpPr>
            <a:spLocks noChangeArrowheads="1" noChangeShapeType="1"/>
          </p:cNvSpPr>
          <p:nvPr/>
        </p:nvSpPr>
        <p:spPr bwMode="auto">
          <a:xfrm rot="20664720" flipV="1">
            <a:off x="5110163" y="3446463"/>
            <a:ext cx="2287587" cy="122237"/>
          </a:xfrm>
          <a:prstGeom prst="rect">
            <a:avLst/>
          </a:prstGeom>
        </p:spPr>
        <p:txBody>
          <a:bodyPr wrap="none" fromWordArt="1">
            <a:prstTxWarp prst="textPlain">
              <a:avLst>
                <a:gd name="adj" fmla="val 50000"/>
              </a:avLst>
            </a:prstTxWarp>
          </a:bodyPr>
          <a:lstStyle/>
          <a:p>
            <a:pPr algn="ctr"/>
            <a:r>
              <a:rPr lang="en-US" sz="3600" b="1" kern="10" spc="720">
                <a:ln w="9525">
                  <a:solidFill>
                    <a:srgbClr val="FFFFFF"/>
                  </a:solidFill>
                  <a:round/>
                  <a:headEnd/>
                  <a:tailEnd/>
                </a:ln>
                <a:solidFill>
                  <a:srgbClr val="0000FF"/>
                </a:solidFill>
                <a:latin typeface="Impact"/>
              </a:rPr>
              <a:t>------------------</a:t>
            </a:r>
          </a:p>
        </p:txBody>
      </p:sp>
      <p:sp>
        <p:nvSpPr>
          <p:cNvPr id="47225" name="Oval 121"/>
          <p:cNvSpPr>
            <a:spLocks noChangeArrowheads="1"/>
          </p:cNvSpPr>
          <p:nvPr/>
        </p:nvSpPr>
        <p:spPr bwMode="auto">
          <a:xfrm>
            <a:off x="4838700" y="3149600"/>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sp>
        <p:nvSpPr>
          <p:cNvPr id="47226" name="AutoShape 122"/>
          <p:cNvSpPr>
            <a:spLocks noChangeArrowheads="1"/>
          </p:cNvSpPr>
          <p:nvPr/>
        </p:nvSpPr>
        <p:spPr bwMode="auto">
          <a:xfrm rot="10800000">
            <a:off x="5029200" y="3175000"/>
            <a:ext cx="228600" cy="685800"/>
          </a:xfrm>
          <a:prstGeom prst="downArrow">
            <a:avLst>
              <a:gd name="adj1" fmla="val 35000"/>
              <a:gd name="adj2" fmla="val 57083"/>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47227" name="Oval 123"/>
          <p:cNvSpPr>
            <a:spLocks noChangeArrowheads="1"/>
          </p:cNvSpPr>
          <p:nvPr/>
        </p:nvSpPr>
        <p:spPr bwMode="auto">
          <a:xfrm>
            <a:off x="4991100" y="3810000"/>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47228" name="Group 124"/>
          <p:cNvGrpSpPr>
            <a:grpSpLocks/>
          </p:cNvGrpSpPr>
          <p:nvPr/>
        </p:nvGrpSpPr>
        <p:grpSpPr bwMode="auto">
          <a:xfrm>
            <a:off x="1281113" y="4868863"/>
            <a:ext cx="1157287" cy="735012"/>
            <a:chOff x="807" y="3067"/>
            <a:chExt cx="786" cy="463"/>
          </a:xfrm>
        </p:grpSpPr>
        <p:sp>
          <p:nvSpPr>
            <p:cNvPr id="47229" name="WordArt 125"/>
            <p:cNvSpPr>
              <a:spLocks noChangeArrowheads="1" noChangeShapeType="1" noTextEdit="1"/>
            </p:cNvSpPr>
            <p:nvPr/>
          </p:nvSpPr>
          <p:spPr bwMode="auto">
            <a:xfrm>
              <a:off x="807" y="3067"/>
              <a:ext cx="786"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Foundation</a:t>
              </a:r>
            </a:p>
          </p:txBody>
        </p:sp>
        <p:sp>
          <p:nvSpPr>
            <p:cNvPr id="47230" name="WordArt 126"/>
            <p:cNvSpPr>
              <a:spLocks noChangeArrowheads="1" noChangeShapeType="1" noTextEdit="1"/>
            </p:cNvSpPr>
            <p:nvPr/>
          </p:nvSpPr>
          <p:spPr bwMode="auto">
            <a:xfrm>
              <a:off x="807" y="3231"/>
              <a:ext cx="272" cy="1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7231" name="WordArt 127"/>
            <p:cNvSpPr>
              <a:spLocks noChangeArrowheads="1" noChangeShapeType="1" noTextEdit="1"/>
            </p:cNvSpPr>
            <p:nvPr/>
          </p:nvSpPr>
          <p:spPr bwMode="auto">
            <a:xfrm>
              <a:off x="807" y="3366"/>
              <a:ext cx="786" cy="164"/>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grpSp>
      <p:sp>
        <p:nvSpPr>
          <p:cNvPr id="47232" name="Rectangle 128"/>
          <p:cNvSpPr>
            <a:spLocks noChangeArrowheads="1"/>
          </p:cNvSpPr>
          <p:nvPr/>
        </p:nvSpPr>
        <p:spPr bwMode="auto">
          <a:xfrm>
            <a:off x="7696200" y="4849813"/>
            <a:ext cx="1371600" cy="788987"/>
          </a:xfrm>
          <a:prstGeom prst="rect">
            <a:avLst/>
          </a:prstGeom>
          <a:gradFill rotWithShape="1">
            <a:gsLst>
              <a:gs pos="0">
                <a:srgbClr val="FFF8DB"/>
              </a:gs>
              <a:gs pos="100000">
                <a:srgbClr val="FFF3C1"/>
              </a:gs>
            </a:gsLst>
            <a:lin ang="5400000" scaled="1"/>
          </a:gradFill>
          <a:ln w="9525">
            <a:noFill/>
            <a:miter lim="800000"/>
            <a:headEnd/>
            <a:tailEnd/>
          </a:ln>
          <a:effectLst/>
        </p:spPr>
        <p:txBody>
          <a:bodyPr wrap="none" anchor="ctr"/>
          <a:lstStyle/>
          <a:p>
            <a:endParaRPr lang="en-US"/>
          </a:p>
        </p:txBody>
      </p:sp>
      <p:grpSp>
        <p:nvGrpSpPr>
          <p:cNvPr id="47237" name="Group 133"/>
          <p:cNvGrpSpPr>
            <a:grpSpLocks/>
          </p:cNvGrpSpPr>
          <p:nvPr/>
        </p:nvGrpSpPr>
        <p:grpSpPr bwMode="auto">
          <a:xfrm>
            <a:off x="7772400" y="4876800"/>
            <a:ext cx="1219200" cy="762000"/>
            <a:chOff x="4848" y="3072"/>
            <a:chExt cx="864" cy="480"/>
          </a:xfrm>
        </p:grpSpPr>
        <p:sp>
          <p:nvSpPr>
            <p:cNvPr id="47238" name="WordArt 134"/>
            <p:cNvSpPr>
              <a:spLocks noChangeArrowheads="1" noChangeShapeType="1" noTextEdit="1"/>
            </p:cNvSpPr>
            <p:nvPr/>
          </p:nvSpPr>
          <p:spPr bwMode="auto">
            <a:xfrm>
              <a:off x="4848" y="3072"/>
              <a:ext cx="864" cy="19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Completion-</a:t>
              </a:r>
            </a:p>
          </p:txBody>
        </p:sp>
        <p:sp>
          <p:nvSpPr>
            <p:cNvPr id="47239" name="WordArt 135"/>
            <p:cNvSpPr>
              <a:spLocks noChangeArrowheads="1" noChangeShapeType="1" noTextEdit="1"/>
            </p:cNvSpPr>
            <p:nvPr/>
          </p:nvSpPr>
          <p:spPr bwMode="auto">
            <a:xfrm>
              <a:off x="4848" y="3242"/>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stage</a:t>
              </a:r>
            </a:p>
          </p:txBody>
        </p:sp>
        <p:sp>
          <p:nvSpPr>
            <p:cNvPr id="47240" name="WordArt 136"/>
            <p:cNvSpPr>
              <a:spLocks noChangeArrowheads="1" noChangeShapeType="1" noTextEdit="1"/>
            </p:cNvSpPr>
            <p:nvPr/>
          </p:nvSpPr>
          <p:spPr bwMode="auto">
            <a:xfrm>
              <a:off x="4848" y="3403"/>
              <a:ext cx="812"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resurrection</a:t>
              </a:r>
            </a:p>
          </p:txBody>
        </p:sp>
      </p:grpSp>
      <p:grpSp>
        <p:nvGrpSpPr>
          <p:cNvPr id="127" name="Group 88"/>
          <p:cNvGrpSpPr>
            <a:grpSpLocks/>
          </p:cNvGrpSpPr>
          <p:nvPr/>
        </p:nvGrpSpPr>
        <p:grpSpPr bwMode="auto">
          <a:xfrm>
            <a:off x="5645150" y="4876800"/>
            <a:ext cx="1289050" cy="746125"/>
            <a:chOff x="2210" y="720"/>
            <a:chExt cx="812" cy="470"/>
          </a:xfrm>
        </p:grpSpPr>
        <p:sp>
          <p:nvSpPr>
            <p:cNvPr id="128" name="WordArt 89"/>
            <p:cNvSpPr>
              <a:spLocks noChangeArrowheads="1" noChangeShapeType="1" noTextEdit="1"/>
            </p:cNvSpPr>
            <p:nvPr/>
          </p:nvSpPr>
          <p:spPr bwMode="auto">
            <a:xfrm>
              <a:off x="2210" y="720"/>
              <a:ext cx="524" cy="147"/>
            </a:xfrm>
            <a:prstGeom prst="rect">
              <a:avLst/>
            </a:prstGeom>
          </p:spPr>
          <p:txBody>
            <a:bodyPr wrap="none" fromWordArt="1">
              <a:prstTxWarp prst="textPlain">
                <a:avLst>
                  <a:gd name="adj" fmla="val 50000"/>
                </a:avLst>
              </a:prstTxWarp>
            </a:bodyPr>
            <a:lstStyle/>
            <a:p>
              <a:pPr algn="ctr"/>
              <a:r>
                <a:rPr lang="en-US" sz="3600" kern="10" dirty="0" smtClean="0">
                  <a:ln w="12700">
                    <a:noFill/>
                    <a:round/>
                    <a:headEnd/>
                    <a:tailEnd/>
                  </a:ln>
                  <a:solidFill>
                    <a:srgbClr val="0000FF"/>
                  </a:solidFill>
                  <a:latin typeface="Arial Black"/>
                </a:rPr>
                <a:t>Growth-</a:t>
              </a:r>
              <a:endParaRPr lang="en-US" sz="3600" kern="10" dirty="0">
                <a:ln w="12700">
                  <a:noFill/>
                  <a:round/>
                  <a:headEnd/>
                  <a:tailEnd/>
                </a:ln>
                <a:solidFill>
                  <a:srgbClr val="0000FF"/>
                </a:solidFill>
                <a:latin typeface="Arial Black"/>
              </a:endParaRPr>
            </a:p>
          </p:txBody>
        </p:sp>
        <p:sp>
          <p:nvSpPr>
            <p:cNvPr id="129" name="WordArt 90"/>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stage</a:t>
              </a:r>
            </a:p>
          </p:txBody>
        </p:sp>
        <p:sp>
          <p:nvSpPr>
            <p:cNvPr id="130" name="WordArt 91"/>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resurrection</a:t>
              </a:r>
            </a:p>
          </p:txBody>
        </p:sp>
      </p:grpSp>
      <p:sp>
        <p:nvSpPr>
          <p:cNvPr id="131" name="Text Box 24"/>
          <p:cNvSpPr txBox="1">
            <a:spLocks noChangeArrowheads="1"/>
          </p:cNvSpPr>
          <p:nvPr/>
        </p:nvSpPr>
        <p:spPr bwMode="auto">
          <a:xfrm>
            <a:off x="4210050" y="1346200"/>
            <a:ext cx="1828800" cy="579438"/>
          </a:xfrm>
          <a:prstGeom prst="rect">
            <a:avLst/>
          </a:prstGeom>
          <a:noFill/>
          <a:ln w="19050">
            <a:noFill/>
            <a:miter lim="800000"/>
            <a:headEnd/>
            <a:tailEnd/>
          </a:ln>
          <a:effectLst/>
        </p:spPr>
        <p:txBody>
          <a:bodyPr>
            <a:spAutoFit/>
          </a:bodyPr>
          <a:lstStyle/>
          <a:p>
            <a:pPr algn="ctr" eaLnBrk="0" hangingPunct="0">
              <a:lnSpc>
                <a:spcPct val="80000"/>
              </a:lnSpc>
            </a:pPr>
            <a:r>
              <a:rPr lang="en-US" sz="4000" dirty="0">
                <a:solidFill>
                  <a:srgbClr val="0000CC"/>
                </a:solidFill>
                <a:effectLst>
                  <a:outerShdw dist="38100" dir="2700000" algn="ctr" rotWithShape="0">
                    <a:schemeClr val="bg1"/>
                  </a:outerShdw>
                </a:effectLst>
                <a:latin typeface="Fette Engschrift" pitchFamily="2" charset="0"/>
              </a:rPr>
              <a:t>Paradise</a:t>
            </a:r>
          </a:p>
        </p:txBody>
      </p:sp>
      <p:sp>
        <p:nvSpPr>
          <p:cNvPr id="132" name="Text Box 25"/>
          <p:cNvSpPr txBox="1">
            <a:spLocks noChangeArrowheads="1"/>
          </p:cNvSpPr>
          <p:nvPr/>
        </p:nvSpPr>
        <p:spPr bwMode="auto">
          <a:xfrm>
            <a:off x="4191000" y="1809750"/>
            <a:ext cx="1866900" cy="515077"/>
          </a:xfrm>
          <a:prstGeom prst="rect">
            <a:avLst/>
          </a:prstGeom>
          <a:noFill/>
          <a:ln w="19050">
            <a:noFill/>
            <a:miter lim="800000"/>
            <a:headEnd/>
            <a:tailEnd/>
          </a:ln>
          <a:effectLst/>
        </p:spPr>
        <p:txBody>
          <a:bodyPr>
            <a:spAutoFit/>
          </a:bodyPr>
          <a:lstStyle/>
          <a:p>
            <a:pPr algn="ctr" eaLnBrk="0" hangingPunct="0">
              <a:lnSpc>
                <a:spcPct val="70000"/>
              </a:lnSpc>
            </a:pPr>
            <a:r>
              <a:rPr lang="en-US" sz="3800" b="1" dirty="0">
                <a:solidFill>
                  <a:srgbClr val="0000CC"/>
                </a:solidFill>
                <a:effectLst>
                  <a:outerShdw dist="38100" dir="2700000" algn="ctr" rotWithShape="0">
                    <a:schemeClr val="bg1"/>
                  </a:outerShdw>
                </a:effectLst>
                <a:latin typeface="Fette Engschrift" pitchFamily="2" charset="0"/>
              </a:rPr>
              <a:t>(life-spirit)</a:t>
            </a:r>
          </a:p>
        </p:txBody>
      </p:sp>
      <p:grpSp>
        <p:nvGrpSpPr>
          <p:cNvPr id="133" name="Group 6"/>
          <p:cNvGrpSpPr>
            <a:grpSpLocks/>
          </p:cNvGrpSpPr>
          <p:nvPr/>
        </p:nvGrpSpPr>
        <p:grpSpPr bwMode="auto">
          <a:xfrm>
            <a:off x="533400" y="77788"/>
            <a:ext cx="8153400" cy="455612"/>
            <a:chOff x="48" y="49"/>
            <a:chExt cx="5136" cy="287"/>
          </a:xfrm>
        </p:grpSpPr>
        <p:sp>
          <p:nvSpPr>
            <p:cNvPr id="134"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135"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7242"/>
                                        </p:tgtEl>
                                        <p:attrNameLst>
                                          <p:attrName>style.visibility</p:attrName>
                                        </p:attrNameLst>
                                      </p:cBhvr>
                                      <p:to>
                                        <p:strVal val="visible"/>
                                      </p:to>
                                    </p:set>
                                    <p:animEffect transition="in" filter="barn(outVertical)">
                                      <p:cBhvr>
                                        <p:cTn id="7" dur="500"/>
                                        <p:tgtEl>
                                          <p:spTgt spid="47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accel="50000" decel="50000" autoRev="1" fill="remove" nodeType="clickEffect">
                                  <p:stCondLst>
                                    <p:cond delay="0"/>
                                  </p:stCondLst>
                                  <p:childTnLst>
                                    <p:animScale>
                                      <p:cBhvr>
                                        <p:cTn id="11" dur="1000" fill="hold"/>
                                        <p:tgtEl>
                                          <p:spTgt spid="47161"/>
                                        </p:tgtEl>
                                      </p:cBhvr>
                                      <p:by x="130000" y="130000"/>
                                    </p:animScale>
                                  </p:childTnLst>
                                </p:cTn>
                              </p:par>
                              <p:par>
                                <p:cTn id="12" presetID="10" presetClass="entr" presetSubtype="0" fill="hold" grpId="0" nodeType="withEffect">
                                  <p:stCondLst>
                                    <p:cond delay="0"/>
                                  </p:stCondLst>
                                  <p:childTnLst>
                                    <p:set>
                                      <p:cBhvr>
                                        <p:cTn id="13" dur="1" fill="hold">
                                          <p:stCondLst>
                                            <p:cond delay="0"/>
                                          </p:stCondLst>
                                        </p:cTn>
                                        <p:tgtEl>
                                          <p:spTgt spid="47114"/>
                                        </p:tgtEl>
                                        <p:attrNameLst>
                                          <p:attrName>style.visibility</p:attrName>
                                        </p:attrNameLst>
                                      </p:cBhvr>
                                      <p:to>
                                        <p:strVal val="visible"/>
                                      </p:to>
                                    </p:set>
                                    <p:animEffect transition="in" filter="fade">
                                      <p:cBhvr>
                                        <p:cTn id="14" dur="2000"/>
                                        <p:tgtEl>
                                          <p:spTgt spid="4711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47237"/>
                                        </p:tgtEl>
                                        <p:attrNameLst>
                                          <p:attrName>style.visibility</p:attrName>
                                        </p:attrNameLst>
                                      </p:cBhvr>
                                      <p:to>
                                        <p:strVal val="visible"/>
                                      </p:to>
                                    </p:set>
                                    <p:anim calcmode="lin" valueType="num">
                                      <p:cBhvr>
                                        <p:cTn id="19" dur="1000" fill="hold"/>
                                        <p:tgtEl>
                                          <p:spTgt spid="47237"/>
                                        </p:tgtEl>
                                        <p:attrNameLst>
                                          <p:attrName>ppt_w</p:attrName>
                                        </p:attrNameLst>
                                      </p:cBhvr>
                                      <p:tavLst>
                                        <p:tav tm="0">
                                          <p:val>
                                            <p:strVal val="2/3*#ppt_w"/>
                                          </p:val>
                                        </p:tav>
                                        <p:tav tm="100000">
                                          <p:val>
                                            <p:strVal val="#ppt_w"/>
                                          </p:val>
                                        </p:tav>
                                      </p:tavLst>
                                    </p:anim>
                                    <p:anim calcmode="lin" valueType="num">
                                      <p:cBhvr>
                                        <p:cTn id="20" dur="1000" fill="hold"/>
                                        <p:tgtEl>
                                          <p:spTgt spid="47237"/>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47232"/>
                                        </p:tgtEl>
                                        <p:attrNameLst>
                                          <p:attrName>style.visibility</p:attrName>
                                        </p:attrNameLst>
                                      </p:cBhvr>
                                      <p:to>
                                        <p:strVal val="visible"/>
                                      </p:to>
                                    </p:set>
                                    <p:anim calcmode="lin" valueType="num">
                                      <p:cBhvr>
                                        <p:cTn id="23" dur="1000" fill="hold"/>
                                        <p:tgtEl>
                                          <p:spTgt spid="47232"/>
                                        </p:tgtEl>
                                        <p:attrNameLst>
                                          <p:attrName>ppt_w</p:attrName>
                                        </p:attrNameLst>
                                      </p:cBhvr>
                                      <p:tavLst>
                                        <p:tav tm="0">
                                          <p:val>
                                            <p:strVal val="2/3*#ppt_w"/>
                                          </p:val>
                                        </p:tav>
                                        <p:tav tm="100000">
                                          <p:val>
                                            <p:strVal val="#ppt_w"/>
                                          </p:val>
                                        </p:tav>
                                      </p:tavLst>
                                    </p:anim>
                                    <p:anim calcmode="lin" valueType="num">
                                      <p:cBhvr>
                                        <p:cTn id="24" dur="1000" fill="hold"/>
                                        <p:tgtEl>
                                          <p:spTgt spid="47232"/>
                                        </p:tgtEl>
                                        <p:attrNameLst>
                                          <p:attrName>ppt_h</p:attrName>
                                        </p:attrNameLst>
                                      </p:cBhvr>
                                      <p:tavLst>
                                        <p:tav tm="0">
                                          <p:val>
                                            <p:strVal val="2/3*#ppt_h"/>
                                          </p:val>
                                        </p:tav>
                                        <p:tav tm="100000">
                                          <p:val>
                                            <p:strVal val="#ppt_h"/>
                                          </p:val>
                                        </p:tav>
                                      </p:tavLst>
                                    </p:anim>
                                  </p:childTnLst>
                                </p:cTn>
                              </p:par>
                              <p:par>
                                <p:cTn id="25" presetID="6" presetClass="emph" presetSubtype="0" decel="50000" autoRev="1" fill="remove" nodeType="withEffect">
                                  <p:stCondLst>
                                    <p:cond delay="0"/>
                                  </p:stCondLst>
                                  <p:childTnLst>
                                    <p:animScale>
                                      <p:cBhvr>
                                        <p:cTn id="26" dur="1000" fill="hold"/>
                                        <p:tgtEl>
                                          <p:spTgt spid="47237"/>
                                        </p:tgtEl>
                                      </p:cBhvr>
                                      <p:by x="110000" y="110000"/>
                                    </p:animScale>
                                  </p:childTnLst>
                                </p:cTn>
                              </p:par>
                              <p:par>
                                <p:cTn id="27" presetID="6" presetClass="emph" presetSubtype="0" accel="50000" decel="50000" autoRev="1" fill="remove" grpId="1" nodeType="withEffect">
                                  <p:stCondLst>
                                    <p:cond delay="0"/>
                                  </p:stCondLst>
                                  <p:childTnLst>
                                    <p:animScale>
                                      <p:cBhvr>
                                        <p:cTn id="28" dur="1000" fill="hold"/>
                                        <p:tgtEl>
                                          <p:spTgt spid="47232"/>
                                        </p:tgtEl>
                                      </p:cBhvr>
                                      <p:by x="120000" y="120000"/>
                                    </p:animScale>
                                  </p:childTnLst>
                                </p:cTn>
                              </p:par>
                              <p:par>
                                <p:cTn id="29" presetID="10" presetClass="entr" presetSubtype="0" fill="hold" nodeType="withEffect">
                                  <p:stCondLst>
                                    <p:cond delay="0"/>
                                  </p:stCondLst>
                                  <p:childTnLst>
                                    <p:set>
                                      <p:cBhvr>
                                        <p:cTn id="30" dur="1" fill="hold">
                                          <p:stCondLst>
                                            <p:cond delay="0"/>
                                          </p:stCondLst>
                                        </p:cTn>
                                        <p:tgtEl>
                                          <p:spTgt spid="47233"/>
                                        </p:tgtEl>
                                        <p:attrNameLst>
                                          <p:attrName>style.visibility</p:attrName>
                                        </p:attrNameLst>
                                      </p:cBhvr>
                                      <p:to>
                                        <p:strVal val="visible"/>
                                      </p:to>
                                    </p:set>
                                    <p:animEffect transition="in" filter="fade">
                                      <p:cBhvr>
                                        <p:cTn id="31" dur="2000"/>
                                        <p:tgtEl>
                                          <p:spTgt spid="47233"/>
                                        </p:tgtEl>
                                      </p:cBhvr>
                                    </p:animEffect>
                                  </p:childTnLst>
                                </p:cTn>
                              </p:par>
                              <p:par>
                                <p:cTn id="32" presetID="10" presetClass="exit" presetSubtype="0" fill="hold" nodeType="withEffect">
                                  <p:stCondLst>
                                    <p:cond delay="0"/>
                                  </p:stCondLst>
                                  <p:childTnLst>
                                    <p:animEffect transition="out" filter="fade">
                                      <p:cBhvr>
                                        <p:cTn id="33" dur="3000"/>
                                        <p:tgtEl>
                                          <p:spTgt spid="47161"/>
                                        </p:tgtEl>
                                      </p:cBhvr>
                                    </p:animEffect>
                                    <p:set>
                                      <p:cBhvr>
                                        <p:cTn id="34" dur="1" fill="hold">
                                          <p:stCondLst>
                                            <p:cond delay="2999"/>
                                          </p:stCondLst>
                                        </p:cTn>
                                        <p:tgtEl>
                                          <p:spTgt spid="47161"/>
                                        </p:tgtEl>
                                        <p:attrNameLst>
                                          <p:attrName>style.visibility</p:attrName>
                                        </p:attrNameLst>
                                      </p:cBhvr>
                                      <p:to>
                                        <p:strVal val="hidden"/>
                                      </p:to>
                                    </p:set>
                                  </p:childTnLst>
                                </p:cTn>
                              </p:par>
                            </p:childTnLst>
                          </p:cTn>
                        </p:par>
                        <p:par>
                          <p:cTn id="35" fill="hold">
                            <p:stCondLst>
                              <p:cond delay="3000"/>
                            </p:stCondLst>
                            <p:childTnLst>
                              <p:par>
                                <p:cTn id="36" presetID="53" presetClass="exit" presetSubtype="0" fill="hold" grpId="2" nodeType="afterEffect">
                                  <p:stCondLst>
                                    <p:cond delay="0"/>
                                  </p:stCondLst>
                                  <p:childTnLst>
                                    <p:anim calcmode="lin" valueType="num">
                                      <p:cBhvr>
                                        <p:cTn id="37" dur="2000"/>
                                        <p:tgtEl>
                                          <p:spTgt spid="47232"/>
                                        </p:tgtEl>
                                        <p:attrNameLst>
                                          <p:attrName>ppt_w</p:attrName>
                                        </p:attrNameLst>
                                      </p:cBhvr>
                                      <p:tavLst>
                                        <p:tav tm="0">
                                          <p:val>
                                            <p:strVal val="ppt_w"/>
                                          </p:val>
                                        </p:tav>
                                        <p:tav tm="100000">
                                          <p:val>
                                            <p:fltVal val="0"/>
                                          </p:val>
                                        </p:tav>
                                      </p:tavLst>
                                    </p:anim>
                                    <p:anim calcmode="lin" valueType="num">
                                      <p:cBhvr>
                                        <p:cTn id="38" dur="2000"/>
                                        <p:tgtEl>
                                          <p:spTgt spid="47232"/>
                                        </p:tgtEl>
                                        <p:attrNameLst>
                                          <p:attrName>ppt_h</p:attrName>
                                        </p:attrNameLst>
                                      </p:cBhvr>
                                      <p:tavLst>
                                        <p:tav tm="0">
                                          <p:val>
                                            <p:strVal val="ppt_h"/>
                                          </p:val>
                                        </p:tav>
                                        <p:tav tm="100000">
                                          <p:val>
                                            <p:fltVal val="0"/>
                                          </p:val>
                                        </p:tav>
                                      </p:tavLst>
                                    </p:anim>
                                    <p:animEffect transition="out" filter="fade">
                                      <p:cBhvr>
                                        <p:cTn id="39" dur="2000"/>
                                        <p:tgtEl>
                                          <p:spTgt spid="47232"/>
                                        </p:tgtEl>
                                      </p:cBhvr>
                                    </p:animEffect>
                                    <p:set>
                                      <p:cBhvr>
                                        <p:cTn id="40" dur="1" fill="hold">
                                          <p:stCondLst>
                                            <p:cond delay="1999"/>
                                          </p:stCondLst>
                                        </p:cTn>
                                        <p:tgtEl>
                                          <p:spTgt spid="472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nimBg="1"/>
      <p:bldP spid="47232" grpId="0" animBg="1"/>
      <p:bldP spid="47232" grpId="1" animBg="1"/>
      <p:bldP spid="47232"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5000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48261" name="Group 133"/>
          <p:cNvGrpSpPr>
            <a:grpSpLocks/>
          </p:cNvGrpSpPr>
          <p:nvPr/>
        </p:nvGrpSpPr>
        <p:grpSpPr bwMode="auto">
          <a:xfrm>
            <a:off x="6934200" y="4495800"/>
            <a:ext cx="762000" cy="609600"/>
            <a:chOff x="4416" y="2819"/>
            <a:chExt cx="480" cy="384"/>
          </a:xfrm>
        </p:grpSpPr>
        <p:sp>
          <p:nvSpPr>
            <p:cNvPr id="48262" name="Rectangle 134"/>
            <p:cNvSpPr>
              <a:spLocks noChangeArrowheads="1"/>
            </p:cNvSpPr>
            <p:nvPr/>
          </p:nvSpPr>
          <p:spPr bwMode="auto">
            <a:xfrm>
              <a:off x="4416" y="2819"/>
              <a:ext cx="480" cy="384"/>
            </a:xfrm>
            <a:prstGeom prst="rect">
              <a:avLst/>
            </a:prstGeom>
            <a:gradFill rotWithShape="0">
              <a:gsLst>
                <a:gs pos="0">
                  <a:srgbClr val="FFCCFF"/>
                </a:gs>
                <a:gs pos="50000">
                  <a:srgbClr val="FFFFFF"/>
                </a:gs>
                <a:gs pos="100000">
                  <a:srgbClr val="FFCCFF"/>
                </a:gs>
              </a:gsLst>
              <a:lin ang="27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FFCCFF"/>
              </a:extrusionClr>
            </a:sp3d>
          </p:spPr>
          <p:txBody>
            <a:bodyPr wrap="none" anchor="ctr">
              <a:flatTx/>
            </a:bodyPr>
            <a:lstStyle/>
            <a:p>
              <a:endParaRPr lang="en-US"/>
            </a:p>
          </p:txBody>
        </p:sp>
        <p:sp>
          <p:nvSpPr>
            <p:cNvPr id="48263" name="WordArt 135"/>
            <p:cNvSpPr>
              <a:spLocks noChangeArrowheads="1" noChangeShapeType="1" noTextEdit="1"/>
            </p:cNvSpPr>
            <p:nvPr/>
          </p:nvSpPr>
          <p:spPr bwMode="auto">
            <a:xfrm>
              <a:off x="4522" y="2867"/>
              <a:ext cx="268" cy="144"/>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Ret.</a:t>
              </a:r>
            </a:p>
          </p:txBody>
        </p:sp>
        <p:sp>
          <p:nvSpPr>
            <p:cNvPr id="48264" name="WordArt 136"/>
            <p:cNvSpPr>
              <a:spLocks noChangeArrowheads="1" noChangeShapeType="1" noTextEdit="1"/>
            </p:cNvSpPr>
            <p:nvPr/>
          </p:nvSpPr>
          <p:spPr bwMode="auto">
            <a:xfrm>
              <a:off x="4436" y="3011"/>
              <a:ext cx="440" cy="144"/>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Christ</a:t>
              </a:r>
            </a:p>
          </p:txBody>
        </p:sp>
      </p:grpSp>
      <p:sp>
        <p:nvSpPr>
          <p:cNvPr id="48130" name="Rectangle 2"/>
          <p:cNvSpPr>
            <a:spLocks noChangeArrowheads="1"/>
          </p:cNvSpPr>
          <p:nvPr/>
        </p:nvSpPr>
        <p:spPr bwMode="auto">
          <a:xfrm>
            <a:off x="0" y="5715000"/>
            <a:ext cx="9144000" cy="1219200"/>
          </a:xfrm>
          <a:prstGeom prst="rect">
            <a:avLst/>
          </a:prstGeom>
          <a:solidFill>
            <a:schemeClr val="tx1"/>
          </a:solidFill>
          <a:ln w="9525">
            <a:noFill/>
            <a:miter lim="800000"/>
            <a:headEnd/>
            <a:tailEnd/>
          </a:ln>
          <a:effectLst/>
        </p:spPr>
        <p:txBody>
          <a:bodyPr wrap="none" anchor="ctr"/>
          <a:lstStyle/>
          <a:p>
            <a:endParaRPr lang="en-US"/>
          </a:p>
        </p:txBody>
      </p:sp>
      <p:sp>
        <p:nvSpPr>
          <p:cNvPr id="48131" name="Text Box 3"/>
          <p:cNvSpPr txBox="1">
            <a:spLocks noChangeArrowheads="1"/>
          </p:cNvSpPr>
          <p:nvPr/>
        </p:nvSpPr>
        <p:spPr bwMode="auto">
          <a:xfrm>
            <a:off x="1524000" y="5867400"/>
            <a:ext cx="6400800" cy="825500"/>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Upon their death, the believers of </a:t>
            </a:r>
            <a:r>
              <a:rPr lang="en-US" sz="2000" b="1" dirty="0">
                <a:solidFill>
                  <a:srgbClr val="FFFF66"/>
                </a:solidFill>
                <a:latin typeface="Arial Narrow" pitchFamily="34" charset="0"/>
              </a:rPr>
              <a:t>this era </a:t>
            </a:r>
            <a:r>
              <a:rPr lang="en-US" sz="2000" b="1" dirty="0">
                <a:solidFill>
                  <a:schemeClr val="bg1"/>
                </a:solidFill>
                <a:latin typeface="Arial Narrow" pitchFamily="34" charset="0"/>
              </a:rPr>
              <a:t>will enter and abide in the </a:t>
            </a:r>
            <a:r>
              <a:rPr lang="en-US" sz="2000" b="1" u="sng" dirty="0">
                <a:solidFill>
                  <a:schemeClr val="bg1"/>
                </a:solidFill>
                <a:latin typeface="Arial Narrow" pitchFamily="34" charset="0"/>
              </a:rPr>
              <a:t>Kingdom of Heaven</a:t>
            </a:r>
            <a:r>
              <a:rPr lang="en-US" sz="2000" b="1" dirty="0">
                <a:solidFill>
                  <a:schemeClr val="bg1"/>
                </a:solidFill>
                <a:latin typeface="Arial Narrow" pitchFamily="34" charset="0"/>
              </a:rPr>
              <a:t> in heaven, which is the divine-spirit level of the spirit world </a:t>
            </a:r>
            <a:r>
              <a:rPr lang="en-US" dirty="0">
                <a:solidFill>
                  <a:schemeClr val="bg1"/>
                </a:solidFill>
                <a:latin typeface="Arial Narrow" pitchFamily="34" charset="0"/>
              </a:rPr>
              <a:t>(p. 140).</a:t>
            </a:r>
          </a:p>
        </p:txBody>
      </p:sp>
      <p:sp>
        <p:nvSpPr>
          <p:cNvPr id="48136" name="Rectangle 8"/>
          <p:cNvSpPr>
            <a:spLocks noChangeArrowheads="1"/>
          </p:cNvSpPr>
          <p:nvPr/>
        </p:nvSpPr>
        <p:spPr bwMode="auto">
          <a:xfrm>
            <a:off x="7315200" y="2514600"/>
            <a:ext cx="1600200" cy="1981200"/>
          </a:xfrm>
          <a:prstGeom prst="rect">
            <a:avLst/>
          </a:prstGeom>
          <a:gradFill rotWithShape="0">
            <a:gsLst>
              <a:gs pos="0">
                <a:srgbClr val="FFCCFF"/>
              </a:gs>
              <a:gs pos="50000">
                <a:srgbClr val="FFCCFF"/>
              </a:gs>
              <a:gs pos="100000">
                <a:srgbClr val="FFCCFF"/>
              </a:gs>
            </a:gsLst>
            <a:lin ang="2700000" scaled="1"/>
          </a:gradFill>
          <a:ln w="19050">
            <a:noFill/>
            <a:miter lim="800000"/>
            <a:headEnd/>
            <a:tailEnd/>
          </a:ln>
          <a:effectLst/>
        </p:spPr>
        <p:txBody>
          <a:bodyPr wrap="none" anchor="ctr"/>
          <a:lstStyle/>
          <a:p>
            <a:endParaRPr lang="en-US"/>
          </a:p>
        </p:txBody>
      </p:sp>
      <p:grpSp>
        <p:nvGrpSpPr>
          <p:cNvPr id="48137" name="Group 9"/>
          <p:cNvGrpSpPr>
            <a:grpSpLocks/>
          </p:cNvGrpSpPr>
          <p:nvPr/>
        </p:nvGrpSpPr>
        <p:grpSpPr bwMode="auto">
          <a:xfrm>
            <a:off x="2514600" y="4419600"/>
            <a:ext cx="838200" cy="609600"/>
            <a:chOff x="1584" y="2880"/>
            <a:chExt cx="528" cy="384"/>
          </a:xfrm>
        </p:grpSpPr>
        <p:sp>
          <p:nvSpPr>
            <p:cNvPr id="48138" name="Rectangle 10"/>
            <p:cNvSpPr>
              <a:spLocks noChangeArrowheads="1"/>
            </p:cNvSpPr>
            <p:nvPr/>
          </p:nvSpPr>
          <p:spPr bwMode="auto">
            <a:xfrm>
              <a:off x="1584" y="2880"/>
              <a:ext cx="528" cy="384"/>
            </a:xfrm>
            <a:prstGeom prst="rect">
              <a:avLst/>
            </a:prstGeom>
            <a:gradFill rotWithShape="0">
              <a:gsLst>
                <a:gs pos="0">
                  <a:srgbClr val="DDDDDD"/>
                </a:gs>
                <a:gs pos="50000">
                  <a:srgbClr val="F8F8F8"/>
                </a:gs>
                <a:gs pos="100000">
                  <a:srgbClr val="DDDDDD"/>
                </a:gs>
              </a:gsLst>
              <a:lin ang="54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000099"/>
              </a:extrusionClr>
            </a:sp3d>
          </p:spPr>
          <p:txBody>
            <a:bodyPr wrap="none" anchor="ctr">
              <a:flatTx/>
            </a:bodyPr>
            <a:lstStyle/>
            <a:p>
              <a:endParaRPr lang="en-US"/>
            </a:p>
          </p:txBody>
        </p:sp>
        <p:sp>
          <p:nvSpPr>
            <p:cNvPr id="48139" name="WordArt 11"/>
            <p:cNvSpPr>
              <a:spLocks noChangeArrowheads="1" noChangeShapeType="1" noTextEdit="1"/>
            </p:cNvSpPr>
            <p:nvPr/>
          </p:nvSpPr>
          <p:spPr bwMode="auto">
            <a:xfrm>
              <a:off x="1594" y="2950"/>
              <a:ext cx="508" cy="22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grpSp>
        <p:nvGrpSpPr>
          <p:cNvPr id="48140" name="Group 12"/>
          <p:cNvGrpSpPr>
            <a:grpSpLocks/>
          </p:cNvGrpSpPr>
          <p:nvPr/>
        </p:nvGrpSpPr>
        <p:grpSpPr bwMode="auto">
          <a:xfrm>
            <a:off x="4724400" y="4419600"/>
            <a:ext cx="762000" cy="609600"/>
            <a:chOff x="2976" y="2880"/>
            <a:chExt cx="480" cy="384"/>
          </a:xfrm>
        </p:grpSpPr>
        <p:sp>
          <p:nvSpPr>
            <p:cNvPr id="48141" name="Rectangle 13"/>
            <p:cNvSpPr>
              <a:spLocks noChangeArrowheads="1"/>
            </p:cNvSpPr>
            <p:nvPr/>
          </p:nvSpPr>
          <p:spPr bwMode="auto">
            <a:xfrm>
              <a:off x="2976" y="2880"/>
              <a:ext cx="480" cy="384"/>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Normal3" dir="b"/>
            </a:scene3d>
            <a:sp3d extrusionH="227000" prstMaterial="legacyMatte">
              <a:bevelT w="13500" h="13500" prst="angle"/>
              <a:bevelB w="13500" h="13500" prst="angle"/>
              <a:extrusionClr>
                <a:srgbClr val="FFFF00"/>
              </a:extrusionClr>
            </a:sp3d>
          </p:spPr>
          <p:txBody>
            <a:bodyPr wrap="none" anchor="ctr">
              <a:flatTx/>
            </a:bodyPr>
            <a:lstStyle/>
            <a:p>
              <a:endParaRPr lang="en-US"/>
            </a:p>
          </p:txBody>
        </p:sp>
        <p:sp>
          <p:nvSpPr>
            <p:cNvPr id="48142" name="WordArt 14"/>
            <p:cNvSpPr>
              <a:spLocks noChangeArrowheads="1" noChangeShapeType="1" noTextEdit="1"/>
            </p:cNvSpPr>
            <p:nvPr/>
          </p:nvSpPr>
          <p:spPr bwMode="auto">
            <a:xfrm>
              <a:off x="2996" y="2966"/>
              <a:ext cx="440" cy="2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CC"/>
                  </a:solidFill>
                  <a:latin typeface="Arial Black"/>
                </a:rPr>
                <a:t>Jesus</a:t>
              </a:r>
            </a:p>
          </p:txBody>
        </p:sp>
      </p:grpSp>
      <p:sp>
        <p:nvSpPr>
          <p:cNvPr id="48143" name="Rectangle 15"/>
          <p:cNvSpPr>
            <a:spLocks noChangeArrowheads="1"/>
          </p:cNvSpPr>
          <p:nvPr/>
        </p:nvSpPr>
        <p:spPr bwMode="auto">
          <a:xfrm>
            <a:off x="5181600" y="3200400"/>
            <a:ext cx="2133600" cy="1244600"/>
          </a:xfrm>
          <a:prstGeom prst="rect">
            <a:avLst/>
          </a:prstGeom>
          <a:gradFill rotWithShape="0">
            <a:gsLst>
              <a:gs pos="0">
                <a:srgbClr val="FFFFCC"/>
              </a:gs>
              <a:gs pos="50000">
                <a:srgbClr val="FFFF66"/>
              </a:gs>
              <a:gs pos="100000">
                <a:srgbClr val="FFFFCC"/>
              </a:gs>
            </a:gsLst>
            <a:lin ang="2700000" scaled="1"/>
          </a:gradFill>
          <a:ln w="19050">
            <a:noFill/>
            <a:miter lim="800000"/>
            <a:headEnd/>
            <a:tailEnd/>
          </a:ln>
          <a:effectLst/>
        </p:spPr>
        <p:txBody>
          <a:bodyPr wrap="none" anchor="ctr"/>
          <a:lstStyle/>
          <a:p>
            <a:endParaRPr lang="en-US"/>
          </a:p>
        </p:txBody>
      </p:sp>
      <p:sp>
        <p:nvSpPr>
          <p:cNvPr id="48144" name="Rectangle 16"/>
          <p:cNvSpPr>
            <a:spLocks noChangeArrowheads="1"/>
          </p:cNvSpPr>
          <p:nvPr/>
        </p:nvSpPr>
        <p:spPr bwMode="auto">
          <a:xfrm>
            <a:off x="2971800" y="3810000"/>
            <a:ext cx="2209800" cy="685800"/>
          </a:xfrm>
          <a:prstGeom prst="rect">
            <a:avLst/>
          </a:prstGeom>
          <a:gradFill rotWithShape="0">
            <a:gsLst>
              <a:gs pos="0">
                <a:srgbClr val="C0C0C0"/>
              </a:gs>
              <a:gs pos="100000">
                <a:srgbClr val="EAEAEA"/>
              </a:gs>
            </a:gsLst>
            <a:lin ang="18900000" scaled="1"/>
          </a:gradFill>
          <a:ln w="19050">
            <a:noFill/>
            <a:miter lim="800000"/>
            <a:headEnd/>
            <a:tailEnd/>
          </a:ln>
          <a:effectLst/>
        </p:spPr>
        <p:txBody>
          <a:bodyPr wrap="none" anchor="ctr"/>
          <a:lstStyle/>
          <a:p>
            <a:endParaRPr lang="en-US"/>
          </a:p>
        </p:txBody>
      </p:sp>
      <p:grpSp>
        <p:nvGrpSpPr>
          <p:cNvPr id="48145" name="Group 17"/>
          <p:cNvGrpSpPr>
            <a:grpSpLocks/>
          </p:cNvGrpSpPr>
          <p:nvPr/>
        </p:nvGrpSpPr>
        <p:grpSpPr bwMode="auto">
          <a:xfrm>
            <a:off x="76200" y="2392363"/>
            <a:ext cx="8991600" cy="2100262"/>
            <a:chOff x="48" y="1337"/>
            <a:chExt cx="5664" cy="1323"/>
          </a:xfrm>
        </p:grpSpPr>
        <p:grpSp>
          <p:nvGrpSpPr>
            <p:cNvPr id="48146" name="Group 18"/>
            <p:cNvGrpSpPr>
              <a:grpSpLocks/>
            </p:cNvGrpSpPr>
            <p:nvPr/>
          </p:nvGrpSpPr>
          <p:grpSpPr bwMode="auto">
            <a:xfrm>
              <a:off x="48" y="1337"/>
              <a:ext cx="5664" cy="116"/>
              <a:chOff x="0" y="1440"/>
              <a:chExt cx="5664" cy="116"/>
            </a:xfrm>
          </p:grpSpPr>
          <p:sp>
            <p:nvSpPr>
              <p:cNvPr id="48147" name="Text Box 19"/>
              <p:cNvSpPr txBox="1">
                <a:spLocks noChangeArrowheads="1"/>
              </p:cNvSpPr>
              <p:nvPr/>
            </p:nvSpPr>
            <p:spPr bwMode="auto">
              <a:xfrm>
                <a:off x="0"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48" name="Text Box 20"/>
              <p:cNvSpPr txBox="1">
                <a:spLocks noChangeArrowheads="1"/>
              </p:cNvSpPr>
              <p:nvPr/>
            </p:nvSpPr>
            <p:spPr bwMode="auto">
              <a:xfrm>
                <a:off x="1056"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49" name="Text Box 21"/>
              <p:cNvSpPr txBox="1">
                <a:spLocks noChangeArrowheads="1"/>
              </p:cNvSpPr>
              <p:nvPr/>
            </p:nvSpPr>
            <p:spPr bwMode="auto">
              <a:xfrm>
                <a:off x="2112"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50" name="Text Box 22"/>
              <p:cNvSpPr txBox="1">
                <a:spLocks noChangeArrowheads="1"/>
              </p:cNvSpPr>
              <p:nvPr/>
            </p:nvSpPr>
            <p:spPr bwMode="auto">
              <a:xfrm>
                <a:off x="3168" y="1440"/>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51" name="Text Box 23"/>
              <p:cNvSpPr txBox="1">
                <a:spLocks noChangeArrowheads="1"/>
              </p:cNvSpPr>
              <p:nvPr/>
            </p:nvSpPr>
            <p:spPr bwMode="auto">
              <a:xfrm>
                <a:off x="4128" y="1440"/>
                <a:ext cx="153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48152" name="Group 24"/>
            <p:cNvGrpSpPr>
              <a:grpSpLocks/>
            </p:cNvGrpSpPr>
            <p:nvPr/>
          </p:nvGrpSpPr>
          <p:grpSpPr bwMode="auto">
            <a:xfrm>
              <a:off x="72" y="2140"/>
              <a:ext cx="5616" cy="116"/>
              <a:chOff x="0" y="2256"/>
              <a:chExt cx="5616" cy="116"/>
            </a:xfrm>
          </p:grpSpPr>
          <p:sp>
            <p:nvSpPr>
              <p:cNvPr id="48153" name="Text Box 25"/>
              <p:cNvSpPr txBox="1">
                <a:spLocks noChangeArrowheads="1"/>
              </p:cNvSpPr>
              <p:nvPr/>
            </p:nvSpPr>
            <p:spPr bwMode="auto">
              <a:xfrm>
                <a:off x="0"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54" name="Text Box 26"/>
              <p:cNvSpPr txBox="1">
                <a:spLocks noChangeArrowheads="1"/>
              </p:cNvSpPr>
              <p:nvPr/>
            </p:nvSpPr>
            <p:spPr bwMode="auto">
              <a:xfrm>
                <a:off x="1056"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55" name="Text Box 27"/>
              <p:cNvSpPr txBox="1">
                <a:spLocks noChangeArrowheads="1"/>
              </p:cNvSpPr>
              <p:nvPr/>
            </p:nvSpPr>
            <p:spPr bwMode="auto">
              <a:xfrm>
                <a:off x="2112"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56" name="Text Box 28"/>
              <p:cNvSpPr txBox="1">
                <a:spLocks noChangeArrowheads="1"/>
              </p:cNvSpPr>
              <p:nvPr/>
            </p:nvSpPr>
            <p:spPr bwMode="auto">
              <a:xfrm>
                <a:off x="3168" y="2256"/>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57" name="Text Box 29"/>
              <p:cNvSpPr txBox="1">
                <a:spLocks noChangeArrowheads="1"/>
              </p:cNvSpPr>
              <p:nvPr/>
            </p:nvSpPr>
            <p:spPr bwMode="auto">
              <a:xfrm>
                <a:off x="4224" y="2256"/>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8158" name="Group 30"/>
            <p:cNvGrpSpPr>
              <a:grpSpLocks/>
            </p:cNvGrpSpPr>
            <p:nvPr/>
          </p:nvGrpSpPr>
          <p:grpSpPr bwMode="auto">
            <a:xfrm>
              <a:off x="75" y="2544"/>
              <a:ext cx="5610" cy="116"/>
              <a:chOff x="75" y="2537"/>
              <a:chExt cx="5610" cy="116"/>
            </a:xfrm>
          </p:grpSpPr>
          <p:sp>
            <p:nvSpPr>
              <p:cNvPr id="48159" name="Text Box 31"/>
              <p:cNvSpPr txBox="1">
                <a:spLocks noChangeArrowheads="1"/>
              </p:cNvSpPr>
              <p:nvPr/>
            </p:nvSpPr>
            <p:spPr bwMode="auto">
              <a:xfrm>
                <a:off x="75"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0" name="Text Box 32"/>
              <p:cNvSpPr txBox="1">
                <a:spLocks noChangeArrowheads="1"/>
              </p:cNvSpPr>
              <p:nvPr/>
            </p:nvSpPr>
            <p:spPr bwMode="auto">
              <a:xfrm>
                <a:off x="1131"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1" name="Text Box 33"/>
              <p:cNvSpPr txBox="1">
                <a:spLocks noChangeArrowheads="1"/>
              </p:cNvSpPr>
              <p:nvPr/>
            </p:nvSpPr>
            <p:spPr bwMode="auto">
              <a:xfrm>
                <a:off x="2187"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2" name="Text Box 34"/>
              <p:cNvSpPr txBox="1">
                <a:spLocks noChangeArrowheads="1"/>
              </p:cNvSpPr>
              <p:nvPr/>
            </p:nvSpPr>
            <p:spPr bwMode="auto">
              <a:xfrm>
                <a:off x="3243" y="2537"/>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3" name="Text Box 35"/>
              <p:cNvSpPr txBox="1">
                <a:spLocks noChangeArrowheads="1"/>
              </p:cNvSpPr>
              <p:nvPr/>
            </p:nvSpPr>
            <p:spPr bwMode="auto">
              <a:xfrm>
                <a:off x="4299" y="2537"/>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48164" name="Group 36"/>
            <p:cNvGrpSpPr>
              <a:grpSpLocks/>
            </p:cNvGrpSpPr>
            <p:nvPr/>
          </p:nvGrpSpPr>
          <p:grpSpPr bwMode="auto">
            <a:xfrm>
              <a:off x="72" y="1728"/>
              <a:ext cx="5616" cy="116"/>
              <a:chOff x="0" y="1852"/>
              <a:chExt cx="5616" cy="116"/>
            </a:xfrm>
          </p:grpSpPr>
          <p:sp>
            <p:nvSpPr>
              <p:cNvPr id="48165" name="Text Box 37"/>
              <p:cNvSpPr txBox="1">
                <a:spLocks noChangeArrowheads="1"/>
              </p:cNvSpPr>
              <p:nvPr/>
            </p:nvSpPr>
            <p:spPr bwMode="auto">
              <a:xfrm>
                <a:off x="0"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6" name="Text Box 38"/>
              <p:cNvSpPr txBox="1">
                <a:spLocks noChangeArrowheads="1"/>
              </p:cNvSpPr>
              <p:nvPr/>
            </p:nvSpPr>
            <p:spPr bwMode="auto">
              <a:xfrm>
                <a:off x="1056"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7" name="Text Box 39"/>
              <p:cNvSpPr txBox="1">
                <a:spLocks noChangeArrowheads="1"/>
              </p:cNvSpPr>
              <p:nvPr/>
            </p:nvSpPr>
            <p:spPr bwMode="auto">
              <a:xfrm>
                <a:off x="2112"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8" name="Text Box 40"/>
              <p:cNvSpPr txBox="1">
                <a:spLocks noChangeArrowheads="1"/>
              </p:cNvSpPr>
              <p:nvPr/>
            </p:nvSpPr>
            <p:spPr bwMode="auto">
              <a:xfrm>
                <a:off x="3168" y="1852"/>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48169" name="Text Box 41"/>
              <p:cNvSpPr txBox="1">
                <a:spLocks noChangeArrowheads="1"/>
              </p:cNvSpPr>
              <p:nvPr/>
            </p:nvSpPr>
            <p:spPr bwMode="auto">
              <a:xfrm>
                <a:off x="4224" y="1852"/>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sp>
        <p:nvSpPr>
          <p:cNvPr id="48173" name="Oval 45"/>
          <p:cNvSpPr>
            <a:spLocks noChangeArrowheads="1"/>
          </p:cNvSpPr>
          <p:nvPr/>
        </p:nvSpPr>
        <p:spPr bwMode="auto">
          <a:xfrm>
            <a:off x="1905000" y="1143000"/>
            <a:ext cx="2057400" cy="1371600"/>
          </a:xfrm>
          <a:prstGeom prst="ellipse">
            <a:avLst/>
          </a:prstGeom>
          <a:gradFill rotWithShape="0">
            <a:gsLst>
              <a:gs pos="0">
                <a:srgbClr val="C0C0C0"/>
              </a:gs>
              <a:gs pos="50000">
                <a:srgbClr val="EAEAEA"/>
              </a:gs>
              <a:gs pos="100000">
                <a:srgbClr val="C0C0C0"/>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C0C0C0"/>
            </a:extrusionClr>
          </a:sp3d>
        </p:spPr>
        <p:txBody>
          <a:bodyPr wrap="none" anchor="ctr">
            <a:flatTx/>
          </a:bodyPr>
          <a:lstStyle/>
          <a:p>
            <a:pPr algn="ctr" eaLnBrk="0" hangingPunct="0">
              <a:lnSpc>
                <a:spcPct val="65000"/>
              </a:lnSpc>
            </a:pPr>
            <a:endParaRPr lang="en-US" sz="3600" b="1">
              <a:solidFill>
                <a:srgbClr val="333399"/>
              </a:solidFill>
              <a:effectLst>
                <a:outerShdw blurRad="38100" dist="38100" dir="2700000" algn="tl">
                  <a:srgbClr val="000000"/>
                </a:outerShdw>
              </a:effectLst>
              <a:latin typeface="Fette Engschrift" pitchFamily="2" charset="0"/>
            </a:endParaRPr>
          </a:p>
        </p:txBody>
      </p:sp>
      <p:sp>
        <p:nvSpPr>
          <p:cNvPr id="48174" name="Text Box 46"/>
          <p:cNvSpPr txBox="1">
            <a:spLocks noChangeArrowheads="1"/>
          </p:cNvSpPr>
          <p:nvPr/>
        </p:nvSpPr>
        <p:spPr bwMode="auto">
          <a:xfrm>
            <a:off x="2019300" y="1373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Form-spirit</a:t>
            </a:r>
          </a:p>
        </p:txBody>
      </p:sp>
      <p:sp>
        <p:nvSpPr>
          <p:cNvPr id="48175" name="Text Box 47"/>
          <p:cNvSpPr txBox="1">
            <a:spLocks noChangeArrowheads="1"/>
          </p:cNvSpPr>
          <p:nvPr/>
        </p:nvSpPr>
        <p:spPr bwMode="auto">
          <a:xfrm>
            <a:off x="2019300" y="1754188"/>
            <a:ext cx="1828800" cy="531812"/>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lnSpc>
                <a:spcPct val="80000"/>
              </a:lnSpc>
            </a:pPr>
            <a:r>
              <a:rPr lang="en-US" sz="3600">
                <a:solidFill>
                  <a:srgbClr val="000099"/>
                </a:solidFill>
                <a:latin typeface="Fette Engschrift" pitchFamily="2" charset="0"/>
              </a:rPr>
              <a:t>spirit world</a:t>
            </a:r>
          </a:p>
        </p:txBody>
      </p:sp>
      <p:sp>
        <p:nvSpPr>
          <p:cNvPr id="48176" name="Oval 48"/>
          <p:cNvSpPr>
            <a:spLocks noChangeArrowheads="1"/>
          </p:cNvSpPr>
          <p:nvPr/>
        </p:nvSpPr>
        <p:spPr bwMode="auto">
          <a:xfrm>
            <a:off x="4114800" y="1143000"/>
            <a:ext cx="2057400" cy="1371600"/>
          </a:xfrm>
          <a:prstGeom prst="ellipse">
            <a:avLst/>
          </a:prstGeom>
          <a:gradFill rotWithShape="0">
            <a:gsLst>
              <a:gs pos="0">
                <a:srgbClr val="FFFF66"/>
              </a:gs>
              <a:gs pos="50000">
                <a:srgbClr val="FFFF99"/>
              </a:gs>
              <a:gs pos="100000">
                <a:srgbClr val="FFFF66"/>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algn="ctr" eaLnBrk="0" hangingPunct="0">
              <a:lnSpc>
                <a:spcPct val="70000"/>
              </a:lnSpc>
            </a:pPr>
            <a:endParaRPr lang="en-US" sz="3600" b="1">
              <a:solidFill>
                <a:srgbClr val="0000FF"/>
              </a:solidFill>
              <a:effectLst>
                <a:outerShdw blurRad="38100" dist="38100" dir="2700000" algn="tl">
                  <a:srgbClr val="000000"/>
                </a:outerShdw>
              </a:effectLst>
              <a:latin typeface="Fette Engschrift" pitchFamily="2" charset="0"/>
            </a:endParaRPr>
          </a:p>
        </p:txBody>
      </p:sp>
      <p:grpSp>
        <p:nvGrpSpPr>
          <p:cNvPr id="48179" name="Group 51"/>
          <p:cNvGrpSpPr>
            <a:grpSpLocks/>
          </p:cNvGrpSpPr>
          <p:nvPr/>
        </p:nvGrpSpPr>
        <p:grpSpPr bwMode="auto">
          <a:xfrm>
            <a:off x="1676400" y="3927475"/>
            <a:ext cx="914400" cy="457200"/>
            <a:chOff x="1008" y="2304"/>
            <a:chExt cx="576" cy="288"/>
          </a:xfrm>
        </p:grpSpPr>
        <p:sp>
          <p:nvSpPr>
            <p:cNvPr id="48180" name="Rectangle 52"/>
            <p:cNvSpPr>
              <a:spLocks noChangeArrowheads="1"/>
            </p:cNvSpPr>
            <p:nvPr/>
          </p:nvSpPr>
          <p:spPr bwMode="auto">
            <a:xfrm>
              <a:off x="1044" y="2340"/>
              <a:ext cx="492" cy="216"/>
            </a:xfrm>
            <a:prstGeom prst="rect">
              <a:avLst/>
            </a:prstGeom>
            <a:noFill/>
            <a:ln w="19050">
              <a:noFill/>
              <a:miter lim="800000"/>
              <a:headEnd/>
              <a:tailEnd/>
            </a:ln>
            <a:effectLst/>
          </p:spPr>
          <p:txBody>
            <a:bodyPr wrap="none" anchor="ctr"/>
            <a:lstStyle/>
            <a:p>
              <a:endParaRPr lang="en-US"/>
            </a:p>
          </p:txBody>
        </p:sp>
        <p:sp>
          <p:nvSpPr>
            <p:cNvPr id="48181" name="Text Box 53"/>
            <p:cNvSpPr txBox="1">
              <a:spLocks noChangeArrowheads="1"/>
            </p:cNvSpPr>
            <p:nvPr/>
          </p:nvSpPr>
          <p:spPr bwMode="auto">
            <a:xfrm>
              <a:off x="1008" y="2304"/>
              <a:ext cx="576" cy="288"/>
            </a:xfrm>
            <a:prstGeom prst="rect">
              <a:avLst/>
            </a:prstGeom>
            <a:noFill/>
            <a:ln w="19050">
              <a:noFill/>
              <a:miter lim="800000"/>
              <a:headEnd/>
              <a:tailEnd/>
            </a:ln>
            <a:effectLst>
              <a:outerShdw dist="35921" dir="2700000" algn="ctr" rotWithShape="0">
                <a:srgbClr val="FFFFFF"/>
              </a:outerShdw>
            </a:effectLst>
          </p:spPr>
          <p:txBody>
            <a:bodyPr>
              <a:spAutoFit/>
            </a:bodyPr>
            <a:lstStyle/>
            <a:p>
              <a:pPr algn="ctr" eaLnBrk="0" hangingPunct="0">
                <a:spcBef>
                  <a:spcPct val="50000"/>
                </a:spcBef>
              </a:pPr>
              <a:r>
                <a:rPr lang="en-US" sz="2400">
                  <a:solidFill>
                    <a:srgbClr val="003300"/>
                  </a:solidFill>
                  <a:latin typeface="Impact" pitchFamily="34" charset="0"/>
                </a:rPr>
                <a:t>2000</a:t>
              </a:r>
            </a:p>
          </p:txBody>
        </p:sp>
      </p:grpSp>
      <p:sp>
        <p:nvSpPr>
          <p:cNvPr id="48182" name="Oval 54"/>
          <p:cNvSpPr>
            <a:spLocks noChangeArrowheads="1"/>
          </p:cNvSpPr>
          <p:nvPr/>
        </p:nvSpPr>
        <p:spPr bwMode="auto">
          <a:xfrm>
            <a:off x="2686050" y="38100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pPr algn="ctr" eaLnBrk="0" hangingPunct="0"/>
            <a:endParaRPr lang="en-US" sz="2600">
              <a:solidFill>
                <a:srgbClr val="000099"/>
              </a:solidFill>
              <a:latin typeface="Impact" pitchFamily="34" charset="0"/>
            </a:endParaRPr>
          </a:p>
        </p:txBody>
      </p:sp>
      <p:grpSp>
        <p:nvGrpSpPr>
          <p:cNvPr id="48186" name="Group 58"/>
          <p:cNvGrpSpPr>
            <a:grpSpLocks/>
          </p:cNvGrpSpPr>
          <p:nvPr/>
        </p:nvGrpSpPr>
        <p:grpSpPr bwMode="auto">
          <a:xfrm>
            <a:off x="5867400" y="3886200"/>
            <a:ext cx="914400" cy="457200"/>
            <a:chOff x="3600" y="2304"/>
            <a:chExt cx="576" cy="288"/>
          </a:xfrm>
        </p:grpSpPr>
        <p:sp>
          <p:nvSpPr>
            <p:cNvPr id="48187" name="Rectangle 59"/>
            <p:cNvSpPr>
              <a:spLocks noChangeArrowheads="1"/>
            </p:cNvSpPr>
            <p:nvPr/>
          </p:nvSpPr>
          <p:spPr bwMode="auto">
            <a:xfrm>
              <a:off x="3636" y="2340"/>
              <a:ext cx="492" cy="216"/>
            </a:xfrm>
            <a:prstGeom prst="rect">
              <a:avLst/>
            </a:prstGeom>
            <a:solidFill>
              <a:srgbClr val="0000FF"/>
            </a:solidFill>
            <a:ln w="19050">
              <a:noFill/>
              <a:miter lim="800000"/>
              <a:headEnd/>
              <a:tailEnd/>
            </a:ln>
            <a:effectLst/>
          </p:spPr>
          <p:txBody>
            <a:bodyPr wrap="none" anchor="ctr"/>
            <a:lstStyle/>
            <a:p>
              <a:endParaRPr lang="en-US"/>
            </a:p>
          </p:txBody>
        </p:sp>
        <p:sp>
          <p:nvSpPr>
            <p:cNvPr id="48188" name="Text Box 60"/>
            <p:cNvSpPr txBox="1">
              <a:spLocks noChangeArrowheads="1"/>
            </p:cNvSpPr>
            <p:nvPr/>
          </p:nvSpPr>
          <p:spPr bwMode="auto">
            <a:xfrm>
              <a:off x="3600" y="2304"/>
              <a:ext cx="576" cy="288"/>
            </a:xfrm>
            <a:prstGeom prst="rect">
              <a:avLst/>
            </a:prstGeom>
            <a:noFill/>
            <a:ln w="19050">
              <a:noFill/>
              <a:miter lim="800000"/>
              <a:headEnd/>
              <a:tailEnd/>
            </a:ln>
            <a:effectLst/>
          </p:spPr>
          <p:txBody>
            <a:bodyPr>
              <a:spAutoFit/>
            </a:bodyPr>
            <a:lstStyle/>
            <a:p>
              <a:pPr algn="ctr" eaLnBrk="0" hangingPunct="0">
                <a:spcBef>
                  <a:spcPct val="50000"/>
                </a:spcBef>
              </a:pPr>
              <a:r>
                <a:rPr lang="en-US" sz="2400">
                  <a:solidFill>
                    <a:srgbClr val="FFFF99"/>
                  </a:solidFill>
                  <a:latin typeface="Impact" pitchFamily="34" charset="0"/>
                </a:rPr>
                <a:t>2000</a:t>
              </a:r>
            </a:p>
          </p:txBody>
        </p:sp>
      </p:grpSp>
      <p:grpSp>
        <p:nvGrpSpPr>
          <p:cNvPr id="48189" name="Group 61"/>
          <p:cNvGrpSpPr>
            <a:grpSpLocks/>
          </p:cNvGrpSpPr>
          <p:nvPr/>
        </p:nvGrpSpPr>
        <p:grpSpPr bwMode="auto">
          <a:xfrm>
            <a:off x="720725" y="2524125"/>
            <a:ext cx="6670675" cy="1916113"/>
            <a:chOff x="454" y="1590"/>
            <a:chExt cx="4202" cy="1207"/>
          </a:xfrm>
        </p:grpSpPr>
        <p:grpSp>
          <p:nvGrpSpPr>
            <p:cNvPr id="48190" name="Group 62"/>
            <p:cNvGrpSpPr>
              <a:grpSpLocks/>
            </p:cNvGrpSpPr>
            <p:nvPr/>
          </p:nvGrpSpPr>
          <p:grpSpPr bwMode="auto">
            <a:xfrm>
              <a:off x="1822" y="1590"/>
              <a:ext cx="51" cy="1207"/>
              <a:chOff x="1822" y="1603"/>
              <a:chExt cx="51" cy="1207"/>
            </a:xfrm>
          </p:grpSpPr>
          <p:sp>
            <p:nvSpPr>
              <p:cNvPr id="48191" name="WordArt 63"/>
              <p:cNvSpPr>
                <a:spLocks noChangeArrowheads="1" noChangeShapeType="1"/>
              </p:cNvSpPr>
              <p:nvPr/>
            </p:nvSpPr>
            <p:spPr bwMode="auto">
              <a:xfrm rot="-5400754" flipH="1" flipV="1">
                <a:off x="1655"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192" name="WordArt 64"/>
              <p:cNvSpPr>
                <a:spLocks noChangeArrowheads="1" noChangeShapeType="1"/>
              </p:cNvSpPr>
              <p:nvPr/>
            </p:nvSpPr>
            <p:spPr bwMode="auto">
              <a:xfrm rot="-5400754" flipH="1" flipV="1">
                <a:off x="1655"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193" name="WordArt 65"/>
              <p:cNvSpPr>
                <a:spLocks noChangeArrowheads="1" noChangeShapeType="1"/>
              </p:cNvSpPr>
              <p:nvPr/>
            </p:nvSpPr>
            <p:spPr bwMode="auto">
              <a:xfrm rot="-5400754" flipH="1" flipV="1">
                <a:off x="1655"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8194" name="Group 66"/>
            <p:cNvGrpSpPr>
              <a:grpSpLocks/>
            </p:cNvGrpSpPr>
            <p:nvPr/>
          </p:nvGrpSpPr>
          <p:grpSpPr bwMode="auto">
            <a:xfrm>
              <a:off x="3213" y="1590"/>
              <a:ext cx="51" cy="1207"/>
              <a:chOff x="3213" y="1564"/>
              <a:chExt cx="51" cy="1207"/>
            </a:xfrm>
          </p:grpSpPr>
          <p:sp>
            <p:nvSpPr>
              <p:cNvPr id="48195" name="WordArt 67"/>
              <p:cNvSpPr>
                <a:spLocks noChangeArrowheads="1" noChangeShapeType="1"/>
              </p:cNvSpPr>
              <p:nvPr/>
            </p:nvSpPr>
            <p:spPr bwMode="auto">
              <a:xfrm rot="-5400754" flipH="1" flipV="1">
                <a:off x="3046" y="173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196" name="WordArt 68"/>
              <p:cNvSpPr>
                <a:spLocks noChangeArrowheads="1" noChangeShapeType="1"/>
              </p:cNvSpPr>
              <p:nvPr/>
            </p:nvSpPr>
            <p:spPr bwMode="auto">
              <a:xfrm rot="-5400754" flipH="1" flipV="1">
                <a:off x="3046" y="212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197" name="WordArt 69"/>
              <p:cNvSpPr>
                <a:spLocks noChangeArrowheads="1" noChangeShapeType="1"/>
              </p:cNvSpPr>
              <p:nvPr/>
            </p:nvSpPr>
            <p:spPr bwMode="auto">
              <a:xfrm rot="-5400754" flipH="1" flipV="1">
                <a:off x="3046" y="2552"/>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8198" name="Group 70"/>
            <p:cNvGrpSpPr>
              <a:grpSpLocks/>
            </p:cNvGrpSpPr>
            <p:nvPr/>
          </p:nvGrpSpPr>
          <p:grpSpPr bwMode="auto">
            <a:xfrm>
              <a:off x="4605" y="1590"/>
              <a:ext cx="51" cy="1207"/>
              <a:chOff x="4605" y="1593"/>
              <a:chExt cx="51" cy="1207"/>
            </a:xfrm>
          </p:grpSpPr>
          <p:sp>
            <p:nvSpPr>
              <p:cNvPr id="48199" name="WordArt 71"/>
              <p:cNvSpPr>
                <a:spLocks noChangeArrowheads="1" noChangeShapeType="1"/>
              </p:cNvSpPr>
              <p:nvPr/>
            </p:nvSpPr>
            <p:spPr bwMode="auto">
              <a:xfrm rot="-5400754" flipH="1" flipV="1">
                <a:off x="4438" y="176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200" name="WordArt 72"/>
              <p:cNvSpPr>
                <a:spLocks noChangeArrowheads="1" noChangeShapeType="1"/>
              </p:cNvSpPr>
              <p:nvPr/>
            </p:nvSpPr>
            <p:spPr bwMode="auto">
              <a:xfrm rot="-5400754" flipH="1" flipV="1">
                <a:off x="4438" y="215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201" name="WordArt 73"/>
              <p:cNvSpPr>
                <a:spLocks noChangeArrowheads="1" noChangeShapeType="1"/>
              </p:cNvSpPr>
              <p:nvPr/>
            </p:nvSpPr>
            <p:spPr bwMode="auto">
              <a:xfrm rot="-5400754" flipH="1" flipV="1">
                <a:off x="4438" y="258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nvGrpSpPr>
            <p:cNvPr id="48202" name="Group 74"/>
            <p:cNvGrpSpPr>
              <a:grpSpLocks/>
            </p:cNvGrpSpPr>
            <p:nvPr/>
          </p:nvGrpSpPr>
          <p:grpSpPr bwMode="auto">
            <a:xfrm>
              <a:off x="454" y="1590"/>
              <a:ext cx="51" cy="1207"/>
              <a:chOff x="573" y="1603"/>
              <a:chExt cx="51" cy="1207"/>
            </a:xfrm>
          </p:grpSpPr>
          <p:sp>
            <p:nvSpPr>
              <p:cNvPr id="48203" name="WordArt 75"/>
              <p:cNvSpPr>
                <a:spLocks noChangeArrowheads="1" noChangeShapeType="1"/>
              </p:cNvSpPr>
              <p:nvPr/>
            </p:nvSpPr>
            <p:spPr bwMode="auto">
              <a:xfrm rot="-5400754" flipH="1" flipV="1">
                <a:off x="406" y="1770"/>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204" name="WordArt 76"/>
              <p:cNvSpPr>
                <a:spLocks noChangeArrowheads="1" noChangeShapeType="1"/>
              </p:cNvSpPr>
              <p:nvPr/>
            </p:nvSpPr>
            <p:spPr bwMode="auto">
              <a:xfrm rot="-5400754" flipH="1" flipV="1">
                <a:off x="406" y="216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sp>
            <p:nvSpPr>
              <p:cNvPr id="48205" name="WordArt 77"/>
              <p:cNvSpPr>
                <a:spLocks noChangeArrowheads="1" noChangeShapeType="1"/>
              </p:cNvSpPr>
              <p:nvPr/>
            </p:nvSpPr>
            <p:spPr bwMode="auto">
              <a:xfrm rot="-5400754" flipH="1" flipV="1">
                <a:off x="406" y="2591"/>
                <a:ext cx="386" cy="51"/>
              </a:xfrm>
              <a:prstGeom prst="rect">
                <a:avLst/>
              </a:prstGeom>
            </p:spPr>
            <p:txBody>
              <a:bodyPr wrap="none" fromWordArt="1">
                <a:prstTxWarp prst="textPlain">
                  <a:avLst>
                    <a:gd name="adj" fmla="val 50000"/>
                  </a:avLst>
                </a:prstTxWarp>
              </a:bodyPr>
              <a:lstStyle/>
              <a:p>
                <a:pPr algn="ctr"/>
                <a:r>
                  <a:rPr lang="en-US" sz="3600" b="1" kern="10" spc="3600">
                    <a:ln w="9525">
                      <a:solidFill>
                        <a:srgbClr val="FF3300"/>
                      </a:solidFill>
                      <a:round/>
                      <a:headEnd/>
                      <a:tailEnd/>
                    </a:ln>
                    <a:solidFill>
                      <a:srgbClr val="FF3300"/>
                    </a:solidFill>
                    <a:latin typeface="Impact"/>
                  </a:rPr>
                  <a:t>-------</a:t>
                </a:r>
              </a:p>
            </p:txBody>
          </p:sp>
        </p:grpSp>
      </p:grpSp>
      <p:sp>
        <p:nvSpPr>
          <p:cNvPr id="48206" name="Rectangle 78"/>
          <p:cNvSpPr>
            <a:spLocks noChangeArrowheads="1"/>
          </p:cNvSpPr>
          <p:nvPr/>
        </p:nvSpPr>
        <p:spPr bwMode="auto">
          <a:xfrm>
            <a:off x="723900" y="3154363"/>
            <a:ext cx="74613" cy="1265237"/>
          </a:xfrm>
          <a:prstGeom prst="rect">
            <a:avLst/>
          </a:prstGeom>
          <a:solidFill>
            <a:srgbClr val="FF3300"/>
          </a:solidFill>
          <a:ln w="38100">
            <a:solidFill>
              <a:srgbClr val="FF3300"/>
            </a:solidFill>
            <a:miter lim="800000"/>
            <a:headEnd/>
            <a:tailEnd/>
          </a:ln>
          <a:effectLst/>
        </p:spPr>
        <p:txBody>
          <a:bodyPr rot="10800000" wrap="none" anchor="ctr"/>
          <a:lstStyle/>
          <a:p>
            <a:endParaRPr lang="en-US"/>
          </a:p>
        </p:txBody>
      </p:sp>
      <p:grpSp>
        <p:nvGrpSpPr>
          <p:cNvPr id="48207" name="Group 79"/>
          <p:cNvGrpSpPr>
            <a:grpSpLocks/>
          </p:cNvGrpSpPr>
          <p:nvPr/>
        </p:nvGrpSpPr>
        <p:grpSpPr bwMode="auto">
          <a:xfrm>
            <a:off x="304800" y="4460875"/>
            <a:ext cx="914400" cy="887413"/>
            <a:chOff x="192" y="2810"/>
            <a:chExt cx="576" cy="559"/>
          </a:xfrm>
        </p:grpSpPr>
        <p:sp>
          <p:nvSpPr>
            <p:cNvPr id="48208" name="Oval 80"/>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8209" name="WordArt 81"/>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nvGrpSpPr>
          <p:cNvPr id="48210" name="Group 82"/>
          <p:cNvGrpSpPr>
            <a:grpSpLocks/>
          </p:cNvGrpSpPr>
          <p:nvPr/>
        </p:nvGrpSpPr>
        <p:grpSpPr bwMode="auto">
          <a:xfrm>
            <a:off x="152400" y="609600"/>
            <a:ext cx="1219200" cy="1801813"/>
            <a:chOff x="96" y="384"/>
            <a:chExt cx="768" cy="1135"/>
          </a:xfrm>
        </p:grpSpPr>
        <p:grpSp>
          <p:nvGrpSpPr>
            <p:cNvPr id="48211" name="Group 83"/>
            <p:cNvGrpSpPr>
              <a:grpSpLocks/>
            </p:cNvGrpSpPr>
            <p:nvPr/>
          </p:nvGrpSpPr>
          <p:grpSpPr bwMode="auto">
            <a:xfrm>
              <a:off x="192" y="384"/>
              <a:ext cx="576" cy="559"/>
              <a:chOff x="192" y="434"/>
              <a:chExt cx="480" cy="430"/>
            </a:xfrm>
          </p:grpSpPr>
          <p:sp>
            <p:nvSpPr>
              <p:cNvPr id="48212" name="Oval 84"/>
              <p:cNvSpPr>
                <a:spLocks noChangeArrowheads="1"/>
              </p:cNvSpPr>
              <p:nvPr/>
            </p:nvSpPr>
            <p:spPr bwMode="auto">
              <a:xfrm>
                <a:off x="192" y="434"/>
                <a:ext cx="480" cy="430"/>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8213" name="WordArt 85"/>
              <p:cNvSpPr>
                <a:spLocks noChangeArrowheads="1" noChangeShapeType="1" noTextEdit="1"/>
              </p:cNvSpPr>
              <p:nvPr/>
            </p:nvSpPr>
            <p:spPr bwMode="auto">
              <a:xfrm>
                <a:off x="236" y="529"/>
                <a:ext cx="371" cy="24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8214" name="Group 86"/>
            <p:cNvGrpSpPr>
              <a:grpSpLocks/>
            </p:cNvGrpSpPr>
            <p:nvPr/>
          </p:nvGrpSpPr>
          <p:grpSpPr bwMode="auto">
            <a:xfrm>
              <a:off x="96" y="587"/>
              <a:ext cx="96" cy="652"/>
              <a:chOff x="735" y="663"/>
              <a:chExt cx="128" cy="539"/>
            </a:xfrm>
          </p:grpSpPr>
          <p:sp>
            <p:nvSpPr>
              <p:cNvPr id="48215" name="AutoShape 87"/>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8216" name="AutoShape 88"/>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8217" name="AutoShape 8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8218" name="Group 90"/>
            <p:cNvGrpSpPr>
              <a:grpSpLocks/>
            </p:cNvGrpSpPr>
            <p:nvPr/>
          </p:nvGrpSpPr>
          <p:grpSpPr bwMode="auto">
            <a:xfrm>
              <a:off x="768" y="624"/>
              <a:ext cx="96" cy="652"/>
              <a:chOff x="1167" y="700"/>
              <a:chExt cx="128" cy="539"/>
            </a:xfrm>
          </p:grpSpPr>
          <p:sp>
            <p:nvSpPr>
              <p:cNvPr id="48219" name="AutoShape 9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8220" name="AutoShape 9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sp>
            <p:nvSpPr>
              <p:cNvPr id="48221" name="AutoShape 93"/>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a:p>
            </p:txBody>
          </p:sp>
        </p:grpSp>
        <p:grpSp>
          <p:nvGrpSpPr>
            <p:cNvPr id="48222" name="Group 94"/>
            <p:cNvGrpSpPr>
              <a:grpSpLocks/>
            </p:cNvGrpSpPr>
            <p:nvPr/>
          </p:nvGrpSpPr>
          <p:grpSpPr bwMode="auto">
            <a:xfrm>
              <a:off x="192" y="960"/>
              <a:ext cx="576" cy="559"/>
              <a:chOff x="192" y="2810"/>
              <a:chExt cx="576" cy="559"/>
            </a:xfrm>
          </p:grpSpPr>
          <p:sp>
            <p:nvSpPr>
              <p:cNvPr id="48223" name="Oval 95"/>
              <p:cNvSpPr>
                <a:spLocks noChangeArrowheads="1"/>
              </p:cNvSpPr>
              <p:nvPr/>
            </p:nvSpPr>
            <p:spPr bwMode="auto">
              <a:xfrm>
                <a:off x="192" y="2810"/>
                <a:ext cx="576" cy="559"/>
              </a:xfrm>
              <a:prstGeom prst="ellipse">
                <a:avLst/>
              </a:prstGeom>
              <a:gradFill rotWithShape="0">
                <a:gsLst>
                  <a:gs pos="0">
                    <a:schemeClr val="bg1"/>
                  </a:gs>
                  <a:gs pos="100000">
                    <a:srgbClr val="FFCCFF"/>
                  </a:gs>
                </a:gsLst>
                <a:path path="shape">
                  <a:fillToRect l="50000" t="50000" r="50000" b="50000"/>
                </a:path>
              </a:gradFill>
              <a:ln w="19050">
                <a:round/>
                <a:headEnd/>
                <a:tailEnd/>
              </a:ln>
              <a:effectLst/>
              <a:scene3d>
                <a:camera prst="legacyPerspectiveBottom"/>
                <a:lightRig rig="legacyHarsh3" dir="t"/>
              </a:scene3d>
              <a:sp3d extrusionH="8874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8224" name="WordArt 96"/>
              <p:cNvSpPr>
                <a:spLocks noChangeArrowheads="1" noChangeShapeType="1" noTextEdit="1"/>
              </p:cNvSpPr>
              <p:nvPr/>
            </p:nvSpPr>
            <p:spPr bwMode="auto">
              <a:xfrm>
                <a:off x="257" y="2976"/>
                <a:ext cx="445"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4C004C"/>
                    </a:solidFill>
                    <a:latin typeface="Impact"/>
                  </a:rPr>
                  <a:t>Adam</a:t>
                </a:r>
              </a:p>
            </p:txBody>
          </p:sp>
        </p:grpSp>
      </p:grpSp>
      <p:sp>
        <p:nvSpPr>
          <p:cNvPr id="48225" name="AutoShape 97"/>
          <p:cNvSpPr>
            <a:spLocks noChangeArrowheads="1"/>
          </p:cNvSpPr>
          <p:nvPr/>
        </p:nvSpPr>
        <p:spPr bwMode="auto">
          <a:xfrm rot="19927500">
            <a:off x="1066800" y="3084513"/>
            <a:ext cx="228600" cy="1828800"/>
          </a:xfrm>
          <a:prstGeom prst="downArrow">
            <a:avLst>
              <a:gd name="adj1" fmla="val 35000"/>
              <a:gd name="adj2" fmla="val 152222"/>
            </a:avLst>
          </a:prstGeom>
          <a:solidFill>
            <a:srgbClr val="FF3300"/>
          </a:solidFill>
          <a:ln w="38100">
            <a:solidFill>
              <a:srgbClr val="FF3300"/>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48226" name="AutoShape 98"/>
          <p:cNvSpPr>
            <a:spLocks noChangeArrowheads="1"/>
          </p:cNvSpPr>
          <p:nvPr/>
        </p:nvSpPr>
        <p:spPr bwMode="auto">
          <a:xfrm rot="10800000">
            <a:off x="2819400" y="3810000"/>
            <a:ext cx="228600" cy="609600"/>
          </a:xfrm>
          <a:prstGeom prst="downArrow">
            <a:avLst>
              <a:gd name="adj1" fmla="val 35000"/>
              <a:gd name="adj2" fmla="val 50741"/>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48227" name="Group 99"/>
          <p:cNvGrpSpPr>
            <a:grpSpLocks/>
          </p:cNvGrpSpPr>
          <p:nvPr/>
        </p:nvGrpSpPr>
        <p:grpSpPr bwMode="auto">
          <a:xfrm>
            <a:off x="3432175" y="4876800"/>
            <a:ext cx="1289050" cy="746125"/>
            <a:chOff x="2210" y="720"/>
            <a:chExt cx="812" cy="470"/>
          </a:xfrm>
        </p:grpSpPr>
        <p:sp>
          <p:nvSpPr>
            <p:cNvPr id="48228" name="WordArt 100"/>
            <p:cNvSpPr>
              <a:spLocks noChangeArrowheads="1" noChangeShapeType="1" noTextEdit="1"/>
            </p:cNvSpPr>
            <p:nvPr/>
          </p:nvSpPr>
          <p:spPr bwMode="auto">
            <a:xfrm>
              <a:off x="2210" y="720"/>
              <a:ext cx="713" cy="147"/>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99"/>
                  </a:solidFill>
                  <a:latin typeface="Arial Black"/>
                </a:rPr>
                <a:t>Formation-</a:t>
              </a:r>
            </a:p>
          </p:txBody>
        </p:sp>
        <p:sp>
          <p:nvSpPr>
            <p:cNvPr id="48229" name="WordArt 101"/>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stage</a:t>
              </a:r>
            </a:p>
          </p:txBody>
        </p:sp>
        <p:sp>
          <p:nvSpPr>
            <p:cNvPr id="48230" name="WordArt 102"/>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resurrection</a:t>
              </a:r>
            </a:p>
          </p:txBody>
        </p:sp>
      </p:grpSp>
      <p:sp>
        <p:nvSpPr>
          <p:cNvPr id="48241" name="WordArt 113"/>
          <p:cNvSpPr>
            <a:spLocks noChangeArrowheads="1" noChangeShapeType="1"/>
          </p:cNvSpPr>
          <p:nvPr/>
        </p:nvSpPr>
        <p:spPr bwMode="auto">
          <a:xfrm rot="20659324" flipV="1">
            <a:off x="1644650" y="4568825"/>
            <a:ext cx="1365250" cy="76200"/>
          </a:xfrm>
          <a:prstGeom prst="rect">
            <a:avLst/>
          </a:prstGeom>
        </p:spPr>
        <p:txBody>
          <a:bodyPr wrap="none" fromWordArt="1">
            <a:prstTxWarp prst="textPlain">
              <a:avLst>
                <a:gd name="adj" fmla="val 50000"/>
              </a:avLst>
            </a:prstTxWarp>
          </a:bodyPr>
          <a:lstStyle/>
          <a:p>
            <a:pPr algn="ctr"/>
            <a:r>
              <a:rPr lang="en-US" sz="3600" b="1" kern="10" spc="1800">
                <a:ln w="9525">
                  <a:solidFill>
                    <a:schemeClr val="tx1"/>
                  </a:solidFill>
                  <a:round/>
                  <a:headEnd/>
                  <a:tailEnd/>
                </a:ln>
                <a:solidFill>
                  <a:srgbClr val="003300"/>
                </a:solidFill>
                <a:latin typeface="Impact"/>
              </a:rPr>
              <a:t>----------</a:t>
            </a:r>
          </a:p>
        </p:txBody>
      </p:sp>
      <p:sp>
        <p:nvSpPr>
          <p:cNvPr id="48242" name="WordArt 114"/>
          <p:cNvSpPr>
            <a:spLocks noChangeArrowheads="1" noChangeShapeType="1"/>
          </p:cNvSpPr>
          <p:nvPr/>
        </p:nvSpPr>
        <p:spPr bwMode="auto">
          <a:xfrm rot="20671116" flipV="1">
            <a:off x="2936875" y="4102100"/>
            <a:ext cx="2198688" cy="88900"/>
          </a:xfrm>
          <a:prstGeom prst="rect">
            <a:avLst/>
          </a:prstGeom>
        </p:spPr>
        <p:txBody>
          <a:bodyPr wrap="none" fromWordArt="1">
            <a:prstTxWarp prst="textPlain">
              <a:avLst>
                <a:gd name="adj" fmla="val 50000"/>
              </a:avLst>
            </a:prstTxWarp>
          </a:bodyPr>
          <a:lstStyle/>
          <a:p>
            <a:pPr algn="ctr"/>
            <a:r>
              <a:rPr lang="en-US" sz="3600" b="1" kern="10" spc="720">
                <a:ln w="28575">
                  <a:solidFill>
                    <a:srgbClr val="333399"/>
                  </a:solidFill>
                  <a:round/>
                  <a:headEnd/>
                  <a:tailEnd/>
                </a:ln>
                <a:solidFill>
                  <a:schemeClr val="bg1"/>
                </a:solidFill>
                <a:latin typeface="Impact"/>
              </a:rPr>
              <a:t>------------------</a:t>
            </a:r>
          </a:p>
        </p:txBody>
      </p:sp>
      <p:grpSp>
        <p:nvGrpSpPr>
          <p:cNvPr id="48243" name="Group 115"/>
          <p:cNvGrpSpPr>
            <a:grpSpLocks/>
          </p:cNvGrpSpPr>
          <p:nvPr/>
        </p:nvGrpSpPr>
        <p:grpSpPr bwMode="auto">
          <a:xfrm>
            <a:off x="3657600" y="3886200"/>
            <a:ext cx="914400" cy="457200"/>
            <a:chOff x="2208" y="2304"/>
            <a:chExt cx="576" cy="288"/>
          </a:xfrm>
        </p:grpSpPr>
        <p:sp>
          <p:nvSpPr>
            <p:cNvPr id="48244" name="Rectangle 116"/>
            <p:cNvSpPr>
              <a:spLocks noChangeArrowheads="1"/>
            </p:cNvSpPr>
            <p:nvPr/>
          </p:nvSpPr>
          <p:spPr bwMode="auto">
            <a:xfrm>
              <a:off x="2244" y="2340"/>
              <a:ext cx="492" cy="216"/>
            </a:xfrm>
            <a:prstGeom prst="rect">
              <a:avLst/>
            </a:prstGeom>
            <a:solidFill>
              <a:srgbClr val="F8F8F8"/>
            </a:solidFill>
            <a:ln w="19050">
              <a:noFill/>
              <a:miter lim="800000"/>
              <a:headEnd/>
              <a:tailEnd/>
            </a:ln>
            <a:effectLst/>
          </p:spPr>
          <p:txBody>
            <a:bodyPr wrap="none" anchor="ctr"/>
            <a:lstStyle/>
            <a:p>
              <a:endParaRPr lang="en-US"/>
            </a:p>
          </p:txBody>
        </p:sp>
        <p:sp>
          <p:nvSpPr>
            <p:cNvPr id="48245" name="Text Box 117"/>
            <p:cNvSpPr txBox="1">
              <a:spLocks noChangeArrowheads="1"/>
            </p:cNvSpPr>
            <p:nvPr/>
          </p:nvSpPr>
          <p:spPr bwMode="auto">
            <a:xfrm>
              <a:off x="2208" y="2304"/>
              <a:ext cx="576" cy="288"/>
            </a:xfrm>
            <a:prstGeom prst="rect">
              <a:avLst/>
            </a:prstGeom>
            <a:noFill/>
            <a:ln w="19050">
              <a:noFill/>
              <a:miter lim="800000"/>
              <a:headEnd/>
              <a:tailEnd/>
            </a:ln>
            <a:effectLst>
              <a:outerShdw dist="35921" dir="2700000" algn="ctr" rotWithShape="0">
                <a:srgbClr val="CCFFFF"/>
              </a:outerShdw>
            </a:effectLst>
          </p:spPr>
          <p:txBody>
            <a:bodyPr>
              <a:spAutoFit/>
            </a:bodyPr>
            <a:lstStyle/>
            <a:p>
              <a:pPr algn="ctr" eaLnBrk="0" hangingPunct="0">
                <a:spcBef>
                  <a:spcPct val="50000"/>
                </a:spcBef>
              </a:pPr>
              <a:r>
                <a:rPr lang="en-US" sz="2400">
                  <a:solidFill>
                    <a:srgbClr val="333399"/>
                  </a:solidFill>
                  <a:latin typeface="Impact" pitchFamily="34" charset="0"/>
                </a:rPr>
                <a:t>2000</a:t>
              </a:r>
            </a:p>
          </p:txBody>
        </p:sp>
      </p:grpSp>
      <p:sp>
        <p:nvSpPr>
          <p:cNvPr id="48246" name="WordArt 118"/>
          <p:cNvSpPr>
            <a:spLocks noChangeArrowheads="1" noChangeShapeType="1"/>
          </p:cNvSpPr>
          <p:nvPr/>
        </p:nvSpPr>
        <p:spPr bwMode="auto">
          <a:xfrm rot="20664720" flipV="1">
            <a:off x="5110163" y="3446463"/>
            <a:ext cx="2287587" cy="122237"/>
          </a:xfrm>
          <a:prstGeom prst="rect">
            <a:avLst/>
          </a:prstGeom>
        </p:spPr>
        <p:txBody>
          <a:bodyPr wrap="none" fromWordArt="1">
            <a:prstTxWarp prst="textPlain">
              <a:avLst>
                <a:gd name="adj" fmla="val 50000"/>
              </a:avLst>
            </a:prstTxWarp>
          </a:bodyPr>
          <a:lstStyle/>
          <a:p>
            <a:pPr algn="ctr"/>
            <a:r>
              <a:rPr lang="en-US" sz="3600" b="1" kern="10" spc="720">
                <a:ln w="9525">
                  <a:solidFill>
                    <a:srgbClr val="FFFFFF"/>
                  </a:solidFill>
                  <a:round/>
                  <a:headEnd/>
                  <a:tailEnd/>
                </a:ln>
                <a:solidFill>
                  <a:srgbClr val="0000FF"/>
                </a:solidFill>
                <a:latin typeface="Impact"/>
              </a:rPr>
              <a:t>------------------</a:t>
            </a:r>
          </a:p>
        </p:txBody>
      </p:sp>
      <p:sp>
        <p:nvSpPr>
          <p:cNvPr id="48247" name="Oval 119"/>
          <p:cNvSpPr>
            <a:spLocks noChangeArrowheads="1"/>
          </p:cNvSpPr>
          <p:nvPr/>
        </p:nvSpPr>
        <p:spPr bwMode="auto">
          <a:xfrm>
            <a:off x="4838700" y="3149600"/>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sp>
        <p:nvSpPr>
          <p:cNvPr id="48248" name="AutoShape 120"/>
          <p:cNvSpPr>
            <a:spLocks noChangeArrowheads="1"/>
          </p:cNvSpPr>
          <p:nvPr/>
        </p:nvSpPr>
        <p:spPr bwMode="auto">
          <a:xfrm rot="10800000">
            <a:off x="5029200" y="3175000"/>
            <a:ext cx="228600" cy="685800"/>
          </a:xfrm>
          <a:prstGeom prst="downArrow">
            <a:avLst>
              <a:gd name="adj1" fmla="val 35000"/>
              <a:gd name="adj2" fmla="val 57083"/>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48249" name="Oval 121"/>
          <p:cNvSpPr>
            <a:spLocks noChangeArrowheads="1"/>
          </p:cNvSpPr>
          <p:nvPr/>
        </p:nvSpPr>
        <p:spPr bwMode="auto">
          <a:xfrm>
            <a:off x="4991100" y="3810000"/>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sp>
        <p:nvSpPr>
          <p:cNvPr id="48250" name="Oval 122"/>
          <p:cNvSpPr>
            <a:spLocks noChangeArrowheads="1"/>
          </p:cNvSpPr>
          <p:nvPr/>
        </p:nvSpPr>
        <p:spPr bwMode="auto">
          <a:xfrm>
            <a:off x="6324600" y="1143000"/>
            <a:ext cx="2057400" cy="1371600"/>
          </a:xfrm>
          <a:prstGeom prst="ellipse">
            <a:avLst/>
          </a:prstGeom>
          <a:gradFill rotWithShape="0">
            <a:gsLst>
              <a:gs pos="0">
                <a:srgbClr val="FFCCFF"/>
              </a:gs>
              <a:gs pos="50000">
                <a:srgbClr val="FFCCFF"/>
              </a:gs>
              <a:gs pos="100000">
                <a:srgbClr val="FFCCFF"/>
              </a:gs>
            </a:gsLst>
            <a:lin ang="2700000" scaled="1"/>
          </a:gradFill>
          <a:ln w="38100">
            <a:round/>
            <a:headEnd/>
            <a:tailEnd/>
          </a:ln>
          <a:effectLst/>
          <a:scene3d>
            <a:camera prst="legacyPerspectiveTop"/>
            <a:lightRig rig="legacyFlat3" dir="b"/>
          </a:scene3d>
          <a:sp3d extrusionH="1801800" prstMaterial="legacyMatte">
            <a:bevelT w="13500" h="13500" prst="angle"/>
            <a:bevelB w="13500" h="13500" prst="angle"/>
            <a:extrusionClr>
              <a:srgbClr val="FFCCFF"/>
            </a:extrusionClr>
          </a:sp3d>
        </p:spPr>
        <p:txBody>
          <a:bodyPr wrap="none" anchor="ctr">
            <a:flatTx/>
          </a:bodyPr>
          <a:lstStyle/>
          <a:p>
            <a:pPr algn="ctr" eaLnBrk="0" hangingPunct="0">
              <a:lnSpc>
                <a:spcPct val="65000"/>
              </a:lnSpc>
            </a:pPr>
            <a:endParaRPr lang="en-US" sz="3000">
              <a:solidFill>
                <a:srgbClr val="9900CC"/>
              </a:solidFill>
              <a:effectLst>
                <a:outerShdw blurRad="38100" dist="38100" dir="2700000" algn="tl">
                  <a:srgbClr val="000000"/>
                </a:outerShdw>
              </a:effectLst>
              <a:latin typeface="Fette Engschrift" pitchFamily="2" charset="0"/>
            </a:endParaRPr>
          </a:p>
        </p:txBody>
      </p:sp>
      <p:sp>
        <p:nvSpPr>
          <p:cNvPr id="48251" name="Text Box 123"/>
          <p:cNvSpPr txBox="1">
            <a:spLocks noChangeArrowheads="1"/>
          </p:cNvSpPr>
          <p:nvPr/>
        </p:nvSpPr>
        <p:spPr bwMode="auto">
          <a:xfrm>
            <a:off x="6629400" y="1292225"/>
            <a:ext cx="1447800" cy="714375"/>
          </a:xfrm>
          <a:prstGeom prst="rect">
            <a:avLst/>
          </a:prstGeom>
          <a:noFill/>
          <a:ln w="19050">
            <a:noFill/>
            <a:miter lim="800000"/>
            <a:headEnd/>
            <a:tailEnd/>
          </a:ln>
          <a:effectLst/>
        </p:spPr>
        <p:txBody>
          <a:bodyPr>
            <a:spAutoFit/>
          </a:bodyPr>
          <a:lstStyle/>
          <a:p>
            <a:pPr algn="ctr" eaLnBrk="0" hangingPunct="0">
              <a:lnSpc>
                <a:spcPct val="60000"/>
              </a:lnSpc>
            </a:pPr>
            <a:r>
              <a:rPr lang="en-US" sz="3400" b="1" dirty="0">
                <a:solidFill>
                  <a:srgbClr val="660066"/>
                </a:solidFill>
                <a:effectLst>
                  <a:outerShdw dist="50800" dir="2700000" algn="ctr" rotWithShape="0">
                    <a:schemeClr val="bg1"/>
                  </a:outerShdw>
                </a:effectLst>
                <a:latin typeface="Fette Engschrift" pitchFamily="2" charset="0"/>
              </a:rPr>
              <a:t>Heavenly</a:t>
            </a:r>
          </a:p>
          <a:p>
            <a:pPr algn="ctr" eaLnBrk="0" hangingPunct="0">
              <a:lnSpc>
                <a:spcPct val="60000"/>
              </a:lnSpc>
            </a:pPr>
            <a:r>
              <a:rPr lang="en-US" sz="3400" b="1" dirty="0">
                <a:solidFill>
                  <a:srgbClr val="660066"/>
                </a:solidFill>
                <a:effectLst>
                  <a:outerShdw dist="50800" dir="2700000" algn="ctr" rotWithShape="0">
                    <a:schemeClr val="bg1"/>
                  </a:outerShdw>
                </a:effectLst>
                <a:latin typeface="Fette Engschrift" pitchFamily="2" charset="0"/>
              </a:rPr>
              <a:t>Kingdom</a:t>
            </a:r>
          </a:p>
        </p:txBody>
      </p:sp>
      <p:sp>
        <p:nvSpPr>
          <p:cNvPr id="48252" name="Text Box 124"/>
          <p:cNvSpPr txBox="1">
            <a:spLocks noChangeArrowheads="1"/>
          </p:cNvSpPr>
          <p:nvPr/>
        </p:nvSpPr>
        <p:spPr bwMode="auto">
          <a:xfrm>
            <a:off x="6362700" y="1849438"/>
            <a:ext cx="1981200" cy="482600"/>
          </a:xfrm>
          <a:prstGeom prst="rect">
            <a:avLst/>
          </a:prstGeom>
          <a:noFill/>
          <a:ln w="19050">
            <a:noFill/>
            <a:miter lim="800000"/>
            <a:headEnd/>
            <a:tailEnd/>
          </a:ln>
          <a:effectLst>
            <a:outerShdw dist="35921" dir="2700000" algn="ctr" rotWithShape="0">
              <a:schemeClr val="bg1"/>
            </a:outerShdw>
          </a:effectLst>
        </p:spPr>
        <p:txBody>
          <a:bodyPr>
            <a:spAutoFit/>
          </a:bodyPr>
          <a:lstStyle/>
          <a:p>
            <a:pPr algn="ctr" eaLnBrk="0" hangingPunct="0">
              <a:lnSpc>
                <a:spcPct val="80000"/>
              </a:lnSpc>
            </a:pPr>
            <a:r>
              <a:rPr lang="en-US" sz="3200" b="1" dirty="0">
                <a:solidFill>
                  <a:srgbClr val="660066"/>
                </a:solidFill>
                <a:effectLst>
                  <a:outerShdw dist="12700" dir="2700000" algn="ctr" rotWithShape="0">
                    <a:schemeClr val="bg1"/>
                  </a:outerShdw>
                </a:effectLst>
                <a:latin typeface="Fette Engschrift" pitchFamily="2" charset="0"/>
              </a:rPr>
              <a:t>(divine-spirit)</a:t>
            </a:r>
          </a:p>
        </p:txBody>
      </p:sp>
      <p:sp>
        <p:nvSpPr>
          <p:cNvPr id="48253" name="Oval 125"/>
          <p:cNvSpPr>
            <a:spLocks noChangeArrowheads="1"/>
          </p:cNvSpPr>
          <p:nvPr/>
        </p:nvSpPr>
        <p:spPr bwMode="auto">
          <a:xfrm>
            <a:off x="6896100" y="2514600"/>
            <a:ext cx="914400" cy="19050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48254" name="Oval 126"/>
          <p:cNvSpPr>
            <a:spLocks noChangeArrowheads="1"/>
          </p:cNvSpPr>
          <p:nvPr/>
        </p:nvSpPr>
        <p:spPr bwMode="auto">
          <a:xfrm>
            <a:off x="7048500" y="3149600"/>
            <a:ext cx="609600" cy="12700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endParaRPr lang="en-US"/>
          </a:p>
        </p:txBody>
      </p:sp>
      <p:sp>
        <p:nvSpPr>
          <p:cNvPr id="48255" name="Oval 127"/>
          <p:cNvSpPr>
            <a:spLocks noChangeArrowheads="1"/>
          </p:cNvSpPr>
          <p:nvPr/>
        </p:nvSpPr>
        <p:spPr bwMode="auto">
          <a:xfrm>
            <a:off x="7200900" y="3810000"/>
            <a:ext cx="304800" cy="6096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endParaRPr lang="en-US"/>
          </a:p>
        </p:txBody>
      </p:sp>
      <p:sp>
        <p:nvSpPr>
          <p:cNvPr id="48256" name="AutoShape 128"/>
          <p:cNvSpPr>
            <a:spLocks noChangeArrowheads="1"/>
          </p:cNvSpPr>
          <p:nvPr/>
        </p:nvSpPr>
        <p:spPr bwMode="auto">
          <a:xfrm rot="10800000">
            <a:off x="7239000" y="2513013"/>
            <a:ext cx="228600" cy="609600"/>
          </a:xfrm>
          <a:prstGeom prst="downArrow">
            <a:avLst>
              <a:gd name="adj1" fmla="val 35000"/>
              <a:gd name="adj2" fmla="val 50741"/>
            </a:avLst>
          </a:prstGeom>
          <a:gradFill rotWithShape="0">
            <a:gsLst>
              <a:gs pos="0">
                <a:srgbClr val="FFE989"/>
              </a:gs>
              <a:gs pos="100000">
                <a:srgbClr val="8A4500"/>
              </a:gs>
            </a:gsLst>
            <a:lin ang="5400000" scaled="1"/>
          </a:gra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48257" name="Group 129"/>
          <p:cNvGrpSpPr>
            <a:grpSpLocks/>
          </p:cNvGrpSpPr>
          <p:nvPr/>
        </p:nvGrpSpPr>
        <p:grpSpPr bwMode="auto">
          <a:xfrm>
            <a:off x="1281113" y="4868863"/>
            <a:ext cx="1157287" cy="735012"/>
            <a:chOff x="807" y="3067"/>
            <a:chExt cx="786" cy="463"/>
          </a:xfrm>
        </p:grpSpPr>
        <p:sp>
          <p:nvSpPr>
            <p:cNvPr id="48258" name="WordArt 130"/>
            <p:cNvSpPr>
              <a:spLocks noChangeArrowheads="1" noChangeShapeType="1" noTextEdit="1"/>
            </p:cNvSpPr>
            <p:nvPr/>
          </p:nvSpPr>
          <p:spPr bwMode="auto">
            <a:xfrm>
              <a:off x="807" y="3067"/>
              <a:ext cx="786"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Foundation</a:t>
              </a:r>
            </a:p>
          </p:txBody>
        </p:sp>
        <p:sp>
          <p:nvSpPr>
            <p:cNvPr id="48259" name="WordArt 131"/>
            <p:cNvSpPr>
              <a:spLocks noChangeArrowheads="1" noChangeShapeType="1" noTextEdit="1"/>
            </p:cNvSpPr>
            <p:nvPr/>
          </p:nvSpPr>
          <p:spPr bwMode="auto">
            <a:xfrm>
              <a:off x="807" y="3231"/>
              <a:ext cx="272" cy="15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for </a:t>
              </a:r>
            </a:p>
          </p:txBody>
        </p:sp>
        <p:sp>
          <p:nvSpPr>
            <p:cNvPr id="48260" name="WordArt 132"/>
            <p:cNvSpPr>
              <a:spLocks noChangeArrowheads="1" noChangeShapeType="1" noTextEdit="1"/>
            </p:cNvSpPr>
            <p:nvPr/>
          </p:nvSpPr>
          <p:spPr bwMode="auto">
            <a:xfrm>
              <a:off x="807" y="3366"/>
              <a:ext cx="786" cy="164"/>
            </a:xfrm>
            <a:prstGeom prst="rect">
              <a:avLst/>
            </a:prstGeom>
          </p:spPr>
          <p:txBody>
            <a:bodyPr wrap="none" fromWordArt="1">
              <a:prstTxWarp prst="textPlain">
                <a:avLst>
                  <a:gd name="adj" fmla="val 50000"/>
                </a:avLst>
              </a:prstTxWarp>
            </a:bodyPr>
            <a:lstStyle/>
            <a:p>
              <a:pPr algn="ctr"/>
              <a:r>
                <a:rPr lang="en-US" sz="3600" kern="10">
                  <a:ln w="12700">
                    <a:noFill/>
                    <a:round/>
                    <a:headEnd/>
                    <a:tailEnd/>
                  </a:ln>
                  <a:latin typeface="Arial Black"/>
                </a:rPr>
                <a:t>resurrection</a:t>
              </a:r>
            </a:p>
          </p:txBody>
        </p:sp>
      </p:grpSp>
      <p:grpSp>
        <p:nvGrpSpPr>
          <p:cNvPr id="48265" name="Group 137"/>
          <p:cNvGrpSpPr>
            <a:grpSpLocks/>
          </p:cNvGrpSpPr>
          <p:nvPr/>
        </p:nvGrpSpPr>
        <p:grpSpPr bwMode="auto">
          <a:xfrm>
            <a:off x="7772400" y="4876800"/>
            <a:ext cx="1219200" cy="762000"/>
            <a:chOff x="4848" y="3072"/>
            <a:chExt cx="864" cy="480"/>
          </a:xfrm>
        </p:grpSpPr>
        <p:sp>
          <p:nvSpPr>
            <p:cNvPr id="48266" name="WordArt 138"/>
            <p:cNvSpPr>
              <a:spLocks noChangeArrowheads="1" noChangeShapeType="1" noTextEdit="1"/>
            </p:cNvSpPr>
            <p:nvPr/>
          </p:nvSpPr>
          <p:spPr bwMode="auto">
            <a:xfrm>
              <a:off x="4848" y="3072"/>
              <a:ext cx="864" cy="192"/>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Completion-</a:t>
              </a:r>
            </a:p>
          </p:txBody>
        </p:sp>
        <p:sp>
          <p:nvSpPr>
            <p:cNvPr id="48267" name="WordArt 139"/>
            <p:cNvSpPr>
              <a:spLocks noChangeArrowheads="1" noChangeShapeType="1" noTextEdit="1"/>
            </p:cNvSpPr>
            <p:nvPr/>
          </p:nvSpPr>
          <p:spPr bwMode="auto">
            <a:xfrm>
              <a:off x="4848" y="3242"/>
              <a:ext cx="396" cy="172"/>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stage</a:t>
              </a:r>
            </a:p>
          </p:txBody>
        </p:sp>
        <p:sp>
          <p:nvSpPr>
            <p:cNvPr id="48268" name="WordArt 140"/>
            <p:cNvSpPr>
              <a:spLocks noChangeArrowheads="1" noChangeShapeType="1" noTextEdit="1"/>
            </p:cNvSpPr>
            <p:nvPr/>
          </p:nvSpPr>
          <p:spPr bwMode="auto">
            <a:xfrm>
              <a:off x="4848" y="3403"/>
              <a:ext cx="812" cy="149"/>
            </a:xfrm>
            <a:prstGeom prst="rect">
              <a:avLst/>
            </a:prstGeom>
          </p:spPr>
          <p:txBody>
            <a:bodyPr wrap="none" fromWordArt="1">
              <a:prstTxWarp prst="textPlain">
                <a:avLst>
                  <a:gd name="adj" fmla="val 50000"/>
                </a:avLst>
              </a:prstTxWarp>
            </a:bodyPr>
            <a:lstStyle/>
            <a:p>
              <a:pPr algn="ctr"/>
              <a:r>
                <a:rPr lang="en-US" sz="3600" kern="10">
                  <a:ln w="12700">
                    <a:noFill/>
                    <a:round/>
                    <a:headEnd/>
                    <a:tailEnd/>
                  </a:ln>
                  <a:solidFill>
                    <a:srgbClr val="000099"/>
                  </a:solidFill>
                  <a:latin typeface="Arial Black"/>
                </a:rPr>
                <a:t>resurrection</a:t>
              </a:r>
            </a:p>
          </p:txBody>
        </p:sp>
      </p:grpSp>
      <p:grpSp>
        <p:nvGrpSpPr>
          <p:cNvPr id="128" name="Group 88"/>
          <p:cNvGrpSpPr>
            <a:grpSpLocks/>
          </p:cNvGrpSpPr>
          <p:nvPr/>
        </p:nvGrpSpPr>
        <p:grpSpPr bwMode="auto">
          <a:xfrm>
            <a:off x="5645150" y="4876800"/>
            <a:ext cx="1289050" cy="746125"/>
            <a:chOff x="2210" y="720"/>
            <a:chExt cx="812" cy="470"/>
          </a:xfrm>
        </p:grpSpPr>
        <p:sp>
          <p:nvSpPr>
            <p:cNvPr id="129" name="WordArt 89"/>
            <p:cNvSpPr>
              <a:spLocks noChangeArrowheads="1" noChangeShapeType="1" noTextEdit="1"/>
            </p:cNvSpPr>
            <p:nvPr/>
          </p:nvSpPr>
          <p:spPr bwMode="auto">
            <a:xfrm>
              <a:off x="2210" y="720"/>
              <a:ext cx="524" cy="147"/>
            </a:xfrm>
            <a:prstGeom prst="rect">
              <a:avLst/>
            </a:prstGeom>
          </p:spPr>
          <p:txBody>
            <a:bodyPr wrap="none" fromWordArt="1">
              <a:prstTxWarp prst="textPlain">
                <a:avLst>
                  <a:gd name="adj" fmla="val 50000"/>
                </a:avLst>
              </a:prstTxWarp>
            </a:bodyPr>
            <a:lstStyle/>
            <a:p>
              <a:pPr algn="ctr"/>
              <a:r>
                <a:rPr lang="en-US" sz="3600" kern="10" dirty="0" smtClean="0">
                  <a:ln w="12700">
                    <a:noFill/>
                    <a:round/>
                    <a:headEnd/>
                    <a:tailEnd/>
                  </a:ln>
                  <a:solidFill>
                    <a:srgbClr val="0000FF"/>
                  </a:solidFill>
                  <a:latin typeface="Arial Black"/>
                </a:rPr>
                <a:t>Growth-</a:t>
              </a:r>
              <a:endParaRPr lang="en-US" sz="3600" kern="10" dirty="0">
                <a:ln w="12700">
                  <a:noFill/>
                  <a:round/>
                  <a:headEnd/>
                  <a:tailEnd/>
                </a:ln>
                <a:solidFill>
                  <a:srgbClr val="0000FF"/>
                </a:solidFill>
                <a:latin typeface="Arial Black"/>
              </a:endParaRPr>
            </a:p>
          </p:txBody>
        </p:sp>
        <p:sp>
          <p:nvSpPr>
            <p:cNvPr id="130" name="WordArt 90"/>
            <p:cNvSpPr>
              <a:spLocks noChangeArrowheads="1" noChangeShapeType="1" noTextEdit="1"/>
            </p:cNvSpPr>
            <p:nvPr/>
          </p:nvSpPr>
          <p:spPr bwMode="auto">
            <a:xfrm>
              <a:off x="2210" y="880"/>
              <a:ext cx="396" cy="172"/>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stage</a:t>
              </a:r>
            </a:p>
          </p:txBody>
        </p:sp>
        <p:sp>
          <p:nvSpPr>
            <p:cNvPr id="131" name="WordArt 91"/>
            <p:cNvSpPr>
              <a:spLocks noChangeArrowheads="1" noChangeShapeType="1" noTextEdit="1"/>
            </p:cNvSpPr>
            <p:nvPr/>
          </p:nvSpPr>
          <p:spPr bwMode="auto">
            <a:xfrm>
              <a:off x="2210" y="1041"/>
              <a:ext cx="812" cy="149"/>
            </a:xfrm>
            <a:prstGeom prst="rect">
              <a:avLst/>
            </a:prstGeom>
          </p:spPr>
          <p:txBody>
            <a:bodyPr wrap="none" fromWordArt="1">
              <a:prstTxWarp prst="textPlain">
                <a:avLst>
                  <a:gd name="adj" fmla="val 50000"/>
                </a:avLst>
              </a:prstTxWarp>
            </a:bodyPr>
            <a:lstStyle/>
            <a:p>
              <a:pPr algn="ctr"/>
              <a:r>
                <a:rPr lang="en-US" sz="3600" kern="10" dirty="0">
                  <a:ln w="12700">
                    <a:noFill/>
                    <a:round/>
                    <a:headEnd/>
                    <a:tailEnd/>
                  </a:ln>
                  <a:solidFill>
                    <a:srgbClr val="0000FF"/>
                  </a:solidFill>
                  <a:latin typeface="Arial Black"/>
                </a:rPr>
                <a:t>resurrection</a:t>
              </a:r>
            </a:p>
          </p:txBody>
        </p:sp>
      </p:grpSp>
      <p:sp>
        <p:nvSpPr>
          <p:cNvPr id="132" name="Text Box 24"/>
          <p:cNvSpPr txBox="1">
            <a:spLocks noChangeArrowheads="1"/>
          </p:cNvSpPr>
          <p:nvPr/>
        </p:nvSpPr>
        <p:spPr bwMode="auto">
          <a:xfrm>
            <a:off x="4210050" y="1346200"/>
            <a:ext cx="1828800" cy="579438"/>
          </a:xfrm>
          <a:prstGeom prst="rect">
            <a:avLst/>
          </a:prstGeom>
          <a:noFill/>
          <a:ln w="19050">
            <a:noFill/>
            <a:miter lim="800000"/>
            <a:headEnd/>
            <a:tailEnd/>
          </a:ln>
          <a:effectLst/>
        </p:spPr>
        <p:txBody>
          <a:bodyPr>
            <a:spAutoFit/>
          </a:bodyPr>
          <a:lstStyle/>
          <a:p>
            <a:pPr algn="ctr" eaLnBrk="0" hangingPunct="0">
              <a:lnSpc>
                <a:spcPct val="80000"/>
              </a:lnSpc>
            </a:pPr>
            <a:r>
              <a:rPr lang="en-US" sz="4000" dirty="0">
                <a:solidFill>
                  <a:srgbClr val="0000CC"/>
                </a:solidFill>
                <a:effectLst>
                  <a:outerShdw dist="38100" dir="2700000" algn="ctr" rotWithShape="0">
                    <a:schemeClr val="bg1"/>
                  </a:outerShdw>
                </a:effectLst>
                <a:latin typeface="Fette Engschrift" pitchFamily="2" charset="0"/>
              </a:rPr>
              <a:t>Paradise</a:t>
            </a:r>
          </a:p>
        </p:txBody>
      </p:sp>
      <p:sp>
        <p:nvSpPr>
          <p:cNvPr id="133" name="Text Box 25"/>
          <p:cNvSpPr txBox="1">
            <a:spLocks noChangeArrowheads="1"/>
          </p:cNvSpPr>
          <p:nvPr/>
        </p:nvSpPr>
        <p:spPr bwMode="auto">
          <a:xfrm>
            <a:off x="4191000" y="1809750"/>
            <a:ext cx="1866900" cy="515077"/>
          </a:xfrm>
          <a:prstGeom prst="rect">
            <a:avLst/>
          </a:prstGeom>
          <a:noFill/>
          <a:ln w="19050">
            <a:noFill/>
            <a:miter lim="800000"/>
            <a:headEnd/>
            <a:tailEnd/>
          </a:ln>
          <a:effectLst/>
        </p:spPr>
        <p:txBody>
          <a:bodyPr>
            <a:spAutoFit/>
          </a:bodyPr>
          <a:lstStyle/>
          <a:p>
            <a:pPr algn="ctr" eaLnBrk="0" hangingPunct="0">
              <a:lnSpc>
                <a:spcPct val="70000"/>
              </a:lnSpc>
            </a:pPr>
            <a:r>
              <a:rPr lang="en-US" sz="3800" b="1" dirty="0">
                <a:solidFill>
                  <a:srgbClr val="0000CC"/>
                </a:solidFill>
                <a:effectLst>
                  <a:outerShdw dist="38100" dir="2700000" algn="ctr" rotWithShape="0">
                    <a:schemeClr val="bg1"/>
                  </a:outerShdw>
                </a:effectLst>
                <a:latin typeface="Fette Engschrift" pitchFamily="2" charset="0"/>
              </a:rPr>
              <a:t>(life-spirit)</a:t>
            </a:r>
          </a:p>
        </p:txBody>
      </p:sp>
      <p:grpSp>
        <p:nvGrpSpPr>
          <p:cNvPr id="134" name="Group 6"/>
          <p:cNvGrpSpPr>
            <a:grpSpLocks/>
          </p:cNvGrpSpPr>
          <p:nvPr/>
        </p:nvGrpSpPr>
        <p:grpSpPr bwMode="auto">
          <a:xfrm>
            <a:off x="533400" y="77788"/>
            <a:ext cx="8153400" cy="455612"/>
            <a:chOff x="48" y="49"/>
            <a:chExt cx="5136" cy="287"/>
          </a:xfrm>
        </p:grpSpPr>
        <p:sp>
          <p:nvSpPr>
            <p:cNvPr id="135" name="Text Box 7"/>
            <p:cNvSpPr txBox="1">
              <a:spLocks noChangeArrowheads="1"/>
            </p:cNvSpPr>
            <p:nvPr/>
          </p:nvSpPr>
          <p:spPr bwMode="auto">
            <a:xfrm>
              <a:off x="384" y="49"/>
              <a:ext cx="4800"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The Providence of Resurrection for People on Earth</a:t>
              </a:r>
              <a:endParaRPr lang="en-US" sz="3200" dirty="0">
                <a:solidFill>
                  <a:srgbClr val="000099"/>
                </a:solidFill>
                <a:latin typeface="Arial Rounded MT Bold" pitchFamily="34" charset="0"/>
              </a:endParaRPr>
            </a:p>
          </p:txBody>
        </p:sp>
        <p:sp>
          <p:nvSpPr>
            <p:cNvPr id="136" name="Text Box 8"/>
            <p:cNvSpPr txBox="1">
              <a:spLocks noChangeArrowheads="1"/>
            </p:cNvSpPr>
            <p:nvPr/>
          </p:nvSpPr>
          <p:spPr bwMode="auto">
            <a:xfrm>
              <a:off x="48" y="49"/>
              <a:ext cx="384" cy="28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800" dirty="0">
                  <a:solidFill>
                    <a:srgbClr val="000099"/>
                  </a:solidFill>
                  <a:latin typeface="Impact" pitchFamily="34" charset="0"/>
                </a:rPr>
                <a:t>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arn(outVertical)">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255"/>
                                        </p:tgtEl>
                                        <p:attrNameLst>
                                          <p:attrName>style.visibility</p:attrName>
                                        </p:attrNameLst>
                                      </p:cBhvr>
                                      <p:to>
                                        <p:strVal val="visible"/>
                                      </p:to>
                                    </p:set>
                                    <p:animEffect transition="in" filter="fade">
                                      <p:cBhvr>
                                        <p:cTn id="12" dur="1000"/>
                                        <p:tgtEl>
                                          <p:spTgt spid="482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254"/>
                                        </p:tgtEl>
                                        <p:attrNameLst>
                                          <p:attrName>style.visibility</p:attrName>
                                        </p:attrNameLst>
                                      </p:cBhvr>
                                      <p:to>
                                        <p:strVal val="visible"/>
                                      </p:to>
                                    </p:set>
                                    <p:animEffect transition="in" filter="fade">
                                      <p:cBhvr>
                                        <p:cTn id="15" dur="1000"/>
                                        <p:tgtEl>
                                          <p:spTgt spid="482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253"/>
                                        </p:tgtEl>
                                        <p:attrNameLst>
                                          <p:attrName>style.visibility</p:attrName>
                                        </p:attrNameLst>
                                      </p:cBhvr>
                                      <p:to>
                                        <p:strVal val="visible"/>
                                      </p:to>
                                    </p:set>
                                    <p:animEffect transition="in" filter="fade">
                                      <p:cBhvr>
                                        <p:cTn id="18" dur="1000"/>
                                        <p:tgtEl>
                                          <p:spTgt spid="48253"/>
                                        </p:tgtEl>
                                      </p:cBhvr>
                                    </p:animEffect>
                                  </p:childTnLst>
                                </p:cTn>
                              </p:par>
                            </p:childTnLst>
                          </p:cTn>
                        </p:par>
                        <p:par>
                          <p:cTn id="19" fill="hold">
                            <p:stCondLst>
                              <p:cond delay="1000"/>
                            </p:stCondLst>
                            <p:childTnLst>
                              <p:par>
                                <p:cTn id="20" presetID="22" presetClass="entr" presetSubtype="4" repeatCount="2000" fill="hold" grpId="0" nodeType="afterEffect">
                                  <p:stCondLst>
                                    <p:cond delay="0"/>
                                  </p:stCondLst>
                                  <p:childTnLst>
                                    <p:set>
                                      <p:cBhvr>
                                        <p:cTn id="21" dur="1" fill="hold">
                                          <p:stCondLst>
                                            <p:cond delay="0"/>
                                          </p:stCondLst>
                                        </p:cTn>
                                        <p:tgtEl>
                                          <p:spTgt spid="48256"/>
                                        </p:tgtEl>
                                        <p:attrNameLst>
                                          <p:attrName>style.visibility</p:attrName>
                                        </p:attrNameLst>
                                      </p:cBhvr>
                                      <p:to>
                                        <p:strVal val="visible"/>
                                      </p:to>
                                    </p:set>
                                    <p:animEffect transition="in" filter="wipe(down)">
                                      <p:cBhvr>
                                        <p:cTn id="22" dur="1000"/>
                                        <p:tgtEl>
                                          <p:spTgt spid="482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250"/>
                                        </p:tgtEl>
                                        <p:attrNameLst>
                                          <p:attrName>style.visibility</p:attrName>
                                        </p:attrNameLst>
                                      </p:cBhvr>
                                      <p:to>
                                        <p:strVal val="visible"/>
                                      </p:to>
                                    </p:set>
                                    <p:animEffect transition="in" filter="fade">
                                      <p:cBhvr>
                                        <p:cTn id="27" dur="1000"/>
                                        <p:tgtEl>
                                          <p:spTgt spid="48250"/>
                                        </p:tgtEl>
                                      </p:cBhvr>
                                    </p:animEffect>
                                  </p:childTnLst>
                                </p:cTn>
                              </p:par>
                              <p:par>
                                <p:cTn id="28" presetID="17" presetClass="entr" presetSubtype="10" fill="hold" grpId="0" nodeType="withEffect">
                                  <p:stCondLst>
                                    <p:cond delay="0"/>
                                  </p:stCondLst>
                                  <p:iterate type="wd">
                                    <p:tmPct val="30000"/>
                                  </p:iterate>
                                  <p:childTnLst>
                                    <p:set>
                                      <p:cBhvr>
                                        <p:cTn id="29" dur="1" fill="hold">
                                          <p:stCondLst>
                                            <p:cond delay="0"/>
                                          </p:stCondLst>
                                        </p:cTn>
                                        <p:tgtEl>
                                          <p:spTgt spid="48251"/>
                                        </p:tgtEl>
                                        <p:attrNameLst>
                                          <p:attrName>style.visibility</p:attrName>
                                        </p:attrNameLst>
                                      </p:cBhvr>
                                      <p:to>
                                        <p:strVal val="visible"/>
                                      </p:to>
                                    </p:set>
                                    <p:anim calcmode="lin" valueType="num">
                                      <p:cBhvr>
                                        <p:cTn id="30" dur="1000" fill="hold"/>
                                        <p:tgtEl>
                                          <p:spTgt spid="48251"/>
                                        </p:tgtEl>
                                        <p:attrNameLst>
                                          <p:attrName>ppt_w</p:attrName>
                                        </p:attrNameLst>
                                      </p:cBhvr>
                                      <p:tavLst>
                                        <p:tav tm="0">
                                          <p:val>
                                            <p:fltVal val="0"/>
                                          </p:val>
                                        </p:tav>
                                        <p:tav tm="100000">
                                          <p:val>
                                            <p:strVal val="#ppt_w"/>
                                          </p:val>
                                        </p:tav>
                                      </p:tavLst>
                                    </p:anim>
                                    <p:anim calcmode="lin" valueType="num">
                                      <p:cBhvr>
                                        <p:cTn id="31" dur="1000" fill="hold"/>
                                        <p:tgtEl>
                                          <p:spTgt spid="48251"/>
                                        </p:tgtEl>
                                        <p:attrNameLst>
                                          <p:attrName>ppt_h</p:attrName>
                                        </p:attrNameLst>
                                      </p:cBhvr>
                                      <p:tavLst>
                                        <p:tav tm="0">
                                          <p:val>
                                            <p:strVal val="#ppt_h"/>
                                          </p:val>
                                        </p:tav>
                                        <p:tav tm="100000">
                                          <p:val>
                                            <p:strVal val="#ppt_h"/>
                                          </p:val>
                                        </p:tav>
                                      </p:tavLst>
                                    </p:anim>
                                  </p:childTnLst>
                                </p:cTn>
                              </p:par>
                            </p:childTnLst>
                          </p:cTn>
                        </p:par>
                        <p:par>
                          <p:cTn id="32" fill="hold">
                            <p:stCondLst>
                              <p:cond delay="1300"/>
                            </p:stCondLst>
                            <p:childTnLst>
                              <p:par>
                                <p:cTn id="33" presetID="10" presetClass="entr" presetSubtype="0" fill="hold" grpId="0" nodeType="afterEffect">
                                  <p:stCondLst>
                                    <p:cond delay="1000"/>
                                  </p:stCondLst>
                                  <p:childTnLst>
                                    <p:set>
                                      <p:cBhvr>
                                        <p:cTn id="34" dur="1" fill="hold">
                                          <p:stCondLst>
                                            <p:cond delay="0"/>
                                          </p:stCondLst>
                                        </p:cTn>
                                        <p:tgtEl>
                                          <p:spTgt spid="48252"/>
                                        </p:tgtEl>
                                        <p:attrNameLst>
                                          <p:attrName>style.visibility</p:attrName>
                                        </p:attrNameLst>
                                      </p:cBhvr>
                                      <p:to>
                                        <p:strVal val="visible"/>
                                      </p:to>
                                    </p:set>
                                    <p:animEffect transition="in" filter="fade">
                                      <p:cBhvr>
                                        <p:cTn id="35" dur="1000"/>
                                        <p:tgtEl>
                                          <p:spTgt spid="4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250" grpId="0" animBg="1" autoUpdateAnimBg="0"/>
      <p:bldP spid="48251" grpId="0" autoUpdateAnimBg="0"/>
      <p:bldP spid="48252" grpId="0" autoUpdateAnimBg="0"/>
      <p:bldP spid="48253" grpId="0" animBg="1" autoUpdateAnimBg="0"/>
      <p:bldP spid="48254" grpId="0" animBg="1"/>
      <p:bldP spid="48255" grpId="0" animBg="1"/>
      <p:bldP spid="4825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989"/>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56" name="Picture 55" descr="Group of People.gif"/>
          <p:cNvPicPr>
            <a:picLocks noChangeAspect="1"/>
          </p:cNvPicPr>
          <p:nvPr/>
        </p:nvPicPr>
        <p:blipFill>
          <a:blip r:embed="rId3" cstate="print">
            <a:clrChange>
              <a:clrFrom>
                <a:srgbClr val="FFFFFF"/>
              </a:clrFrom>
              <a:clrTo>
                <a:srgbClr val="FFFFFF">
                  <a:alpha val="0"/>
                </a:srgbClr>
              </a:clrTo>
            </a:clrChange>
            <a:duotone>
              <a:prstClr val="black"/>
              <a:srgbClr val="B7B7F7">
                <a:tint val="45000"/>
                <a:satMod val="400000"/>
              </a:srgbClr>
            </a:duotone>
          </a:blip>
          <a:stretch>
            <a:fillRect/>
          </a:stretch>
        </p:blipFill>
        <p:spPr>
          <a:xfrm>
            <a:off x="7027194" y="1676400"/>
            <a:ext cx="1964406" cy="2487888"/>
          </a:xfrm>
          <a:prstGeom prst="rect">
            <a:avLst/>
          </a:prstGeom>
        </p:spPr>
      </p:pic>
      <p:pic>
        <p:nvPicPr>
          <p:cNvPr id="52" name="Picture 51" descr="Group of People.gif"/>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321595" y="914400"/>
            <a:ext cx="1964406" cy="2487888"/>
          </a:xfrm>
          <a:prstGeom prst="rect">
            <a:avLst/>
          </a:prstGeom>
        </p:spPr>
      </p:pic>
      <p:sp>
        <p:nvSpPr>
          <p:cNvPr id="50178" name="Rectangle 2"/>
          <p:cNvSpPr>
            <a:spLocks noChangeArrowheads="1"/>
          </p:cNvSpPr>
          <p:nvPr/>
        </p:nvSpPr>
        <p:spPr bwMode="auto">
          <a:xfrm>
            <a:off x="914400" y="3025775"/>
            <a:ext cx="6781800" cy="420688"/>
          </a:xfrm>
          <a:prstGeom prst="rect">
            <a:avLst/>
          </a:prstGeom>
          <a:noFill/>
          <a:ln w="57150">
            <a:noFill/>
            <a:miter lim="800000"/>
            <a:headEnd/>
            <a:tailEnd/>
          </a:ln>
          <a:effectLst>
            <a:outerShdw dist="35921" dir="2700000" algn="ctr" rotWithShape="0">
              <a:srgbClr val="CCFF33"/>
            </a:outerShdw>
          </a:effectLst>
        </p:spPr>
        <p:txBody>
          <a:bodyPr>
            <a:spAutoFit/>
          </a:bodyPr>
          <a:lstStyle/>
          <a:p>
            <a:pPr algn="ctr" eaLnBrk="0" hangingPunct="0">
              <a:lnSpc>
                <a:spcPct val="90000"/>
              </a:lnSpc>
            </a:pPr>
            <a:r>
              <a:rPr lang="en-US" sz="2400">
                <a:solidFill>
                  <a:srgbClr val="800080"/>
                </a:solidFill>
                <a:latin typeface="Latin Wide" pitchFamily="2" charset="0"/>
              </a:rPr>
              <a:t>________________________________________</a:t>
            </a:r>
          </a:p>
        </p:txBody>
      </p:sp>
      <p:sp>
        <p:nvSpPr>
          <p:cNvPr id="50179" name="Rectangle 3"/>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0229" name="Group 53"/>
          <p:cNvGrpSpPr>
            <a:grpSpLocks/>
          </p:cNvGrpSpPr>
          <p:nvPr/>
        </p:nvGrpSpPr>
        <p:grpSpPr bwMode="auto">
          <a:xfrm>
            <a:off x="1036638" y="5397500"/>
            <a:ext cx="6964362" cy="1155700"/>
            <a:chOff x="653" y="3352"/>
            <a:chExt cx="4387" cy="728"/>
          </a:xfrm>
        </p:grpSpPr>
        <p:sp>
          <p:nvSpPr>
            <p:cNvPr id="50181" name="Text Box 5"/>
            <p:cNvSpPr txBox="1">
              <a:spLocks noChangeArrowheads="1"/>
            </p:cNvSpPr>
            <p:nvPr/>
          </p:nvSpPr>
          <p:spPr bwMode="auto">
            <a:xfrm>
              <a:off x="854" y="3406"/>
              <a:ext cx="4186" cy="674"/>
            </a:xfrm>
            <a:prstGeom prst="rect">
              <a:avLst/>
            </a:prstGeom>
            <a:noFill/>
            <a:ln w="9525">
              <a:noFill/>
              <a:miter lim="800000"/>
              <a:headEnd/>
              <a:tailEnd/>
            </a:ln>
            <a:effectLst/>
          </p:spPr>
          <p:txBody>
            <a:bodyPr>
              <a:spAutoFit/>
            </a:bodyPr>
            <a:lstStyle/>
            <a:p>
              <a:pPr eaLnBrk="0" hangingPunct="0">
                <a:lnSpc>
                  <a:spcPct val="80000"/>
                </a:lnSpc>
              </a:pPr>
              <a:r>
                <a:rPr lang="en-US" sz="2000" b="1">
                  <a:solidFill>
                    <a:schemeClr val="bg1"/>
                  </a:solidFill>
                  <a:latin typeface="Arial Narrow" pitchFamily="34" charset="0"/>
                </a:rPr>
                <a:t>The </a:t>
              </a:r>
              <a:r>
                <a:rPr lang="en-US" sz="2000" b="1" u="sng">
                  <a:solidFill>
                    <a:schemeClr val="bg1"/>
                  </a:solidFill>
                  <a:latin typeface="Arial Narrow" pitchFamily="34" charset="0"/>
                </a:rPr>
                <a:t>spirits</a:t>
              </a:r>
              <a:r>
                <a:rPr lang="en-US" sz="2000" b="1">
                  <a:solidFill>
                    <a:schemeClr val="bg1"/>
                  </a:solidFill>
                  <a:latin typeface="Arial Narrow" pitchFamily="34" charset="0"/>
                </a:rPr>
                <a:t> of people who died before they could reach perfection during their earthly life can be resurrected only by returning to earth and completing their </a:t>
              </a:r>
              <a:r>
                <a:rPr lang="en-US" sz="2000" b="1" u="sng">
                  <a:solidFill>
                    <a:schemeClr val="bg1"/>
                  </a:solidFill>
                  <a:latin typeface="Arial Narrow" pitchFamily="34" charset="0"/>
                </a:rPr>
                <a:t>unaccomplished responsibility</a:t>
              </a:r>
              <a:r>
                <a:rPr lang="en-US" sz="2000" b="1">
                  <a:solidFill>
                    <a:schemeClr val="bg1"/>
                  </a:solidFill>
                  <a:latin typeface="Arial Narrow" pitchFamily="34" charset="0"/>
                </a:rPr>
                <a:t> through </a:t>
              </a:r>
              <a:r>
                <a:rPr lang="en-US" sz="2000" b="1" u="sng">
                  <a:solidFill>
                    <a:schemeClr val="bg1"/>
                  </a:solidFill>
                  <a:latin typeface="Arial Narrow" pitchFamily="34" charset="0"/>
                </a:rPr>
                <a:t>cooperation</a:t>
              </a:r>
              <a:r>
                <a:rPr lang="en-US" sz="2000" b="1">
                  <a:solidFill>
                    <a:schemeClr val="bg1"/>
                  </a:solidFill>
                  <a:latin typeface="Arial Narrow" pitchFamily="34" charset="0"/>
                </a:rPr>
                <a:t> with earthly people </a:t>
              </a:r>
              <a:r>
                <a:rPr lang="en-US" sz="1600">
                  <a:solidFill>
                    <a:schemeClr val="bg1"/>
                  </a:solidFill>
                  <a:latin typeface="Arial Narrow" pitchFamily="34" charset="0"/>
                </a:rPr>
                <a:t>(p. 144).</a:t>
              </a:r>
            </a:p>
          </p:txBody>
        </p:sp>
        <p:sp>
          <p:nvSpPr>
            <p:cNvPr id="50182" name="Text Box 6"/>
            <p:cNvSpPr txBox="1">
              <a:spLocks noChangeArrowheads="1"/>
            </p:cNvSpPr>
            <p:nvPr/>
          </p:nvSpPr>
          <p:spPr bwMode="auto">
            <a:xfrm>
              <a:off x="653" y="3352"/>
              <a:ext cx="211" cy="290"/>
            </a:xfrm>
            <a:prstGeom prst="rect">
              <a:avLst/>
            </a:prstGeom>
            <a:noFill/>
            <a:ln w="9525">
              <a:noFill/>
              <a:miter lim="800000"/>
              <a:headEnd/>
              <a:tailEnd/>
            </a:ln>
            <a:effectLst/>
          </p:spPr>
          <p:txBody>
            <a:bodyPr>
              <a:spAutoFit/>
            </a:bodyPr>
            <a:lstStyle/>
            <a:p>
              <a:pPr eaLnBrk="0" hangingPunct="0">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50183" name="Group 7"/>
          <p:cNvGrpSpPr>
            <a:grpSpLocks/>
          </p:cNvGrpSpPr>
          <p:nvPr/>
        </p:nvGrpSpPr>
        <p:grpSpPr bwMode="auto">
          <a:xfrm>
            <a:off x="152400" y="0"/>
            <a:ext cx="7543800" cy="549275"/>
            <a:chOff x="96" y="0"/>
            <a:chExt cx="4752" cy="346"/>
          </a:xfrm>
        </p:grpSpPr>
        <p:sp>
          <p:nvSpPr>
            <p:cNvPr id="50184" name="Text Box 8" descr="Pink tissue paper"/>
            <p:cNvSpPr txBox="1">
              <a:spLocks noChangeArrowheads="1"/>
            </p:cNvSpPr>
            <p:nvPr/>
          </p:nvSpPr>
          <p:spPr bwMode="auto">
            <a:xfrm>
              <a:off x="96" y="0"/>
              <a:ext cx="432" cy="346"/>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000" dirty="0">
                  <a:solidFill>
                    <a:srgbClr val="000099"/>
                  </a:solidFill>
                  <a:latin typeface="Impact" pitchFamily="34" charset="0"/>
                </a:rPr>
                <a:t>2.3</a:t>
              </a:r>
            </a:p>
          </p:txBody>
        </p:sp>
        <p:sp>
          <p:nvSpPr>
            <p:cNvPr id="50185" name="Text Box 9" descr="Pink tissue paper"/>
            <p:cNvSpPr txBox="1">
              <a:spLocks noChangeArrowheads="1"/>
            </p:cNvSpPr>
            <p:nvPr/>
          </p:nvSpPr>
          <p:spPr bwMode="auto">
            <a:xfrm>
              <a:off x="591" y="0"/>
              <a:ext cx="4257" cy="346"/>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000" dirty="0">
                  <a:solidFill>
                    <a:srgbClr val="000099"/>
                  </a:solidFill>
                  <a:latin typeface="Impact" pitchFamily="34" charset="0"/>
                </a:rPr>
                <a:t>The Providence of Resurrection for Spirits</a:t>
              </a:r>
            </a:p>
          </p:txBody>
        </p:sp>
      </p:grpSp>
      <p:grpSp>
        <p:nvGrpSpPr>
          <p:cNvPr id="50186" name="Group 10"/>
          <p:cNvGrpSpPr>
            <a:grpSpLocks/>
          </p:cNvGrpSpPr>
          <p:nvPr/>
        </p:nvGrpSpPr>
        <p:grpSpPr bwMode="auto">
          <a:xfrm>
            <a:off x="152400" y="395288"/>
            <a:ext cx="7391400" cy="519112"/>
            <a:chOff x="96" y="249"/>
            <a:chExt cx="4656" cy="327"/>
          </a:xfrm>
        </p:grpSpPr>
        <p:sp>
          <p:nvSpPr>
            <p:cNvPr id="50187" name="Text Box 11" descr="Pink tissue paper"/>
            <p:cNvSpPr txBox="1">
              <a:spLocks noChangeArrowheads="1"/>
            </p:cNvSpPr>
            <p:nvPr/>
          </p:nvSpPr>
          <p:spPr bwMode="auto">
            <a:xfrm>
              <a:off x="96" y="249"/>
              <a:ext cx="567" cy="32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Impact" pitchFamily="34" charset="0"/>
                </a:rPr>
                <a:t>2.3.1</a:t>
              </a:r>
            </a:p>
          </p:txBody>
        </p:sp>
        <p:sp>
          <p:nvSpPr>
            <p:cNvPr id="50188" name="Text Box 12" descr="Pink tissue paper"/>
            <p:cNvSpPr txBox="1">
              <a:spLocks noChangeArrowheads="1"/>
            </p:cNvSpPr>
            <p:nvPr/>
          </p:nvSpPr>
          <p:spPr bwMode="auto">
            <a:xfrm>
              <a:off x="591" y="249"/>
              <a:ext cx="4161" cy="32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Impact" pitchFamily="34" charset="0"/>
                </a:rPr>
                <a:t>Purpose and Way of Returning Resurrection</a:t>
              </a:r>
            </a:p>
          </p:txBody>
        </p:sp>
      </p:grpSp>
      <p:sp>
        <p:nvSpPr>
          <p:cNvPr id="50189" name="AutoShape 13"/>
          <p:cNvSpPr>
            <a:spLocks noChangeArrowheads="1"/>
          </p:cNvSpPr>
          <p:nvPr/>
        </p:nvSpPr>
        <p:spPr bwMode="auto">
          <a:xfrm rot="6408180" flipV="1">
            <a:off x="4672012" y="1660526"/>
            <a:ext cx="188913" cy="1592262"/>
          </a:xfrm>
          <a:prstGeom prst="downArrow">
            <a:avLst>
              <a:gd name="adj1" fmla="val 50000"/>
              <a:gd name="adj2" fmla="val 210714"/>
            </a:avLst>
          </a:prstGeom>
          <a:gradFill rotWithShape="0">
            <a:gsLst>
              <a:gs pos="0">
                <a:srgbClr val="FFCCCC"/>
              </a:gs>
              <a:gs pos="100000">
                <a:srgbClr val="990099"/>
              </a:gs>
            </a:gsLst>
            <a:lin ang="0" scaled="1"/>
          </a:gradFill>
          <a:ln w="19050">
            <a:solidFill>
              <a:srgbClr val="990099"/>
            </a:solidFill>
            <a:miter lim="800000"/>
            <a:headEnd/>
            <a:tailEnd/>
          </a:ln>
          <a:effectLst/>
        </p:spPr>
        <p:txBody>
          <a:bodyPr vert="eaVert" wrap="none" anchor="ctr"/>
          <a:lstStyle/>
          <a:p>
            <a:pPr algn="ctr" eaLnBrk="0" hangingPunct="0"/>
            <a:endParaRPr lang="en-US" sz="2400">
              <a:latin typeface="Times New Roman" pitchFamily="18" charset="0"/>
            </a:endParaRPr>
          </a:p>
        </p:txBody>
      </p:sp>
      <p:sp>
        <p:nvSpPr>
          <p:cNvPr id="50190" name="AutoShape 14"/>
          <p:cNvSpPr>
            <a:spLocks noChangeArrowheads="1"/>
          </p:cNvSpPr>
          <p:nvPr/>
        </p:nvSpPr>
        <p:spPr bwMode="auto">
          <a:xfrm rot="6408180" flipV="1">
            <a:off x="4672012" y="1660526"/>
            <a:ext cx="188913" cy="1592262"/>
          </a:xfrm>
          <a:prstGeom prst="downArrow">
            <a:avLst>
              <a:gd name="adj1" fmla="val 50000"/>
              <a:gd name="adj2" fmla="val 210714"/>
            </a:avLst>
          </a:prstGeom>
          <a:gradFill rotWithShape="0">
            <a:gsLst>
              <a:gs pos="0">
                <a:srgbClr val="FFCCCC"/>
              </a:gs>
              <a:gs pos="100000">
                <a:srgbClr val="990099"/>
              </a:gs>
            </a:gsLst>
            <a:lin ang="0" scaled="1"/>
          </a:gradFill>
          <a:ln w="19050">
            <a:solidFill>
              <a:srgbClr val="990099"/>
            </a:solidFill>
            <a:miter lim="800000"/>
            <a:headEnd/>
            <a:tailEnd/>
          </a:ln>
          <a:effectLst/>
        </p:spPr>
        <p:txBody>
          <a:bodyPr vert="eaVert" wrap="none" anchor="ctr"/>
          <a:lstStyle/>
          <a:p>
            <a:pPr algn="ctr" eaLnBrk="0" hangingPunct="0"/>
            <a:endParaRPr lang="en-US" sz="2400">
              <a:latin typeface="Times New Roman" pitchFamily="18" charset="0"/>
            </a:endParaRPr>
          </a:p>
        </p:txBody>
      </p:sp>
      <p:sp>
        <p:nvSpPr>
          <p:cNvPr id="50192" name="AutoShape 16"/>
          <p:cNvSpPr>
            <a:spLocks noChangeArrowheads="1"/>
          </p:cNvSpPr>
          <p:nvPr/>
        </p:nvSpPr>
        <p:spPr bwMode="auto">
          <a:xfrm rot="-4391820" flipH="1" flipV="1">
            <a:off x="4511675" y="1835150"/>
            <a:ext cx="188913" cy="1592263"/>
          </a:xfrm>
          <a:prstGeom prst="downArrow">
            <a:avLst>
              <a:gd name="adj1" fmla="val 50000"/>
              <a:gd name="adj2" fmla="val 210714"/>
            </a:avLst>
          </a:prstGeom>
          <a:gradFill rotWithShape="0">
            <a:gsLst>
              <a:gs pos="0">
                <a:srgbClr val="800080"/>
              </a:gs>
              <a:gs pos="100000">
                <a:srgbClr val="FFCCCC"/>
              </a:gs>
            </a:gsLst>
            <a:lin ang="0" scaled="1"/>
          </a:gradFill>
          <a:ln w="19050">
            <a:solidFill>
              <a:srgbClr val="990099"/>
            </a:solidFill>
            <a:miter lim="800000"/>
            <a:headEnd/>
            <a:tailEnd/>
          </a:ln>
          <a:effectLst/>
        </p:spPr>
        <p:txBody>
          <a:bodyPr rot="10800000" vert="eaVert" wrap="none" anchor="ctr"/>
          <a:lstStyle/>
          <a:p>
            <a:pPr algn="ctr" eaLnBrk="0" hangingPunct="0"/>
            <a:endParaRPr lang="en-US" sz="2400">
              <a:latin typeface="Times New Roman" pitchFamily="18" charset="0"/>
            </a:endParaRPr>
          </a:p>
        </p:txBody>
      </p:sp>
      <p:sp>
        <p:nvSpPr>
          <p:cNvPr id="50193" name="AutoShape 17"/>
          <p:cNvSpPr>
            <a:spLocks noChangeArrowheads="1"/>
          </p:cNvSpPr>
          <p:nvPr/>
        </p:nvSpPr>
        <p:spPr bwMode="auto">
          <a:xfrm rot="-4391820" flipH="1" flipV="1">
            <a:off x="4511675" y="1835150"/>
            <a:ext cx="188913" cy="1592263"/>
          </a:xfrm>
          <a:prstGeom prst="downArrow">
            <a:avLst>
              <a:gd name="adj1" fmla="val 50000"/>
              <a:gd name="adj2" fmla="val 210714"/>
            </a:avLst>
          </a:prstGeom>
          <a:gradFill rotWithShape="0">
            <a:gsLst>
              <a:gs pos="0">
                <a:srgbClr val="800080"/>
              </a:gs>
              <a:gs pos="100000">
                <a:srgbClr val="FFCCCC"/>
              </a:gs>
            </a:gsLst>
            <a:lin ang="0" scaled="1"/>
          </a:gradFill>
          <a:ln w="19050">
            <a:solidFill>
              <a:srgbClr val="990099"/>
            </a:solidFill>
            <a:miter lim="800000"/>
            <a:headEnd/>
            <a:tailEnd/>
          </a:ln>
          <a:effectLst/>
        </p:spPr>
        <p:txBody>
          <a:bodyPr rot="10800000" vert="eaVert" wrap="none" anchor="ctr"/>
          <a:lstStyle/>
          <a:p>
            <a:pPr algn="ctr" eaLnBrk="0" hangingPunct="0"/>
            <a:endParaRPr lang="en-US" sz="2400">
              <a:latin typeface="Times New Roman" pitchFamily="18" charset="0"/>
            </a:endParaRPr>
          </a:p>
        </p:txBody>
      </p:sp>
      <p:sp>
        <p:nvSpPr>
          <p:cNvPr id="50195" name="Rectangle 19"/>
          <p:cNvSpPr>
            <a:spLocks noChangeArrowheads="1"/>
          </p:cNvSpPr>
          <p:nvPr/>
        </p:nvSpPr>
        <p:spPr bwMode="auto">
          <a:xfrm>
            <a:off x="7543800" y="2895600"/>
            <a:ext cx="1371600" cy="914400"/>
          </a:xfrm>
          <a:prstGeom prst="rect">
            <a:avLst/>
          </a:prstGeom>
          <a:gradFill rotWithShape="0">
            <a:gsLst>
              <a:gs pos="0">
                <a:srgbClr val="CCFF33">
                  <a:alpha val="49804"/>
                </a:srgbClr>
              </a:gs>
              <a:gs pos="100000">
                <a:srgbClr val="FFFFFF">
                  <a:alpha val="50000"/>
                </a:srgbClr>
              </a:gs>
            </a:gsLst>
            <a:lin ang="2700000" scaled="1"/>
          </a:gra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eaLnBrk="0" hangingPunct="0">
              <a:lnSpc>
                <a:spcPct val="75000"/>
              </a:lnSpc>
            </a:pPr>
            <a:endParaRPr lang="en-US" sz="800" dirty="0">
              <a:solidFill>
                <a:srgbClr val="003300"/>
              </a:solidFill>
              <a:latin typeface="Impact" pitchFamily="34" charset="0"/>
            </a:endParaRPr>
          </a:p>
          <a:p>
            <a:pPr algn="ctr" eaLnBrk="0" hangingPunct="0">
              <a:lnSpc>
                <a:spcPct val="75000"/>
              </a:lnSpc>
            </a:pPr>
            <a:r>
              <a:rPr lang="en-US" sz="3200" dirty="0">
                <a:solidFill>
                  <a:srgbClr val="003300"/>
                </a:solidFill>
                <a:latin typeface="Impact" pitchFamily="34" charset="0"/>
              </a:rPr>
              <a:t>Earthly</a:t>
            </a:r>
          </a:p>
          <a:p>
            <a:pPr algn="ctr" eaLnBrk="0" hangingPunct="0">
              <a:lnSpc>
                <a:spcPct val="75000"/>
              </a:lnSpc>
            </a:pPr>
            <a:r>
              <a:rPr lang="en-US" sz="3200" dirty="0">
                <a:solidFill>
                  <a:srgbClr val="003300"/>
                </a:solidFill>
                <a:latin typeface="Impact" pitchFamily="34" charset="0"/>
              </a:rPr>
              <a:t>people</a:t>
            </a:r>
          </a:p>
        </p:txBody>
      </p:sp>
      <p:sp>
        <p:nvSpPr>
          <p:cNvPr id="50196" name="Rectangle 20"/>
          <p:cNvSpPr>
            <a:spLocks noChangeArrowheads="1"/>
          </p:cNvSpPr>
          <p:nvPr/>
        </p:nvSpPr>
        <p:spPr bwMode="auto">
          <a:xfrm>
            <a:off x="1066800" y="2362200"/>
            <a:ext cx="1295400" cy="609600"/>
          </a:xfrm>
          <a:prstGeom prst="rect">
            <a:avLst/>
          </a:prstGeom>
          <a:gradFill rotWithShape="0">
            <a:gsLst>
              <a:gs pos="0">
                <a:srgbClr val="FFFF00">
                  <a:alpha val="50000"/>
                </a:srgbClr>
              </a:gs>
              <a:gs pos="100000">
                <a:srgbClr val="FFFF99">
                  <a:alpha val="50000"/>
                </a:srgbClr>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eaLnBrk="0" hangingPunct="0"/>
            <a:r>
              <a:rPr lang="en-US" sz="3200" dirty="0">
                <a:solidFill>
                  <a:srgbClr val="660066"/>
                </a:solidFill>
                <a:latin typeface="Impact" pitchFamily="34" charset="0"/>
              </a:rPr>
              <a:t>Spirits</a:t>
            </a:r>
          </a:p>
        </p:txBody>
      </p:sp>
      <p:sp>
        <p:nvSpPr>
          <p:cNvPr id="50197" name="Text Box 21"/>
          <p:cNvSpPr txBox="1">
            <a:spLocks noChangeArrowheads="1"/>
          </p:cNvSpPr>
          <p:nvPr/>
        </p:nvSpPr>
        <p:spPr bwMode="auto">
          <a:xfrm rot="1070516">
            <a:off x="3862388" y="1289050"/>
            <a:ext cx="2081212" cy="1028700"/>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70000"/>
              </a:lnSpc>
              <a:spcBef>
                <a:spcPct val="5000"/>
              </a:spcBef>
            </a:pPr>
            <a:r>
              <a:rPr lang="en-US" sz="2800" dirty="0">
                <a:solidFill>
                  <a:srgbClr val="660066"/>
                </a:solidFill>
                <a:latin typeface="Impact" pitchFamily="34" charset="0"/>
              </a:rPr>
              <a:t>Return</a:t>
            </a:r>
          </a:p>
          <a:p>
            <a:pPr algn="ctr" eaLnBrk="0" hangingPunct="0">
              <a:lnSpc>
                <a:spcPct val="70000"/>
              </a:lnSpc>
              <a:spcBef>
                <a:spcPct val="5000"/>
              </a:spcBef>
            </a:pPr>
            <a:r>
              <a:rPr lang="en-US" sz="2800" dirty="0">
                <a:solidFill>
                  <a:srgbClr val="660066"/>
                </a:solidFill>
                <a:latin typeface="Impact" pitchFamily="34" charset="0"/>
              </a:rPr>
              <a:t>and </a:t>
            </a:r>
          </a:p>
          <a:p>
            <a:pPr algn="ctr" eaLnBrk="0" hangingPunct="0">
              <a:lnSpc>
                <a:spcPct val="70000"/>
              </a:lnSpc>
              <a:spcBef>
                <a:spcPct val="5000"/>
              </a:spcBef>
            </a:pPr>
            <a:r>
              <a:rPr lang="en-US" sz="2800" dirty="0">
                <a:solidFill>
                  <a:srgbClr val="660066"/>
                </a:solidFill>
                <a:latin typeface="Impact" pitchFamily="34" charset="0"/>
              </a:rPr>
              <a:t>cooperation</a:t>
            </a:r>
          </a:p>
        </p:txBody>
      </p:sp>
      <p:grpSp>
        <p:nvGrpSpPr>
          <p:cNvPr id="50198" name="Group 22"/>
          <p:cNvGrpSpPr>
            <a:grpSpLocks/>
          </p:cNvGrpSpPr>
          <p:nvPr/>
        </p:nvGrpSpPr>
        <p:grpSpPr bwMode="auto">
          <a:xfrm>
            <a:off x="2667000" y="1219200"/>
            <a:ext cx="1066800" cy="1676400"/>
            <a:chOff x="1680" y="768"/>
            <a:chExt cx="672" cy="1056"/>
          </a:xfrm>
        </p:grpSpPr>
        <p:sp>
          <p:nvSpPr>
            <p:cNvPr id="50199" name="Oval 23"/>
            <p:cNvSpPr>
              <a:spLocks noChangeArrowheads="1"/>
            </p:cNvSpPr>
            <p:nvPr/>
          </p:nvSpPr>
          <p:spPr bwMode="auto">
            <a:xfrm>
              <a:off x="1686" y="768"/>
              <a:ext cx="666" cy="1056"/>
            </a:xfrm>
            <a:prstGeom prst="ellipse">
              <a:avLst/>
            </a:prstGeom>
            <a:gradFill rotWithShape="0">
              <a:gsLst>
                <a:gs pos="0">
                  <a:srgbClr val="F8F8F8"/>
                </a:gs>
                <a:gs pos="100000">
                  <a:srgbClr val="FF9999"/>
                </a:gs>
              </a:gsLst>
              <a:lin ang="5400000" scaled="1"/>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0099"/>
              </a:extrusionClr>
            </a:sp3d>
          </p:spPr>
          <p:txBody>
            <a:bodyPr wrap="none" anchor="ctr">
              <a:flatTx/>
            </a:bodyPr>
            <a:lstStyle/>
            <a:p>
              <a:pPr algn="ctr" eaLnBrk="0" hangingPunct="0">
                <a:lnSpc>
                  <a:spcPct val="85000"/>
                </a:lnSpc>
              </a:pPr>
              <a:endParaRPr lang="en-US" sz="800">
                <a:solidFill>
                  <a:srgbClr val="800080"/>
                </a:solidFill>
                <a:effectLst>
                  <a:outerShdw blurRad="38100" dist="38100" dir="2700000" algn="tl">
                    <a:srgbClr val="000000"/>
                  </a:outerShdw>
                </a:effectLst>
                <a:latin typeface="Impact" pitchFamily="34" charset="0"/>
              </a:endParaRPr>
            </a:p>
          </p:txBody>
        </p:sp>
        <p:grpSp>
          <p:nvGrpSpPr>
            <p:cNvPr id="50200" name="Group 24"/>
            <p:cNvGrpSpPr>
              <a:grpSpLocks/>
            </p:cNvGrpSpPr>
            <p:nvPr/>
          </p:nvGrpSpPr>
          <p:grpSpPr bwMode="auto">
            <a:xfrm>
              <a:off x="1680" y="768"/>
              <a:ext cx="672" cy="768"/>
              <a:chOff x="1680" y="768"/>
              <a:chExt cx="672" cy="768"/>
            </a:xfrm>
          </p:grpSpPr>
          <p:grpSp>
            <p:nvGrpSpPr>
              <p:cNvPr id="50201" name="Group 25"/>
              <p:cNvGrpSpPr>
                <a:grpSpLocks/>
              </p:cNvGrpSpPr>
              <p:nvPr/>
            </p:nvGrpSpPr>
            <p:grpSpPr bwMode="auto">
              <a:xfrm>
                <a:off x="1728" y="768"/>
                <a:ext cx="624" cy="768"/>
                <a:chOff x="240" y="1680"/>
                <a:chExt cx="2832" cy="2448"/>
              </a:xfrm>
            </p:grpSpPr>
            <p:sp>
              <p:nvSpPr>
                <p:cNvPr id="50202" name="AutoShape 26"/>
                <p:cNvSpPr>
                  <a:spLocks noChangeArrowheads="1"/>
                </p:cNvSpPr>
                <p:nvPr/>
              </p:nvSpPr>
              <p:spPr bwMode="auto">
                <a:xfrm>
                  <a:off x="240" y="1680"/>
                  <a:ext cx="2832" cy="244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8F8F8"/>
                </a:solidFill>
                <a:ln w="9525">
                  <a:noFill/>
                  <a:miter lim="800000"/>
                  <a:headEnd/>
                  <a:tailEnd/>
                </a:ln>
                <a:effectLst/>
              </p:spPr>
              <p:txBody>
                <a:bodyPr wrap="none" anchor="ctr"/>
                <a:lstStyle/>
                <a:p>
                  <a:endParaRPr lang="en-US"/>
                </a:p>
              </p:txBody>
            </p:sp>
            <p:sp>
              <p:nvSpPr>
                <p:cNvPr id="50203" name="Rectangle 27"/>
                <p:cNvSpPr>
                  <a:spLocks noChangeArrowheads="1"/>
                </p:cNvSpPr>
                <p:nvPr/>
              </p:nvSpPr>
              <p:spPr bwMode="auto">
                <a:xfrm>
                  <a:off x="742" y="2047"/>
                  <a:ext cx="1829" cy="857"/>
                </a:xfrm>
                <a:prstGeom prst="rect">
                  <a:avLst/>
                </a:prstGeom>
                <a:solidFill>
                  <a:srgbClr val="F8F8F8"/>
                </a:solidFill>
                <a:ln w="9525">
                  <a:noFill/>
                  <a:miter lim="800000"/>
                  <a:headEnd/>
                  <a:tailEnd/>
                </a:ln>
                <a:effectLst/>
              </p:spPr>
              <p:txBody>
                <a:bodyPr wrap="none" anchor="ctr"/>
                <a:lstStyle/>
                <a:p>
                  <a:endParaRPr lang="en-US"/>
                </a:p>
              </p:txBody>
            </p:sp>
          </p:grpSp>
          <p:sp>
            <p:nvSpPr>
              <p:cNvPr id="50204" name="Oval 28"/>
              <p:cNvSpPr>
                <a:spLocks noChangeArrowheads="1"/>
              </p:cNvSpPr>
              <p:nvPr/>
            </p:nvSpPr>
            <p:spPr bwMode="auto">
              <a:xfrm>
                <a:off x="1707" y="1104"/>
                <a:ext cx="624" cy="96"/>
              </a:xfrm>
              <a:prstGeom prst="ellipse">
                <a:avLst/>
              </a:prstGeom>
              <a:solidFill>
                <a:srgbClr val="FFDDDD"/>
              </a:solidFill>
              <a:ln w="6350" cap="rnd">
                <a:solidFill>
                  <a:srgbClr val="990099"/>
                </a:solidFill>
                <a:prstDash val="sysDot"/>
                <a:round/>
                <a:headEnd/>
                <a:tailEnd/>
              </a:ln>
              <a:effectLst/>
            </p:spPr>
            <p:txBody>
              <a:bodyPr wrap="none" anchor="ctr"/>
              <a:lstStyle/>
              <a:p>
                <a:endParaRPr lang="en-US"/>
              </a:p>
            </p:txBody>
          </p:sp>
          <p:sp>
            <p:nvSpPr>
              <p:cNvPr id="50205" name="WordArt 29"/>
              <p:cNvSpPr>
                <a:spLocks noChangeArrowheads="1" noChangeShapeType="1" noTextEdit="1"/>
              </p:cNvSpPr>
              <p:nvPr/>
            </p:nvSpPr>
            <p:spPr bwMode="auto">
              <a:xfrm flipV="1">
                <a:off x="1680" y="1104"/>
                <a:ext cx="672"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990099"/>
                      </a:solidFill>
                      <a:round/>
                      <a:headEnd/>
                      <a:tailEnd/>
                    </a:ln>
                    <a:solidFill>
                      <a:srgbClr val="000000"/>
                    </a:solidFill>
                    <a:latin typeface="Arial Black"/>
                  </a:rPr>
                  <a:t>__________</a:t>
                </a:r>
              </a:p>
            </p:txBody>
          </p:sp>
        </p:grpSp>
      </p:grpSp>
      <p:sp>
        <p:nvSpPr>
          <p:cNvPr id="50206" name="Line 30"/>
          <p:cNvSpPr>
            <a:spLocks noChangeShapeType="1"/>
          </p:cNvSpPr>
          <p:nvPr/>
        </p:nvSpPr>
        <p:spPr bwMode="auto">
          <a:xfrm rot="18262" flipV="1">
            <a:off x="2362200" y="1524000"/>
            <a:ext cx="838200" cy="152400"/>
          </a:xfrm>
          <a:prstGeom prst="line">
            <a:avLst/>
          </a:prstGeom>
          <a:noFill/>
          <a:ln w="38100">
            <a:solidFill>
              <a:srgbClr val="FF3300"/>
            </a:solidFill>
            <a:round/>
            <a:headEnd/>
            <a:tailEnd/>
          </a:ln>
          <a:effectLst/>
        </p:spPr>
        <p:txBody>
          <a:bodyPr/>
          <a:lstStyle/>
          <a:p>
            <a:endParaRPr lang="en-US"/>
          </a:p>
        </p:txBody>
      </p:sp>
      <p:sp>
        <p:nvSpPr>
          <p:cNvPr id="50207" name="WordArt 31"/>
          <p:cNvSpPr>
            <a:spLocks noChangeArrowheads="1" noChangeShapeType="1" noTextEdit="1"/>
          </p:cNvSpPr>
          <p:nvPr/>
        </p:nvSpPr>
        <p:spPr bwMode="auto">
          <a:xfrm>
            <a:off x="304800" y="1184275"/>
            <a:ext cx="2125663" cy="381000"/>
          </a:xfrm>
          <a:prstGeom prst="rect">
            <a:avLst/>
          </a:prstGeom>
        </p:spPr>
        <p:txBody>
          <a:bodyPr wrap="none" fromWordArt="1">
            <a:prstTxWarp prst="textPlain">
              <a:avLst>
                <a:gd name="adj" fmla="val 50000"/>
              </a:avLst>
            </a:prstTxWarp>
          </a:bodyPr>
          <a:lstStyle/>
          <a:p>
            <a:r>
              <a:rPr lang="en-US" sz="3600" kern="10">
                <a:ln w="3175">
                  <a:noFill/>
                  <a:round/>
                  <a:headEnd/>
                  <a:tailEnd/>
                </a:ln>
                <a:gradFill rotWithShape="0">
                  <a:gsLst>
                    <a:gs pos="0">
                      <a:srgbClr val="480048"/>
                    </a:gs>
                    <a:gs pos="100000">
                      <a:srgbClr val="480048"/>
                    </a:gs>
                  </a:gsLst>
                  <a:lin ang="5400000" scaled="1"/>
                </a:gradFill>
                <a:latin typeface="Impact"/>
              </a:rPr>
              <a:t>Unaccomplished</a:t>
            </a:r>
          </a:p>
        </p:txBody>
      </p:sp>
      <p:sp>
        <p:nvSpPr>
          <p:cNvPr id="50208" name="WordArt 32"/>
          <p:cNvSpPr>
            <a:spLocks noChangeArrowheads="1" noChangeShapeType="1" noTextEdit="1"/>
          </p:cNvSpPr>
          <p:nvPr/>
        </p:nvSpPr>
        <p:spPr bwMode="auto">
          <a:xfrm>
            <a:off x="304800" y="1676400"/>
            <a:ext cx="1912938" cy="381000"/>
          </a:xfrm>
          <a:prstGeom prst="rect">
            <a:avLst/>
          </a:prstGeom>
        </p:spPr>
        <p:txBody>
          <a:bodyPr wrap="none" fromWordArt="1">
            <a:prstTxWarp prst="textPlain">
              <a:avLst>
                <a:gd name="adj" fmla="val 50000"/>
              </a:avLst>
            </a:prstTxWarp>
          </a:bodyPr>
          <a:lstStyle/>
          <a:p>
            <a:r>
              <a:rPr lang="en-US" sz="3600" kern="10">
                <a:ln w="3175">
                  <a:noFill/>
                  <a:round/>
                  <a:headEnd/>
                  <a:tailEnd/>
                </a:ln>
                <a:gradFill rotWithShape="0">
                  <a:gsLst>
                    <a:gs pos="0">
                      <a:srgbClr val="480048"/>
                    </a:gs>
                    <a:gs pos="100000">
                      <a:srgbClr val="480048"/>
                    </a:gs>
                  </a:gsLst>
                  <a:lin ang="5400000" scaled="1"/>
                </a:gradFill>
                <a:latin typeface="Impact"/>
              </a:rPr>
              <a:t>responsibility</a:t>
            </a:r>
          </a:p>
        </p:txBody>
      </p:sp>
      <p:grpSp>
        <p:nvGrpSpPr>
          <p:cNvPr id="50209" name="Group 33"/>
          <p:cNvGrpSpPr>
            <a:grpSpLocks/>
          </p:cNvGrpSpPr>
          <p:nvPr/>
        </p:nvGrpSpPr>
        <p:grpSpPr bwMode="auto">
          <a:xfrm>
            <a:off x="5545138" y="1676400"/>
            <a:ext cx="1693862" cy="3352800"/>
            <a:chOff x="3493" y="1056"/>
            <a:chExt cx="1067" cy="2112"/>
          </a:xfrm>
        </p:grpSpPr>
        <p:grpSp>
          <p:nvGrpSpPr>
            <p:cNvPr id="50210" name="Group 34"/>
            <p:cNvGrpSpPr>
              <a:grpSpLocks/>
            </p:cNvGrpSpPr>
            <p:nvPr/>
          </p:nvGrpSpPr>
          <p:grpSpPr bwMode="auto">
            <a:xfrm>
              <a:off x="3696" y="1056"/>
              <a:ext cx="672" cy="2112"/>
              <a:chOff x="3696" y="1056"/>
              <a:chExt cx="672" cy="2112"/>
            </a:xfrm>
          </p:grpSpPr>
          <p:sp>
            <p:nvSpPr>
              <p:cNvPr id="50211" name="Oval 35"/>
              <p:cNvSpPr>
                <a:spLocks noChangeArrowheads="1"/>
              </p:cNvSpPr>
              <p:nvPr/>
            </p:nvSpPr>
            <p:spPr bwMode="auto">
              <a:xfrm>
                <a:off x="3702" y="2112"/>
                <a:ext cx="666" cy="1056"/>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8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8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800">
                    <a:solidFill>
                      <a:schemeClr val="bg1"/>
                    </a:solidFill>
                    <a:effectLst>
                      <a:outerShdw blurRad="38100" dist="38100" dir="2700000" algn="tl">
                        <a:srgbClr val="000000"/>
                      </a:outerShdw>
                    </a:effectLst>
                    <a:latin typeface="Impact" pitchFamily="34" charset="0"/>
                  </a:rPr>
                  <a:t>self</a:t>
                </a:r>
              </a:p>
            </p:txBody>
          </p:sp>
          <p:sp>
            <p:nvSpPr>
              <p:cNvPr id="50212" name="Oval 36"/>
              <p:cNvSpPr>
                <a:spLocks noChangeArrowheads="1"/>
              </p:cNvSpPr>
              <p:nvPr/>
            </p:nvSpPr>
            <p:spPr bwMode="auto">
              <a:xfrm>
                <a:off x="3702" y="1056"/>
                <a:ext cx="666" cy="1056"/>
              </a:xfrm>
              <a:prstGeom prst="ellipse">
                <a:avLst/>
              </a:prstGeom>
              <a:gradFill rotWithShape="0">
                <a:gsLst>
                  <a:gs pos="0">
                    <a:srgbClr val="F8F8F8"/>
                  </a:gs>
                  <a:gs pos="100000">
                    <a:srgbClr val="FF9999"/>
                  </a:gs>
                </a:gsLst>
                <a:lin ang="5400000" scaled="1"/>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0099"/>
                </a:extrusionClr>
              </a:sp3d>
            </p:spPr>
            <p:txBody>
              <a:bodyPr wrap="none" anchor="ctr">
                <a:flatTx/>
              </a:bodyPr>
              <a:lstStyle/>
              <a:p>
                <a:pPr algn="ctr" eaLnBrk="0" hangingPunct="0">
                  <a:lnSpc>
                    <a:spcPct val="85000"/>
                  </a:lnSpc>
                </a:pPr>
                <a:endParaRPr lang="en-US" sz="800">
                  <a:solidFill>
                    <a:srgbClr val="800080"/>
                  </a:solidFill>
                  <a:effectLst>
                    <a:outerShdw blurRad="38100" dist="38100" dir="2700000" algn="tl">
                      <a:srgbClr val="000000"/>
                    </a:outerShdw>
                  </a:effectLst>
                  <a:latin typeface="Impact" pitchFamily="34" charset="0"/>
                </a:endParaRPr>
              </a:p>
            </p:txBody>
          </p:sp>
          <p:grpSp>
            <p:nvGrpSpPr>
              <p:cNvPr id="50213" name="Group 37"/>
              <p:cNvGrpSpPr>
                <a:grpSpLocks/>
              </p:cNvGrpSpPr>
              <p:nvPr/>
            </p:nvGrpSpPr>
            <p:grpSpPr bwMode="auto">
              <a:xfrm>
                <a:off x="3696" y="1056"/>
                <a:ext cx="672" cy="768"/>
                <a:chOff x="3696" y="1056"/>
                <a:chExt cx="672" cy="768"/>
              </a:xfrm>
            </p:grpSpPr>
            <p:grpSp>
              <p:nvGrpSpPr>
                <p:cNvPr id="50214" name="Group 38"/>
                <p:cNvGrpSpPr>
                  <a:grpSpLocks/>
                </p:cNvGrpSpPr>
                <p:nvPr/>
              </p:nvGrpSpPr>
              <p:grpSpPr bwMode="auto">
                <a:xfrm>
                  <a:off x="3744" y="1056"/>
                  <a:ext cx="624" cy="768"/>
                  <a:chOff x="240" y="1680"/>
                  <a:chExt cx="2832" cy="2448"/>
                </a:xfrm>
              </p:grpSpPr>
              <p:sp>
                <p:nvSpPr>
                  <p:cNvPr id="50215" name="AutoShape 39"/>
                  <p:cNvSpPr>
                    <a:spLocks noChangeArrowheads="1"/>
                  </p:cNvSpPr>
                  <p:nvPr/>
                </p:nvSpPr>
                <p:spPr bwMode="auto">
                  <a:xfrm>
                    <a:off x="240" y="1680"/>
                    <a:ext cx="2832" cy="244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8F8F8"/>
                  </a:solidFill>
                  <a:ln w="9525">
                    <a:noFill/>
                    <a:miter lim="800000"/>
                    <a:headEnd/>
                    <a:tailEnd/>
                  </a:ln>
                  <a:effectLst/>
                </p:spPr>
                <p:txBody>
                  <a:bodyPr wrap="none" anchor="ctr"/>
                  <a:lstStyle/>
                  <a:p>
                    <a:endParaRPr lang="en-US"/>
                  </a:p>
                </p:txBody>
              </p:sp>
              <p:sp>
                <p:nvSpPr>
                  <p:cNvPr id="50216" name="Rectangle 40"/>
                  <p:cNvSpPr>
                    <a:spLocks noChangeArrowheads="1"/>
                  </p:cNvSpPr>
                  <p:nvPr/>
                </p:nvSpPr>
                <p:spPr bwMode="auto">
                  <a:xfrm>
                    <a:off x="742" y="2047"/>
                    <a:ext cx="1829" cy="857"/>
                  </a:xfrm>
                  <a:prstGeom prst="rect">
                    <a:avLst/>
                  </a:prstGeom>
                  <a:solidFill>
                    <a:srgbClr val="F8F8F8"/>
                  </a:solidFill>
                  <a:ln w="9525">
                    <a:noFill/>
                    <a:miter lim="800000"/>
                    <a:headEnd/>
                    <a:tailEnd/>
                  </a:ln>
                  <a:effectLst/>
                </p:spPr>
                <p:txBody>
                  <a:bodyPr wrap="none" anchor="ctr"/>
                  <a:lstStyle/>
                  <a:p>
                    <a:endParaRPr lang="en-US"/>
                  </a:p>
                </p:txBody>
              </p:sp>
            </p:grpSp>
            <p:sp>
              <p:nvSpPr>
                <p:cNvPr id="50217" name="Oval 41"/>
                <p:cNvSpPr>
                  <a:spLocks noChangeArrowheads="1"/>
                </p:cNvSpPr>
                <p:nvPr/>
              </p:nvSpPr>
              <p:spPr bwMode="auto">
                <a:xfrm>
                  <a:off x="3723" y="1392"/>
                  <a:ext cx="624" cy="96"/>
                </a:xfrm>
                <a:prstGeom prst="ellipse">
                  <a:avLst/>
                </a:prstGeom>
                <a:solidFill>
                  <a:srgbClr val="FFDDDD"/>
                </a:solidFill>
                <a:ln w="6350" cap="rnd">
                  <a:solidFill>
                    <a:srgbClr val="990099"/>
                  </a:solidFill>
                  <a:prstDash val="sysDot"/>
                  <a:round/>
                  <a:headEnd/>
                  <a:tailEnd/>
                </a:ln>
                <a:effectLst/>
              </p:spPr>
              <p:txBody>
                <a:bodyPr wrap="none" anchor="ctr"/>
                <a:lstStyle/>
                <a:p>
                  <a:endParaRPr lang="en-US"/>
                </a:p>
              </p:txBody>
            </p:sp>
            <p:sp>
              <p:nvSpPr>
                <p:cNvPr id="50218" name="WordArt 42"/>
                <p:cNvSpPr>
                  <a:spLocks noChangeArrowheads="1" noChangeShapeType="1" noTextEdit="1"/>
                </p:cNvSpPr>
                <p:nvPr/>
              </p:nvSpPr>
              <p:spPr bwMode="auto">
                <a:xfrm flipV="1">
                  <a:off x="3696" y="1392"/>
                  <a:ext cx="672"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990099"/>
                        </a:solidFill>
                        <a:round/>
                        <a:headEnd/>
                        <a:tailEnd/>
                      </a:ln>
                      <a:solidFill>
                        <a:srgbClr val="000000"/>
                      </a:solidFill>
                      <a:latin typeface="Arial Black"/>
                    </a:rPr>
                    <a:t>__________</a:t>
                  </a:r>
                </a:p>
              </p:txBody>
            </p:sp>
          </p:grpSp>
        </p:grpSp>
        <p:grpSp>
          <p:nvGrpSpPr>
            <p:cNvPr id="50219" name="Group 43"/>
            <p:cNvGrpSpPr>
              <a:grpSpLocks/>
            </p:cNvGrpSpPr>
            <p:nvPr/>
          </p:nvGrpSpPr>
          <p:grpSpPr bwMode="auto">
            <a:xfrm>
              <a:off x="3493" y="1680"/>
              <a:ext cx="1067" cy="881"/>
              <a:chOff x="3493" y="1680"/>
              <a:chExt cx="1067" cy="881"/>
            </a:xfrm>
          </p:grpSpPr>
          <p:grpSp>
            <p:nvGrpSpPr>
              <p:cNvPr id="50220" name="Group 44"/>
              <p:cNvGrpSpPr>
                <a:grpSpLocks/>
              </p:cNvGrpSpPr>
              <p:nvPr/>
            </p:nvGrpSpPr>
            <p:grpSpPr bwMode="auto">
              <a:xfrm>
                <a:off x="4357" y="1737"/>
                <a:ext cx="203" cy="824"/>
                <a:chOff x="4405" y="1737"/>
                <a:chExt cx="203" cy="824"/>
              </a:xfrm>
            </p:grpSpPr>
            <p:sp>
              <p:nvSpPr>
                <p:cNvPr id="50221" name="AutoShape 45"/>
                <p:cNvSpPr>
                  <a:spLocks noChangeArrowheads="1"/>
                </p:cNvSpPr>
                <p:nvPr/>
              </p:nvSpPr>
              <p:spPr bwMode="auto">
                <a:xfrm>
                  <a:off x="4405" y="1737"/>
                  <a:ext cx="203" cy="824"/>
                </a:xfrm>
                <a:prstGeom prst="curvedLeftArrow">
                  <a:avLst>
                    <a:gd name="adj1" fmla="val 81182"/>
                    <a:gd name="adj2" fmla="val 162365"/>
                    <a:gd name="adj3" fmla="val 33333"/>
                  </a:avLst>
                </a:prstGeom>
                <a:gradFill rotWithShape="0">
                  <a:gsLst>
                    <a:gs pos="0">
                      <a:srgbClr val="FFCCCC"/>
                    </a:gs>
                    <a:gs pos="100000">
                      <a:srgbClr val="99FF33"/>
                    </a:gs>
                  </a:gsLst>
                  <a:lin ang="2700000" scaled="1"/>
                </a:gradFill>
                <a:ln w="19050">
                  <a:solidFill>
                    <a:schemeClr val="tx1"/>
                  </a:solidFill>
                  <a:miter lim="800000"/>
                  <a:headEnd/>
                  <a:tailEnd/>
                </a:ln>
                <a:effectLst/>
              </p:spPr>
              <p:txBody>
                <a:bodyPr wrap="none" anchor="ctr"/>
                <a:lstStyle/>
                <a:p>
                  <a:endParaRPr lang="en-US"/>
                </a:p>
              </p:txBody>
            </p:sp>
            <p:sp>
              <p:nvSpPr>
                <p:cNvPr id="50222" name="AutoShape 46"/>
                <p:cNvSpPr>
                  <a:spLocks noChangeArrowheads="1"/>
                </p:cNvSpPr>
                <p:nvPr/>
              </p:nvSpPr>
              <p:spPr bwMode="auto">
                <a:xfrm>
                  <a:off x="4405" y="1737"/>
                  <a:ext cx="203" cy="824"/>
                </a:xfrm>
                <a:prstGeom prst="curvedLeftArrow">
                  <a:avLst>
                    <a:gd name="adj1" fmla="val 81182"/>
                    <a:gd name="adj2" fmla="val 162365"/>
                    <a:gd name="adj3" fmla="val 33333"/>
                  </a:avLst>
                </a:prstGeom>
                <a:gradFill rotWithShape="0">
                  <a:gsLst>
                    <a:gs pos="0">
                      <a:srgbClr val="FFCCCC"/>
                    </a:gs>
                    <a:gs pos="100000">
                      <a:srgbClr val="99FF33"/>
                    </a:gs>
                  </a:gsLst>
                  <a:lin ang="2700000" scaled="1"/>
                </a:gradFill>
                <a:ln w="19050">
                  <a:solidFill>
                    <a:schemeClr val="tx1"/>
                  </a:solidFill>
                  <a:miter lim="800000"/>
                  <a:headEnd/>
                  <a:tailEnd/>
                </a:ln>
                <a:effectLst/>
              </p:spPr>
              <p:txBody>
                <a:bodyPr wrap="none" anchor="ctr"/>
                <a:lstStyle/>
                <a:p>
                  <a:endParaRPr lang="en-US"/>
                </a:p>
              </p:txBody>
            </p:sp>
            <p:sp>
              <p:nvSpPr>
                <p:cNvPr id="50223" name="AutoShape 47"/>
                <p:cNvSpPr>
                  <a:spLocks noChangeArrowheads="1"/>
                </p:cNvSpPr>
                <p:nvPr/>
              </p:nvSpPr>
              <p:spPr bwMode="auto">
                <a:xfrm>
                  <a:off x="4405" y="1737"/>
                  <a:ext cx="203" cy="824"/>
                </a:xfrm>
                <a:prstGeom prst="curvedLeftArrow">
                  <a:avLst>
                    <a:gd name="adj1" fmla="val 81182"/>
                    <a:gd name="adj2" fmla="val 162365"/>
                    <a:gd name="adj3" fmla="val 33333"/>
                  </a:avLst>
                </a:prstGeom>
                <a:gradFill rotWithShape="0">
                  <a:gsLst>
                    <a:gs pos="0">
                      <a:srgbClr val="FFCCCC"/>
                    </a:gs>
                    <a:gs pos="100000">
                      <a:srgbClr val="99FF33"/>
                    </a:gs>
                  </a:gsLst>
                  <a:lin ang="2700000" scaled="1"/>
                </a:gradFill>
                <a:ln w="19050">
                  <a:solidFill>
                    <a:schemeClr val="tx1"/>
                  </a:solidFill>
                  <a:miter lim="800000"/>
                  <a:headEnd/>
                  <a:tailEnd/>
                </a:ln>
                <a:effectLst/>
              </p:spPr>
              <p:txBody>
                <a:bodyPr wrap="none" anchor="ctr"/>
                <a:lstStyle/>
                <a:p>
                  <a:endParaRPr lang="en-US"/>
                </a:p>
              </p:txBody>
            </p:sp>
          </p:grpSp>
          <p:grpSp>
            <p:nvGrpSpPr>
              <p:cNvPr id="50224" name="Group 48"/>
              <p:cNvGrpSpPr>
                <a:grpSpLocks/>
              </p:cNvGrpSpPr>
              <p:nvPr/>
            </p:nvGrpSpPr>
            <p:grpSpPr bwMode="auto">
              <a:xfrm>
                <a:off x="3493" y="1680"/>
                <a:ext cx="203" cy="824"/>
                <a:chOff x="3445" y="1680"/>
                <a:chExt cx="203" cy="824"/>
              </a:xfrm>
            </p:grpSpPr>
            <p:sp>
              <p:nvSpPr>
                <p:cNvPr id="50225" name="AutoShape 49"/>
                <p:cNvSpPr>
                  <a:spLocks noChangeArrowheads="1"/>
                </p:cNvSpPr>
                <p:nvPr/>
              </p:nvSpPr>
              <p:spPr bwMode="auto">
                <a:xfrm rot="-10800000">
                  <a:off x="3445" y="1680"/>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50226" name="AutoShape 50"/>
                <p:cNvSpPr>
                  <a:spLocks noChangeArrowheads="1"/>
                </p:cNvSpPr>
                <p:nvPr/>
              </p:nvSpPr>
              <p:spPr bwMode="auto">
                <a:xfrm rot="-10800000">
                  <a:off x="3445" y="1680"/>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50227" name="AutoShape 51"/>
                <p:cNvSpPr>
                  <a:spLocks noChangeArrowheads="1"/>
                </p:cNvSpPr>
                <p:nvPr/>
              </p:nvSpPr>
              <p:spPr bwMode="auto">
                <a:xfrm rot="-10800000">
                  <a:off x="3445" y="1680"/>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fade">
                                      <p:cBhvr>
                                        <p:cTn id="7" dur="10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0186"/>
                                        </p:tgtEl>
                                        <p:attrNameLst>
                                          <p:attrName>style.visibility</p:attrName>
                                        </p:attrNameLst>
                                      </p:cBhvr>
                                      <p:to>
                                        <p:strVal val="visible"/>
                                      </p:to>
                                    </p:set>
                                    <p:anim calcmode="lin" valueType="num">
                                      <p:cBhvr>
                                        <p:cTn id="12" dur="1000" fill="hold"/>
                                        <p:tgtEl>
                                          <p:spTgt spid="50186"/>
                                        </p:tgtEl>
                                        <p:attrNameLst>
                                          <p:attrName>ppt_w</p:attrName>
                                        </p:attrNameLst>
                                      </p:cBhvr>
                                      <p:tavLst>
                                        <p:tav tm="0">
                                          <p:val>
                                            <p:strVal val="#ppt_w*0.70"/>
                                          </p:val>
                                        </p:tav>
                                        <p:tav tm="100000">
                                          <p:val>
                                            <p:strVal val="#ppt_w"/>
                                          </p:val>
                                        </p:tav>
                                      </p:tavLst>
                                    </p:anim>
                                    <p:anim calcmode="lin" valueType="num">
                                      <p:cBhvr>
                                        <p:cTn id="13" dur="1000" fill="hold"/>
                                        <p:tgtEl>
                                          <p:spTgt spid="50186"/>
                                        </p:tgtEl>
                                        <p:attrNameLst>
                                          <p:attrName>ppt_h</p:attrName>
                                        </p:attrNameLst>
                                      </p:cBhvr>
                                      <p:tavLst>
                                        <p:tav tm="0">
                                          <p:val>
                                            <p:strVal val="#ppt_h"/>
                                          </p:val>
                                        </p:tav>
                                        <p:tav tm="100000">
                                          <p:val>
                                            <p:strVal val="#ppt_h"/>
                                          </p:val>
                                        </p:tav>
                                      </p:tavLst>
                                    </p:anim>
                                    <p:animEffect transition="in" filter="fade">
                                      <p:cBhvr>
                                        <p:cTn id="14" dur="1000"/>
                                        <p:tgtEl>
                                          <p:spTgt spid="5018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0229"/>
                                        </p:tgtEl>
                                        <p:attrNameLst>
                                          <p:attrName>style.visibility</p:attrName>
                                        </p:attrNameLst>
                                      </p:cBhvr>
                                      <p:to>
                                        <p:strVal val="visible"/>
                                      </p:to>
                                    </p:set>
                                    <p:animEffect transition="in" filter="barn(outVertical)">
                                      <p:cBhvr>
                                        <p:cTn id="19" dur="500"/>
                                        <p:tgtEl>
                                          <p:spTgt spid="5022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0196"/>
                                        </p:tgtEl>
                                        <p:attrNameLst>
                                          <p:attrName>style.visibility</p:attrName>
                                        </p:attrNameLst>
                                      </p:cBhvr>
                                      <p:to>
                                        <p:strVal val="visible"/>
                                      </p:to>
                                    </p:set>
                                    <p:anim calcmode="lin" valueType="num">
                                      <p:cBhvr>
                                        <p:cTn id="24" dur="1000" fill="hold"/>
                                        <p:tgtEl>
                                          <p:spTgt spid="50196"/>
                                        </p:tgtEl>
                                        <p:attrNameLst>
                                          <p:attrName>ppt_w</p:attrName>
                                        </p:attrNameLst>
                                      </p:cBhvr>
                                      <p:tavLst>
                                        <p:tav tm="0">
                                          <p:val>
                                            <p:strVal val="#ppt_w*0.70"/>
                                          </p:val>
                                        </p:tav>
                                        <p:tav tm="100000">
                                          <p:val>
                                            <p:strVal val="#ppt_w"/>
                                          </p:val>
                                        </p:tav>
                                      </p:tavLst>
                                    </p:anim>
                                    <p:anim calcmode="lin" valueType="num">
                                      <p:cBhvr>
                                        <p:cTn id="25" dur="1000" fill="hold"/>
                                        <p:tgtEl>
                                          <p:spTgt spid="50196"/>
                                        </p:tgtEl>
                                        <p:attrNameLst>
                                          <p:attrName>ppt_h</p:attrName>
                                        </p:attrNameLst>
                                      </p:cBhvr>
                                      <p:tavLst>
                                        <p:tav tm="0">
                                          <p:val>
                                            <p:strVal val="#ppt_h"/>
                                          </p:val>
                                        </p:tav>
                                        <p:tav tm="100000">
                                          <p:val>
                                            <p:strVal val="#ppt_h"/>
                                          </p:val>
                                        </p:tav>
                                      </p:tavLst>
                                    </p:anim>
                                    <p:animEffect transition="in" filter="fade">
                                      <p:cBhvr>
                                        <p:cTn id="26" dur="1000"/>
                                        <p:tgtEl>
                                          <p:spTgt spid="50196"/>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000"/>
                                        <p:tgtEl>
                                          <p:spTgt spid="52"/>
                                        </p:tgtEl>
                                      </p:cBhvr>
                                    </p:animEffect>
                                  </p:childTnLst>
                                </p:cTn>
                              </p:par>
                              <p:par>
                                <p:cTn id="30" presetID="10" presetClass="entr" presetSubtype="0" fill="hold" nodeType="withEffect">
                                  <p:stCondLst>
                                    <p:cond delay="0"/>
                                  </p:stCondLst>
                                  <p:childTnLst>
                                    <p:set>
                                      <p:cBhvr>
                                        <p:cTn id="31" dur="1" fill="hold">
                                          <p:stCondLst>
                                            <p:cond delay="0"/>
                                          </p:stCondLst>
                                        </p:cTn>
                                        <p:tgtEl>
                                          <p:spTgt spid="50198"/>
                                        </p:tgtEl>
                                        <p:attrNameLst>
                                          <p:attrName>style.visibility</p:attrName>
                                        </p:attrNameLst>
                                      </p:cBhvr>
                                      <p:to>
                                        <p:strVal val="visible"/>
                                      </p:to>
                                    </p:set>
                                    <p:animEffect transition="in" filter="fade">
                                      <p:cBhvr>
                                        <p:cTn id="32" dur="2000"/>
                                        <p:tgtEl>
                                          <p:spTgt spid="501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178"/>
                                        </p:tgtEl>
                                        <p:attrNameLst>
                                          <p:attrName>style.visibility</p:attrName>
                                        </p:attrNameLst>
                                      </p:cBhvr>
                                      <p:to>
                                        <p:strVal val="visible"/>
                                      </p:to>
                                    </p:set>
                                    <p:animEffect transition="in" filter="fade">
                                      <p:cBhvr>
                                        <p:cTn id="35" dur="2000"/>
                                        <p:tgtEl>
                                          <p:spTgt spid="50178"/>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50207"/>
                                        </p:tgtEl>
                                        <p:attrNameLst>
                                          <p:attrName>style.visibility</p:attrName>
                                        </p:attrNameLst>
                                      </p:cBhvr>
                                      <p:to>
                                        <p:strVal val="visible"/>
                                      </p:to>
                                    </p:set>
                                    <p:anim calcmode="lin" valueType="num">
                                      <p:cBhvr>
                                        <p:cTn id="40" dur="1000" fill="hold"/>
                                        <p:tgtEl>
                                          <p:spTgt spid="50207"/>
                                        </p:tgtEl>
                                        <p:attrNameLst>
                                          <p:attrName>ppt_w</p:attrName>
                                        </p:attrNameLst>
                                      </p:cBhvr>
                                      <p:tavLst>
                                        <p:tav tm="0">
                                          <p:val>
                                            <p:fltVal val="0"/>
                                          </p:val>
                                        </p:tav>
                                        <p:tav tm="100000">
                                          <p:val>
                                            <p:strVal val="#ppt_w"/>
                                          </p:val>
                                        </p:tav>
                                      </p:tavLst>
                                    </p:anim>
                                    <p:anim calcmode="lin" valueType="num">
                                      <p:cBhvr>
                                        <p:cTn id="41" dur="1000" fill="hold"/>
                                        <p:tgtEl>
                                          <p:spTgt spid="50207"/>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50208"/>
                                        </p:tgtEl>
                                        <p:attrNameLst>
                                          <p:attrName>style.visibility</p:attrName>
                                        </p:attrNameLst>
                                      </p:cBhvr>
                                      <p:to>
                                        <p:strVal val="visible"/>
                                      </p:to>
                                    </p:set>
                                    <p:anim calcmode="lin" valueType="num">
                                      <p:cBhvr>
                                        <p:cTn id="45" dur="1000" fill="hold"/>
                                        <p:tgtEl>
                                          <p:spTgt spid="50208"/>
                                        </p:tgtEl>
                                        <p:attrNameLst>
                                          <p:attrName>ppt_w</p:attrName>
                                        </p:attrNameLst>
                                      </p:cBhvr>
                                      <p:tavLst>
                                        <p:tav tm="0">
                                          <p:val>
                                            <p:fltVal val="0"/>
                                          </p:val>
                                        </p:tav>
                                        <p:tav tm="100000">
                                          <p:val>
                                            <p:strVal val="#ppt_w"/>
                                          </p:val>
                                        </p:tav>
                                      </p:tavLst>
                                    </p:anim>
                                    <p:anim calcmode="lin" valueType="num">
                                      <p:cBhvr>
                                        <p:cTn id="46" dur="1000" fill="hold"/>
                                        <p:tgtEl>
                                          <p:spTgt spid="50208"/>
                                        </p:tgtEl>
                                        <p:attrNameLst>
                                          <p:attrName>ppt_h</p:attrName>
                                        </p:attrNameLst>
                                      </p:cBhvr>
                                      <p:tavLst>
                                        <p:tav tm="0">
                                          <p:val>
                                            <p:strVal val="#ppt_h"/>
                                          </p:val>
                                        </p:tav>
                                        <p:tav tm="100000">
                                          <p:val>
                                            <p:strVal val="#ppt_h"/>
                                          </p:val>
                                        </p:tav>
                                      </p:tavLst>
                                    </p:anim>
                                  </p:childTnLst>
                                </p:cTn>
                              </p:par>
                              <p:par>
                                <p:cTn id="47" presetID="22" presetClass="entr" presetSubtype="8" repeatCount="3000" fill="hold" grpId="0" nodeType="withEffect">
                                  <p:stCondLst>
                                    <p:cond delay="0"/>
                                  </p:stCondLst>
                                  <p:childTnLst>
                                    <p:set>
                                      <p:cBhvr>
                                        <p:cTn id="48" dur="1" fill="hold">
                                          <p:stCondLst>
                                            <p:cond delay="0"/>
                                          </p:stCondLst>
                                        </p:cTn>
                                        <p:tgtEl>
                                          <p:spTgt spid="50206"/>
                                        </p:tgtEl>
                                        <p:attrNameLst>
                                          <p:attrName>style.visibility</p:attrName>
                                        </p:attrNameLst>
                                      </p:cBhvr>
                                      <p:to>
                                        <p:strVal val="visible"/>
                                      </p:to>
                                    </p:set>
                                    <p:animEffect transition="in" filter="wipe(left)">
                                      <p:cBhvr>
                                        <p:cTn id="49" dur="500"/>
                                        <p:tgtEl>
                                          <p:spTgt spid="50206"/>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50197"/>
                                        </p:tgtEl>
                                        <p:attrNameLst>
                                          <p:attrName>style.visibility</p:attrName>
                                        </p:attrNameLst>
                                      </p:cBhvr>
                                      <p:to>
                                        <p:strVal val="visible"/>
                                      </p:to>
                                    </p:set>
                                    <p:anim calcmode="lin" valueType="num">
                                      <p:cBhvr>
                                        <p:cTn id="54" dur="1000" fill="hold"/>
                                        <p:tgtEl>
                                          <p:spTgt spid="50197"/>
                                        </p:tgtEl>
                                        <p:attrNameLst>
                                          <p:attrName>ppt_w</p:attrName>
                                        </p:attrNameLst>
                                      </p:cBhvr>
                                      <p:tavLst>
                                        <p:tav tm="0">
                                          <p:val>
                                            <p:strVal val="#ppt_w*0.70"/>
                                          </p:val>
                                        </p:tav>
                                        <p:tav tm="100000">
                                          <p:val>
                                            <p:strVal val="#ppt_w"/>
                                          </p:val>
                                        </p:tav>
                                      </p:tavLst>
                                    </p:anim>
                                    <p:anim calcmode="lin" valueType="num">
                                      <p:cBhvr>
                                        <p:cTn id="55" dur="1000" fill="hold"/>
                                        <p:tgtEl>
                                          <p:spTgt spid="50197"/>
                                        </p:tgtEl>
                                        <p:attrNameLst>
                                          <p:attrName>ppt_h</p:attrName>
                                        </p:attrNameLst>
                                      </p:cBhvr>
                                      <p:tavLst>
                                        <p:tav tm="0">
                                          <p:val>
                                            <p:strVal val="#ppt_h"/>
                                          </p:val>
                                        </p:tav>
                                        <p:tav tm="100000">
                                          <p:val>
                                            <p:strVal val="#ppt_h"/>
                                          </p:val>
                                        </p:tav>
                                      </p:tavLst>
                                    </p:anim>
                                    <p:animEffect transition="in" filter="fade">
                                      <p:cBhvr>
                                        <p:cTn id="56" dur="1000"/>
                                        <p:tgtEl>
                                          <p:spTgt spid="50197"/>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50195"/>
                                        </p:tgtEl>
                                        <p:attrNameLst>
                                          <p:attrName>style.visibility</p:attrName>
                                        </p:attrNameLst>
                                      </p:cBhvr>
                                      <p:to>
                                        <p:strVal val="visible"/>
                                      </p:to>
                                    </p:set>
                                    <p:anim calcmode="lin" valueType="num">
                                      <p:cBhvr>
                                        <p:cTn id="59" dur="1000" fill="hold"/>
                                        <p:tgtEl>
                                          <p:spTgt spid="50195"/>
                                        </p:tgtEl>
                                        <p:attrNameLst>
                                          <p:attrName>ppt_w</p:attrName>
                                        </p:attrNameLst>
                                      </p:cBhvr>
                                      <p:tavLst>
                                        <p:tav tm="0">
                                          <p:val>
                                            <p:strVal val="#ppt_w*0.70"/>
                                          </p:val>
                                        </p:tav>
                                        <p:tav tm="100000">
                                          <p:val>
                                            <p:strVal val="#ppt_w"/>
                                          </p:val>
                                        </p:tav>
                                      </p:tavLst>
                                    </p:anim>
                                    <p:anim calcmode="lin" valueType="num">
                                      <p:cBhvr>
                                        <p:cTn id="60" dur="1000" fill="hold"/>
                                        <p:tgtEl>
                                          <p:spTgt spid="50195"/>
                                        </p:tgtEl>
                                        <p:attrNameLst>
                                          <p:attrName>ppt_h</p:attrName>
                                        </p:attrNameLst>
                                      </p:cBhvr>
                                      <p:tavLst>
                                        <p:tav tm="0">
                                          <p:val>
                                            <p:strVal val="#ppt_h"/>
                                          </p:val>
                                        </p:tav>
                                        <p:tav tm="100000">
                                          <p:val>
                                            <p:strVal val="#ppt_h"/>
                                          </p:val>
                                        </p:tav>
                                      </p:tavLst>
                                    </p:anim>
                                    <p:animEffect transition="in" filter="fade">
                                      <p:cBhvr>
                                        <p:cTn id="61" dur="1000"/>
                                        <p:tgtEl>
                                          <p:spTgt spid="50195"/>
                                        </p:tgtEl>
                                      </p:cBhvr>
                                    </p:animEffect>
                                  </p:childTnLst>
                                </p:cTn>
                              </p:par>
                              <p:par>
                                <p:cTn id="62" presetID="10" presetClass="entr" presetSubtype="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2000"/>
                                        <p:tgtEl>
                                          <p:spTgt spid="56"/>
                                        </p:tgtEl>
                                      </p:cBhvr>
                                    </p:animEffect>
                                  </p:childTnLst>
                                </p:cTn>
                              </p:par>
                              <p:par>
                                <p:cTn id="65" presetID="10" presetClass="entr" presetSubtype="0" fill="hold" nodeType="withEffect">
                                  <p:stCondLst>
                                    <p:cond delay="0"/>
                                  </p:stCondLst>
                                  <p:childTnLst>
                                    <p:set>
                                      <p:cBhvr>
                                        <p:cTn id="66" dur="1" fill="hold">
                                          <p:stCondLst>
                                            <p:cond delay="0"/>
                                          </p:stCondLst>
                                        </p:cTn>
                                        <p:tgtEl>
                                          <p:spTgt spid="50209"/>
                                        </p:tgtEl>
                                        <p:attrNameLst>
                                          <p:attrName>style.visibility</p:attrName>
                                        </p:attrNameLst>
                                      </p:cBhvr>
                                      <p:to>
                                        <p:strVal val="visible"/>
                                      </p:to>
                                    </p:set>
                                    <p:animEffect transition="in" filter="fade">
                                      <p:cBhvr>
                                        <p:cTn id="67" dur="1000"/>
                                        <p:tgtEl>
                                          <p:spTgt spid="50209"/>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50189"/>
                                        </p:tgtEl>
                                        <p:attrNameLst>
                                          <p:attrName>style.visibility</p:attrName>
                                        </p:attrNameLst>
                                      </p:cBhvr>
                                      <p:to>
                                        <p:strVal val="visible"/>
                                      </p:to>
                                    </p:set>
                                    <p:animEffect transition="in" filter="wipe(left)">
                                      <p:cBhvr>
                                        <p:cTn id="71" dur="500"/>
                                        <p:tgtEl>
                                          <p:spTgt spid="50189"/>
                                        </p:tgtEl>
                                      </p:cBhvr>
                                    </p:animEffect>
                                  </p:childTnLst>
                                  <p:subTnLst>
                                    <p:set>
                                      <p:cBhvr override="childStyle">
                                        <p:cTn dur="1" fill="hold" display="0" masterRel="sameClick" afterEffect="1">
                                          <p:stCondLst>
                                            <p:cond evt="end" delay="0">
                                              <p:tn val="69"/>
                                            </p:cond>
                                          </p:stCondLst>
                                        </p:cTn>
                                        <p:tgtEl>
                                          <p:spTgt spid="50189"/>
                                        </p:tgtEl>
                                        <p:attrNameLst>
                                          <p:attrName>style.visibility</p:attrName>
                                        </p:attrNameLst>
                                      </p:cBhvr>
                                      <p:to>
                                        <p:strVal val="hidden"/>
                                      </p:to>
                                    </p:set>
                                  </p:subTnLst>
                                </p:cTn>
                              </p:par>
                            </p:childTnLst>
                          </p:cTn>
                        </p:par>
                        <p:par>
                          <p:cTn id="72" fill="hold">
                            <p:stCondLst>
                              <p:cond delay="2500"/>
                            </p:stCondLst>
                            <p:childTnLst>
                              <p:par>
                                <p:cTn id="73" presetID="22" presetClass="entr" presetSubtype="2" fill="hold" grpId="0" nodeType="afterEffect">
                                  <p:stCondLst>
                                    <p:cond delay="0"/>
                                  </p:stCondLst>
                                  <p:childTnLst>
                                    <p:set>
                                      <p:cBhvr>
                                        <p:cTn id="74" dur="1" fill="hold">
                                          <p:stCondLst>
                                            <p:cond delay="0"/>
                                          </p:stCondLst>
                                        </p:cTn>
                                        <p:tgtEl>
                                          <p:spTgt spid="50192"/>
                                        </p:tgtEl>
                                        <p:attrNameLst>
                                          <p:attrName>style.visibility</p:attrName>
                                        </p:attrNameLst>
                                      </p:cBhvr>
                                      <p:to>
                                        <p:strVal val="visible"/>
                                      </p:to>
                                    </p:set>
                                    <p:animEffect transition="in" filter="wipe(right)">
                                      <p:cBhvr>
                                        <p:cTn id="75" dur="500"/>
                                        <p:tgtEl>
                                          <p:spTgt spid="50192"/>
                                        </p:tgtEl>
                                      </p:cBhvr>
                                    </p:animEffect>
                                  </p:childTnLst>
                                  <p:subTnLst>
                                    <p:set>
                                      <p:cBhvr override="childStyle">
                                        <p:cTn dur="1" fill="hold" display="0" masterRel="sameClick" afterEffect="1">
                                          <p:stCondLst>
                                            <p:cond evt="end" delay="0">
                                              <p:tn val="73"/>
                                            </p:cond>
                                          </p:stCondLst>
                                        </p:cTn>
                                        <p:tgtEl>
                                          <p:spTgt spid="50192"/>
                                        </p:tgtEl>
                                        <p:attrNameLst>
                                          <p:attrName>style.visibility</p:attrName>
                                        </p:attrNameLst>
                                      </p:cBhvr>
                                      <p:to>
                                        <p:strVal val="hidden"/>
                                      </p:to>
                                    </p:set>
                                  </p:sub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50190"/>
                                        </p:tgtEl>
                                        <p:attrNameLst>
                                          <p:attrName>style.visibility</p:attrName>
                                        </p:attrNameLst>
                                      </p:cBhvr>
                                      <p:to>
                                        <p:strVal val="visible"/>
                                      </p:to>
                                    </p:set>
                                    <p:animEffect transition="in" filter="wipe(left)">
                                      <p:cBhvr>
                                        <p:cTn id="79" dur="500"/>
                                        <p:tgtEl>
                                          <p:spTgt spid="50190"/>
                                        </p:tgtEl>
                                      </p:cBhvr>
                                    </p:animEffect>
                                  </p:childTnLst>
                                </p:cTn>
                              </p:par>
                            </p:childTnLst>
                          </p:cTn>
                        </p:par>
                        <p:par>
                          <p:cTn id="80" fill="hold">
                            <p:stCondLst>
                              <p:cond delay="3500"/>
                            </p:stCondLst>
                            <p:childTnLst>
                              <p:par>
                                <p:cTn id="81" presetID="22" presetClass="entr" presetSubtype="2" fill="hold" grpId="0" nodeType="afterEffect">
                                  <p:stCondLst>
                                    <p:cond delay="0"/>
                                  </p:stCondLst>
                                  <p:childTnLst>
                                    <p:set>
                                      <p:cBhvr>
                                        <p:cTn id="82" dur="1" fill="hold">
                                          <p:stCondLst>
                                            <p:cond delay="0"/>
                                          </p:stCondLst>
                                        </p:cTn>
                                        <p:tgtEl>
                                          <p:spTgt spid="50193"/>
                                        </p:tgtEl>
                                        <p:attrNameLst>
                                          <p:attrName>style.visibility</p:attrName>
                                        </p:attrNameLst>
                                      </p:cBhvr>
                                      <p:to>
                                        <p:strVal val="visible"/>
                                      </p:to>
                                    </p:set>
                                    <p:animEffect transition="in" filter="wipe(right)">
                                      <p:cBhvr>
                                        <p:cTn id="83" dur="500"/>
                                        <p:tgtEl>
                                          <p:spTgt spid="50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89" grpId="0" animBg="1" autoUpdateAnimBg="0"/>
      <p:bldP spid="50190" grpId="0" animBg="1" autoUpdateAnimBg="0"/>
      <p:bldP spid="50192" grpId="0" animBg="1" autoUpdateAnimBg="0"/>
      <p:bldP spid="50193" grpId="0" animBg="1" autoUpdateAnimBg="0"/>
      <p:bldP spid="50195" grpId="0" animBg="1" autoUpdateAnimBg="0"/>
      <p:bldP spid="50196" grpId="0" animBg="1" autoUpdateAnimBg="0"/>
      <p:bldP spid="50197" grpId="0" autoUpdateAnimBg="0"/>
      <p:bldP spid="50206" grpId="0" animBg="1"/>
      <p:bldP spid="50207" grpId="0" animBg="1"/>
      <p:bldP spid="502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989"/>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58" name="Picture 57" descr="Group of People.gif"/>
          <p:cNvPicPr>
            <a:picLocks noChangeAspect="1"/>
          </p:cNvPicPr>
          <p:nvPr/>
        </p:nvPicPr>
        <p:blipFill>
          <a:blip r:embed="rId3" cstate="print">
            <a:clrChange>
              <a:clrFrom>
                <a:srgbClr val="FFFFFF"/>
              </a:clrFrom>
              <a:clrTo>
                <a:srgbClr val="FFFFFF">
                  <a:alpha val="0"/>
                </a:srgbClr>
              </a:clrTo>
            </a:clrChange>
            <a:duotone>
              <a:prstClr val="black"/>
              <a:srgbClr val="B7B7F7">
                <a:tint val="45000"/>
                <a:satMod val="400000"/>
              </a:srgbClr>
            </a:duotone>
          </a:blip>
          <a:stretch>
            <a:fillRect/>
          </a:stretch>
        </p:blipFill>
        <p:spPr>
          <a:xfrm>
            <a:off x="7027194" y="1676400"/>
            <a:ext cx="1964406" cy="2487888"/>
          </a:xfrm>
          <a:prstGeom prst="rect">
            <a:avLst/>
          </a:prstGeom>
        </p:spPr>
      </p:pic>
      <p:pic>
        <p:nvPicPr>
          <p:cNvPr id="54" name="Picture 53" descr="Group of People.gif"/>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321595" y="914400"/>
            <a:ext cx="1964406" cy="2487888"/>
          </a:xfrm>
          <a:prstGeom prst="rect">
            <a:avLst/>
          </a:prstGeom>
        </p:spPr>
      </p:pic>
      <p:sp>
        <p:nvSpPr>
          <p:cNvPr id="51202" name="Rectangle 2"/>
          <p:cNvSpPr>
            <a:spLocks noChangeArrowheads="1"/>
          </p:cNvSpPr>
          <p:nvPr/>
        </p:nvSpPr>
        <p:spPr bwMode="auto">
          <a:xfrm>
            <a:off x="914400" y="3025775"/>
            <a:ext cx="6781800" cy="420688"/>
          </a:xfrm>
          <a:prstGeom prst="rect">
            <a:avLst/>
          </a:prstGeom>
          <a:noFill/>
          <a:ln w="57150">
            <a:noFill/>
            <a:miter lim="800000"/>
            <a:headEnd/>
            <a:tailEnd/>
          </a:ln>
          <a:effectLst>
            <a:outerShdw dist="35921" dir="2700000" algn="ctr" rotWithShape="0">
              <a:srgbClr val="CCFF33"/>
            </a:outerShdw>
          </a:effectLst>
        </p:spPr>
        <p:txBody>
          <a:bodyPr>
            <a:spAutoFit/>
          </a:bodyPr>
          <a:lstStyle/>
          <a:p>
            <a:pPr algn="ctr" eaLnBrk="0" hangingPunct="0">
              <a:lnSpc>
                <a:spcPct val="90000"/>
              </a:lnSpc>
            </a:pPr>
            <a:r>
              <a:rPr lang="en-US" sz="2400" dirty="0">
                <a:solidFill>
                  <a:srgbClr val="800080"/>
                </a:solidFill>
                <a:latin typeface="Latin Wide" pitchFamily="2" charset="0"/>
              </a:rPr>
              <a:t>________________________________________</a:t>
            </a:r>
          </a:p>
        </p:txBody>
      </p:sp>
      <p:sp>
        <p:nvSpPr>
          <p:cNvPr id="51203" name="WordArt 3"/>
          <p:cNvSpPr>
            <a:spLocks noChangeArrowheads="1" noChangeShapeType="1" noTextEdit="1"/>
          </p:cNvSpPr>
          <p:nvPr/>
        </p:nvSpPr>
        <p:spPr bwMode="auto">
          <a:xfrm>
            <a:off x="381000" y="3276600"/>
            <a:ext cx="5029200" cy="1524000"/>
          </a:xfrm>
          <a:prstGeom prst="rect">
            <a:avLst/>
          </a:prstGeom>
        </p:spPr>
        <p:txBody>
          <a:bodyPr wrap="none" fromWordArt="1">
            <a:prstTxWarp prst="textInflateBottom">
              <a:avLst>
                <a:gd name="adj" fmla="val 68083"/>
              </a:avLst>
            </a:prstTxWarp>
            <a:scene3d>
              <a:camera prst="legacyPerspectiveTopRight"/>
              <a:lightRig rig="legacyHarsh3" dir="b"/>
            </a:scene3d>
            <a:sp3d extrusionH="121893000" prstMaterial="legacyMatte">
              <a:extrusionClr>
                <a:srgbClr val="990099"/>
              </a:extrusionClr>
            </a:sp3d>
          </a:bodyPr>
          <a:lstStyle/>
          <a:p>
            <a:pPr algn="ctr"/>
            <a:r>
              <a:rPr lang="en-US" sz="3600" kern="10">
                <a:ln w="12700">
                  <a:round/>
                  <a:headEnd/>
                  <a:tailEnd/>
                </a:ln>
                <a:gradFill rotWithShape="0">
                  <a:gsLst>
                    <a:gs pos="0">
                      <a:srgbClr val="FFCCCC"/>
                    </a:gs>
                    <a:gs pos="100000">
                      <a:srgbClr val="FF99FF"/>
                    </a:gs>
                  </a:gsLst>
                  <a:lin ang="5400000" scaled="1"/>
                </a:gradFill>
                <a:latin typeface="Arial Black"/>
              </a:rPr>
              <a:t>Returning Resurrection</a:t>
            </a:r>
          </a:p>
        </p:txBody>
      </p:sp>
      <p:sp>
        <p:nvSpPr>
          <p:cNvPr id="51204" name="Rectangle 4"/>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1252" name="Group 52"/>
          <p:cNvGrpSpPr>
            <a:grpSpLocks/>
          </p:cNvGrpSpPr>
          <p:nvPr/>
        </p:nvGrpSpPr>
        <p:grpSpPr bwMode="auto">
          <a:xfrm>
            <a:off x="914400" y="5791200"/>
            <a:ext cx="7467600" cy="481013"/>
            <a:chOff x="432" y="3681"/>
            <a:chExt cx="4704" cy="303"/>
          </a:xfrm>
        </p:grpSpPr>
        <p:sp>
          <p:nvSpPr>
            <p:cNvPr id="51206" name="Text Box 6"/>
            <p:cNvSpPr txBox="1">
              <a:spLocks noChangeArrowheads="1"/>
            </p:cNvSpPr>
            <p:nvPr/>
          </p:nvSpPr>
          <p:spPr bwMode="auto">
            <a:xfrm>
              <a:off x="671" y="3681"/>
              <a:ext cx="4465" cy="303"/>
            </a:xfrm>
            <a:prstGeom prst="rect">
              <a:avLst/>
            </a:prstGeom>
            <a:noFill/>
            <a:ln w="9525">
              <a:noFill/>
              <a:miter lim="800000"/>
              <a:headEnd/>
              <a:tailEnd/>
            </a:ln>
            <a:effectLst/>
          </p:spPr>
          <p:txBody>
            <a:bodyPr>
              <a:spAutoFit/>
            </a:bodyPr>
            <a:lstStyle/>
            <a:p>
              <a:pPr eaLnBrk="0" hangingPunct="0">
                <a:lnSpc>
                  <a:spcPct val="85000"/>
                </a:lnSpc>
              </a:pPr>
              <a:r>
                <a:rPr lang="en-US" sz="2800" b="1">
                  <a:solidFill>
                    <a:schemeClr val="bg1"/>
                  </a:solidFill>
                  <a:latin typeface="Arial Narrow" pitchFamily="34" charset="0"/>
                </a:rPr>
                <a:t>We call this process </a:t>
              </a:r>
              <a:r>
                <a:rPr lang="en-US" sz="2800" b="1" u="sng">
                  <a:solidFill>
                    <a:schemeClr val="bg1"/>
                  </a:solidFill>
                  <a:latin typeface="Arial Narrow" pitchFamily="34" charset="0"/>
                </a:rPr>
                <a:t>returning resurrection</a:t>
              </a:r>
              <a:r>
                <a:rPr lang="en-US" sz="3000" b="1">
                  <a:solidFill>
                    <a:schemeClr val="bg1"/>
                  </a:solidFill>
                  <a:latin typeface="Arial Narrow" pitchFamily="34" charset="0"/>
                </a:rPr>
                <a:t> </a:t>
              </a:r>
              <a:r>
                <a:rPr lang="en-US" sz="2000">
                  <a:solidFill>
                    <a:schemeClr val="bg1"/>
                  </a:solidFill>
                  <a:latin typeface="Arial Narrow" pitchFamily="34" charset="0"/>
                </a:rPr>
                <a:t>(p. 145).</a:t>
              </a:r>
            </a:p>
          </p:txBody>
        </p:sp>
        <p:sp>
          <p:nvSpPr>
            <p:cNvPr id="51207" name="Text Box 7"/>
            <p:cNvSpPr txBox="1">
              <a:spLocks noChangeArrowheads="1"/>
            </p:cNvSpPr>
            <p:nvPr/>
          </p:nvSpPr>
          <p:spPr bwMode="auto">
            <a:xfrm>
              <a:off x="432" y="3695"/>
              <a:ext cx="182"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51221" name="Oval 21"/>
          <p:cNvSpPr>
            <a:spLocks noChangeArrowheads="1"/>
          </p:cNvSpPr>
          <p:nvPr/>
        </p:nvSpPr>
        <p:spPr bwMode="auto">
          <a:xfrm>
            <a:off x="2676525" y="1219200"/>
            <a:ext cx="1057275" cy="1676400"/>
          </a:xfrm>
          <a:prstGeom prst="ellipse">
            <a:avLst/>
          </a:prstGeom>
          <a:gradFill rotWithShape="0">
            <a:gsLst>
              <a:gs pos="0">
                <a:srgbClr val="F8F8F8"/>
              </a:gs>
              <a:gs pos="100000">
                <a:srgbClr val="FF9999"/>
              </a:gs>
            </a:gsLst>
            <a:lin ang="5400000" scaled="1"/>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0099"/>
            </a:extrusionClr>
          </a:sp3d>
        </p:spPr>
        <p:txBody>
          <a:bodyPr wrap="none" anchor="ctr">
            <a:flatTx/>
          </a:bodyPr>
          <a:lstStyle/>
          <a:p>
            <a:pPr algn="ctr" eaLnBrk="0" hangingPunct="0">
              <a:lnSpc>
                <a:spcPct val="85000"/>
              </a:lnSpc>
            </a:pPr>
            <a:endParaRPr lang="en-US" sz="800">
              <a:solidFill>
                <a:srgbClr val="800080"/>
              </a:solidFill>
              <a:effectLst>
                <a:outerShdw blurRad="38100" dist="38100" dir="2700000" algn="tl">
                  <a:srgbClr val="000000"/>
                </a:outerShdw>
              </a:effectLst>
              <a:latin typeface="Impact" pitchFamily="34" charset="0"/>
            </a:endParaRPr>
          </a:p>
        </p:txBody>
      </p:sp>
      <p:sp>
        <p:nvSpPr>
          <p:cNvPr id="51224" name="Text Box 24"/>
          <p:cNvSpPr txBox="1">
            <a:spLocks noChangeArrowheads="1"/>
          </p:cNvSpPr>
          <p:nvPr/>
        </p:nvSpPr>
        <p:spPr bwMode="auto">
          <a:xfrm rot="1070516">
            <a:off x="3862388" y="1289050"/>
            <a:ext cx="2081212" cy="1028700"/>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70000"/>
              </a:lnSpc>
              <a:spcBef>
                <a:spcPct val="5000"/>
              </a:spcBef>
            </a:pPr>
            <a:r>
              <a:rPr lang="en-US" sz="2800">
                <a:solidFill>
                  <a:srgbClr val="660066"/>
                </a:solidFill>
                <a:latin typeface="Impact" pitchFamily="34" charset="0"/>
              </a:rPr>
              <a:t>Return</a:t>
            </a:r>
          </a:p>
          <a:p>
            <a:pPr algn="ctr" eaLnBrk="0" hangingPunct="0">
              <a:lnSpc>
                <a:spcPct val="70000"/>
              </a:lnSpc>
              <a:spcBef>
                <a:spcPct val="5000"/>
              </a:spcBef>
            </a:pPr>
            <a:r>
              <a:rPr lang="en-US" sz="2800">
                <a:solidFill>
                  <a:srgbClr val="660066"/>
                </a:solidFill>
                <a:latin typeface="Impact" pitchFamily="34" charset="0"/>
              </a:rPr>
              <a:t>and </a:t>
            </a:r>
          </a:p>
          <a:p>
            <a:pPr algn="ctr" eaLnBrk="0" hangingPunct="0">
              <a:lnSpc>
                <a:spcPct val="70000"/>
              </a:lnSpc>
              <a:spcBef>
                <a:spcPct val="5000"/>
              </a:spcBef>
            </a:pPr>
            <a:r>
              <a:rPr lang="en-US" sz="2800">
                <a:solidFill>
                  <a:srgbClr val="660066"/>
                </a:solidFill>
                <a:latin typeface="Impact" pitchFamily="34" charset="0"/>
              </a:rPr>
              <a:t>cooperation</a:t>
            </a:r>
          </a:p>
        </p:txBody>
      </p:sp>
      <p:grpSp>
        <p:nvGrpSpPr>
          <p:cNvPr id="51225" name="Group 25"/>
          <p:cNvGrpSpPr>
            <a:grpSpLocks/>
          </p:cNvGrpSpPr>
          <p:nvPr/>
        </p:nvGrpSpPr>
        <p:grpSpPr bwMode="auto">
          <a:xfrm>
            <a:off x="2667000" y="1219200"/>
            <a:ext cx="1066800" cy="1219200"/>
            <a:chOff x="1680" y="768"/>
            <a:chExt cx="672" cy="768"/>
          </a:xfrm>
        </p:grpSpPr>
        <p:grpSp>
          <p:nvGrpSpPr>
            <p:cNvPr id="51226" name="Group 26"/>
            <p:cNvGrpSpPr>
              <a:grpSpLocks/>
            </p:cNvGrpSpPr>
            <p:nvPr/>
          </p:nvGrpSpPr>
          <p:grpSpPr bwMode="auto">
            <a:xfrm>
              <a:off x="1728" y="768"/>
              <a:ext cx="624" cy="768"/>
              <a:chOff x="240" y="1680"/>
              <a:chExt cx="2832" cy="2448"/>
            </a:xfrm>
          </p:grpSpPr>
          <p:sp>
            <p:nvSpPr>
              <p:cNvPr id="51227" name="AutoShape 27"/>
              <p:cNvSpPr>
                <a:spLocks noChangeArrowheads="1"/>
              </p:cNvSpPr>
              <p:nvPr/>
            </p:nvSpPr>
            <p:spPr bwMode="auto">
              <a:xfrm>
                <a:off x="240" y="1680"/>
                <a:ext cx="2832" cy="244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8F8F8"/>
              </a:solidFill>
              <a:ln w="9525">
                <a:noFill/>
                <a:miter lim="800000"/>
                <a:headEnd/>
                <a:tailEnd/>
              </a:ln>
              <a:effectLst/>
            </p:spPr>
            <p:txBody>
              <a:bodyPr wrap="none" anchor="ctr"/>
              <a:lstStyle/>
              <a:p>
                <a:endParaRPr lang="en-US"/>
              </a:p>
            </p:txBody>
          </p:sp>
          <p:sp>
            <p:nvSpPr>
              <p:cNvPr id="51228" name="Rectangle 28"/>
              <p:cNvSpPr>
                <a:spLocks noChangeArrowheads="1"/>
              </p:cNvSpPr>
              <p:nvPr/>
            </p:nvSpPr>
            <p:spPr bwMode="auto">
              <a:xfrm>
                <a:off x="742" y="2047"/>
                <a:ext cx="1829" cy="857"/>
              </a:xfrm>
              <a:prstGeom prst="rect">
                <a:avLst/>
              </a:prstGeom>
              <a:solidFill>
                <a:srgbClr val="F8F8F8"/>
              </a:solidFill>
              <a:ln w="9525">
                <a:noFill/>
                <a:miter lim="800000"/>
                <a:headEnd/>
                <a:tailEnd/>
              </a:ln>
              <a:effectLst/>
            </p:spPr>
            <p:txBody>
              <a:bodyPr wrap="none" anchor="ctr"/>
              <a:lstStyle/>
              <a:p>
                <a:endParaRPr lang="en-US"/>
              </a:p>
            </p:txBody>
          </p:sp>
        </p:grpSp>
        <p:sp>
          <p:nvSpPr>
            <p:cNvPr id="51229" name="Oval 29"/>
            <p:cNvSpPr>
              <a:spLocks noChangeArrowheads="1"/>
            </p:cNvSpPr>
            <p:nvPr/>
          </p:nvSpPr>
          <p:spPr bwMode="auto">
            <a:xfrm>
              <a:off x="1707" y="1104"/>
              <a:ext cx="624" cy="96"/>
            </a:xfrm>
            <a:prstGeom prst="ellipse">
              <a:avLst/>
            </a:prstGeom>
            <a:solidFill>
              <a:srgbClr val="FFDDDD"/>
            </a:solidFill>
            <a:ln w="6350" cap="rnd">
              <a:solidFill>
                <a:srgbClr val="990099"/>
              </a:solidFill>
              <a:prstDash val="sysDot"/>
              <a:round/>
              <a:headEnd/>
              <a:tailEnd/>
            </a:ln>
            <a:effectLst/>
          </p:spPr>
          <p:txBody>
            <a:bodyPr wrap="none" anchor="ctr"/>
            <a:lstStyle/>
            <a:p>
              <a:endParaRPr lang="en-US"/>
            </a:p>
          </p:txBody>
        </p:sp>
        <p:sp>
          <p:nvSpPr>
            <p:cNvPr id="51230" name="WordArt 30"/>
            <p:cNvSpPr>
              <a:spLocks noChangeArrowheads="1" noChangeShapeType="1" noTextEdit="1"/>
            </p:cNvSpPr>
            <p:nvPr/>
          </p:nvSpPr>
          <p:spPr bwMode="auto">
            <a:xfrm flipV="1">
              <a:off x="1680" y="1104"/>
              <a:ext cx="672"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990099"/>
                    </a:solidFill>
                    <a:round/>
                    <a:headEnd/>
                    <a:tailEnd/>
                  </a:ln>
                  <a:solidFill>
                    <a:srgbClr val="000000"/>
                  </a:solidFill>
                  <a:latin typeface="Arial Black"/>
                </a:rPr>
                <a:t>__________</a:t>
              </a:r>
            </a:p>
          </p:txBody>
        </p:sp>
      </p:grpSp>
      <p:sp>
        <p:nvSpPr>
          <p:cNvPr id="51231" name="Line 31"/>
          <p:cNvSpPr>
            <a:spLocks noChangeShapeType="1"/>
          </p:cNvSpPr>
          <p:nvPr/>
        </p:nvSpPr>
        <p:spPr bwMode="auto">
          <a:xfrm rot="18262" flipV="1">
            <a:off x="2362200" y="1524000"/>
            <a:ext cx="838200" cy="152400"/>
          </a:xfrm>
          <a:prstGeom prst="line">
            <a:avLst/>
          </a:prstGeom>
          <a:noFill/>
          <a:ln w="38100">
            <a:solidFill>
              <a:srgbClr val="FF3300"/>
            </a:solidFill>
            <a:round/>
            <a:headEnd/>
            <a:tailEnd/>
          </a:ln>
          <a:effectLst/>
        </p:spPr>
        <p:txBody>
          <a:bodyPr/>
          <a:lstStyle/>
          <a:p>
            <a:endParaRPr lang="en-US"/>
          </a:p>
        </p:txBody>
      </p:sp>
      <p:grpSp>
        <p:nvGrpSpPr>
          <p:cNvPr id="51232" name="Group 32"/>
          <p:cNvGrpSpPr>
            <a:grpSpLocks/>
          </p:cNvGrpSpPr>
          <p:nvPr/>
        </p:nvGrpSpPr>
        <p:grpSpPr bwMode="auto">
          <a:xfrm>
            <a:off x="5545138" y="2667000"/>
            <a:ext cx="1693862" cy="1398588"/>
            <a:chOff x="3493" y="1680"/>
            <a:chExt cx="1067" cy="881"/>
          </a:xfrm>
        </p:grpSpPr>
        <p:grpSp>
          <p:nvGrpSpPr>
            <p:cNvPr id="51233" name="Group 33"/>
            <p:cNvGrpSpPr>
              <a:grpSpLocks/>
            </p:cNvGrpSpPr>
            <p:nvPr/>
          </p:nvGrpSpPr>
          <p:grpSpPr bwMode="auto">
            <a:xfrm>
              <a:off x="4357" y="1737"/>
              <a:ext cx="203" cy="824"/>
              <a:chOff x="4405" y="1737"/>
              <a:chExt cx="203" cy="824"/>
            </a:xfrm>
          </p:grpSpPr>
          <p:sp>
            <p:nvSpPr>
              <p:cNvPr id="51234" name="AutoShape 34"/>
              <p:cNvSpPr>
                <a:spLocks noChangeArrowheads="1"/>
              </p:cNvSpPr>
              <p:nvPr/>
            </p:nvSpPr>
            <p:spPr bwMode="auto">
              <a:xfrm>
                <a:off x="4405" y="1737"/>
                <a:ext cx="203" cy="824"/>
              </a:xfrm>
              <a:prstGeom prst="curvedLeftArrow">
                <a:avLst>
                  <a:gd name="adj1" fmla="val 81182"/>
                  <a:gd name="adj2" fmla="val 162365"/>
                  <a:gd name="adj3" fmla="val 33333"/>
                </a:avLst>
              </a:prstGeom>
              <a:gradFill rotWithShape="0">
                <a:gsLst>
                  <a:gs pos="0">
                    <a:srgbClr val="FFCCCC"/>
                  </a:gs>
                  <a:gs pos="100000">
                    <a:srgbClr val="99FF33"/>
                  </a:gs>
                </a:gsLst>
                <a:lin ang="2700000" scaled="1"/>
              </a:gradFill>
              <a:ln w="19050">
                <a:solidFill>
                  <a:schemeClr val="tx1"/>
                </a:solidFill>
                <a:miter lim="800000"/>
                <a:headEnd/>
                <a:tailEnd/>
              </a:ln>
              <a:effectLst/>
            </p:spPr>
            <p:txBody>
              <a:bodyPr wrap="none" anchor="ctr"/>
              <a:lstStyle/>
              <a:p>
                <a:endParaRPr lang="en-US"/>
              </a:p>
            </p:txBody>
          </p:sp>
          <p:sp>
            <p:nvSpPr>
              <p:cNvPr id="51235" name="AutoShape 35"/>
              <p:cNvSpPr>
                <a:spLocks noChangeArrowheads="1"/>
              </p:cNvSpPr>
              <p:nvPr/>
            </p:nvSpPr>
            <p:spPr bwMode="auto">
              <a:xfrm>
                <a:off x="4405" y="1737"/>
                <a:ext cx="203" cy="824"/>
              </a:xfrm>
              <a:prstGeom prst="curvedLeftArrow">
                <a:avLst>
                  <a:gd name="adj1" fmla="val 81182"/>
                  <a:gd name="adj2" fmla="val 162365"/>
                  <a:gd name="adj3" fmla="val 33333"/>
                </a:avLst>
              </a:prstGeom>
              <a:gradFill rotWithShape="0">
                <a:gsLst>
                  <a:gs pos="0">
                    <a:srgbClr val="FFCCCC"/>
                  </a:gs>
                  <a:gs pos="100000">
                    <a:srgbClr val="99FF33"/>
                  </a:gs>
                </a:gsLst>
                <a:lin ang="2700000" scaled="1"/>
              </a:gradFill>
              <a:ln w="19050">
                <a:solidFill>
                  <a:schemeClr val="tx1"/>
                </a:solidFill>
                <a:miter lim="800000"/>
                <a:headEnd/>
                <a:tailEnd/>
              </a:ln>
              <a:effectLst/>
            </p:spPr>
            <p:txBody>
              <a:bodyPr wrap="none" anchor="ctr"/>
              <a:lstStyle/>
              <a:p>
                <a:endParaRPr lang="en-US"/>
              </a:p>
            </p:txBody>
          </p:sp>
          <p:sp>
            <p:nvSpPr>
              <p:cNvPr id="51236" name="AutoShape 36"/>
              <p:cNvSpPr>
                <a:spLocks noChangeArrowheads="1"/>
              </p:cNvSpPr>
              <p:nvPr/>
            </p:nvSpPr>
            <p:spPr bwMode="auto">
              <a:xfrm>
                <a:off x="4405" y="1737"/>
                <a:ext cx="203" cy="824"/>
              </a:xfrm>
              <a:prstGeom prst="curvedLeftArrow">
                <a:avLst>
                  <a:gd name="adj1" fmla="val 81182"/>
                  <a:gd name="adj2" fmla="val 162365"/>
                  <a:gd name="adj3" fmla="val 33333"/>
                </a:avLst>
              </a:prstGeom>
              <a:gradFill rotWithShape="0">
                <a:gsLst>
                  <a:gs pos="0">
                    <a:srgbClr val="FFCCCC"/>
                  </a:gs>
                  <a:gs pos="100000">
                    <a:srgbClr val="99FF33"/>
                  </a:gs>
                </a:gsLst>
                <a:lin ang="2700000" scaled="1"/>
              </a:gradFill>
              <a:ln w="19050">
                <a:solidFill>
                  <a:schemeClr val="tx1"/>
                </a:solidFill>
                <a:miter lim="800000"/>
                <a:headEnd/>
                <a:tailEnd/>
              </a:ln>
              <a:effectLst/>
            </p:spPr>
            <p:txBody>
              <a:bodyPr wrap="none" anchor="ctr"/>
              <a:lstStyle/>
              <a:p>
                <a:endParaRPr lang="en-US"/>
              </a:p>
            </p:txBody>
          </p:sp>
        </p:grpSp>
        <p:grpSp>
          <p:nvGrpSpPr>
            <p:cNvPr id="51237" name="Group 37"/>
            <p:cNvGrpSpPr>
              <a:grpSpLocks/>
            </p:cNvGrpSpPr>
            <p:nvPr/>
          </p:nvGrpSpPr>
          <p:grpSpPr bwMode="auto">
            <a:xfrm>
              <a:off x="3493" y="1680"/>
              <a:ext cx="203" cy="824"/>
              <a:chOff x="3445" y="1680"/>
              <a:chExt cx="203" cy="824"/>
            </a:xfrm>
          </p:grpSpPr>
          <p:sp>
            <p:nvSpPr>
              <p:cNvPr id="51238" name="AutoShape 38"/>
              <p:cNvSpPr>
                <a:spLocks noChangeArrowheads="1"/>
              </p:cNvSpPr>
              <p:nvPr/>
            </p:nvSpPr>
            <p:spPr bwMode="auto">
              <a:xfrm rot="-10800000">
                <a:off x="3445" y="1680"/>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51239" name="AutoShape 39"/>
              <p:cNvSpPr>
                <a:spLocks noChangeArrowheads="1"/>
              </p:cNvSpPr>
              <p:nvPr/>
            </p:nvSpPr>
            <p:spPr bwMode="auto">
              <a:xfrm rot="-10800000">
                <a:off x="3445" y="1680"/>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sp>
            <p:nvSpPr>
              <p:cNvPr id="51240" name="AutoShape 40"/>
              <p:cNvSpPr>
                <a:spLocks noChangeArrowheads="1"/>
              </p:cNvSpPr>
              <p:nvPr/>
            </p:nvSpPr>
            <p:spPr bwMode="auto">
              <a:xfrm rot="-10800000">
                <a:off x="3445" y="1680"/>
                <a:ext cx="203" cy="824"/>
              </a:xfrm>
              <a:prstGeom prst="curvedLeftArrow">
                <a:avLst>
                  <a:gd name="adj1" fmla="val 81182"/>
                  <a:gd name="adj2" fmla="val 162365"/>
                  <a:gd name="adj3" fmla="val 33333"/>
                </a:avLst>
              </a:prstGeom>
              <a:gradFill rotWithShape="0">
                <a:gsLst>
                  <a:gs pos="0">
                    <a:srgbClr val="99FF33"/>
                  </a:gs>
                  <a:gs pos="100000">
                    <a:srgbClr val="FFCC99"/>
                  </a:gs>
                </a:gsLst>
                <a:lin ang="2700000" scaled="1"/>
              </a:gradFill>
              <a:ln w="19050">
                <a:solidFill>
                  <a:schemeClr val="tx1"/>
                </a:solidFill>
                <a:miter lim="800000"/>
                <a:headEnd/>
                <a:tailEnd/>
              </a:ln>
              <a:effectLst/>
            </p:spPr>
            <p:txBody>
              <a:bodyPr wrap="none" anchor="ctr"/>
              <a:lstStyle/>
              <a:p>
                <a:endParaRPr lang="en-US"/>
              </a:p>
            </p:txBody>
          </p:sp>
        </p:grpSp>
      </p:grpSp>
      <p:sp>
        <p:nvSpPr>
          <p:cNvPr id="51241" name="WordArt 41"/>
          <p:cNvSpPr>
            <a:spLocks noChangeArrowheads="1" noChangeShapeType="1" noTextEdit="1"/>
          </p:cNvSpPr>
          <p:nvPr/>
        </p:nvSpPr>
        <p:spPr bwMode="auto">
          <a:xfrm>
            <a:off x="304800" y="1184275"/>
            <a:ext cx="2125663" cy="381000"/>
          </a:xfrm>
          <a:prstGeom prst="rect">
            <a:avLst/>
          </a:prstGeom>
        </p:spPr>
        <p:txBody>
          <a:bodyPr wrap="none" fromWordArt="1">
            <a:prstTxWarp prst="textPlain">
              <a:avLst>
                <a:gd name="adj" fmla="val 50000"/>
              </a:avLst>
            </a:prstTxWarp>
          </a:bodyPr>
          <a:lstStyle/>
          <a:p>
            <a:r>
              <a:rPr lang="en-US" sz="3600" kern="10">
                <a:ln w="3175">
                  <a:noFill/>
                  <a:round/>
                  <a:headEnd/>
                  <a:tailEnd/>
                </a:ln>
                <a:gradFill rotWithShape="0">
                  <a:gsLst>
                    <a:gs pos="0">
                      <a:srgbClr val="480048"/>
                    </a:gs>
                    <a:gs pos="100000">
                      <a:srgbClr val="480048"/>
                    </a:gs>
                  </a:gsLst>
                  <a:lin ang="5400000" scaled="1"/>
                </a:gradFill>
                <a:latin typeface="Impact"/>
              </a:rPr>
              <a:t>Unaccomplished</a:t>
            </a:r>
          </a:p>
        </p:txBody>
      </p:sp>
      <p:sp>
        <p:nvSpPr>
          <p:cNvPr id="51242" name="WordArt 42"/>
          <p:cNvSpPr>
            <a:spLocks noChangeArrowheads="1" noChangeShapeType="1" noTextEdit="1"/>
          </p:cNvSpPr>
          <p:nvPr/>
        </p:nvSpPr>
        <p:spPr bwMode="auto">
          <a:xfrm>
            <a:off x="304800" y="1676400"/>
            <a:ext cx="1912938" cy="381000"/>
          </a:xfrm>
          <a:prstGeom prst="rect">
            <a:avLst/>
          </a:prstGeom>
        </p:spPr>
        <p:txBody>
          <a:bodyPr wrap="none" fromWordArt="1">
            <a:prstTxWarp prst="textPlain">
              <a:avLst>
                <a:gd name="adj" fmla="val 50000"/>
              </a:avLst>
            </a:prstTxWarp>
          </a:bodyPr>
          <a:lstStyle/>
          <a:p>
            <a:r>
              <a:rPr lang="en-US" sz="3600" kern="10">
                <a:ln w="3175">
                  <a:noFill/>
                  <a:round/>
                  <a:headEnd/>
                  <a:tailEnd/>
                </a:ln>
                <a:gradFill rotWithShape="0">
                  <a:gsLst>
                    <a:gs pos="0">
                      <a:srgbClr val="480048"/>
                    </a:gs>
                    <a:gs pos="100000">
                      <a:srgbClr val="480048"/>
                    </a:gs>
                  </a:gsLst>
                  <a:lin ang="5400000" scaled="1"/>
                </a:gradFill>
                <a:latin typeface="Impact"/>
              </a:rPr>
              <a:t>responsibility</a:t>
            </a:r>
          </a:p>
        </p:txBody>
      </p:sp>
      <p:grpSp>
        <p:nvGrpSpPr>
          <p:cNvPr id="51243" name="Group 43"/>
          <p:cNvGrpSpPr>
            <a:grpSpLocks/>
          </p:cNvGrpSpPr>
          <p:nvPr/>
        </p:nvGrpSpPr>
        <p:grpSpPr bwMode="auto">
          <a:xfrm>
            <a:off x="5867400" y="1676400"/>
            <a:ext cx="1066800" cy="3352800"/>
            <a:chOff x="3696" y="1056"/>
            <a:chExt cx="672" cy="2112"/>
          </a:xfrm>
        </p:grpSpPr>
        <p:sp>
          <p:nvSpPr>
            <p:cNvPr id="51244" name="Oval 44"/>
            <p:cNvSpPr>
              <a:spLocks noChangeArrowheads="1"/>
            </p:cNvSpPr>
            <p:nvPr/>
          </p:nvSpPr>
          <p:spPr bwMode="auto">
            <a:xfrm>
              <a:off x="3702" y="1056"/>
              <a:ext cx="666" cy="1056"/>
            </a:xfrm>
            <a:prstGeom prst="ellipse">
              <a:avLst/>
            </a:prstGeom>
            <a:gradFill rotWithShape="0">
              <a:gsLst>
                <a:gs pos="0">
                  <a:srgbClr val="F8F8F8"/>
                </a:gs>
                <a:gs pos="100000">
                  <a:srgbClr val="FF9999"/>
                </a:gs>
              </a:gsLst>
              <a:lin ang="5400000" scaled="1"/>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0099"/>
              </a:extrusionClr>
            </a:sp3d>
          </p:spPr>
          <p:txBody>
            <a:bodyPr wrap="none" anchor="ctr">
              <a:flatTx/>
            </a:bodyPr>
            <a:lstStyle/>
            <a:p>
              <a:pPr algn="ctr" eaLnBrk="0" hangingPunct="0">
                <a:lnSpc>
                  <a:spcPct val="85000"/>
                </a:lnSpc>
              </a:pPr>
              <a:endParaRPr lang="en-US" sz="800">
                <a:solidFill>
                  <a:srgbClr val="800080"/>
                </a:solidFill>
                <a:effectLst>
                  <a:outerShdw blurRad="38100" dist="38100" dir="2700000" algn="tl">
                    <a:srgbClr val="000000"/>
                  </a:outerShdw>
                </a:effectLst>
                <a:latin typeface="Impact" pitchFamily="34" charset="0"/>
              </a:endParaRPr>
            </a:p>
          </p:txBody>
        </p:sp>
        <p:grpSp>
          <p:nvGrpSpPr>
            <p:cNvPr id="51245" name="Group 45"/>
            <p:cNvGrpSpPr>
              <a:grpSpLocks/>
            </p:cNvGrpSpPr>
            <p:nvPr/>
          </p:nvGrpSpPr>
          <p:grpSpPr bwMode="auto">
            <a:xfrm>
              <a:off x="3696" y="1056"/>
              <a:ext cx="672" cy="768"/>
              <a:chOff x="3696" y="1056"/>
              <a:chExt cx="672" cy="768"/>
            </a:xfrm>
          </p:grpSpPr>
          <p:grpSp>
            <p:nvGrpSpPr>
              <p:cNvPr id="51246" name="Group 46"/>
              <p:cNvGrpSpPr>
                <a:grpSpLocks/>
              </p:cNvGrpSpPr>
              <p:nvPr/>
            </p:nvGrpSpPr>
            <p:grpSpPr bwMode="auto">
              <a:xfrm>
                <a:off x="3744" y="1056"/>
                <a:ext cx="624" cy="768"/>
                <a:chOff x="240" y="1680"/>
                <a:chExt cx="2832" cy="2448"/>
              </a:xfrm>
            </p:grpSpPr>
            <p:sp>
              <p:nvSpPr>
                <p:cNvPr id="51247" name="AutoShape 47"/>
                <p:cNvSpPr>
                  <a:spLocks noChangeArrowheads="1"/>
                </p:cNvSpPr>
                <p:nvPr/>
              </p:nvSpPr>
              <p:spPr bwMode="auto">
                <a:xfrm>
                  <a:off x="240" y="1680"/>
                  <a:ext cx="2832" cy="244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8F8F8"/>
                </a:solidFill>
                <a:ln w="9525">
                  <a:noFill/>
                  <a:miter lim="800000"/>
                  <a:headEnd/>
                  <a:tailEnd/>
                </a:ln>
                <a:effectLst/>
              </p:spPr>
              <p:txBody>
                <a:bodyPr wrap="none" anchor="ctr"/>
                <a:lstStyle/>
                <a:p>
                  <a:endParaRPr lang="en-US"/>
                </a:p>
              </p:txBody>
            </p:sp>
            <p:sp>
              <p:nvSpPr>
                <p:cNvPr id="51248" name="Rectangle 48"/>
                <p:cNvSpPr>
                  <a:spLocks noChangeArrowheads="1"/>
                </p:cNvSpPr>
                <p:nvPr/>
              </p:nvSpPr>
              <p:spPr bwMode="auto">
                <a:xfrm>
                  <a:off x="742" y="2047"/>
                  <a:ext cx="1829" cy="857"/>
                </a:xfrm>
                <a:prstGeom prst="rect">
                  <a:avLst/>
                </a:prstGeom>
                <a:solidFill>
                  <a:srgbClr val="F8F8F8"/>
                </a:solidFill>
                <a:ln w="9525">
                  <a:noFill/>
                  <a:miter lim="800000"/>
                  <a:headEnd/>
                  <a:tailEnd/>
                </a:ln>
                <a:effectLst/>
              </p:spPr>
              <p:txBody>
                <a:bodyPr wrap="none" anchor="ctr"/>
                <a:lstStyle/>
                <a:p>
                  <a:endParaRPr lang="en-US"/>
                </a:p>
              </p:txBody>
            </p:sp>
          </p:grpSp>
          <p:sp>
            <p:nvSpPr>
              <p:cNvPr id="51249" name="Oval 49"/>
              <p:cNvSpPr>
                <a:spLocks noChangeArrowheads="1"/>
              </p:cNvSpPr>
              <p:nvPr/>
            </p:nvSpPr>
            <p:spPr bwMode="auto">
              <a:xfrm>
                <a:off x="3723" y="1392"/>
                <a:ext cx="624" cy="96"/>
              </a:xfrm>
              <a:prstGeom prst="ellipse">
                <a:avLst/>
              </a:prstGeom>
              <a:solidFill>
                <a:srgbClr val="FFDDDD"/>
              </a:solidFill>
              <a:ln w="6350" cap="rnd">
                <a:solidFill>
                  <a:srgbClr val="990099"/>
                </a:solidFill>
                <a:prstDash val="sysDot"/>
                <a:round/>
                <a:headEnd/>
                <a:tailEnd/>
              </a:ln>
              <a:effectLst/>
            </p:spPr>
            <p:txBody>
              <a:bodyPr wrap="none" anchor="ctr"/>
              <a:lstStyle/>
              <a:p>
                <a:endParaRPr lang="en-US"/>
              </a:p>
            </p:txBody>
          </p:sp>
          <p:sp>
            <p:nvSpPr>
              <p:cNvPr id="51250" name="WordArt 50"/>
              <p:cNvSpPr>
                <a:spLocks noChangeArrowheads="1" noChangeShapeType="1" noTextEdit="1"/>
              </p:cNvSpPr>
              <p:nvPr/>
            </p:nvSpPr>
            <p:spPr bwMode="auto">
              <a:xfrm flipV="1">
                <a:off x="3696" y="1392"/>
                <a:ext cx="672"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990099"/>
                      </a:solidFill>
                      <a:round/>
                      <a:headEnd/>
                      <a:tailEnd/>
                    </a:ln>
                    <a:solidFill>
                      <a:srgbClr val="000000"/>
                    </a:solidFill>
                    <a:latin typeface="Arial Black"/>
                  </a:rPr>
                  <a:t>__________</a:t>
                </a:r>
              </a:p>
            </p:txBody>
          </p:sp>
        </p:grpSp>
        <p:sp>
          <p:nvSpPr>
            <p:cNvPr id="51251" name="Oval 51"/>
            <p:cNvSpPr>
              <a:spLocks noChangeArrowheads="1"/>
            </p:cNvSpPr>
            <p:nvPr/>
          </p:nvSpPr>
          <p:spPr bwMode="auto">
            <a:xfrm>
              <a:off x="3702" y="2112"/>
              <a:ext cx="666" cy="1056"/>
            </a:xfrm>
            <a:prstGeom prst="ellipse">
              <a:avLst/>
            </a:prstGeom>
            <a:gradFill rotWithShape="0">
              <a:gsLst>
                <a:gs pos="0">
                  <a:srgbClr val="009900"/>
                </a:gs>
                <a:gs pos="100000">
                  <a:srgbClr val="006600"/>
                </a:gs>
              </a:gsLst>
              <a:path path="shape">
                <a:fillToRect l="50000" t="50000" r="50000" b="50000"/>
              </a:path>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8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8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800">
                  <a:solidFill>
                    <a:schemeClr val="bg1"/>
                  </a:solidFill>
                  <a:effectLst>
                    <a:outerShdw blurRad="38100" dist="38100" dir="2700000" algn="tl">
                      <a:srgbClr val="000000"/>
                    </a:outerShdw>
                  </a:effectLst>
                  <a:latin typeface="Impact" pitchFamily="34" charset="0"/>
                </a:rPr>
                <a:t>self</a:t>
              </a:r>
            </a:p>
          </p:txBody>
        </p:sp>
      </p:grpSp>
      <p:sp>
        <p:nvSpPr>
          <p:cNvPr id="52" name="AutoShape 15"/>
          <p:cNvSpPr>
            <a:spLocks noChangeArrowheads="1"/>
          </p:cNvSpPr>
          <p:nvPr/>
        </p:nvSpPr>
        <p:spPr bwMode="auto">
          <a:xfrm rot="6408180" flipV="1">
            <a:off x="4672013" y="1662113"/>
            <a:ext cx="188912" cy="1592262"/>
          </a:xfrm>
          <a:prstGeom prst="downArrow">
            <a:avLst>
              <a:gd name="adj1" fmla="val 50000"/>
              <a:gd name="adj2" fmla="val 210715"/>
            </a:avLst>
          </a:prstGeom>
          <a:gradFill rotWithShape="0">
            <a:gsLst>
              <a:gs pos="0">
                <a:srgbClr val="FFCCCC"/>
              </a:gs>
              <a:gs pos="100000">
                <a:srgbClr val="990099"/>
              </a:gs>
            </a:gsLst>
            <a:lin ang="0" scaled="1"/>
          </a:gradFill>
          <a:ln w="19050">
            <a:solidFill>
              <a:srgbClr val="990099"/>
            </a:solidFill>
            <a:miter lim="800000"/>
            <a:headEnd/>
            <a:tailEnd/>
          </a:ln>
          <a:effectLst/>
        </p:spPr>
        <p:txBody>
          <a:bodyPr vert="eaVert" wrap="none" anchor="ctr"/>
          <a:lstStyle/>
          <a:p>
            <a:pPr algn="ctr" eaLnBrk="0" hangingPunct="0"/>
            <a:endParaRPr lang="en-US" sz="2400">
              <a:latin typeface="Times New Roman" pitchFamily="18" charset="0"/>
            </a:endParaRPr>
          </a:p>
        </p:txBody>
      </p:sp>
      <p:sp>
        <p:nvSpPr>
          <p:cNvPr id="53" name="AutoShape 18"/>
          <p:cNvSpPr>
            <a:spLocks noChangeArrowheads="1"/>
          </p:cNvSpPr>
          <p:nvPr/>
        </p:nvSpPr>
        <p:spPr bwMode="auto">
          <a:xfrm rot="-4391820" flipH="1" flipV="1">
            <a:off x="4511676" y="1836737"/>
            <a:ext cx="188912" cy="1592263"/>
          </a:xfrm>
          <a:prstGeom prst="downArrow">
            <a:avLst>
              <a:gd name="adj1" fmla="val 50000"/>
              <a:gd name="adj2" fmla="val 210715"/>
            </a:avLst>
          </a:prstGeom>
          <a:gradFill rotWithShape="0">
            <a:gsLst>
              <a:gs pos="0">
                <a:srgbClr val="800080"/>
              </a:gs>
              <a:gs pos="100000">
                <a:srgbClr val="FFCCCC"/>
              </a:gs>
            </a:gsLst>
            <a:lin ang="0" scaled="1"/>
          </a:gradFill>
          <a:ln w="19050">
            <a:solidFill>
              <a:srgbClr val="990099"/>
            </a:solidFill>
            <a:miter lim="800000"/>
            <a:headEnd/>
            <a:tailEnd/>
          </a:ln>
          <a:effectLst/>
        </p:spPr>
        <p:txBody>
          <a:bodyPr rot="10800000" vert="eaVert" wrap="none" anchor="ctr"/>
          <a:lstStyle/>
          <a:p>
            <a:pPr algn="ctr" eaLnBrk="0" hangingPunct="0"/>
            <a:endParaRPr lang="en-US" sz="2400">
              <a:latin typeface="Times New Roman" pitchFamily="18" charset="0"/>
            </a:endParaRPr>
          </a:p>
        </p:txBody>
      </p:sp>
      <p:sp>
        <p:nvSpPr>
          <p:cNvPr id="56" name="Rectangle 20"/>
          <p:cNvSpPr>
            <a:spLocks noChangeArrowheads="1"/>
          </p:cNvSpPr>
          <p:nvPr/>
        </p:nvSpPr>
        <p:spPr bwMode="auto">
          <a:xfrm>
            <a:off x="1066800" y="2362200"/>
            <a:ext cx="1295400" cy="609600"/>
          </a:xfrm>
          <a:prstGeom prst="rect">
            <a:avLst/>
          </a:prstGeom>
          <a:gradFill rotWithShape="0">
            <a:gsLst>
              <a:gs pos="0">
                <a:srgbClr val="FFFF00">
                  <a:alpha val="50000"/>
                </a:srgbClr>
              </a:gs>
              <a:gs pos="100000">
                <a:srgbClr val="FFFF99">
                  <a:alpha val="50000"/>
                </a:srgbClr>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eaLnBrk="0" hangingPunct="0"/>
            <a:r>
              <a:rPr lang="en-US" sz="3200" dirty="0">
                <a:solidFill>
                  <a:srgbClr val="660066"/>
                </a:solidFill>
                <a:latin typeface="Impact" pitchFamily="34" charset="0"/>
              </a:rPr>
              <a:t>Spirits</a:t>
            </a:r>
          </a:p>
        </p:txBody>
      </p:sp>
      <p:sp>
        <p:nvSpPr>
          <p:cNvPr id="59" name="Rectangle 19"/>
          <p:cNvSpPr>
            <a:spLocks noChangeArrowheads="1"/>
          </p:cNvSpPr>
          <p:nvPr/>
        </p:nvSpPr>
        <p:spPr bwMode="auto">
          <a:xfrm>
            <a:off x="7543800" y="2895600"/>
            <a:ext cx="1371600" cy="914400"/>
          </a:xfrm>
          <a:prstGeom prst="rect">
            <a:avLst/>
          </a:prstGeom>
          <a:gradFill rotWithShape="0">
            <a:gsLst>
              <a:gs pos="0">
                <a:srgbClr val="CCFF33">
                  <a:alpha val="49804"/>
                </a:srgbClr>
              </a:gs>
              <a:gs pos="100000">
                <a:srgbClr val="FFFFFF">
                  <a:alpha val="50000"/>
                </a:srgbClr>
              </a:gs>
            </a:gsLst>
            <a:lin ang="2700000" scaled="1"/>
          </a:gra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eaLnBrk="0" hangingPunct="0">
              <a:lnSpc>
                <a:spcPct val="75000"/>
              </a:lnSpc>
            </a:pPr>
            <a:endParaRPr lang="en-US" sz="800" dirty="0">
              <a:solidFill>
                <a:srgbClr val="003300"/>
              </a:solidFill>
              <a:latin typeface="Impact" pitchFamily="34" charset="0"/>
            </a:endParaRPr>
          </a:p>
          <a:p>
            <a:pPr algn="ctr" eaLnBrk="0" hangingPunct="0">
              <a:lnSpc>
                <a:spcPct val="75000"/>
              </a:lnSpc>
            </a:pPr>
            <a:r>
              <a:rPr lang="en-US" sz="3200" dirty="0">
                <a:solidFill>
                  <a:srgbClr val="003300"/>
                </a:solidFill>
                <a:latin typeface="Impact" pitchFamily="34" charset="0"/>
              </a:rPr>
              <a:t>Earthly</a:t>
            </a:r>
          </a:p>
          <a:p>
            <a:pPr algn="ctr" eaLnBrk="0" hangingPunct="0">
              <a:lnSpc>
                <a:spcPct val="75000"/>
              </a:lnSpc>
            </a:pPr>
            <a:r>
              <a:rPr lang="en-US" sz="3200" dirty="0">
                <a:solidFill>
                  <a:srgbClr val="003300"/>
                </a:solidFill>
                <a:latin typeface="Impact" pitchFamily="34" charset="0"/>
              </a:rPr>
              <a:t>people</a:t>
            </a:r>
          </a:p>
        </p:txBody>
      </p:sp>
      <p:grpSp>
        <p:nvGrpSpPr>
          <p:cNvPr id="48" name="Group 7"/>
          <p:cNvGrpSpPr>
            <a:grpSpLocks/>
          </p:cNvGrpSpPr>
          <p:nvPr/>
        </p:nvGrpSpPr>
        <p:grpSpPr bwMode="auto">
          <a:xfrm>
            <a:off x="152400" y="0"/>
            <a:ext cx="7543800" cy="549275"/>
            <a:chOff x="96" y="0"/>
            <a:chExt cx="4752" cy="346"/>
          </a:xfrm>
        </p:grpSpPr>
        <p:sp>
          <p:nvSpPr>
            <p:cNvPr id="49" name="Text Box 8" descr="Pink tissue paper"/>
            <p:cNvSpPr txBox="1">
              <a:spLocks noChangeArrowheads="1"/>
            </p:cNvSpPr>
            <p:nvPr/>
          </p:nvSpPr>
          <p:spPr bwMode="auto">
            <a:xfrm>
              <a:off x="96" y="0"/>
              <a:ext cx="432" cy="346"/>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000" dirty="0">
                  <a:solidFill>
                    <a:srgbClr val="000099"/>
                  </a:solidFill>
                  <a:latin typeface="Impact" pitchFamily="34" charset="0"/>
                </a:rPr>
                <a:t>2.3</a:t>
              </a:r>
            </a:p>
          </p:txBody>
        </p:sp>
        <p:sp>
          <p:nvSpPr>
            <p:cNvPr id="50" name="Text Box 9" descr="Pink tissue paper"/>
            <p:cNvSpPr txBox="1">
              <a:spLocks noChangeArrowheads="1"/>
            </p:cNvSpPr>
            <p:nvPr/>
          </p:nvSpPr>
          <p:spPr bwMode="auto">
            <a:xfrm>
              <a:off x="591" y="0"/>
              <a:ext cx="4257" cy="346"/>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000" dirty="0">
                  <a:solidFill>
                    <a:srgbClr val="000099"/>
                  </a:solidFill>
                  <a:latin typeface="Impact" pitchFamily="34" charset="0"/>
                </a:rPr>
                <a:t>The Providence of Resurrection for Spirits</a:t>
              </a:r>
            </a:p>
          </p:txBody>
        </p:sp>
      </p:grpSp>
      <p:grpSp>
        <p:nvGrpSpPr>
          <p:cNvPr id="51" name="Group 10"/>
          <p:cNvGrpSpPr>
            <a:grpSpLocks/>
          </p:cNvGrpSpPr>
          <p:nvPr/>
        </p:nvGrpSpPr>
        <p:grpSpPr bwMode="auto">
          <a:xfrm>
            <a:off x="152400" y="395288"/>
            <a:ext cx="7391400" cy="519112"/>
            <a:chOff x="96" y="249"/>
            <a:chExt cx="4656" cy="327"/>
          </a:xfrm>
        </p:grpSpPr>
        <p:sp>
          <p:nvSpPr>
            <p:cNvPr id="55" name="Text Box 11" descr="Pink tissue paper"/>
            <p:cNvSpPr txBox="1">
              <a:spLocks noChangeArrowheads="1"/>
            </p:cNvSpPr>
            <p:nvPr/>
          </p:nvSpPr>
          <p:spPr bwMode="auto">
            <a:xfrm>
              <a:off x="96" y="249"/>
              <a:ext cx="567" cy="32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Impact" pitchFamily="34" charset="0"/>
                </a:rPr>
                <a:t>2.3.1</a:t>
              </a:r>
            </a:p>
          </p:txBody>
        </p:sp>
        <p:sp>
          <p:nvSpPr>
            <p:cNvPr id="57" name="Text Box 12" descr="Pink tissue paper"/>
            <p:cNvSpPr txBox="1">
              <a:spLocks noChangeArrowheads="1"/>
            </p:cNvSpPr>
            <p:nvPr/>
          </p:nvSpPr>
          <p:spPr bwMode="auto">
            <a:xfrm>
              <a:off x="591" y="249"/>
              <a:ext cx="4161" cy="32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Impact" pitchFamily="34" charset="0"/>
                </a:rPr>
                <a:t>Purpose and Way of Returning Resurrection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1252"/>
                                        </p:tgtEl>
                                        <p:attrNameLst>
                                          <p:attrName>style.visibility</p:attrName>
                                        </p:attrNameLst>
                                      </p:cBhvr>
                                      <p:to>
                                        <p:strVal val="visible"/>
                                      </p:to>
                                    </p:set>
                                    <p:animEffect transition="in" filter="barn(outVertical)">
                                      <p:cBhvr>
                                        <p:cTn id="7" dur="500"/>
                                        <p:tgtEl>
                                          <p:spTgt spid="51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wipe(up)">
                                      <p:cBhvr>
                                        <p:cTn id="12" dur="1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989"/>
            </a:gs>
          </a:gsLst>
          <a:lin ang="5400000" scaled="1"/>
        </a:gradFill>
        <a:effectLst/>
      </p:bgPr>
    </p:bg>
    <p:spTree>
      <p:nvGrpSpPr>
        <p:cNvPr id="1" name=""/>
        <p:cNvGrpSpPr/>
        <p:nvPr/>
      </p:nvGrpSpPr>
      <p:grpSpPr>
        <a:xfrm>
          <a:off x="0" y="0"/>
          <a:ext cx="0" cy="0"/>
          <a:chOff x="0" y="0"/>
          <a:chExt cx="0" cy="0"/>
        </a:xfrm>
      </p:grpSpPr>
      <p:sp>
        <p:nvSpPr>
          <p:cNvPr id="155652" name="Text Box 4" descr="Pink tissue paper"/>
          <p:cNvSpPr txBox="1">
            <a:spLocks noChangeArrowheads="1"/>
          </p:cNvSpPr>
          <p:nvPr/>
        </p:nvSpPr>
        <p:spPr bwMode="auto">
          <a:xfrm>
            <a:off x="152400" y="146050"/>
            <a:ext cx="6705600" cy="76835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lnSpc>
                <a:spcPct val="85000"/>
              </a:lnSpc>
            </a:pPr>
            <a:r>
              <a:rPr lang="en-US" sz="2600" u="sng" dirty="0" smtClean="0">
                <a:solidFill>
                  <a:srgbClr val="000099"/>
                </a:solidFill>
                <a:latin typeface="Impact" pitchFamily="34" charset="0"/>
              </a:rPr>
              <a:t>2.3.2  The </a:t>
            </a:r>
            <a:r>
              <a:rPr lang="en-US" sz="2600" u="sng" dirty="0">
                <a:solidFill>
                  <a:srgbClr val="000099"/>
                </a:solidFill>
                <a:latin typeface="Impact" pitchFamily="34" charset="0"/>
              </a:rPr>
              <a:t>Returning Resurrection of the Spirits</a:t>
            </a:r>
          </a:p>
          <a:p>
            <a:pPr eaLnBrk="0" hangingPunct="0">
              <a:lnSpc>
                <a:spcPct val="85000"/>
              </a:lnSpc>
            </a:pPr>
            <a:r>
              <a:rPr lang="en-US" sz="2600" dirty="0">
                <a:solidFill>
                  <a:srgbClr val="000099"/>
                </a:solidFill>
                <a:latin typeface="Impact" pitchFamily="34" charset="0"/>
              </a:rPr>
              <a:t>			</a:t>
            </a:r>
            <a:r>
              <a:rPr lang="en-US" sz="2600" u="sng" dirty="0" smtClean="0">
                <a:solidFill>
                  <a:srgbClr val="000099"/>
                </a:solidFill>
                <a:latin typeface="Impact" pitchFamily="34" charset="0"/>
              </a:rPr>
              <a:t>of </a:t>
            </a:r>
            <a:r>
              <a:rPr lang="en-US" sz="2600" u="sng" dirty="0">
                <a:solidFill>
                  <a:srgbClr val="000099"/>
                </a:solidFill>
                <a:latin typeface="Impact" pitchFamily="34" charset="0"/>
              </a:rPr>
              <a:t>Israelites and Christians</a:t>
            </a:r>
          </a:p>
        </p:txBody>
      </p:sp>
      <p:sp>
        <p:nvSpPr>
          <p:cNvPr id="155653" name="Rectangle 5"/>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5654" name="Rectangle 6"/>
          <p:cNvSpPr>
            <a:spLocks noChangeArrowheads="1"/>
          </p:cNvSpPr>
          <p:nvPr/>
        </p:nvSpPr>
        <p:spPr bwMode="auto">
          <a:xfrm>
            <a:off x="1600200" y="2895600"/>
            <a:ext cx="2057400" cy="609600"/>
          </a:xfrm>
          <a:prstGeom prst="rect">
            <a:avLst/>
          </a:prstGeom>
          <a:gradFill rotWithShape="0">
            <a:gsLst>
              <a:gs pos="0">
                <a:srgbClr val="B2B2B2"/>
              </a:gs>
              <a:gs pos="100000">
                <a:srgbClr val="DDDDDD"/>
              </a:gs>
            </a:gsLst>
            <a:lin ang="18900000" scaled="1"/>
          </a:gradFill>
          <a:ln w="19050">
            <a:noFill/>
            <a:miter lim="800000"/>
            <a:headEnd/>
            <a:tailEnd/>
          </a:ln>
          <a:effectLst/>
        </p:spPr>
        <p:txBody>
          <a:bodyPr wrap="none" anchor="ctr"/>
          <a:lstStyle/>
          <a:p>
            <a:endParaRPr lang="en-US"/>
          </a:p>
        </p:txBody>
      </p:sp>
      <p:sp>
        <p:nvSpPr>
          <p:cNvPr id="155655" name="Oval 7"/>
          <p:cNvSpPr>
            <a:spLocks noChangeArrowheads="1"/>
          </p:cNvSpPr>
          <p:nvPr/>
        </p:nvSpPr>
        <p:spPr bwMode="auto">
          <a:xfrm>
            <a:off x="1295400" y="28956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endParaRPr lang="en-US"/>
          </a:p>
        </p:txBody>
      </p:sp>
      <p:sp>
        <p:nvSpPr>
          <p:cNvPr id="155656" name="AutoShape 8"/>
          <p:cNvSpPr>
            <a:spLocks noChangeArrowheads="1"/>
          </p:cNvSpPr>
          <p:nvPr/>
        </p:nvSpPr>
        <p:spPr bwMode="auto">
          <a:xfrm rot="10800000">
            <a:off x="1428750" y="2895600"/>
            <a:ext cx="228600" cy="609600"/>
          </a:xfrm>
          <a:prstGeom prst="downArrow">
            <a:avLst>
              <a:gd name="adj1" fmla="val 35000"/>
              <a:gd name="adj2" fmla="val 50741"/>
            </a:avLst>
          </a:prstGeom>
          <a:solidFill>
            <a:srgbClr val="DDDDDD"/>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155657" name="Group 9"/>
          <p:cNvGrpSpPr>
            <a:grpSpLocks/>
          </p:cNvGrpSpPr>
          <p:nvPr/>
        </p:nvGrpSpPr>
        <p:grpSpPr bwMode="auto">
          <a:xfrm>
            <a:off x="76200" y="1447800"/>
            <a:ext cx="8991600" cy="2100263"/>
            <a:chOff x="48" y="912"/>
            <a:chExt cx="5664" cy="1323"/>
          </a:xfrm>
        </p:grpSpPr>
        <p:grpSp>
          <p:nvGrpSpPr>
            <p:cNvPr id="155658" name="Group 10"/>
            <p:cNvGrpSpPr>
              <a:grpSpLocks/>
            </p:cNvGrpSpPr>
            <p:nvPr/>
          </p:nvGrpSpPr>
          <p:grpSpPr bwMode="auto">
            <a:xfrm>
              <a:off x="48" y="912"/>
              <a:ext cx="5664" cy="116"/>
              <a:chOff x="96" y="912"/>
              <a:chExt cx="5616" cy="116"/>
            </a:xfrm>
          </p:grpSpPr>
          <p:sp>
            <p:nvSpPr>
              <p:cNvPr id="155659" name="Text Box 11"/>
              <p:cNvSpPr txBox="1">
                <a:spLocks noChangeArrowheads="1"/>
              </p:cNvSpPr>
              <p:nvPr/>
            </p:nvSpPr>
            <p:spPr bwMode="auto">
              <a:xfrm>
                <a:off x="96"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0" name="Text Box 12"/>
              <p:cNvSpPr txBox="1">
                <a:spLocks noChangeArrowheads="1"/>
              </p:cNvSpPr>
              <p:nvPr/>
            </p:nvSpPr>
            <p:spPr bwMode="auto">
              <a:xfrm>
                <a:off x="1143"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1" name="Text Box 13"/>
              <p:cNvSpPr txBox="1">
                <a:spLocks noChangeArrowheads="1"/>
              </p:cNvSpPr>
              <p:nvPr/>
            </p:nvSpPr>
            <p:spPr bwMode="auto">
              <a:xfrm>
                <a:off x="2190"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2" name="Text Box 14"/>
              <p:cNvSpPr txBox="1">
                <a:spLocks noChangeArrowheads="1"/>
              </p:cNvSpPr>
              <p:nvPr/>
            </p:nvSpPr>
            <p:spPr bwMode="auto">
              <a:xfrm>
                <a:off x="3237"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3" name="Text Box 15"/>
              <p:cNvSpPr txBox="1">
                <a:spLocks noChangeArrowheads="1"/>
              </p:cNvSpPr>
              <p:nvPr/>
            </p:nvSpPr>
            <p:spPr bwMode="auto">
              <a:xfrm>
                <a:off x="4189" y="912"/>
                <a:ext cx="1523"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155664" name="Group 16"/>
            <p:cNvGrpSpPr>
              <a:grpSpLocks/>
            </p:cNvGrpSpPr>
            <p:nvPr/>
          </p:nvGrpSpPr>
          <p:grpSpPr bwMode="auto">
            <a:xfrm>
              <a:off x="48" y="1715"/>
              <a:ext cx="5640" cy="116"/>
              <a:chOff x="48" y="1715"/>
              <a:chExt cx="5640" cy="116"/>
            </a:xfrm>
          </p:grpSpPr>
          <p:sp>
            <p:nvSpPr>
              <p:cNvPr id="155665" name="Text Box 17"/>
              <p:cNvSpPr txBox="1">
                <a:spLocks noChangeArrowheads="1"/>
              </p:cNvSpPr>
              <p:nvPr/>
            </p:nvSpPr>
            <p:spPr bwMode="auto">
              <a:xfrm>
                <a:off x="48"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6" name="Text Box 18"/>
              <p:cNvSpPr txBox="1">
                <a:spLocks noChangeArrowheads="1"/>
              </p:cNvSpPr>
              <p:nvPr/>
            </p:nvSpPr>
            <p:spPr bwMode="auto">
              <a:xfrm>
                <a:off x="1104"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7" name="Text Box 19"/>
              <p:cNvSpPr txBox="1">
                <a:spLocks noChangeArrowheads="1"/>
              </p:cNvSpPr>
              <p:nvPr/>
            </p:nvSpPr>
            <p:spPr bwMode="auto">
              <a:xfrm>
                <a:off x="2160"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8" name="Text Box 20"/>
              <p:cNvSpPr txBox="1">
                <a:spLocks noChangeArrowheads="1"/>
              </p:cNvSpPr>
              <p:nvPr/>
            </p:nvSpPr>
            <p:spPr bwMode="auto">
              <a:xfrm>
                <a:off x="3216"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69" name="Text Box 21"/>
              <p:cNvSpPr txBox="1">
                <a:spLocks noChangeArrowheads="1"/>
              </p:cNvSpPr>
              <p:nvPr/>
            </p:nvSpPr>
            <p:spPr bwMode="auto">
              <a:xfrm>
                <a:off x="4296" y="1715"/>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55670" name="Group 22"/>
            <p:cNvGrpSpPr>
              <a:grpSpLocks/>
            </p:cNvGrpSpPr>
            <p:nvPr/>
          </p:nvGrpSpPr>
          <p:grpSpPr bwMode="auto">
            <a:xfrm>
              <a:off x="48" y="1303"/>
              <a:ext cx="5640" cy="116"/>
              <a:chOff x="48" y="1303"/>
              <a:chExt cx="5640" cy="116"/>
            </a:xfrm>
          </p:grpSpPr>
          <p:sp>
            <p:nvSpPr>
              <p:cNvPr id="155671" name="Text Box 23"/>
              <p:cNvSpPr txBox="1">
                <a:spLocks noChangeArrowheads="1"/>
              </p:cNvSpPr>
              <p:nvPr/>
            </p:nvSpPr>
            <p:spPr bwMode="auto">
              <a:xfrm>
                <a:off x="48"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72" name="Text Box 24"/>
              <p:cNvSpPr txBox="1">
                <a:spLocks noChangeArrowheads="1"/>
              </p:cNvSpPr>
              <p:nvPr/>
            </p:nvSpPr>
            <p:spPr bwMode="auto">
              <a:xfrm>
                <a:off x="1113"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73" name="Text Box 25"/>
              <p:cNvSpPr txBox="1">
                <a:spLocks noChangeArrowheads="1"/>
              </p:cNvSpPr>
              <p:nvPr/>
            </p:nvSpPr>
            <p:spPr bwMode="auto">
              <a:xfrm>
                <a:off x="2160"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74" name="Text Box 26"/>
              <p:cNvSpPr txBox="1">
                <a:spLocks noChangeArrowheads="1"/>
              </p:cNvSpPr>
              <p:nvPr/>
            </p:nvSpPr>
            <p:spPr bwMode="auto">
              <a:xfrm>
                <a:off x="3216"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75" name="Text Box 27"/>
              <p:cNvSpPr txBox="1">
                <a:spLocks noChangeArrowheads="1"/>
              </p:cNvSpPr>
              <p:nvPr/>
            </p:nvSpPr>
            <p:spPr bwMode="auto">
              <a:xfrm>
                <a:off x="4296" y="1303"/>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55676" name="Group 28"/>
            <p:cNvGrpSpPr>
              <a:grpSpLocks/>
            </p:cNvGrpSpPr>
            <p:nvPr/>
          </p:nvGrpSpPr>
          <p:grpSpPr bwMode="auto">
            <a:xfrm>
              <a:off x="60" y="2119"/>
              <a:ext cx="5615" cy="116"/>
              <a:chOff x="60" y="2119"/>
              <a:chExt cx="5615" cy="116"/>
            </a:xfrm>
          </p:grpSpPr>
          <p:sp>
            <p:nvSpPr>
              <p:cNvPr id="155677" name="Text Box 29"/>
              <p:cNvSpPr txBox="1">
                <a:spLocks noChangeArrowheads="1"/>
              </p:cNvSpPr>
              <p:nvPr/>
            </p:nvSpPr>
            <p:spPr bwMode="auto">
              <a:xfrm>
                <a:off x="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78" name="Text Box 30"/>
              <p:cNvSpPr txBox="1">
                <a:spLocks noChangeArrowheads="1"/>
              </p:cNvSpPr>
              <p:nvPr/>
            </p:nvSpPr>
            <p:spPr bwMode="auto">
              <a:xfrm>
                <a:off x="1104"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79" name="Text Box 31"/>
              <p:cNvSpPr txBox="1">
                <a:spLocks noChangeArrowheads="1"/>
              </p:cNvSpPr>
              <p:nvPr/>
            </p:nvSpPr>
            <p:spPr bwMode="auto">
              <a:xfrm>
                <a:off x="21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80" name="Text Box 32"/>
              <p:cNvSpPr txBox="1">
                <a:spLocks noChangeArrowheads="1"/>
              </p:cNvSpPr>
              <p:nvPr/>
            </p:nvSpPr>
            <p:spPr bwMode="auto">
              <a:xfrm>
                <a:off x="3216"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5681" name="Text Box 33"/>
              <p:cNvSpPr txBox="1">
                <a:spLocks noChangeArrowheads="1"/>
              </p:cNvSpPr>
              <p:nvPr/>
            </p:nvSpPr>
            <p:spPr bwMode="auto">
              <a:xfrm>
                <a:off x="4289" y="2119"/>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grpSp>
        <p:nvGrpSpPr>
          <p:cNvPr id="155682" name="Group 34"/>
          <p:cNvGrpSpPr>
            <a:grpSpLocks/>
          </p:cNvGrpSpPr>
          <p:nvPr/>
        </p:nvGrpSpPr>
        <p:grpSpPr bwMode="auto">
          <a:xfrm>
            <a:off x="990600" y="3592513"/>
            <a:ext cx="1143000" cy="674687"/>
            <a:chOff x="624" y="2263"/>
            <a:chExt cx="720" cy="425"/>
          </a:xfrm>
        </p:grpSpPr>
        <p:sp>
          <p:nvSpPr>
            <p:cNvPr id="155683" name="Rectangle 35"/>
            <p:cNvSpPr>
              <a:spLocks noChangeArrowheads="1"/>
            </p:cNvSpPr>
            <p:nvPr/>
          </p:nvSpPr>
          <p:spPr bwMode="auto">
            <a:xfrm>
              <a:off x="624" y="2263"/>
              <a:ext cx="720" cy="425"/>
            </a:xfrm>
            <a:prstGeom prst="rect">
              <a:avLst/>
            </a:prstGeom>
            <a:gradFill rotWithShape="0">
              <a:gsLst>
                <a:gs pos="0">
                  <a:srgbClr val="C0C0C0"/>
                </a:gs>
                <a:gs pos="50000">
                  <a:srgbClr val="EAEAEA"/>
                </a:gs>
                <a:gs pos="100000">
                  <a:srgbClr val="C0C0C0"/>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C0C0C0"/>
              </a:extrusionClr>
            </a:sp3d>
          </p:spPr>
          <p:txBody>
            <a:bodyPr wrap="none" anchor="ctr">
              <a:flatTx/>
            </a:bodyPr>
            <a:lstStyle/>
            <a:p>
              <a:endParaRPr lang="en-US"/>
            </a:p>
          </p:txBody>
        </p:sp>
        <p:sp>
          <p:nvSpPr>
            <p:cNvPr id="155684" name="WordArt 36"/>
            <p:cNvSpPr>
              <a:spLocks noChangeArrowheads="1" noChangeShapeType="1" noTextEdit="1"/>
            </p:cNvSpPr>
            <p:nvPr/>
          </p:nvSpPr>
          <p:spPr bwMode="auto">
            <a:xfrm>
              <a:off x="654" y="2357"/>
              <a:ext cx="660" cy="2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Abraham</a:t>
              </a:r>
            </a:p>
          </p:txBody>
        </p:sp>
      </p:grpSp>
      <p:grpSp>
        <p:nvGrpSpPr>
          <p:cNvPr id="155685" name="Group 37"/>
          <p:cNvGrpSpPr>
            <a:grpSpLocks/>
          </p:cNvGrpSpPr>
          <p:nvPr/>
        </p:nvGrpSpPr>
        <p:grpSpPr bwMode="auto">
          <a:xfrm>
            <a:off x="3048000" y="3592513"/>
            <a:ext cx="1143000" cy="674687"/>
            <a:chOff x="1968" y="2263"/>
            <a:chExt cx="720" cy="425"/>
          </a:xfrm>
        </p:grpSpPr>
        <p:sp>
          <p:nvSpPr>
            <p:cNvPr id="155686" name="Rectangle 38"/>
            <p:cNvSpPr>
              <a:spLocks noChangeArrowheads="1"/>
            </p:cNvSpPr>
            <p:nvPr/>
          </p:nvSpPr>
          <p:spPr bwMode="auto">
            <a:xfrm>
              <a:off x="1968" y="2263"/>
              <a:ext cx="720" cy="425"/>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55687" name="WordArt 39"/>
            <p:cNvSpPr>
              <a:spLocks noChangeArrowheads="1" noChangeShapeType="1" noTextEdit="1"/>
            </p:cNvSpPr>
            <p:nvPr/>
          </p:nvSpPr>
          <p:spPr bwMode="auto">
            <a:xfrm>
              <a:off x="1998" y="2358"/>
              <a:ext cx="660" cy="23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Jesus</a:t>
              </a:r>
            </a:p>
          </p:txBody>
        </p:sp>
      </p:grpSp>
      <p:sp>
        <p:nvSpPr>
          <p:cNvPr id="155688" name="Oval 40"/>
          <p:cNvSpPr>
            <a:spLocks noChangeArrowheads="1"/>
          </p:cNvSpPr>
          <p:nvPr/>
        </p:nvSpPr>
        <p:spPr bwMode="auto">
          <a:xfrm>
            <a:off x="3314700" y="2220913"/>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55689" name="Group 41"/>
          <p:cNvGrpSpPr>
            <a:grpSpLocks/>
          </p:cNvGrpSpPr>
          <p:nvPr/>
        </p:nvGrpSpPr>
        <p:grpSpPr bwMode="auto">
          <a:xfrm>
            <a:off x="685800" y="2438400"/>
            <a:ext cx="1752600" cy="381000"/>
            <a:chOff x="432" y="1536"/>
            <a:chExt cx="1104" cy="240"/>
          </a:xfrm>
        </p:grpSpPr>
        <p:sp>
          <p:nvSpPr>
            <p:cNvPr id="155690" name="AutoShape 42"/>
            <p:cNvSpPr>
              <a:spLocks noChangeArrowheads="1"/>
            </p:cNvSpPr>
            <p:nvPr/>
          </p:nvSpPr>
          <p:spPr bwMode="auto">
            <a:xfrm>
              <a:off x="432" y="1536"/>
              <a:ext cx="1104" cy="240"/>
            </a:xfrm>
            <a:prstGeom prst="roundRect">
              <a:avLst>
                <a:gd name="adj" fmla="val 16667"/>
              </a:avLst>
            </a:prstGeom>
            <a:gradFill rotWithShape="0">
              <a:gsLst>
                <a:gs pos="0">
                  <a:srgbClr val="DDDDDD"/>
                </a:gs>
                <a:gs pos="50000">
                  <a:srgbClr val="EAEAEA"/>
                </a:gs>
                <a:gs pos="100000">
                  <a:srgbClr val="DDDDDD"/>
                </a:gs>
              </a:gsLst>
              <a:lin ang="2700000" scaled="1"/>
            </a:gradFill>
            <a:ln w="38100">
              <a:noFill/>
              <a:round/>
              <a:headEnd/>
              <a:tailEnd/>
            </a:ln>
            <a:effectLst/>
          </p:spPr>
          <p:txBody>
            <a:bodyPr wrap="none" anchor="ctr"/>
            <a:lstStyle/>
            <a:p>
              <a:endParaRPr lang="en-US"/>
            </a:p>
          </p:txBody>
        </p:sp>
        <p:sp>
          <p:nvSpPr>
            <p:cNvPr id="155691" name="WordArt 43"/>
            <p:cNvSpPr>
              <a:spLocks noChangeArrowheads="1" noChangeShapeType="1" noTextEdit="1"/>
            </p:cNvSpPr>
            <p:nvPr/>
          </p:nvSpPr>
          <p:spPr bwMode="auto">
            <a:xfrm>
              <a:off x="478" y="1561"/>
              <a:ext cx="1013" cy="215"/>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0099"/>
                  </a:solidFill>
                  <a:latin typeface="Arial Black"/>
                </a:rPr>
                <a:t>Form-spirit</a:t>
              </a:r>
            </a:p>
          </p:txBody>
        </p:sp>
      </p:grpSp>
      <p:grpSp>
        <p:nvGrpSpPr>
          <p:cNvPr id="155692" name="Group 44"/>
          <p:cNvGrpSpPr>
            <a:grpSpLocks/>
          </p:cNvGrpSpPr>
          <p:nvPr/>
        </p:nvGrpSpPr>
        <p:grpSpPr bwMode="auto">
          <a:xfrm>
            <a:off x="2743200" y="1752600"/>
            <a:ext cx="1752600" cy="381000"/>
            <a:chOff x="1728" y="1104"/>
            <a:chExt cx="1104" cy="240"/>
          </a:xfrm>
        </p:grpSpPr>
        <p:sp>
          <p:nvSpPr>
            <p:cNvPr id="155693" name="AutoShape 45"/>
            <p:cNvSpPr>
              <a:spLocks noChangeArrowheads="1"/>
            </p:cNvSpPr>
            <p:nvPr/>
          </p:nvSpPr>
          <p:spPr bwMode="auto">
            <a:xfrm>
              <a:off x="1728" y="1104"/>
              <a:ext cx="1104" cy="240"/>
            </a:xfrm>
            <a:prstGeom prst="roundRect">
              <a:avLst>
                <a:gd name="adj" fmla="val 16667"/>
              </a:avLst>
            </a:prstGeom>
            <a:solidFill>
              <a:srgbClr val="FFFF00"/>
            </a:solidFill>
            <a:ln w="38100">
              <a:noFill/>
              <a:round/>
              <a:headEnd/>
              <a:tailEnd/>
            </a:ln>
            <a:effectLst/>
          </p:spPr>
          <p:txBody>
            <a:bodyPr wrap="none" anchor="ctr"/>
            <a:lstStyle/>
            <a:p>
              <a:endParaRPr lang="en-US"/>
            </a:p>
          </p:txBody>
        </p:sp>
        <p:sp>
          <p:nvSpPr>
            <p:cNvPr id="155694" name="WordArt 46"/>
            <p:cNvSpPr>
              <a:spLocks noChangeArrowheads="1" noChangeShapeType="1" noTextEdit="1"/>
            </p:cNvSpPr>
            <p:nvPr/>
          </p:nvSpPr>
          <p:spPr bwMode="auto">
            <a:xfrm>
              <a:off x="1773" y="1131"/>
              <a:ext cx="1014" cy="213"/>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00FF"/>
                  </a:solidFill>
                  <a:latin typeface="Arial Black"/>
                </a:rPr>
                <a:t>Life-spirit</a:t>
              </a:r>
            </a:p>
          </p:txBody>
        </p:sp>
      </p:grpSp>
      <p:sp>
        <p:nvSpPr>
          <p:cNvPr id="155695" name="WordArt 47"/>
          <p:cNvSpPr>
            <a:spLocks noChangeArrowheads="1" noChangeShapeType="1" noTextEdit="1"/>
          </p:cNvSpPr>
          <p:nvPr/>
        </p:nvSpPr>
        <p:spPr bwMode="auto">
          <a:xfrm>
            <a:off x="5029200" y="3581400"/>
            <a:ext cx="152400" cy="1508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5696" name="WordArt 48"/>
          <p:cNvSpPr>
            <a:spLocks noChangeArrowheads="1" noChangeShapeType="1" noTextEdit="1"/>
          </p:cNvSpPr>
          <p:nvPr/>
        </p:nvSpPr>
        <p:spPr bwMode="auto">
          <a:xfrm>
            <a:off x="5029200" y="38115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5697" name="AutoShape 49"/>
          <p:cNvSpPr>
            <a:spLocks noChangeArrowheads="1"/>
          </p:cNvSpPr>
          <p:nvPr/>
        </p:nvSpPr>
        <p:spPr bwMode="auto">
          <a:xfrm rot="10800000">
            <a:off x="3505200" y="2220913"/>
            <a:ext cx="228600" cy="685800"/>
          </a:xfrm>
          <a:prstGeom prst="downArrow">
            <a:avLst>
              <a:gd name="adj1" fmla="val 35000"/>
              <a:gd name="adj2" fmla="val 57083"/>
            </a:avLst>
          </a:prstGeom>
          <a:solidFill>
            <a:srgbClr val="FFFF00"/>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155698" name="Oval 50"/>
          <p:cNvSpPr>
            <a:spLocks noChangeArrowheads="1"/>
          </p:cNvSpPr>
          <p:nvPr/>
        </p:nvSpPr>
        <p:spPr bwMode="auto">
          <a:xfrm>
            <a:off x="3467100" y="2881313"/>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sp>
        <p:nvSpPr>
          <p:cNvPr id="155699" name="AutoShape 51"/>
          <p:cNvSpPr>
            <a:spLocks noChangeArrowheads="1"/>
          </p:cNvSpPr>
          <p:nvPr/>
        </p:nvSpPr>
        <p:spPr bwMode="auto">
          <a:xfrm rot="17234202">
            <a:off x="3607594" y="2182019"/>
            <a:ext cx="174625" cy="2516187"/>
          </a:xfrm>
          <a:prstGeom prst="downArrow">
            <a:avLst>
              <a:gd name="adj1" fmla="val 35000"/>
              <a:gd name="adj2" fmla="val 274173"/>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55700" name="AutoShape 52"/>
          <p:cNvSpPr>
            <a:spLocks noChangeArrowheads="1"/>
          </p:cNvSpPr>
          <p:nvPr/>
        </p:nvSpPr>
        <p:spPr bwMode="auto">
          <a:xfrm rot="17070659">
            <a:off x="3810000" y="2286000"/>
            <a:ext cx="152400" cy="2133600"/>
          </a:xfrm>
          <a:prstGeom prst="downArrow">
            <a:avLst>
              <a:gd name="adj1" fmla="val 35000"/>
              <a:gd name="adj2" fmla="val 266389"/>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55701" name="AutoShape 53"/>
          <p:cNvSpPr>
            <a:spLocks noChangeArrowheads="1"/>
          </p:cNvSpPr>
          <p:nvPr/>
        </p:nvSpPr>
        <p:spPr bwMode="auto">
          <a:xfrm>
            <a:off x="2228850" y="2895600"/>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55702" name="AutoShape 54"/>
          <p:cNvSpPr>
            <a:spLocks noChangeArrowheads="1"/>
          </p:cNvSpPr>
          <p:nvPr/>
        </p:nvSpPr>
        <p:spPr bwMode="auto">
          <a:xfrm>
            <a:off x="2609850" y="2897188"/>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grpSp>
        <p:nvGrpSpPr>
          <p:cNvPr id="155703" name="Group 55"/>
          <p:cNvGrpSpPr>
            <a:grpSpLocks/>
          </p:cNvGrpSpPr>
          <p:nvPr/>
        </p:nvGrpSpPr>
        <p:grpSpPr bwMode="auto">
          <a:xfrm>
            <a:off x="527050" y="5410200"/>
            <a:ext cx="8159750" cy="1192213"/>
            <a:chOff x="332" y="3408"/>
            <a:chExt cx="5140" cy="751"/>
          </a:xfrm>
        </p:grpSpPr>
        <p:sp>
          <p:nvSpPr>
            <p:cNvPr id="155704" name="Text Box 56"/>
            <p:cNvSpPr txBox="1">
              <a:spLocks noChangeArrowheads="1"/>
            </p:cNvSpPr>
            <p:nvPr/>
          </p:nvSpPr>
          <p:spPr bwMode="auto">
            <a:xfrm>
              <a:off x="332" y="3408"/>
              <a:ext cx="196"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nvGrpSpPr>
            <p:cNvPr id="155705" name="Group 57"/>
            <p:cNvGrpSpPr>
              <a:grpSpLocks/>
            </p:cNvGrpSpPr>
            <p:nvPr/>
          </p:nvGrpSpPr>
          <p:grpSpPr bwMode="auto">
            <a:xfrm>
              <a:off x="528" y="3462"/>
              <a:ext cx="4944" cy="697"/>
              <a:chOff x="528" y="3462"/>
              <a:chExt cx="4944" cy="697"/>
            </a:xfrm>
          </p:grpSpPr>
          <p:sp>
            <p:nvSpPr>
              <p:cNvPr id="155706" name="Text Box 58"/>
              <p:cNvSpPr txBox="1">
                <a:spLocks noChangeArrowheads="1"/>
              </p:cNvSpPr>
              <p:nvPr/>
            </p:nvSpPr>
            <p:spPr bwMode="auto">
              <a:xfrm>
                <a:off x="528" y="3462"/>
                <a:ext cx="4944" cy="697"/>
              </a:xfrm>
              <a:prstGeom prst="rect">
                <a:avLst/>
              </a:prstGeom>
              <a:noFill/>
              <a:ln w="9525">
                <a:noFill/>
                <a:miter lim="800000"/>
                <a:headEnd/>
                <a:tailEnd/>
              </a:ln>
              <a:effectLst/>
            </p:spPr>
            <p:txBody>
              <a:bodyPr>
                <a:spAutoFit/>
              </a:bodyPr>
              <a:lstStyle/>
              <a:p>
                <a:pPr eaLnBrk="0" hangingPunct="0">
                  <a:lnSpc>
                    <a:spcPct val="85000"/>
                  </a:lnSpc>
                </a:pPr>
                <a:r>
                  <a:rPr lang="en-US" sz="2600" b="1" dirty="0">
                    <a:solidFill>
                      <a:schemeClr val="bg1"/>
                    </a:solidFill>
                    <a:latin typeface="Arial Narrow" pitchFamily="34" charset="0"/>
                  </a:rPr>
                  <a:t>After the advent of Jesus, the </a:t>
                </a:r>
                <a:r>
                  <a:rPr lang="en-US" sz="2600" b="1" u="sng" dirty="0">
                    <a:solidFill>
                      <a:schemeClr val="bg1"/>
                    </a:solidFill>
                    <a:latin typeface="Arial Narrow" pitchFamily="34" charset="0"/>
                  </a:rPr>
                  <a:t>form spirits</a:t>
                </a:r>
                <a:r>
                  <a:rPr lang="en-US" sz="2600" b="1" dirty="0">
                    <a:solidFill>
                      <a:schemeClr val="bg1"/>
                    </a:solidFill>
                    <a:latin typeface="Arial Narrow" pitchFamily="34" charset="0"/>
                  </a:rPr>
                  <a:t> of the Old Testament age (    ) all </a:t>
                </a:r>
                <a:r>
                  <a:rPr lang="en-US" sz="2600" b="1" u="sng" dirty="0">
                    <a:solidFill>
                      <a:schemeClr val="bg1"/>
                    </a:solidFill>
                    <a:latin typeface="Arial Narrow" pitchFamily="34" charset="0"/>
                  </a:rPr>
                  <a:t>returned to earth</a:t>
                </a:r>
                <a:r>
                  <a:rPr lang="en-US" sz="2600" b="1" dirty="0">
                    <a:solidFill>
                      <a:schemeClr val="bg1"/>
                    </a:solidFill>
                    <a:latin typeface="Arial Narrow" pitchFamily="34" charset="0"/>
                  </a:rPr>
                  <a:t> and assisted faithful people on earth (    </a:t>
                </a:r>
                <a:r>
                  <a:rPr lang="en-US" sz="2000" b="1" dirty="0">
                    <a:solidFill>
                      <a:schemeClr val="bg1"/>
                    </a:solidFill>
                    <a:latin typeface="Arial Narrow" pitchFamily="34" charset="0"/>
                  </a:rPr>
                  <a:t> </a:t>
                </a:r>
                <a:r>
                  <a:rPr lang="en-US" sz="2600" b="1" dirty="0">
                    <a:solidFill>
                      <a:schemeClr val="bg1"/>
                    </a:solidFill>
                    <a:latin typeface="Arial Narrow" pitchFamily="34" charset="0"/>
                  </a:rPr>
                  <a:t>) to attain the level of </a:t>
                </a:r>
                <a:r>
                  <a:rPr lang="en-US" sz="2600" b="1" u="sng" dirty="0">
                    <a:solidFill>
                      <a:schemeClr val="bg1"/>
                    </a:solidFill>
                    <a:latin typeface="Arial Narrow" pitchFamily="34" charset="0"/>
                  </a:rPr>
                  <a:t>life spirit</a:t>
                </a:r>
                <a:r>
                  <a:rPr lang="en-US" sz="2600" b="1" dirty="0">
                    <a:solidFill>
                      <a:schemeClr val="bg1"/>
                    </a:solidFill>
                    <a:latin typeface="Arial Narrow" pitchFamily="34" charset="0"/>
                  </a:rPr>
                  <a:t>.</a:t>
                </a:r>
              </a:p>
            </p:txBody>
          </p:sp>
          <p:sp>
            <p:nvSpPr>
              <p:cNvPr id="155707" name="WordArt 59"/>
              <p:cNvSpPr>
                <a:spLocks noChangeArrowheads="1" noChangeShapeType="1" noTextEdit="1"/>
              </p:cNvSpPr>
              <p:nvPr/>
            </p:nvSpPr>
            <p:spPr bwMode="auto">
              <a:xfrm>
                <a:off x="2640" y="3984"/>
                <a:ext cx="96" cy="95"/>
              </a:xfrm>
              <a:prstGeom prst="rect">
                <a:avLst/>
              </a:prstGeom>
            </p:spPr>
            <p:txBody>
              <a:bodyPr wrap="none" fromWordArt="1">
                <a:prstTxWarp prst="textPlain">
                  <a:avLst>
                    <a:gd name="adj" fmla="val 50000"/>
                  </a:avLst>
                </a:prstTxWarp>
              </a:bodyPr>
              <a:lstStyle/>
              <a:p>
                <a:pPr algn="ctr"/>
                <a:r>
                  <a:rPr lang="en-US" sz="3600" kern="10">
                    <a:ln w="57150">
                      <a:solidFill>
                        <a:schemeClr val="bg1"/>
                      </a:solidFill>
                      <a:round/>
                      <a:headEnd/>
                      <a:tailEnd/>
                    </a:ln>
                    <a:solidFill>
                      <a:schemeClr val="bg1"/>
                    </a:solidFill>
                    <a:latin typeface="Arial Rounded MT Bold"/>
                  </a:rPr>
                  <a:t>.</a:t>
                </a:r>
              </a:p>
            </p:txBody>
          </p:sp>
          <p:sp>
            <p:nvSpPr>
              <p:cNvPr id="155708" name="AutoShape 60"/>
              <p:cNvSpPr>
                <a:spLocks noChangeArrowheads="1"/>
              </p:cNvSpPr>
              <p:nvPr/>
            </p:nvSpPr>
            <p:spPr bwMode="auto">
              <a:xfrm>
                <a:off x="1920" y="3767"/>
                <a:ext cx="132" cy="88"/>
              </a:xfrm>
              <a:prstGeom prst="triangle">
                <a:avLst>
                  <a:gd name="adj" fmla="val 50000"/>
                </a:avLst>
              </a:prstGeom>
              <a:solidFill>
                <a:schemeClr val="bg1"/>
              </a:solidFill>
              <a:ln w="28575">
                <a:solidFill>
                  <a:schemeClr val="bg1"/>
                </a:solidFill>
                <a:miter lim="800000"/>
                <a:headEnd/>
                <a:tailEnd/>
              </a:ln>
              <a:effectLst/>
            </p:spPr>
            <p:txBody>
              <a:bodyPr wrap="none" anchor="ctr"/>
              <a:lstStyle/>
              <a:p>
                <a:endParaRPr lang="en-US"/>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fade">
                                      <p:cBhvr>
                                        <p:cTn id="7" dur="2000"/>
                                        <p:tgtEl>
                                          <p:spTgt spid="1556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5703"/>
                                        </p:tgtEl>
                                        <p:attrNameLst>
                                          <p:attrName>style.visibility</p:attrName>
                                        </p:attrNameLst>
                                      </p:cBhvr>
                                      <p:to>
                                        <p:strVal val="visible"/>
                                      </p:to>
                                    </p:set>
                                    <p:animEffect transition="in" filter="barn(outVertical)">
                                      <p:cBhvr>
                                        <p:cTn id="12" dur="500"/>
                                        <p:tgtEl>
                                          <p:spTgt spid="155703"/>
                                        </p:tgtEl>
                                      </p:cBhvr>
                                    </p:animEffect>
                                  </p:childTnLst>
                                </p:cTn>
                              </p:par>
                              <p:par>
                                <p:cTn id="13" presetID="10" presetClass="entr" presetSubtype="0" fill="hold" nodeType="withEffect">
                                  <p:stCondLst>
                                    <p:cond delay="0"/>
                                  </p:stCondLst>
                                  <p:childTnLst>
                                    <p:set>
                                      <p:cBhvr>
                                        <p:cTn id="14" dur="1" fill="hold">
                                          <p:stCondLst>
                                            <p:cond delay="0"/>
                                          </p:stCondLst>
                                        </p:cTn>
                                        <p:tgtEl>
                                          <p:spTgt spid="155657"/>
                                        </p:tgtEl>
                                        <p:attrNameLst>
                                          <p:attrName>style.visibility</p:attrName>
                                        </p:attrNameLst>
                                      </p:cBhvr>
                                      <p:to>
                                        <p:strVal val="visible"/>
                                      </p:to>
                                    </p:set>
                                    <p:animEffect transition="in" filter="fade">
                                      <p:cBhvr>
                                        <p:cTn id="15" dur="1000"/>
                                        <p:tgtEl>
                                          <p:spTgt spid="15565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5685"/>
                                        </p:tgtEl>
                                        <p:attrNameLst>
                                          <p:attrName>style.visibility</p:attrName>
                                        </p:attrNameLst>
                                      </p:cBhvr>
                                      <p:to>
                                        <p:strVal val="visible"/>
                                      </p:to>
                                    </p:set>
                                    <p:animEffect transition="in" filter="fade">
                                      <p:cBhvr>
                                        <p:cTn id="19" dur="2000"/>
                                        <p:tgtEl>
                                          <p:spTgt spid="1556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5698"/>
                                        </p:tgtEl>
                                        <p:attrNameLst>
                                          <p:attrName>style.visibility</p:attrName>
                                        </p:attrNameLst>
                                      </p:cBhvr>
                                      <p:to>
                                        <p:strVal val="visible"/>
                                      </p:to>
                                    </p:set>
                                    <p:animEffect transition="in" filter="fade">
                                      <p:cBhvr>
                                        <p:cTn id="22" dur="2000"/>
                                        <p:tgtEl>
                                          <p:spTgt spid="15569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5688"/>
                                        </p:tgtEl>
                                        <p:attrNameLst>
                                          <p:attrName>style.visibility</p:attrName>
                                        </p:attrNameLst>
                                      </p:cBhvr>
                                      <p:to>
                                        <p:strVal val="visible"/>
                                      </p:to>
                                    </p:set>
                                    <p:animEffect transition="in" filter="fade">
                                      <p:cBhvr>
                                        <p:cTn id="25" dur="2000"/>
                                        <p:tgtEl>
                                          <p:spTgt spid="155688"/>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155689"/>
                                        </p:tgtEl>
                                        <p:attrNameLst>
                                          <p:attrName>style.visibility</p:attrName>
                                        </p:attrNameLst>
                                      </p:cBhvr>
                                      <p:to>
                                        <p:strVal val="visible"/>
                                      </p:to>
                                    </p:set>
                                    <p:anim calcmode="lin" valueType="num">
                                      <p:cBhvr>
                                        <p:cTn id="30" dur="500" fill="hold"/>
                                        <p:tgtEl>
                                          <p:spTgt spid="155689"/>
                                        </p:tgtEl>
                                        <p:attrNameLst>
                                          <p:attrName>ppt_w</p:attrName>
                                        </p:attrNameLst>
                                      </p:cBhvr>
                                      <p:tavLst>
                                        <p:tav tm="0">
                                          <p:val>
                                            <p:fltVal val="0"/>
                                          </p:val>
                                        </p:tav>
                                        <p:tav tm="100000">
                                          <p:val>
                                            <p:strVal val="#ppt_w"/>
                                          </p:val>
                                        </p:tav>
                                      </p:tavLst>
                                    </p:anim>
                                    <p:anim calcmode="lin" valueType="num">
                                      <p:cBhvr>
                                        <p:cTn id="31" dur="500" fill="hold"/>
                                        <p:tgtEl>
                                          <p:spTgt spid="155689"/>
                                        </p:tgtEl>
                                        <p:attrNameLst>
                                          <p:attrName>ppt_h</p:attrName>
                                        </p:attrNameLst>
                                      </p:cBhvr>
                                      <p:tavLst>
                                        <p:tav tm="0">
                                          <p:val>
                                            <p:strVal val="#ppt_h"/>
                                          </p:val>
                                        </p:tav>
                                        <p:tav tm="100000">
                                          <p:val>
                                            <p:strVal val="#ppt_h"/>
                                          </p:val>
                                        </p:tav>
                                      </p:tavLst>
                                    </p:anim>
                                  </p:childTnLst>
                                </p:cTn>
                              </p:par>
                              <p:par>
                                <p:cTn id="32" presetID="42" presetClass="entr" presetSubtype="0" fill="hold" nodeType="withEffect">
                                  <p:stCondLst>
                                    <p:cond delay="0"/>
                                  </p:stCondLst>
                                  <p:childTnLst>
                                    <p:set>
                                      <p:cBhvr>
                                        <p:cTn id="33" dur="1" fill="hold">
                                          <p:stCondLst>
                                            <p:cond delay="0"/>
                                          </p:stCondLst>
                                        </p:cTn>
                                        <p:tgtEl>
                                          <p:spTgt spid="155701"/>
                                        </p:tgtEl>
                                        <p:attrNameLst>
                                          <p:attrName>style.visibility</p:attrName>
                                        </p:attrNameLst>
                                      </p:cBhvr>
                                      <p:to>
                                        <p:strVal val="visible"/>
                                      </p:to>
                                    </p:set>
                                    <p:animEffect transition="in" filter="fade">
                                      <p:cBhvr>
                                        <p:cTn id="34" dur="1000"/>
                                        <p:tgtEl>
                                          <p:spTgt spid="155701"/>
                                        </p:tgtEl>
                                      </p:cBhvr>
                                    </p:animEffect>
                                    <p:anim calcmode="lin" valueType="num">
                                      <p:cBhvr>
                                        <p:cTn id="35" dur="1000" fill="hold"/>
                                        <p:tgtEl>
                                          <p:spTgt spid="155701"/>
                                        </p:tgtEl>
                                        <p:attrNameLst>
                                          <p:attrName>ppt_x</p:attrName>
                                        </p:attrNameLst>
                                      </p:cBhvr>
                                      <p:tavLst>
                                        <p:tav tm="0">
                                          <p:val>
                                            <p:strVal val="#ppt_x"/>
                                          </p:val>
                                        </p:tav>
                                        <p:tav tm="100000">
                                          <p:val>
                                            <p:strVal val="#ppt_x"/>
                                          </p:val>
                                        </p:tav>
                                      </p:tavLst>
                                    </p:anim>
                                    <p:anim calcmode="lin" valueType="num">
                                      <p:cBhvr>
                                        <p:cTn id="36" dur="1000" fill="hold"/>
                                        <p:tgtEl>
                                          <p:spTgt spid="15570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55702"/>
                                        </p:tgtEl>
                                        <p:attrNameLst>
                                          <p:attrName>style.visibility</p:attrName>
                                        </p:attrNameLst>
                                      </p:cBhvr>
                                      <p:to>
                                        <p:strVal val="visible"/>
                                      </p:to>
                                    </p:set>
                                    <p:animEffect transition="in" filter="fade">
                                      <p:cBhvr>
                                        <p:cTn id="39" dur="1000"/>
                                        <p:tgtEl>
                                          <p:spTgt spid="155702"/>
                                        </p:tgtEl>
                                      </p:cBhvr>
                                    </p:animEffect>
                                    <p:anim calcmode="lin" valueType="num">
                                      <p:cBhvr>
                                        <p:cTn id="40" dur="1000" fill="hold"/>
                                        <p:tgtEl>
                                          <p:spTgt spid="155702"/>
                                        </p:tgtEl>
                                        <p:attrNameLst>
                                          <p:attrName>ppt_x</p:attrName>
                                        </p:attrNameLst>
                                      </p:cBhvr>
                                      <p:tavLst>
                                        <p:tav tm="0">
                                          <p:val>
                                            <p:strVal val="#ppt_x"/>
                                          </p:val>
                                        </p:tav>
                                        <p:tav tm="100000">
                                          <p:val>
                                            <p:strVal val="#ppt_x"/>
                                          </p:val>
                                        </p:tav>
                                      </p:tavLst>
                                    </p:anim>
                                    <p:anim calcmode="lin" valueType="num">
                                      <p:cBhvr>
                                        <p:cTn id="41" dur="1000" fill="hold"/>
                                        <p:tgtEl>
                                          <p:spTgt spid="15570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55682"/>
                                        </p:tgtEl>
                                        <p:attrNameLst>
                                          <p:attrName>style.visibility</p:attrName>
                                        </p:attrNameLst>
                                      </p:cBhvr>
                                      <p:to>
                                        <p:strVal val="visible"/>
                                      </p:to>
                                    </p:set>
                                    <p:animEffect transition="in" filter="fade">
                                      <p:cBhvr>
                                        <p:cTn id="45" dur="2000"/>
                                        <p:tgtEl>
                                          <p:spTgt spid="15568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5655"/>
                                        </p:tgtEl>
                                        <p:attrNameLst>
                                          <p:attrName>style.visibility</p:attrName>
                                        </p:attrNameLst>
                                      </p:cBhvr>
                                      <p:to>
                                        <p:strVal val="visible"/>
                                      </p:to>
                                    </p:set>
                                    <p:animEffect transition="in" filter="fade">
                                      <p:cBhvr>
                                        <p:cTn id="48" dur="1000"/>
                                        <p:tgtEl>
                                          <p:spTgt spid="155655"/>
                                        </p:tgtEl>
                                      </p:cBhvr>
                                    </p:animEffect>
                                  </p:childTnLst>
                                </p:cTn>
                              </p:par>
                              <p:par>
                                <p:cTn id="49" presetID="22" presetClass="entr" presetSubtype="4" repeatCount="2000" fill="hold" grpId="0" nodeType="withEffect">
                                  <p:stCondLst>
                                    <p:cond delay="0"/>
                                  </p:stCondLst>
                                  <p:childTnLst>
                                    <p:set>
                                      <p:cBhvr>
                                        <p:cTn id="50" dur="1" fill="hold">
                                          <p:stCondLst>
                                            <p:cond delay="0"/>
                                          </p:stCondLst>
                                        </p:cTn>
                                        <p:tgtEl>
                                          <p:spTgt spid="155656"/>
                                        </p:tgtEl>
                                        <p:attrNameLst>
                                          <p:attrName>style.visibility</p:attrName>
                                        </p:attrNameLst>
                                      </p:cBhvr>
                                      <p:to>
                                        <p:strVal val="visible"/>
                                      </p:to>
                                    </p:set>
                                    <p:animEffect transition="in" filter="wipe(down)">
                                      <p:cBhvr>
                                        <p:cTn id="51" dur="1000"/>
                                        <p:tgtEl>
                                          <p:spTgt spid="1556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5654"/>
                                        </p:tgtEl>
                                        <p:attrNameLst>
                                          <p:attrName>style.visibility</p:attrName>
                                        </p:attrNameLst>
                                      </p:cBhvr>
                                      <p:to>
                                        <p:strVal val="visible"/>
                                      </p:to>
                                    </p:set>
                                    <p:animEffect transition="in" filter="fade">
                                      <p:cBhvr>
                                        <p:cTn id="54" dur="2000"/>
                                        <p:tgtEl>
                                          <p:spTgt spid="15565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5699"/>
                                        </p:tgtEl>
                                        <p:attrNameLst>
                                          <p:attrName>style.visibility</p:attrName>
                                        </p:attrNameLst>
                                      </p:cBhvr>
                                      <p:to>
                                        <p:strVal val="visible"/>
                                      </p:to>
                                    </p:set>
                                    <p:animEffect transition="in" filter="wipe(left)">
                                      <p:cBhvr>
                                        <p:cTn id="59" dur="1000"/>
                                        <p:tgtEl>
                                          <p:spTgt spid="15569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5700"/>
                                        </p:tgtEl>
                                        <p:attrNameLst>
                                          <p:attrName>style.visibility</p:attrName>
                                        </p:attrNameLst>
                                      </p:cBhvr>
                                      <p:to>
                                        <p:strVal val="visible"/>
                                      </p:to>
                                    </p:set>
                                    <p:animEffect transition="in" filter="wipe(left)">
                                      <p:cBhvr>
                                        <p:cTn id="62" dur="1000"/>
                                        <p:tgtEl>
                                          <p:spTgt spid="155700"/>
                                        </p:tgtEl>
                                      </p:cBhvr>
                                    </p:animEffect>
                                  </p:childTnLst>
                                </p:cTn>
                              </p:par>
                            </p:childTnLst>
                          </p:cTn>
                        </p:par>
                        <p:par>
                          <p:cTn id="63" fill="hold">
                            <p:stCondLst>
                              <p:cond delay="1000"/>
                            </p:stCondLst>
                            <p:childTnLst>
                              <p:par>
                                <p:cTn id="64" presetID="2" presetClass="entr" presetSubtype="6" fill="hold" grpId="0" nodeType="afterEffect">
                                  <p:stCondLst>
                                    <p:cond delay="0"/>
                                  </p:stCondLst>
                                  <p:childTnLst>
                                    <p:set>
                                      <p:cBhvr>
                                        <p:cTn id="65" dur="1" fill="hold">
                                          <p:stCondLst>
                                            <p:cond delay="0"/>
                                          </p:stCondLst>
                                        </p:cTn>
                                        <p:tgtEl>
                                          <p:spTgt spid="155695"/>
                                        </p:tgtEl>
                                        <p:attrNameLst>
                                          <p:attrName>style.visibility</p:attrName>
                                        </p:attrNameLst>
                                      </p:cBhvr>
                                      <p:to>
                                        <p:strVal val="visible"/>
                                      </p:to>
                                    </p:set>
                                    <p:anim calcmode="lin" valueType="num">
                                      <p:cBhvr additive="base">
                                        <p:cTn id="66" dur="1000" fill="hold"/>
                                        <p:tgtEl>
                                          <p:spTgt spid="155695"/>
                                        </p:tgtEl>
                                        <p:attrNameLst>
                                          <p:attrName>ppt_x</p:attrName>
                                        </p:attrNameLst>
                                      </p:cBhvr>
                                      <p:tavLst>
                                        <p:tav tm="0">
                                          <p:val>
                                            <p:strVal val="1+#ppt_w/2"/>
                                          </p:val>
                                        </p:tav>
                                        <p:tav tm="100000">
                                          <p:val>
                                            <p:strVal val="#ppt_x"/>
                                          </p:val>
                                        </p:tav>
                                      </p:tavLst>
                                    </p:anim>
                                    <p:anim calcmode="lin" valueType="num">
                                      <p:cBhvr additive="base">
                                        <p:cTn id="67" dur="1000" fill="hold"/>
                                        <p:tgtEl>
                                          <p:spTgt spid="155695"/>
                                        </p:tgtEl>
                                        <p:attrNameLst>
                                          <p:attrName>ppt_y</p:attrName>
                                        </p:attrNameLst>
                                      </p:cBhvr>
                                      <p:tavLst>
                                        <p:tav tm="0">
                                          <p:val>
                                            <p:strVal val="1+#ppt_h/2"/>
                                          </p:val>
                                        </p:tav>
                                        <p:tav tm="100000">
                                          <p:val>
                                            <p:strVal val="#ppt_y"/>
                                          </p:val>
                                        </p:tav>
                                      </p:tavLst>
                                    </p:anim>
                                  </p:childTnLst>
                                </p:cTn>
                              </p:par>
                              <p:par>
                                <p:cTn id="68" presetID="2" presetClass="entr" presetSubtype="6" fill="hold" grpId="0" nodeType="withEffect">
                                  <p:stCondLst>
                                    <p:cond delay="500"/>
                                  </p:stCondLst>
                                  <p:childTnLst>
                                    <p:set>
                                      <p:cBhvr>
                                        <p:cTn id="69" dur="1" fill="hold">
                                          <p:stCondLst>
                                            <p:cond delay="0"/>
                                          </p:stCondLst>
                                        </p:cTn>
                                        <p:tgtEl>
                                          <p:spTgt spid="155696"/>
                                        </p:tgtEl>
                                        <p:attrNameLst>
                                          <p:attrName>style.visibility</p:attrName>
                                        </p:attrNameLst>
                                      </p:cBhvr>
                                      <p:to>
                                        <p:strVal val="visible"/>
                                      </p:to>
                                    </p:set>
                                    <p:anim calcmode="lin" valueType="num">
                                      <p:cBhvr additive="base">
                                        <p:cTn id="70" dur="1000" fill="hold"/>
                                        <p:tgtEl>
                                          <p:spTgt spid="155696"/>
                                        </p:tgtEl>
                                        <p:attrNameLst>
                                          <p:attrName>ppt_x</p:attrName>
                                        </p:attrNameLst>
                                      </p:cBhvr>
                                      <p:tavLst>
                                        <p:tav tm="0">
                                          <p:val>
                                            <p:strVal val="1+#ppt_w/2"/>
                                          </p:val>
                                        </p:tav>
                                        <p:tav tm="100000">
                                          <p:val>
                                            <p:strVal val="#ppt_x"/>
                                          </p:val>
                                        </p:tav>
                                      </p:tavLst>
                                    </p:anim>
                                    <p:anim calcmode="lin" valueType="num">
                                      <p:cBhvr additive="base">
                                        <p:cTn id="71" dur="1000" fill="hold"/>
                                        <p:tgtEl>
                                          <p:spTgt spid="15569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72" fill="hold" nodeType="clickEffect">
                                  <p:stCondLst>
                                    <p:cond delay="0"/>
                                  </p:stCondLst>
                                  <p:childTnLst>
                                    <p:set>
                                      <p:cBhvr>
                                        <p:cTn id="75" dur="1" fill="hold">
                                          <p:stCondLst>
                                            <p:cond delay="0"/>
                                          </p:stCondLst>
                                        </p:cTn>
                                        <p:tgtEl>
                                          <p:spTgt spid="155692"/>
                                        </p:tgtEl>
                                        <p:attrNameLst>
                                          <p:attrName>style.visibility</p:attrName>
                                        </p:attrNameLst>
                                      </p:cBhvr>
                                      <p:to>
                                        <p:strVal val="visible"/>
                                      </p:to>
                                    </p:set>
                                    <p:anim calcmode="lin" valueType="num">
                                      <p:cBhvr>
                                        <p:cTn id="76" dur="1000" fill="hold"/>
                                        <p:tgtEl>
                                          <p:spTgt spid="155692"/>
                                        </p:tgtEl>
                                        <p:attrNameLst>
                                          <p:attrName>ppt_w</p:attrName>
                                        </p:attrNameLst>
                                      </p:cBhvr>
                                      <p:tavLst>
                                        <p:tav tm="0">
                                          <p:val>
                                            <p:strVal val="2/3*#ppt_w"/>
                                          </p:val>
                                        </p:tav>
                                        <p:tav tm="100000">
                                          <p:val>
                                            <p:strVal val="#ppt_w"/>
                                          </p:val>
                                        </p:tav>
                                      </p:tavLst>
                                    </p:anim>
                                    <p:anim calcmode="lin" valueType="num">
                                      <p:cBhvr>
                                        <p:cTn id="77" dur="1000" fill="hold"/>
                                        <p:tgtEl>
                                          <p:spTgt spid="155692"/>
                                        </p:tgtEl>
                                        <p:attrNameLst>
                                          <p:attrName>ppt_h</p:attrName>
                                        </p:attrNameLst>
                                      </p:cBhvr>
                                      <p:tavLst>
                                        <p:tav tm="0">
                                          <p:val>
                                            <p:strVal val="2/3*#ppt_h"/>
                                          </p:val>
                                        </p:tav>
                                        <p:tav tm="100000">
                                          <p:val>
                                            <p:strVal val="#ppt_h"/>
                                          </p:val>
                                        </p:tav>
                                      </p:tavLst>
                                    </p:anim>
                                  </p:childTnLst>
                                </p:cTn>
                              </p:par>
                              <p:par>
                                <p:cTn id="78" presetID="22" presetClass="entr" presetSubtype="4" fill="hold" grpId="0" nodeType="withEffect">
                                  <p:stCondLst>
                                    <p:cond delay="1000"/>
                                  </p:stCondLst>
                                  <p:childTnLst>
                                    <p:set>
                                      <p:cBhvr>
                                        <p:cTn id="79" dur="1" fill="hold">
                                          <p:stCondLst>
                                            <p:cond delay="0"/>
                                          </p:stCondLst>
                                        </p:cTn>
                                        <p:tgtEl>
                                          <p:spTgt spid="155697"/>
                                        </p:tgtEl>
                                        <p:attrNameLst>
                                          <p:attrName>style.visibility</p:attrName>
                                        </p:attrNameLst>
                                      </p:cBhvr>
                                      <p:to>
                                        <p:strVal val="visible"/>
                                      </p:to>
                                    </p:set>
                                    <p:animEffect transition="in" filter="wipe(down)">
                                      <p:cBhvr>
                                        <p:cTn id="80" dur="1000"/>
                                        <p:tgtEl>
                                          <p:spTgt spid="155697"/>
                                        </p:tgtEl>
                                      </p:cBhvr>
                                    </p:animEffect>
                                  </p:childTnLst>
                                </p:cTn>
                              </p:par>
                              <p:par>
                                <p:cTn id="81" presetID="6" presetClass="emph" presetSubtype="0" decel="50000" autoRev="1" fill="remove" nodeType="withEffect">
                                  <p:stCondLst>
                                    <p:cond delay="0"/>
                                  </p:stCondLst>
                                  <p:childTnLst>
                                    <p:animScale>
                                      <p:cBhvr>
                                        <p:cTn id="82" dur="1000" fill="hold"/>
                                        <p:tgtEl>
                                          <p:spTgt spid="155692"/>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4" grpId="0" animBg="1"/>
      <p:bldP spid="155655" grpId="0" animBg="1"/>
      <p:bldP spid="155656" grpId="0" animBg="1" autoUpdateAnimBg="0"/>
      <p:bldP spid="155688" grpId="0" animBg="1"/>
      <p:bldP spid="155695" grpId="0" animBg="1"/>
      <p:bldP spid="155696" grpId="0" animBg="1"/>
      <p:bldP spid="155697" grpId="0" animBg="1" autoUpdateAnimBg="0"/>
      <p:bldP spid="155698" grpId="0" animBg="1"/>
      <p:bldP spid="155699" grpId="0" animBg="1" autoUpdateAnimBg="0"/>
      <p:bldP spid="155700" grpId="0" animBg="1" autoUpdateAnimBg="0"/>
      <p:bldP spid="15570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989"/>
            </a:gs>
          </a:gsLst>
          <a:lin ang="5400000" scaled="1"/>
        </a:grad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4191000" y="4038600"/>
            <a:ext cx="1828800" cy="1171575"/>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70000"/>
              </a:lnSpc>
              <a:spcBef>
                <a:spcPct val="5000"/>
              </a:spcBef>
            </a:pPr>
            <a:r>
              <a:rPr lang="en-US" sz="2400" dirty="0">
                <a:solidFill>
                  <a:srgbClr val="0000FF"/>
                </a:solidFill>
                <a:latin typeface="Impact" pitchFamily="34" charset="0"/>
              </a:rPr>
              <a:t>Growth-</a:t>
            </a:r>
          </a:p>
          <a:p>
            <a:pPr algn="ctr" eaLnBrk="0" hangingPunct="0">
              <a:lnSpc>
                <a:spcPct val="70000"/>
              </a:lnSpc>
              <a:spcBef>
                <a:spcPct val="5000"/>
              </a:spcBef>
            </a:pPr>
            <a:r>
              <a:rPr lang="en-US" sz="2400" dirty="0">
                <a:solidFill>
                  <a:srgbClr val="0000FF"/>
                </a:solidFill>
                <a:latin typeface="Impact" pitchFamily="34" charset="0"/>
              </a:rPr>
              <a:t>stage</a:t>
            </a:r>
          </a:p>
          <a:p>
            <a:pPr algn="ctr" eaLnBrk="0" hangingPunct="0">
              <a:lnSpc>
                <a:spcPct val="70000"/>
              </a:lnSpc>
              <a:spcBef>
                <a:spcPct val="5000"/>
              </a:spcBef>
            </a:pPr>
            <a:r>
              <a:rPr lang="en-US" sz="2400" dirty="0">
                <a:solidFill>
                  <a:srgbClr val="0000FF"/>
                </a:solidFill>
                <a:latin typeface="Impact" pitchFamily="34" charset="0"/>
              </a:rPr>
              <a:t>returning </a:t>
            </a:r>
          </a:p>
          <a:p>
            <a:pPr algn="ctr" eaLnBrk="0" hangingPunct="0">
              <a:lnSpc>
                <a:spcPct val="70000"/>
              </a:lnSpc>
              <a:spcBef>
                <a:spcPct val="5000"/>
              </a:spcBef>
            </a:pPr>
            <a:r>
              <a:rPr lang="en-US" sz="2400" dirty="0">
                <a:solidFill>
                  <a:srgbClr val="0000FF"/>
                </a:solidFill>
                <a:latin typeface="Impact" pitchFamily="34" charset="0"/>
              </a:rPr>
              <a:t>resurrection</a:t>
            </a:r>
          </a:p>
        </p:txBody>
      </p:sp>
      <p:sp>
        <p:nvSpPr>
          <p:cNvPr id="157702" name="Rectangle 6"/>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7703" name="Rectangle 7"/>
          <p:cNvSpPr>
            <a:spLocks noChangeArrowheads="1"/>
          </p:cNvSpPr>
          <p:nvPr/>
        </p:nvSpPr>
        <p:spPr bwMode="auto">
          <a:xfrm>
            <a:off x="1600200" y="2895600"/>
            <a:ext cx="2057400" cy="609600"/>
          </a:xfrm>
          <a:prstGeom prst="rect">
            <a:avLst/>
          </a:prstGeom>
          <a:gradFill rotWithShape="0">
            <a:gsLst>
              <a:gs pos="0">
                <a:srgbClr val="B2B2B2"/>
              </a:gs>
              <a:gs pos="100000">
                <a:srgbClr val="DDDDDD"/>
              </a:gs>
            </a:gsLst>
            <a:lin ang="18900000" scaled="1"/>
          </a:gradFill>
          <a:ln w="19050">
            <a:noFill/>
            <a:miter lim="800000"/>
            <a:headEnd/>
            <a:tailEnd/>
          </a:ln>
          <a:effectLst/>
        </p:spPr>
        <p:txBody>
          <a:bodyPr wrap="none" anchor="ctr"/>
          <a:lstStyle/>
          <a:p>
            <a:endParaRPr lang="en-US"/>
          </a:p>
        </p:txBody>
      </p:sp>
      <p:sp>
        <p:nvSpPr>
          <p:cNvPr id="157704" name="Oval 8"/>
          <p:cNvSpPr>
            <a:spLocks noChangeArrowheads="1"/>
          </p:cNvSpPr>
          <p:nvPr/>
        </p:nvSpPr>
        <p:spPr bwMode="auto">
          <a:xfrm>
            <a:off x="1295400" y="28956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endParaRPr lang="en-US"/>
          </a:p>
        </p:txBody>
      </p:sp>
      <p:sp>
        <p:nvSpPr>
          <p:cNvPr id="157705" name="AutoShape 9"/>
          <p:cNvSpPr>
            <a:spLocks noChangeArrowheads="1"/>
          </p:cNvSpPr>
          <p:nvPr/>
        </p:nvSpPr>
        <p:spPr bwMode="auto">
          <a:xfrm rot="10800000">
            <a:off x="1428750" y="2895600"/>
            <a:ext cx="228600" cy="609600"/>
          </a:xfrm>
          <a:prstGeom prst="downArrow">
            <a:avLst>
              <a:gd name="adj1" fmla="val 35000"/>
              <a:gd name="adj2" fmla="val 50741"/>
            </a:avLst>
          </a:prstGeom>
          <a:solidFill>
            <a:srgbClr val="DDDDDD"/>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157706" name="Group 10"/>
          <p:cNvGrpSpPr>
            <a:grpSpLocks/>
          </p:cNvGrpSpPr>
          <p:nvPr/>
        </p:nvGrpSpPr>
        <p:grpSpPr bwMode="auto">
          <a:xfrm>
            <a:off x="76200" y="1447800"/>
            <a:ext cx="8991600" cy="184150"/>
            <a:chOff x="96" y="912"/>
            <a:chExt cx="5616" cy="116"/>
          </a:xfrm>
        </p:grpSpPr>
        <p:sp>
          <p:nvSpPr>
            <p:cNvPr id="157707" name="Text Box 11"/>
            <p:cNvSpPr txBox="1">
              <a:spLocks noChangeArrowheads="1"/>
            </p:cNvSpPr>
            <p:nvPr/>
          </p:nvSpPr>
          <p:spPr bwMode="auto">
            <a:xfrm>
              <a:off x="96"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08" name="Text Box 12"/>
            <p:cNvSpPr txBox="1">
              <a:spLocks noChangeArrowheads="1"/>
            </p:cNvSpPr>
            <p:nvPr/>
          </p:nvSpPr>
          <p:spPr bwMode="auto">
            <a:xfrm>
              <a:off x="1143"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09" name="Text Box 13"/>
            <p:cNvSpPr txBox="1">
              <a:spLocks noChangeArrowheads="1"/>
            </p:cNvSpPr>
            <p:nvPr/>
          </p:nvSpPr>
          <p:spPr bwMode="auto">
            <a:xfrm>
              <a:off x="2190"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10" name="Text Box 14"/>
            <p:cNvSpPr txBox="1">
              <a:spLocks noChangeArrowheads="1"/>
            </p:cNvSpPr>
            <p:nvPr/>
          </p:nvSpPr>
          <p:spPr bwMode="auto">
            <a:xfrm>
              <a:off x="3237"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11" name="Text Box 15"/>
            <p:cNvSpPr txBox="1">
              <a:spLocks noChangeArrowheads="1"/>
            </p:cNvSpPr>
            <p:nvPr/>
          </p:nvSpPr>
          <p:spPr bwMode="auto">
            <a:xfrm>
              <a:off x="4189" y="912"/>
              <a:ext cx="1523"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157712" name="Group 16"/>
          <p:cNvGrpSpPr>
            <a:grpSpLocks/>
          </p:cNvGrpSpPr>
          <p:nvPr/>
        </p:nvGrpSpPr>
        <p:grpSpPr bwMode="auto">
          <a:xfrm>
            <a:off x="76200" y="2722563"/>
            <a:ext cx="8953500" cy="184150"/>
            <a:chOff x="48" y="1715"/>
            <a:chExt cx="5640" cy="116"/>
          </a:xfrm>
        </p:grpSpPr>
        <p:sp>
          <p:nvSpPr>
            <p:cNvPr id="157713" name="Text Box 17"/>
            <p:cNvSpPr txBox="1">
              <a:spLocks noChangeArrowheads="1"/>
            </p:cNvSpPr>
            <p:nvPr/>
          </p:nvSpPr>
          <p:spPr bwMode="auto">
            <a:xfrm>
              <a:off x="48"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14" name="Text Box 18"/>
            <p:cNvSpPr txBox="1">
              <a:spLocks noChangeArrowheads="1"/>
            </p:cNvSpPr>
            <p:nvPr/>
          </p:nvSpPr>
          <p:spPr bwMode="auto">
            <a:xfrm>
              <a:off x="1104"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15" name="Text Box 19"/>
            <p:cNvSpPr txBox="1">
              <a:spLocks noChangeArrowheads="1"/>
            </p:cNvSpPr>
            <p:nvPr/>
          </p:nvSpPr>
          <p:spPr bwMode="auto">
            <a:xfrm>
              <a:off x="2160"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16" name="Text Box 20"/>
            <p:cNvSpPr txBox="1">
              <a:spLocks noChangeArrowheads="1"/>
            </p:cNvSpPr>
            <p:nvPr/>
          </p:nvSpPr>
          <p:spPr bwMode="auto">
            <a:xfrm>
              <a:off x="3216"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17" name="Text Box 21"/>
            <p:cNvSpPr txBox="1">
              <a:spLocks noChangeArrowheads="1"/>
            </p:cNvSpPr>
            <p:nvPr/>
          </p:nvSpPr>
          <p:spPr bwMode="auto">
            <a:xfrm>
              <a:off x="4296" y="1715"/>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57718" name="Group 22"/>
          <p:cNvGrpSpPr>
            <a:grpSpLocks/>
          </p:cNvGrpSpPr>
          <p:nvPr/>
        </p:nvGrpSpPr>
        <p:grpSpPr bwMode="auto">
          <a:xfrm>
            <a:off x="76200" y="2068513"/>
            <a:ext cx="8953500" cy="184150"/>
            <a:chOff x="48" y="1303"/>
            <a:chExt cx="5640" cy="116"/>
          </a:xfrm>
        </p:grpSpPr>
        <p:sp>
          <p:nvSpPr>
            <p:cNvPr id="157719" name="Text Box 23"/>
            <p:cNvSpPr txBox="1">
              <a:spLocks noChangeArrowheads="1"/>
            </p:cNvSpPr>
            <p:nvPr/>
          </p:nvSpPr>
          <p:spPr bwMode="auto">
            <a:xfrm>
              <a:off x="48"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0" name="Text Box 24"/>
            <p:cNvSpPr txBox="1">
              <a:spLocks noChangeArrowheads="1"/>
            </p:cNvSpPr>
            <p:nvPr/>
          </p:nvSpPr>
          <p:spPr bwMode="auto">
            <a:xfrm>
              <a:off x="1113"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1" name="Text Box 25"/>
            <p:cNvSpPr txBox="1">
              <a:spLocks noChangeArrowheads="1"/>
            </p:cNvSpPr>
            <p:nvPr/>
          </p:nvSpPr>
          <p:spPr bwMode="auto">
            <a:xfrm>
              <a:off x="2160"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2" name="Text Box 26"/>
            <p:cNvSpPr txBox="1">
              <a:spLocks noChangeArrowheads="1"/>
            </p:cNvSpPr>
            <p:nvPr/>
          </p:nvSpPr>
          <p:spPr bwMode="auto">
            <a:xfrm>
              <a:off x="3216"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3" name="Text Box 27"/>
            <p:cNvSpPr txBox="1">
              <a:spLocks noChangeArrowheads="1"/>
            </p:cNvSpPr>
            <p:nvPr/>
          </p:nvSpPr>
          <p:spPr bwMode="auto">
            <a:xfrm>
              <a:off x="4296" y="1303"/>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57724" name="Group 28"/>
          <p:cNvGrpSpPr>
            <a:grpSpLocks/>
          </p:cNvGrpSpPr>
          <p:nvPr/>
        </p:nvGrpSpPr>
        <p:grpSpPr bwMode="auto">
          <a:xfrm>
            <a:off x="95250" y="3363913"/>
            <a:ext cx="8913813" cy="184150"/>
            <a:chOff x="60" y="2119"/>
            <a:chExt cx="5615" cy="116"/>
          </a:xfrm>
        </p:grpSpPr>
        <p:sp>
          <p:nvSpPr>
            <p:cNvPr id="157725" name="Text Box 29"/>
            <p:cNvSpPr txBox="1">
              <a:spLocks noChangeArrowheads="1"/>
            </p:cNvSpPr>
            <p:nvPr/>
          </p:nvSpPr>
          <p:spPr bwMode="auto">
            <a:xfrm>
              <a:off x="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6" name="Text Box 30"/>
            <p:cNvSpPr txBox="1">
              <a:spLocks noChangeArrowheads="1"/>
            </p:cNvSpPr>
            <p:nvPr/>
          </p:nvSpPr>
          <p:spPr bwMode="auto">
            <a:xfrm>
              <a:off x="1104"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7" name="Text Box 31"/>
            <p:cNvSpPr txBox="1">
              <a:spLocks noChangeArrowheads="1"/>
            </p:cNvSpPr>
            <p:nvPr/>
          </p:nvSpPr>
          <p:spPr bwMode="auto">
            <a:xfrm>
              <a:off x="21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8" name="Text Box 32"/>
            <p:cNvSpPr txBox="1">
              <a:spLocks noChangeArrowheads="1"/>
            </p:cNvSpPr>
            <p:nvPr/>
          </p:nvSpPr>
          <p:spPr bwMode="auto">
            <a:xfrm>
              <a:off x="3216"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7729" name="Text Box 33"/>
            <p:cNvSpPr txBox="1">
              <a:spLocks noChangeArrowheads="1"/>
            </p:cNvSpPr>
            <p:nvPr/>
          </p:nvSpPr>
          <p:spPr bwMode="auto">
            <a:xfrm>
              <a:off x="4289" y="2119"/>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sp>
        <p:nvSpPr>
          <p:cNvPr id="157730" name="Oval 34"/>
          <p:cNvSpPr>
            <a:spLocks noChangeArrowheads="1"/>
          </p:cNvSpPr>
          <p:nvPr/>
        </p:nvSpPr>
        <p:spPr bwMode="auto">
          <a:xfrm>
            <a:off x="3314700" y="2220913"/>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57731" name="Group 35"/>
          <p:cNvGrpSpPr>
            <a:grpSpLocks/>
          </p:cNvGrpSpPr>
          <p:nvPr/>
        </p:nvGrpSpPr>
        <p:grpSpPr bwMode="auto">
          <a:xfrm>
            <a:off x="3048000" y="3592513"/>
            <a:ext cx="1143000" cy="674687"/>
            <a:chOff x="1968" y="2263"/>
            <a:chExt cx="720" cy="425"/>
          </a:xfrm>
        </p:grpSpPr>
        <p:sp>
          <p:nvSpPr>
            <p:cNvPr id="157732" name="Rectangle 36"/>
            <p:cNvSpPr>
              <a:spLocks noChangeArrowheads="1"/>
            </p:cNvSpPr>
            <p:nvPr/>
          </p:nvSpPr>
          <p:spPr bwMode="auto">
            <a:xfrm>
              <a:off x="1968" y="2263"/>
              <a:ext cx="720" cy="425"/>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57733" name="WordArt 37"/>
            <p:cNvSpPr>
              <a:spLocks noChangeArrowheads="1" noChangeShapeType="1" noTextEdit="1"/>
            </p:cNvSpPr>
            <p:nvPr/>
          </p:nvSpPr>
          <p:spPr bwMode="auto">
            <a:xfrm>
              <a:off x="1998" y="2358"/>
              <a:ext cx="660" cy="23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Jesus</a:t>
              </a:r>
            </a:p>
          </p:txBody>
        </p:sp>
      </p:grpSp>
      <p:sp>
        <p:nvSpPr>
          <p:cNvPr id="157734" name="AutoShape 38"/>
          <p:cNvSpPr>
            <a:spLocks noChangeArrowheads="1"/>
          </p:cNvSpPr>
          <p:nvPr/>
        </p:nvSpPr>
        <p:spPr bwMode="auto">
          <a:xfrm rot="10800000">
            <a:off x="3505200" y="2220913"/>
            <a:ext cx="228600" cy="685800"/>
          </a:xfrm>
          <a:prstGeom prst="downArrow">
            <a:avLst>
              <a:gd name="adj1" fmla="val 35000"/>
              <a:gd name="adj2" fmla="val 57083"/>
            </a:avLst>
          </a:prstGeom>
          <a:solidFill>
            <a:srgbClr val="FFFF00"/>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157735" name="Oval 39"/>
          <p:cNvSpPr>
            <a:spLocks noChangeArrowheads="1"/>
          </p:cNvSpPr>
          <p:nvPr/>
        </p:nvSpPr>
        <p:spPr bwMode="auto">
          <a:xfrm>
            <a:off x="3467100" y="2881313"/>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57736" name="Group 40"/>
          <p:cNvGrpSpPr>
            <a:grpSpLocks/>
          </p:cNvGrpSpPr>
          <p:nvPr/>
        </p:nvGrpSpPr>
        <p:grpSpPr bwMode="auto">
          <a:xfrm>
            <a:off x="4495800" y="1630363"/>
            <a:ext cx="1295400" cy="579437"/>
            <a:chOff x="2832" y="1027"/>
            <a:chExt cx="816" cy="365"/>
          </a:xfrm>
        </p:grpSpPr>
        <p:grpSp>
          <p:nvGrpSpPr>
            <p:cNvPr id="157737" name="Group 41"/>
            <p:cNvGrpSpPr>
              <a:grpSpLocks/>
            </p:cNvGrpSpPr>
            <p:nvPr/>
          </p:nvGrpSpPr>
          <p:grpSpPr bwMode="auto">
            <a:xfrm>
              <a:off x="2832" y="1027"/>
              <a:ext cx="816" cy="365"/>
              <a:chOff x="2304" y="616"/>
              <a:chExt cx="816" cy="365"/>
            </a:xfrm>
          </p:grpSpPr>
          <p:sp>
            <p:nvSpPr>
              <p:cNvPr id="157738" name="Text Box 42"/>
              <p:cNvSpPr txBox="1">
                <a:spLocks noChangeArrowheads="1"/>
              </p:cNvSpPr>
              <p:nvPr/>
            </p:nvSpPr>
            <p:spPr bwMode="auto">
              <a:xfrm>
                <a:off x="2304" y="616"/>
                <a:ext cx="138" cy="365"/>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r>
                  <a:rPr lang="en-US" sz="3200">
                    <a:solidFill>
                      <a:srgbClr val="0000FF"/>
                    </a:solidFill>
                    <a:latin typeface="Fette Engschrift" pitchFamily="2" charset="0"/>
                  </a:rPr>
                  <a:t>(</a:t>
                </a:r>
              </a:p>
            </p:txBody>
          </p:sp>
          <p:sp>
            <p:nvSpPr>
              <p:cNvPr id="157739" name="Text Box 43"/>
              <p:cNvSpPr txBox="1">
                <a:spLocks noChangeArrowheads="1"/>
              </p:cNvSpPr>
              <p:nvPr/>
            </p:nvSpPr>
            <p:spPr bwMode="auto">
              <a:xfrm>
                <a:off x="2935" y="616"/>
                <a:ext cx="185" cy="365"/>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r>
                  <a:rPr lang="en-US" sz="3200">
                    <a:solidFill>
                      <a:srgbClr val="0000FF"/>
                    </a:solidFill>
                    <a:latin typeface="Fette Engschrift" pitchFamily="2" charset="0"/>
                  </a:rPr>
                  <a:t>)</a:t>
                </a:r>
              </a:p>
            </p:txBody>
          </p:sp>
        </p:grpSp>
        <p:sp>
          <p:nvSpPr>
            <p:cNvPr id="157740" name="WordArt 44"/>
            <p:cNvSpPr>
              <a:spLocks noChangeArrowheads="1" noChangeShapeType="1" noTextEdit="1"/>
            </p:cNvSpPr>
            <p:nvPr/>
          </p:nvSpPr>
          <p:spPr bwMode="auto">
            <a:xfrm>
              <a:off x="2976" y="1056"/>
              <a:ext cx="528" cy="288"/>
            </a:xfrm>
            <a:prstGeom prst="rect">
              <a:avLst/>
            </a:prstGeom>
          </p:spPr>
          <p:txBody>
            <a:bodyPr wrap="none" fromWordArt="1">
              <a:prstTxWarp prst="textInflate">
                <a:avLst>
                  <a:gd name="adj" fmla="val 13634"/>
                </a:avLst>
              </a:prstTxWarp>
            </a:bodyPr>
            <a:lstStyle/>
            <a:p>
              <a:r>
                <a:rPr lang="en-US" sz="3600" kern="10" dirty="0">
                  <a:ln w="9525">
                    <a:noFill/>
                    <a:round/>
                    <a:headEnd/>
                    <a:tailEnd/>
                  </a:ln>
                  <a:solidFill>
                    <a:srgbClr val="0000FF"/>
                  </a:solidFill>
                  <a:effectLst>
                    <a:outerShdw dist="35921" dir="2700000" algn="ctr" rotWithShape="0">
                      <a:srgbClr val="FFFF00"/>
                    </a:outerShdw>
                  </a:effectLst>
                  <a:latin typeface="Arial Black"/>
                </a:rPr>
                <a:t>Paradise</a:t>
              </a:r>
            </a:p>
          </p:txBody>
        </p:sp>
      </p:grpSp>
      <p:grpSp>
        <p:nvGrpSpPr>
          <p:cNvPr id="157741" name="Group 45"/>
          <p:cNvGrpSpPr>
            <a:grpSpLocks/>
          </p:cNvGrpSpPr>
          <p:nvPr/>
        </p:nvGrpSpPr>
        <p:grpSpPr bwMode="auto">
          <a:xfrm>
            <a:off x="2743200" y="1752600"/>
            <a:ext cx="1752600" cy="381000"/>
            <a:chOff x="1728" y="1104"/>
            <a:chExt cx="1104" cy="240"/>
          </a:xfrm>
        </p:grpSpPr>
        <p:sp>
          <p:nvSpPr>
            <p:cNvPr id="157742" name="AutoShape 46"/>
            <p:cNvSpPr>
              <a:spLocks noChangeArrowheads="1"/>
            </p:cNvSpPr>
            <p:nvPr/>
          </p:nvSpPr>
          <p:spPr bwMode="auto">
            <a:xfrm>
              <a:off x="1728" y="1104"/>
              <a:ext cx="1104" cy="240"/>
            </a:xfrm>
            <a:prstGeom prst="roundRect">
              <a:avLst>
                <a:gd name="adj" fmla="val 16667"/>
              </a:avLst>
            </a:prstGeom>
            <a:solidFill>
              <a:srgbClr val="FFFF00"/>
            </a:solidFill>
            <a:ln w="38100">
              <a:noFill/>
              <a:round/>
              <a:headEnd/>
              <a:tailEnd/>
            </a:ln>
            <a:effectLst/>
          </p:spPr>
          <p:txBody>
            <a:bodyPr wrap="none" anchor="ctr"/>
            <a:lstStyle/>
            <a:p>
              <a:endParaRPr lang="en-US"/>
            </a:p>
          </p:txBody>
        </p:sp>
        <p:sp>
          <p:nvSpPr>
            <p:cNvPr id="157743" name="WordArt 47"/>
            <p:cNvSpPr>
              <a:spLocks noChangeArrowheads="1" noChangeShapeType="1" noTextEdit="1"/>
            </p:cNvSpPr>
            <p:nvPr/>
          </p:nvSpPr>
          <p:spPr bwMode="auto">
            <a:xfrm>
              <a:off x="1773" y="1131"/>
              <a:ext cx="1014" cy="2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Life-spirit</a:t>
              </a:r>
            </a:p>
          </p:txBody>
        </p:sp>
      </p:grpSp>
      <p:sp>
        <p:nvSpPr>
          <p:cNvPr id="157744" name="WordArt 48"/>
          <p:cNvSpPr>
            <a:spLocks noChangeArrowheads="1" noChangeShapeType="1" noTextEdit="1"/>
          </p:cNvSpPr>
          <p:nvPr/>
        </p:nvSpPr>
        <p:spPr bwMode="auto">
          <a:xfrm>
            <a:off x="5029200" y="3581400"/>
            <a:ext cx="152400" cy="1508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7745" name="WordArt 49"/>
          <p:cNvSpPr>
            <a:spLocks noChangeArrowheads="1" noChangeShapeType="1" noTextEdit="1"/>
          </p:cNvSpPr>
          <p:nvPr/>
        </p:nvSpPr>
        <p:spPr bwMode="auto">
          <a:xfrm>
            <a:off x="5029200" y="38115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7746" name="AutoShape 50"/>
          <p:cNvSpPr>
            <a:spLocks noChangeArrowheads="1"/>
          </p:cNvSpPr>
          <p:nvPr/>
        </p:nvSpPr>
        <p:spPr bwMode="auto">
          <a:xfrm rot="17234202">
            <a:off x="3607594" y="2182019"/>
            <a:ext cx="174625" cy="2516187"/>
          </a:xfrm>
          <a:prstGeom prst="downArrow">
            <a:avLst>
              <a:gd name="adj1" fmla="val 35000"/>
              <a:gd name="adj2" fmla="val 274173"/>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57747" name="AutoShape 51"/>
          <p:cNvSpPr>
            <a:spLocks noChangeArrowheads="1"/>
          </p:cNvSpPr>
          <p:nvPr/>
        </p:nvSpPr>
        <p:spPr bwMode="auto">
          <a:xfrm rot="17070659">
            <a:off x="3810000" y="2286000"/>
            <a:ext cx="152400" cy="2133600"/>
          </a:xfrm>
          <a:prstGeom prst="downArrow">
            <a:avLst>
              <a:gd name="adj1" fmla="val 35000"/>
              <a:gd name="adj2" fmla="val 266389"/>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57748" name="AutoShape 52"/>
          <p:cNvSpPr>
            <a:spLocks noChangeArrowheads="1"/>
          </p:cNvSpPr>
          <p:nvPr/>
        </p:nvSpPr>
        <p:spPr bwMode="auto">
          <a:xfrm rot="579394" flipV="1">
            <a:off x="5181600" y="2590800"/>
            <a:ext cx="152400" cy="990600"/>
          </a:xfrm>
          <a:prstGeom prst="downArrow">
            <a:avLst>
              <a:gd name="adj1" fmla="val 50000"/>
              <a:gd name="adj2" fmla="val 162500"/>
            </a:avLst>
          </a:prstGeom>
          <a:solidFill>
            <a:srgbClr val="0000FF"/>
          </a:solidFill>
          <a:ln w="28575">
            <a:solidFill>
              <a:srgbClr val="FFFF66"/>
            </a:solidFill>
            <a:miter lim="800000"/>
            <a:headEnd/>
            <a:tailEnd/>
          </a:ln>
          <a:effectLst/>
        </p:spPr>
        <p:txBody>
          <a:bodyPr wrap="none" anchor="ctr"/>
          <a:lstStyle/>
          <a:p>
            <a:endParaRPr lang="en-US"/>
          </a:p>
        </p:txBody>
      </p:sp>
      <p:sp>
        <p:nvSpPr>
          <p:cNvPr id="157749" name="AutoShape 53"/>
          <p:cNvSpPr>
            <a:spLocks noChangeArrowheads="1"/>
          </p:cNvSpPr>
          <p:nvPr/>
        </p:nvSpPr>
        <p:spPr bwMode="auto">
          <a:xfrm rot="21296102" flipV="1">
            <a:off x="4876800" y="2590800"/>
            <a:ext cx="152400" cy="990600"/>
          </a:xfrm>
          <a:prstGeom prst="downArrow">
            <a:avLst>
              <a:gd name="adj1" fmla="val 50000"/>
              <a:gd name="adj2" fmla="val 162500"/>
            </a:avLst>
          </a:prstGeom>
          <a:solidFill>
            <a:srgbClr val="0000FF"/>
          </a:solidFill>
          <a:ln w="28575">
            <a:solidFill>
              <a:srgbClr val="FFFF66"/>
            </a:solidFill>
            <a:miter lim="800000"/>
            <a:headEnd/>
            <a:tailEnd/>
          </a:ln>
          <a:effectLst/>
        </p:spPr>
        <p:txBody>
          <a:bodyPr wrap="none" anchor="ctr"/>
          <a:lstStyle/>
          <a:p>
            <a:endParaRPr lang="en-US"/>
          </a:p>
        </p:txBody>
      </p:sp>
      <p:sp>
        <p:nvSpPr>
          <p:cNvPr id="157750" name="AutoShape 54"/>
          <p:cNvSpPr>
            <a:spLocks noChangeArrowheads="1"/>
          </p:cNvSpPr>
          <p:nvPr/>
        </p:nvSpPr>
        <p:spPr bwMode="auto">
          <a:xfrm>
            <a:off x="5238750" y="2247900"/>
            <a:ext cx="171450" cy="1143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57751" name="WordArt 55"/>
          <p:cNvSpPr>
            <a:spLocks noChangeArrowheads="1" noChangeShapeType="1" noTextEdit="1"/>
          </p:cNvSpPr>
          <p:nvPr/>
        </p:nvSpPr>
        <p:spPr bwMode="auto">
          <a:xfrm>
            <a:off x="5257800" y="24272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7752" name="AutoShape 56"/>
          <p:cNvSpPr>
            <a:spLocks noChangeArrowheads="1"/>
          </p:cNvSpPr>
          <p:nvPr/>
        </p:nvSpPr>
        <p:spPr bwMode="auto">
          <a:xfrm>
            <a:off x="4800600" y="2247900"/>
            <a:ext cx="171450" cy="1143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57753" name="WordArt 57"/>
          <p:cNvSpPr>
            <a:spLocks noChangeArrowheads="1" noChangeShapeType="1" noTextEdit="1"/>
          </p:cNvSpPr>
          <p:nvPr/>
        </p:nvSpPr>
        <p:spPr bwMode="auto">
          <a:xfrm>
            <a:off x="4810125" y="24272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grpSp>
        <p:nvGrpSpPr>
          <p:cNvPr id="157754" name="Group 58"/>
          <p:cNvGrpSpPr>
            <a:grpSpLocks/>
          </p:cNvGrpSpPr>
          <p:nvPr/>
        </p:nvGrpSpPr>
        <p:grpSpPr bwMode="auto">
          <a:xfrm>
            <a:off x="990600" y="3592513"/>
            <a:ext cx="1143000" cy="674687"/>
            <a:chOff x="624" y="2263"/>
            <a:chExt cx="720" cy="425"/>
          </a:xfrm>
        </p:grpSpPr>
        <p:sp>
          <p:nvSpPr>
            <p:cNvPr id="157755" name="Rectangle 59"/>
            <p:cNvSpPr>
              <a:spLocks noChangeArrowheads="1"/>
            </p:cNvSpPr>
            <p:nvPr/>
          </p:nvSpPr>
          <p:spPr bwMode="auto">
            <a:xfrm>
              <a:off x="624" y="2263"/>
              <a:ext cx="720" cy="425"/>
            </a:xfrm>
            <a:prstGeom prst="rect">
              <a:avLst/>
            </a:prstGeom>
            <a:gradFill rotWithShape="0">
              <a:gsLst>
                <a:gs pos="0">
                  <a:srgbClr val="C0C0C0"/>
                </a:gs>
                <a:gs pos="50000">
                  <a:srgbClr val="EAEAEA"/>
                </a:gs>
                <a:gs pos="100000">
                  <a:srgbClr val="C0C0C0"/>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C0C0C0"/>
              </a:extrusionClr>
            </a:sp3d>
          </p:spPr>
          <p:txBody>
            <a:bodyPr wrap="none" anchor="ctr">
              <a:flatTx/>
            </a:bodyPr>
            <a:lstStyle/>
            <a:p>
              <a:endParaRPr lang="en-US"/>
            </a:p>
          </p:txBody>
        </p:sp>
        <p:sp>
          <p:nvSpPr>
            <p:cNvPr id="157756" name="WordArt 60"/>
            <p:cNvSpPr>
              <a:spLocks noChangeArrowheads="1" noChangeShapeType="1" noTextEdit="1"/>
            </p:cNvSpPr>
            <p:nvPr/>
          </p:nvSpPr>
          <p:spPr bwMode="auto">
            <a:xfrm>
              <a:off x="654" y="2357"/>
              <a:ext cx="660" cy="2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Abraham</a:t>
              </a:r>
            </a:p>
          </p:txBody>
        </p:sp>
      </p:grpSp>
      <p:grpSp>
        <p:nvGrpSpPr>
          <p:cNvPr id="157757" name="Group 61"/>
          <p:cNvGrpSpPr>
            <a:grpSpLocks/>
          </p:cNvGrpSpPr>
          <p:nvPr/>
        </p:nvGrpSpPr>
        <p:grpSpPr bwMode="auto">
          <a:xfrm>
            <a:off x="685800" y="2438400"/>
            <a:ext cx="1752600" cy="381000"/>
            <a:chOff x="432" y="1536"/>
            <a:chExt cx="1104" cy="240"/>
          </a:xfrm>
        </p:grpSpPr>
        <p:sp>
          <p:nvSpPr>
            <p:cNvPr id="157758" name="AutoShape 62"/>
            <p:cNvSpPr>
              <a:spLocks noChangeArrowheads="1"/>
            </p:cNvSpPr>
            <p:nvPr/>
          </p:nvSpPr>
          <p:spPr bwMode="auto">
            <a:xfrm>
              <a:off x="432" y="1536"/>
              <a:ext cx="1104" cy="240"/>
            </a:xfrm>
            <a:prstGeom prst="roundRect">
              <a:avLst>
                <a:gd name="adj" fmla="val 16667"/>
              </a:avLst>
            </a:prstGeom>
            <a:gradFill rotWithShape="0">
              <a:gsLst>
                <a:gs pos="0">
                  <a:srgbClr val="DDDDDD"/>
                </a:gs>
                <a:gs pos="50000">
                  <a:srgbClr val="EAEAEA"/>
                </a:gs>
                <a:gs pos="100000">
                  <a:srgbClr val="DDDDDD"/>
                </a:gs>
              </a:gsLst>
              <a:lin ang="2700000" scaled="1"/>
            </a:gradFill>
            <a:ln w="38100">
              <a:noFill/>
              <a:round/>
              <a:headEnd/>
              <a:tailEnd/>
            </a:ln>
            <a:effectLst/>
          </p:spPr>
          <p:txBody>
            <a:bodyPr wrap="none" anchor="ctr"/>
            <a:lstStyle/>
            <a:p>
              <a:endParaRPr lang="en-US"/>
            </a:p>
          </p:txBody>
        </p:sp>
        <p:sp>
          <p:nvSpPr>
            <p:cNvPr id="157759" name="WordArt 63"/>
            <p:cNvSpPr>
              <a:spLocks noChangeArrowheads="1" noChangeShapeType="1" noTextEdit="1"/>
            </p:cNvSpPr>
            <p:nvPr/>
          </p:nvSpPr>
          <p:spPr bwMode="auto">
            <a:xfrm>
              <a:off x="478" y="1561"/>
              <a:ext cx="1013" cy="21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Form-spirit</a:t>
              </a:r>
            </a:p>
          </p:txBody>
        </p:sp>
      </p:grpSp>
      <p:sp>
        <p:nvSpPr>
          <p:cNvPr id="157760" name="AutoShape 64"/>
          <p:cNvSpPr>
            <a:spLocks noChangeArrowheads="1"/>
          </p:cNvSpPr>
          <p:nvPr/>
        </p:nvSpPr>
        <p:spPr bwMode="auto">
          <a:xfrm>
            <a:off x="2228850" y="2895600"/>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57761" name="AutoShape 65"/>
          <p:cNvSpPr>
            <a:spLocks noChangeArrowheads="1"/>
          </p:cNvSpPr>
          <p:nvPr/>
        </p:nvSpPr>
        <p:spPr bwMode="auto">
          <a:xfrm>
            <a:off x="2609850" y="2897188"/>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57762" name="Text Box 66"/>
          <p:cNvSpPr txBox="1">
            <a:spLocks noChangeArrowheads="1"/>
          </p:cNvSpPr>
          <p:nvPr/>
        </p:nvSpPr>
        <p:spPr bwMode="auto">
          <a:xfrm>
            <a:off x="838200" y="5486400"/>
            <a:ext cx="7848600" cy="1106488"/>
          </a:xfrm>
          <a:prstGeom prst="rect">
            <a:avLst/>
          </a:prstGeom>
          <a:noFill/>
          <a:ln w="9525">
            <a:noFill/>
            <a:miter lim="800000"/>
            <a:headEnd/>
            <a:tailEnd/>
          </a:ln>
          <a:effectLst/>
        </p:spPr>
        <p:txBody>
          <a:bodyPr>
            <a:spAutoFit/>
          </a:bodyPr>
          <a:lstStyle/>
          <a:p>
            <a:pPr eaLnBrk="0" hangingPunct="0">
              <a:lnSpc>
                <a:spcPct val="85000"/>
              </a:lnSpc>
            </a:pPr>
            <a:r>
              <a:rPr lang="en-US" sz="2600" b="1">
                <a:solidFill>
                  <a:schemeClr val="bg1"/>
                </a:solidFill>
                <a:latin typeface="Arial Narrow" pitchFamily="34" charset="0"/>
              </a:rPr>
              <a:t>By this, they too received the same benefit:  they entered </a:t>
            </a:r>
            <a:r>
              <a:rPr lang="en-US" sz="2600" b="1" u="sng">
                <a:solidFill>
                  <a:schemeClr val="bg1"/>
                </a:solidFill>
                <a:latin typeface="Arial Narrow" pitchFamily="34" charset="0"/>
              </a:rPr>
              <a:t>Paradise</a:t>
            </a:r>
            <a:r>
              <a:rPr lang="en-US" sz="2600" b="1">
                <a:solidFill>
                  <a:schemeClr val="bg1"/>
                </a:solidFill>
                <a:latin typeface="Arial Narrow" pitchFamily="34" charset="0"/>
              </a:rPr>
              <a:t> together. We call this </a:t>
            </a:r>
            <a:r>
              <a:rPr lang="en-US" sz="2600" b="1" u="sng">
                <a:solidFill>
                  <a:schemeClr val="bg1"/>
                </a:solidFill>
                <a:latin typeface="Arial Narrow" pitchFamily="34" charset="0"/>
              </a:rPr>
              <a:t>growth-stage-returning</a:t>
            </a:r>
            <a:r>
              <a:rPr lang="en-US" sz="2600" b="1">
                <a:solidFill>
                  <a:schemeClr val="bg1"/>
                </a:solidFill>
                <a:latin typeface="Arial Narrow" pitchFamily="34" charset="0"/>
              </a:rPr>
              <a:t> </a:t>
            </a:r>
            <a:r>
              <a:rPr lang="en-US" sz="2600" b="1" u="sng">
                <a:solidFill>
                  <a:schemeClr val="bg1"/>
                </a:solidFill>
                <a:latin typeface="Arial Narrow" pitchFamily="34" charset="0"/>
              </a:rPr>
              <a:t>resurrection</a:t>
            </a:r>
            <a:r>
              <a:rPr lang="en-US" sz="2600" b="1">
                <a:solidFill>
                  <a:schemeClr val="bg1"/>
                </a:solidFill>
                <a:latin typeface="Arial Narrow" pitchFamily="34" charset="0"/>
              </a:rPr>
              <a:t>.</a:t>
            </a:r>
          </a:p>
        </p:txBody>
      </p:sp>
      <p:sp>
        <p:nvSpPr>
          <p:cNvPr id="67" name="Text Box 4" descr="Pink tissue paper"/>
          <p:cNvSpPr txBox="1">
            <a:spLocks noChangeArrowheads="1"/>
          </p:cNvSpPr>
          <p:nvPr/>
        </p:nvSpPr>
        <p:spPr bwMode="auto">
          <a:xfrm>
            <a:off x="152400" y="146050"/>
            <a:ext cx="6705600" cy="76835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lnSpc>
                <a:spcPct val="85000"/>
              </a:lnSpc>
            </a:pPr>
            <a:r>
              <a:rPr lang="en-US" sz="2600" u="sng" dirty="0" smtClean="0">
                <a:solidFill>
                  <a:srgbClr val="000099"/>
                </a:solidFill>
                <a:latin typeface="Impact" pitchFamily="34" charset="0"/>
              </a:rPr>
              <a:t>2.3.2  The </a:t>
            </a:r>
            <a:r>
              <a:rPr lang="en-US" sz="2600" u="sng" dirty="0">
                <a:solidFill>
                  <a:srgbClr val="000099"/>
                </a:solidFill>
                <a:latin typeface="Impact" pitchFamily="34" charset="0"/>
              </a:rPr>
              <a:t>Returning Resurrection of the Spirits</a:t>
            </a:r>
          </a:p>
          <a:p>
            <a:pPr eaLnBrk="0" hangingPunct="0">
              <a:lnSpc>
                <a:spcPct val="85000"/>
              </a:lnSpc>
            </a:pPr>
            <a:r>
              <a:rPr lang="en-US" sz="2600" dirty="0">
                <a:solidFill>
                  <a:srgbClr val="000099"/>
                </a:solidFill>
                <a:latin typeface="Impact" pitchFamily="34" charset="0"/>
              </a:rPr>
              <a:t>			</a:t>
            </a:r>
            <a:r>
              <a:rPr lang="en-US" sz="2600" u="sng" dirty="0" smtClean="0">
                <a:solidFill>
                  <a:srgbClr val="000099"/>
                </a:solidFill>
                <a:latin typeface="Impact" pitchFamily="34" charset="0"/>
              </a:rPr>
              <a:t>of </a:t>
            </a:r>
            <a:r>
              <a:rPr lang="en-US" sz="2600" u="sng" dirty="0">
                <a:solidFill>
                  <a:srgbClr val="000099"/>
                </a:solidFill>
                <a:latin typeface="Impact" pitchFamily="34" charset="0"/>
              </a:rPr>
              <a:t>Israelites and Christians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7762"/>
                                        </p:tgtEl>
                                        <p:attrNameLst>
                                          <p:attrName>style.visibility</p:attrName>
                                        </p:attrNameLst>
                                      </p:cBhvr>
                                      <p:to>
                                        <p:strVal val="visible"/>
                                      </p:to>
                                    </p:set>
                                    <p:animEffect transition="in" filter="barn(outVertical)">
                                      <p:cBhvr>
                                        <p:cTn id="7" dur="500"/>
                                        <p:tgtEl>
                                          <p:spTgt spid="15776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57736"/>
                                        </p:tgtEl>
                                        <p:attrNameLst>
                                          <p:attrName>style.visibility</p:attrName>
                                        </p:attrNameLst>
                                      </p:cBhvr>
                                      <p:to>
                                        <p:strVal val="visible"/>
                                      </p:to>
                                    </p:set>
                                    <p:anim calcmode="lin" valueType="num">
                                      <p:cBhvr>
                                        <p:cTn id="12" dur="1000" fill="hold"/>
                                        <p:tgtEl>
                                          <p:spTgt spid="157736"/>
                                        </p:tgtEl>
                                        <p:attrNameLst>
                                          <p:attrName>ppt_w</p:attrName>
                                        </p:attrNameLst>
                                      </p:cBhvr>
                                      <p:tavLst>
                                        <p:tav tm="0">
                                          <p:val>
                                            <p:strVal val="#ppt_w*0.70"/>
                                          </p:val>
                                        </p:tav>
                                        <p:tav tm="100000">
                                          <p:val>
                                            <p:strVal val="#ppt_w"/>
                                          </p:val>
                                        </p:tav>
                                      </p:tavLst>
                                    </p:anim>
                                    <p:anim calcmode="lin" valueType="num">
                                      <p:cBhvr>
                                        <p:cTn id="13" dur="1000" fill="hold"/>
                                        <p:tgtEl>
                                          <p:spTgt spid="157736"/>
                                        </p:tgtEl>
                                        <p:attrNameLst>
                                          <p:attrName>ppt_h</p:attrName>
                                        </p:attrNameLst>
                                      </p:cBhvr>
                                      <p:tavLst>
                                        <p:tav tm="0">
                                          <p:val>
                                            <p:strVal val="#ppt_h"/>
                                          </p:val>
                                        </p:tav>
                                        <p:tav tm="100000">
                                          <p:val>
                                            <p:strVal val="#ppt_h"/>
                                          </p:val>
                                        </p:tav>
                                      </p:tavLst>
                                    </p:anim>
                                    <p:animEffect transition="in" filter="fade">
                                      <p:cBhvr>
                                        <p:cTn id="14" dur="1000"/>
                                        <p:tgtEl>
                                          <p:spTgt spid="15773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7749"/>
                                        </p:tgtEl>
                                        <p:attrNameLst>
                                          <p:attrName>style.visibility</p:attrName>
                                        </p:attrNameLst>
                                      </p:cBhvr>
                                      <p:to>
                                        <p:strVal val="visible"/>
                                      </p:to>
                                    </p:set>
                                    <p:animEffect transition="in" filter="wipe(down)">
                                      <p:cBhvr>
                                        <p:cTn id="17" dur="1000"/>
                                        <p:tgtEl>
                                          <p:spTgt spid="157749"/>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57748"/>
                                        </p:tgtEl>
                                        <p:attrNameLst>
                                          <p:attrName>style.visibility</p:attrName>
                                        </p:attrNameLst>
                                      </p:cBhvr>
                                      <p:to>
                                        <p:strVal val="visible"/>
                                      </p:to>
                                    </p:set>
                                    <p:animEffect transition="in" filter="wipe(down)">
                                      <p:cBhvr>
                                        <p:cTn id="20" dur="1000"/>
                                        <p:tgtEl>
                                          <p:spTgt spid="157748"/>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57752"/>
                                        </p:tgtEl>
                                        <p:attrNameLst>
                                          <p:attrName>style.visibility</p:attrName>
                                        </p:attrNameLst>
                                      </p:cBhvr>
                                      <p:to>
                                        <p:strVal val="visible"/>
                                      </p:to>
                                    </p:set>
                                    <p:animEffect transition="in" filter="fade">
                                      <p:cBhvr>
                                        <p:cTn id="23" dur="1000"/>
                                        <p:tgtEl>
                                          <p:spTgt spid="157752"/>
                                        </p:tgtEl>
                                      </p:cBhvr>
                                    </p:animEffect>
                                    <p:anim calcmode="lin" valueType="num">
                                      <p:cBhvr>
                                        <p:cTn id="24" dur="1000" fill="hold"/>
                                        <p:tgtEl>
                                          <p:spTgt spid="157752"/>
                                        </p:tgtEl>
                                        <p:attrNameLst>
                                          <p:attrName>ppt_x</p:attrName>
                                        </p:attrNameLst>
                                      </p:cBhvr>
                                      <p:tavLst>
                                        <p:tav tm="0">
                                          <p:val>
                                            <p:strVal val="#ppt_x"/>
                                          </p:val>
                                        </p:tav>
                                        <p:tav tm="100000">
                                          <p:val>
                                            <p:strVal val="#ppt_x"/>
                                          </p:val>
                                        </p:tav>
                                      </p:tavLst>
                                    </p:anim>
                                    <p:anim calcmode="lin" valueType="num">
                                      <p:cBhvr>
                                        <p:cTn id="25" dur="1000" fill="hold"/>
                                        <p:tgtEl>
                                          <p:spTgt spid="15775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7753"/>
                                        </p:tgtEl>
                                        <p:attrNameLst>
                                          <p:attrName>style.visibility</p:attrName>
                                        </p:attrNameLst>
                                      </p:cBhvr>
                                      <p:to>
                                        <p:strVal val="visible"/>
                                      </p:to>
                                    </p:set>
                                    <p:animEffect transition="in" filter="fade">
                                      <p:cBhvr>
                                        <p:cTn id="28" dur="1000"/>
                                        <p:tgtEl>
                                          <p:spTgt spid="157753"/>
                                        </p:tgtEl>
                                      </p:cBhvr>
                                    </p:animEffect>
                                    <p:anim calcmode="lin" valueType="num">
                                      <p:cBhvr>
                                        <p:cTn id="29" dur="1000" fill="hold"/>
                                        <p:tgtEl>
                                          <p:spTgt spid="157753"/>
                                        </p:tgtEl>
                                        <p:attrNameLst>
                                          <p:attrName>ppt_x</p:attrName>
                                        </p:attrNameLst>
                                      </p:cBhvr>
                                      <p:tavLst>
                                        <p:tav tm="0">
                                          <p:val>
                                            <p:strVal val="#ppt_x"/>
                                          </p:val>
                                        </p:tav>
                                        <p:tav tm="100000">
                                          <p:val>
                                            <p:strVal val="#ppt_x"/>
                                          </p:val>
                                        </p:tav>
                                      </p:tavLst>
                                    </p:anim>
                                    <p:anim calcmode="lin" valueType="num">
                                      <p:cBhvr>
                                        <p:cTn id="30" dur="1000" fill="hold"/>
                                        <p:tgtEl>
                                          <p:spTgt spid="15775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7750"/>
                                        </p:tgtEl>
                                        <p:attrNameLst>
                                          <p:attrName>style.visibility</p:attrName>
                                        </p:attrNameLst>
                                      </p:cBhvr>
                                      <p:to>
                                        <p:strVal val="visible"/>
                                      </p:to>
                                    </p:set>
                                    <p:animEffect transition="in" filter="fade">
                                      <p:cBhvr>
                                        <p:cTn id="33" dur="1000"/>
                                        <p:tgtEl>
                                          <p:spTgt spid="157750"/>
                                        </p:tgtEl>
                                      </p:cBhvr>
                                    </p:animEffect>
                                    <p:anim calcmode="lin" valueType="num">
                                      <p:cBhvr>
                                        <p:cTn id="34" dur="1000" fill="hold"/>
                                        <p:tgtEl>
                                          <p:spTgt spid="157750"/>
                                        </p:tgtEl>
                                        <p:attrNameLst>
                                          <p:attrName>ppt_x</p:attrName>
                                        </p:attrNameLst>
                                      </p:cBhvr>
                                      <p:tavLst>
                                        <p:tav tm="0">
                                          <p:val>
                                            <p:strVal val="#ppt_x"/>
                                          </p:val>
                                        </p:tav>
                                        <p:tav tm="100000">
                                          <p:val>
                                            <p:strVal val="#ppt_x"/>
                                          </p:val>
                                        </p:tav>
                                      </p:tavLst>
                                    </p:anim>
                                    <p:anim calcmode="lin" valueType="num">
                                      <p:cBhvr>
                                        <p:cTn id="35" dur="1000" fill="hold"/>
                                        <p:tgtEl>
                                          <p:spTgt spid="1577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7751"/>
                                        </p:tgtEl>
                                        <p:attrNameLst>
                                          <p:attrName>style.visibility</p:attrName>
                                        </p:attrNameLst>
                                      </p:cBhvr>
                                      <p:to>
                                        <p:strVal val="visible"/>
                                      </p:to>
                                    </p:set>
                                    <p:animEffect transition="in" filter="fade">
                                      <p:cBhvr>
                                        <p:cTn id="38" dur="1000"/>
                                        <p:tgtEl>
                                          <p:spTgt spid="157751"/>
                                        </p:tgtEl>
                                      </p:cBhvr>
                                    </p:animEffect>
                                    <p:anim calcmode="lin" valueType="num">
                                      <p:cBhvr>
                                        <p:cTn id="39" dur="1000" fill="hold"/>
                                        <p:tgtEl>
                                          <p:spTgt spid="157751"/>
                                        </p:tgtEl>
                                        <p:attrNameLst>
                                          <p:attrName>ppt_x</p:attrName>
                                        </p:attrNameLst>
                                      </p:cBhvr>
                                      <p:tavLst>
                                        <p:tav tm="0">
                                          <p:val>
                                            <p:strVal val="#ppt_x"/>
                                          </p:val>
                                        </p:tav>
                                        <p:tav tm="100000">
                                          <p:val>
                                            <p:strVal val="#ppt_x"/>
                                          </p:val>
                                        </p:tav>
                                      </p:tavLst>
                                    </p:anim>
                                    <p:anim calcmode="lin" valueType="num">
                                      <p:cBhvr>
                                        <p:cTn id="40" dur="1000" fill="hold"/>
                                        <p:tgtEl>
                                          <p:spTgt spid="15775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57698"/>
                                        </p:tgtEl>
                                        <p:attrNameLst>
                                          <p:attrName>style.visibility</p:attrName>
                                        </p:attrNameLst>
                                      </p:cBhvr>
                                      <p:to>
                                        <p:strVal val="visible"/>
                                      </p:to>
                                    </p:set>
                                    <p:anim calcmode="lin" valueType="num">
                                      <p:cBhvr>
                                        <p:cTn id="45" dur="1000" fill="hold"/>
                                        <p:tgtEl>
                                          <p:spTgt spid="157698"/>
                                        </p:tgtEl>
                                        <p:attrNameLst>
                                          <p:attrName>ppt_w</p:attrName>
                                        </p:attrNameLst>
                                      </p:cBhvr>
                                      <p:tavLst>
                                        <p:tav tm="0">
                                          <p:val>
                                            <p:strVal val="#ppt_w*0.70"/>
                                          </p:val>
                                        </p:tav>
                                        <p:tav tm="100000">
                                          <p:val>
                                            <p:strVal val="#ppt_w"/>
                                          </p:val>
                                        </p:tav>
                                      </p:tavLst>
                                    </p:anim>
                                    <p:anim calcmode="lin" valueType="num">
                                      <p:cBhvr>
                                        <p:cTn id="46" dur="1000" fill="hold"/>
                                        <p:tgtEl>
                                          <p:spTgt spid="157698"/>
                                        </p:tgtEl>
                                        <p:attrNameLst>
                                          <p:attrName>ppt_h</p:attrName>
                                        </p:attrNameLst>
                                      </p:cBhvr>
                                      <p:tavLst>
                                        <p:tav tm="0">
                                          <p:val>
                                            <p:strVal val="#ppt_h"/>
                                          </p:val>
                                        </p:tav>
                                        <p:tav tm="100000">
                                          <p:val>
                                            <p:strVal val="#ppt_h"/>
                                          </p:val>
                                        </p:tav>
                                      </p:tavLst>
                                    </p:anim>
                                    <p:animEffect transition="in" filter="fade">
                                      <p:cBhvr>
                                        <p:cTn id="47" dur="10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748" grpId="0" animBg="1"/>
      <p:bldP spid="157749" grpId="0" animBg="1"/>
      <p:bldP spid="157750" grpId="0" animBg="1"/>
      <p:bldP spid="157751" grpId="0" animBg="1"/>
      <p:bldP spid="157752" grpId="0" animBg="1" autoUpdateAnimBg="0"/>
      <p:bldP spid="157753" grpId="0" animBg="1"/>
      <p:bldP spid="15776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989"/>
            </a:gs>
          </a:gsLst>
          <a:lin ang="5400000" scaled="1"/>
        </a:gra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657600" y="2211388"/>
            <a:ext cx="2667000" cy="1295400"/>
          </a:xfrm>
          <a:prstGeom prst="rect">
            <a:avLst/>
          </a:prstGeom>
          <a:gradFill rotWithShape="0">
            <a:gsLst>
              <a:gs pos="0">
                <a:srgbClr val="FFFF99"/>
              </a:gs>
              <a:gs pos="100000">
                <a:srgbClr val="FFFF66"/>
              </a:gs>
            </a:gsLst>
            <a:lin ang="5400000" scaled="1"/>
          </a:gradFill>
          <a:ln w="19050">
            <a:noFill/>
            <a:miter lim="800000"/>
            <a:headEnd/>
            <a:tailEnd/>
          </a:ln>
          <a:effectLst/>
        </p:spPr>
        <p:txBody>
          <a:bodyPr wrap="none" anchor="ctr"/>
          <a:lstStyle/>
          <a:p>
            <a:endParaRPr lang="en-US"/>
          </a:p>
        </p:txBody>
      </p:sp>
      <p:sp>
        <p:nvSpPr>
          <p:cNvPr id="159747" name="Rectangle 3"/>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9748" name="Rectangle 4"/>
          <p:cNvSpPr>
            <a:spLocks noChangeArrowheads="1"/>
          </p:cNvSpPr>
          <p:nvPr/>
        </p:nvSpPr>
        <p:spPr bwMode="auto">
          <a:xfrm>
            <a:off x="1600200" y="2895600"/>
            <a:ext cx="2057400" cy="609600"/>
          </a:xfrm>
          <a:prstGeom prst="rect">
            <a:avLst/>
          </a:prstGeom>
          <a:gradFill rotWithShape="0">
            <a:gsLst>
              <a:gs pos="0">
                <a:srgbClr val="B2B2B2"/>
              </a:gs>
              <a:gs pos="100000">
                <a:srgbClr val="DDDDDD"/>
              </a:gs>
            </a:gsLst>
            <a:lin ang="18900000" scaled="1"/>
          </a:gradFill>
          <a:ln w="19050">
            <a:noFill/>
            <a:miter lim="800000"/>
            <a:headEnd/>
            <a:tailEnd/>
          </a:ln>
          <a:effectLst/>
        </p:spPr>
        <p:txBody>
          <a:bodyPr wrap="none" anchor="ctr"/>
          <a:lstStyle/>
          <a:p>
            <a:endParaRPr lang="en-US"/>
          </a:p>
        </p:txBody>
      </p:sp>
      <p:sp>
        <p:nvSpPr>
          <p:cNvPr id="159749" name="Oval 5"/>
          <p:cNvSpPr>
            <a:spLocks noChangeArrowheads="1"/>
          </p:cNvSpPr>
          <p:nvPr/>
        </p:nvSpPr>
        <p:spPr bwMode="auto">
          <a:xfrm>
            <a:off x="1295400" y="28956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endParaRPr lang="en-US"/>
          </a:p>
        </p:txBody>
      </p:sp>
      <p:sp>
        <p:nvSpPr>
          <p:cNvPr id="159750" name="AutoShape 6"/>
          <p:cNvSpPr>
            <a:spLocks noChangeArrowheads="1"/>
          </p:cNvSpPr>
          <p:nvPr/>
        </p:nvSpPr>
        <p:spPr bwMode="auto">
          <a:xfrm rot="10800000">
            <a:off x="1428750" y="2895600"/>
            <a:ext cx="228600" cy="609600"/>
          </a:xfrm>
          <a:prstGeom prst="downArrow">
            <a:avLst>
              <a:gd name="adj1" fmla="val 35000"/>
              <a:gd name="adj2" fmla="val 50741"/>
            </a:avLst>
          </a:prstGeom>
          <a:solidFill>
            <a:srgbClr val="DDDDDD"/>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159751" name="Group 7"/>
          <p:cNvGrpSpPr>
            <a:grpSpLocks/>
          </p:cNvGrpSpPr>
          <p:nvPr/>
        </p:nvGrpSpPr>
        <p:grpSpPr bwMode="auto">
          <a:xfrm>
            <a:off x="76200" y="1447800"/>
            <a:ext cx="8991600" cy="184150"/>
            <a:chOff x="96" y="912"/>
            <a:chExt cx="5616" cy="116"/>
          </a:xfrm>
        </p:grpSpPr>
        <p:sp>
          <p:nvSpPr>
            <p:cNvPr id="159752" name="Text Box 8"/>
            <p:cNvSpPr txBox="1">
              <a:spLocks noChangeArrowheads="1"/>
            </p:cNvSpPr>
            <p:nvPr/>
          </p:nvSpPr>
          <p:spPr bwMode="auto">
            <a:xfrm>
              <a:off x="96"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53" name="Text Box 9"/>
            <p:cNvSpPr txBox="1">
              <a:spLocks noChangeArrowheads="1"/>
            </p:cNvSpPr>
            <p:nvPr/>
          </p:nvSpPr>
          <p:spPr bwMode="auto">
            <a:xfrm>
              <a:off x="1143"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54" name="Text Box 10"/>
            <p:cNvSpPr txBox="1">
              <a:spLocks noChangeArrowheads="1"/>
            </p:cNvSpPr>
            <p:nvPr/>
          </p:nvSpPr>
          <p:spPr bwMode="auto">
            <a:xfrm>
              <a:off x="2190"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55" name="Text Box 11"/>
            <p:cNvSpPr txBox="1">
              <a:spLocks noChangeArrowheads="1"/>
            </p:cNvSpPr>
            <p:nvPr/>
          </p:nvSpPr>
          <p:spPr bwMode="auto">
            <a:xfrm>
              <a:off x="3237"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56" name="Text Box 12"/>
            <p:cNvSpPr txBox="1">
              <a:spLocks noChangeArrowheads="1"/>
            </p:cNvSpPr>
            <p:nvPr/>
          </p:nvSpPr>
          <p:spPr bwMode="auto">
            <a:xfrm>
              <a:off x="4189" y="912"/>
              <a:ext cx="1523"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159757" name="Group 13"/>
          <p:cNvGrpSpPr>
            <a:grpSpLocks/>
          </p:cNvGrpSpPr>
          <p:nvPr/>
        </p:nvGrpSpPr>
        <p:grpSpPr bwMode="auto">
          <a:xfrm>
            <a:off x="76200" y="2722563"/>
            <a:ext cx="8953500" cy="184150"/>
            <a:chOff x="48" y="1715"/>
            <a:chExt cx="5640" cy="116"/>
          </a:xfrm>
        </p:grpSpPr>
        <p:sp>
          <p:nvSpPr>
            <p:cNvPr id="159758" name="Text Box 14"/>
            <p:cNvSpPr txBox="1">
              <a:spLocks noChangeArrowheads="1"/>
            </p:cNvSpPr>
            <p:nvPr/>
          </p:nvSpPr>
          <p:spPr bwMode="auto">
            <a:xfrm>
              <a:off x="48"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59" name="Text Box 15"/>
            <p:cNvSpPr txBox="1">
              <a:spLocks noChangeArrowheads="1"/>
            </p:cNvSpPr>
            <p:nvPr/>
          </p:nvSpPr>
          <p:spPr bwMode="auto">
            <a:xfrm>
              <a:off x="1104"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0" name="Text Box 16"/>
            <p:cNvSpPr txBox="1">
              <a:spLocks noChangeArrowheads="1"/>
            </p:cNvSpPr>
            <p:nvPr/>
          </p:nvSpPr>
          <p:spPr bwMode="auto">
            <a:xfrm>
              <a:off x="2160"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1" name="Text Box 17"/>
            <p:cNvSpPr txBox="1">
              <a:spLocks noChangeArrowheads="1"/>
            </p:cNvSpPr>
            <p:nvPr/>
          </p:nvSpPr>
          <p:spPr bwMode="auto">
            <a:xfrm>
              <a:off x="3216"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2" name="Text Box 18"/>
            <p:cNvSpPr txBox="1">
              <a:spLocks noChangeArrowheads="1"/>
            </p:cNvSpPr>
            <p:nvPr/>
          </p:nvSpPr>
          <p:spPr bwMode="auto">
            <a:xfrm>
              <a:off x="4296" y="1715"/>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59763" name="Group 19"/>
          <p:cNvGrpSpPr>
            <a:grpSpLocks/>
          </p:cNvGrpSpPr>
          <p:nvPr/>
        </p:nvGrpSpPr>
        <p:grpSpPr bwMode="auto">
          <a:xfrm>
            <a:off x="76200" y="2068513"/>
            <a:ext cx="8953500" cy="184150"/>
            <a:chOff x="48" y="1303"/>
            <a:chExt cx="5640" cy="116"/>
          </a:xfrm>
        </p:grpSpPr>
        <p:sp>
          <p:nvSpPr>
            <p:cNvPr id="159764" name="Text Box 20"/>
            <p:cNvSpPr txBox="1">
              <a:spLocks noChangeArrowheads="1"/>
            </p:cNvSpPr>
            <p:nvPr/>
          </p:nvSpPr>
          <p:spPr bwMode="auto">
            <a:xfrm>
              <a:off x="48"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5" name="Text Box 21"/>
            <p:cNvSpPr txBox="1">
              <a:spLocks noChangeArrowheads="1"/>
            </p:cNvSpPr>
            <p:nvPr/>
          </p:nvSpPr>
          <p:spPr bwMode="auto">
            <a:xfrm>
              <a:off x="1113"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6" name="Text Box 22"/>
            <p:cNvSpPr txBox="1">
              <a:spLocks noChangeArrowheads="1"/>
            </p:cNvSpPr>
            <p:nvPr/>
          </p:nvSpPr>
          <p:spPr bwMode="auto">
            <a:xfrm>
              <a:off x="2160"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7" name="Text Box 23"/>
            <p:cNvSpPr txBox="1">
              <a:spLocks noChangeArrowheads="1"/>
            </p:cNvSpPr>
            <p:nvPr/>
          </p:nvSpPr>
          <p:spPr bwMode="auto">
            <a:xfrm>
              <a:off x="3216"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68" name="Text Box 24"/>
            <p:cNvSpPr txBox="1">
              <a:spLocks noChangeArrowheads="1"/>
            </p:cNvSpPr>
            <p:nvPr/>
          </p:nvSpPr>
          <p:spPr bwMode="auto">
            <a:xfrm>
              <a:off x="4296" y="1303"/>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59769" name="Group 25"/>
          <p:cNvGrpSpPr>
            <a:grpSpLocks/>
          </p:cNvGrpSpPr>
          <p:nvPr/>
        </p:nvGrpSpPr>
        <p:grpSpPr bwMode="auto">
          <a:xfrm>
            <a:off x="95250" y="3363913"/>
            <a:ext cx="8913813" cy="184150"/>
            <a:chOff x="60" y="2119"/>
            <a:chExt cx="5615" cy="116"/>
          </a:xfrm>
        </p:grpSpPr>
        <p:sp>
          <p:nvSpPr>
            <p:cNvPr id="159770" name="Text Box 26"/>
            <p:cNvSpPr txBox="1">
              <a:spLocks noChangeArrowheads="1"/>
            </p:cNvSpPr>
            <p:nvPr/>
          </p:nvSpPr>
          <p:spPr bwMode="auto">
            <a:xfrm>
              <a:off x="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71" name="Text Box 27"/>
            <p:cNvSpPr txBox="1">
              <a:spLocks noChangeArrowheads="1"/>
            </p:cNvSpPr>
            <p:nvPr/>
          </p:nvSpPr>
          <p:spPr bwMode="auto">
            <a:xfrm>
              <a:off x="1104"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72" name="Text Box 28"/>
            <p:cNvSpPr txBox="1">
              <a:spLocks noChangeArrowheads="1"/>
            </p:cNvSpPr>
            <p:nvPr/>
          </p:nvSpPr>
          <p:spPr bwMode="auto">
            <a:xfrm>
              <a:off x="21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73" name="Text Box 29"/>
            <p:cNvSpPr txBox="1">
              <a:spLocks noChangeArrowheads="1"/>
            </p:cNvSpPr>
            <p:nvPr/>
          </p:nvSpPr>
          <p:spPr bwMode="auto">
            <a:xfrm>
              <a:off x="3216"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59774" name="Text Box 30"/>
            <p:cNvSpPr txBox="1">
              <a:spLocks noChangeArrowheads="1"/>
            </p:cNvSpPr>
            <p:nvPr/>
          </p:nvSpPr>
          <p:spPr bwMode="auto">
            <a:xfrm>
              <a:off x="4289" y="2119"/>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sp>
        <p:nvSpPr>
          <p:cNvPr id="159775" name="Text Box 31"/>
          <p:cNvSpPr txBox="1">
            <a:spLocks noChangeArrowheads="1"/>
          </p:cNvSpPr>
          <p:nvPr/>
        </p:nvSpPr>
        <p:spPr bwMode="auto">
          <a:xfrm>
            <a:off x="4191000" y="4038600"/>
            <a:ext cx="1828800" cy="1171575"/>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70000"/>
              </a:lnSpc>
              <a:spcBef>
                <a:spcPct val="5000"/>
              </a:spcBef>
            </a:pPr>
            <a:r>
              <a:rPr lang="en-US" sz="2400" dirty="0">
                <a:solidFill>
                  <a:srgbClr val="0000FF"/>
                </a:solidFill>
                <a:latin typeface="Impact" pitchFamily="34" charset="0"/>
              </a:rPr>
              <a:t>Growth-</a:t>
            </a:r>
          </a:p>
          <a:p>
            <a:pPr algn="ctr" eaLnBrk="0" hangingPunct="0">
              <a:lnSpc>
                <a:spcPct val="70000"/>
              </a:lnSpc>
              <a:spcBef>
                <a:spcPct val="5000"/>
              </a:spcBef>
            </a:pPr>
            <a:r>
              <a:rPr lang="en-US" sz="2400" dirty="0">
                <a:solidFill>
                  <a:srgbClr val="0000FF"/>
                </a:solidFill>
                <a:latin typeface="Impact" pitchFamily="34" charset="0"/>
              </a:rPr>
              <a:t>stage</a:t>
            </a:r>
          </a:p>
          <a:p>
            <a:pPr algn="ctr" eaLnBrk="0" hangingPunct="0">
              <a:lnSpc>
                <a:spcPct val="70000"/>
              </a:lnSpc>
              <a:spcBef>
                <a:spcPct val="5000"/>
              </a:spcBef>
            </a:pPr>
            <a:r>
              <a:rPr lang="en-US" sz="2400" dirty="0">
                <a:solidFill>
                  <a:srgbClr val="0000FF"/>
                </a:solidFill>
                <a:latin typeface="Impact" pitchFamily="34" charset="0"/>
              </a:rPr>
              <a:t>returning </a:t>
            </a:r>
          </a:p>
          <a:p>
            <a:pPr algn="ctr" eaLnBrk="0" hangingPunct="0">
              <a:lnSpc>
                <a:spcPct val="70000"/>
              </a:lnSpc>
              <a:spcBef>
                <a:spcPct val="5000"/>
              </a:spcBef>
            </a:pPr>
            <a:r>
              <a:rPr lang="en-US" sz="2400" dirty="0">
                <a:solidFill>
                  <a:srgbClr val="0000FF"/>
                </a:solidFill>
                <a:latin typeface="Impact" pitchFamily="34" charset="0"/>
              </a:rPr>
              <a:t>resurrection</a:t>
            </a:r>
          </a:p>
        </p:txBody>
      </p:sp>
      <p:sp>
        <p:nvSpPr>
          <p:cNvPr id="159776" name="Oval 32"/>
          <p:cNvSpPr>
            <a:spLocks noChangeArrowheads="1"/>
          </p:cNvSpPr>
          <p:nvPr/>
        </p:nvSpPr>
        <p:spPr bwMode="auto">
          <a:xfrm>
            <a:off x="3314700" y="2220913"/>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59777" name="Group 33"/>
          <p:cNvGrpSpPr>
            <a:grpSpLocks/>
          </p:cNvGrpSpPr>
          <p:nvPr/>
        </p:nvGrpSpPr>
        <p:grpSpPr bwMode="auto">
          <a:xfrm>
            <a:off x="3048000" y="3592513"/>
            <a:ext cx="1143000" cy="674687"/>
            <a:chOff x="1968" y="2263"/>
            <a:chExt cx="720" cy="425"/>
          </a:xfrm>
        </p:grpSpPr>
        <p:sp>
          <p:nvSpPr>
            <p:cNvPr id="159778" name="Rectangle 34"/>
            <p:cNvSpPr>
              <a:spLocks noChangeArrowheads="1"/>
            </p:cNvSpPr>
            <p:nvPr/>
          </p:nvSpPr>
          <p:spPr bwMode="auto">
            <a:xfrm>
              <a:off x="1968" y="2263"/>
              <a:ext cx="720" cy="425"/>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59779" name="WordArt 35"/>
            <p:cNvSpPr>
              <a:spLocks noChangeArrowheads="1" noChangeShapeType="1" noTextEdit="1"/>
            </p:cNvSpPr>
            <p:nvPr/>
          </p:nvSpPr>
          <p:spPr bwMode="auto">
            <a:xfrm>
              <a:off x="1998" y="2358"/>
              <a:ext cx="660" cy="23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Jesus</a:t>
              </a:r>
            </a:p>
          </p:txBody>
        </p:sp>
      </p:grpSp>
      <p:sp>
        <p:nvSpPr>
          <p:cNvPr id="159780" name="AutoShape 36"/>
          <p:cNvSpPr>
            <a:spLocks noChangeArrowheads="1"/>
          </p:cNvSpPr>
          <p:nvPr/>
        </p:nvSpPr>
        <p:spPr bwMode="auto">
          <a:xfrm rot="10800000">
            <a:off x="3505200" y="2220913"/>
            <a:ext cx="228600" cy="685800"/>
          </a:xfrm>
          <a:prstGeom prst="downArrow">
            <a:avLst>
              <a:gd name="adj1" fmla="val 35000"/>
              <a:gd name="adj2" fmla="val 57083"/>
            </a:avLst>
          </a:prstGeom>
          <a:solidFill>
            <a:srgbClr val="FFFF00"/>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159781" name="Oval 37"/>
          <p:cNvSpPr>
            <a:spLocks noChangeArrowheads="1"/>
          </p:cNvSpPr>
          <p:nvPr/>
        </p:nvSpPr>
        <p:spPr bwMode="auto">
          <a:xfrm>
            <a:off x="3467100" y="2881313"/>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59782" name="Group 38"/>
          <p:cNvGrpSpPr>
            <a:grpSpLocks/>
          </p:cNvGrpSpPr>
          <p:nvPr/>
        </p:nvGrpSpPr>
        <p:grpSpPr bwMode="auto">
          <a:xfrm>
            <a:off x="4495800" y="1630363"/>
            <a:ext cx="1295400" cy="579437"/>
            <a:chOff x="2832" y="1027"/>
            <a:chExt cx="816" cy="365"/>
          </a:xfrm>
        </p:grpSpPr>
        <p:grpSp>
          <p:nvGrpSpPr>
            <p:cNvPr id="159783" name="Group 39"/>
            <p:cNvGrpSpPr>
              <a:grpSpLocks/>
            </p:cNvGrpSpPr>
            <p:nvPr/>
          </p:nvGrpSpPr>
          <p:grpSpPr bwMode="auto">
            <a:xfrm>
              <a:off x="2832" y="1027"/>
              <a:ext cx="816" cy="365"/>
              <a:chOff x="2304" y="616"/>
              <a:chExt cx="816" cy="365"/>
            </a:xfrm>
          </p:grpSpPr>
          <p:sp>
            <p:nvSpPr>
              <p:cNvPr id="159784" name="Text Box 40"/>
              <p:cNvSpPr txBox="1">
                <a:spLocks noChangeArrowheads="1"/>
              </p:cNvSpPr>
              <p:nvPr/>
            </p:nvSpPr>
            <p:spPr bwMode="auto">
              <a:xfrm>
                <a:off x="2304" y="616"/>
                <a:ext cx="138" cy="365"/>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r>
                  <a:rPr lang="en-US" sz="3200">
                    <a:solidFill>
                      <a:srgbClr val="0000FF"/>
                    </a:solidFill>
                    <a:latin typeface="Fette Engschrift" pitchFamily="2" charset="0"/>
                  </a:rPr>
                  <a:t>(</a:t>
                </a:r>
              </a:p>
            </p:txBody>
          </p:sp>
          <p:sp>
            <p:nvSpPr>
              <p:cNvPr id="159785" name="Text Box 41"/>
              <p:cNvSpPr txBox="1">
                <a:spLocks noChangeArrowheads="1"/>
              </p:cNvSpPr>
              <p:nvPr/>
            </p:nvSpPr>
            <p:spPr bwMode="auto">
              <a:xfrm>
                <a:off x="2935" y="616"/>
                <a:ext cx="185" cy="365"/>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r>
                  <a:rPr lang="en-US" sz="3200">
                    <a:solidFill>
                      <a:srgbClr val="0000FF"/>
                    </a:solidFill>
                    <a:latin typeface="Fette Engschrift" pitchFamily="2" charset="0"/>
                  </a:rPr>
                  <a:t>)</a:t>
                </a:r>
              </a:p>
            </p:txBody>
          </p:sp>
        </p:grpSp>
        <p:sp>
          <p:nvSpPr>
            <p:cNvPr id="159786" name="WordArt 42"/>
            <p:cNvSpPr>
              <a:spLocks noChangeArrowheads="1" noChangeShapeType="1" noTextEdit="1"/>
            </p:cNvSpPr>
            <p:nvPr/>
          </p:nvSpPr>
          <p:spPr bwMode="auto">
            <a:xfrm>
              <a:off x="2976" y="1056"/>
              <a:ext cx="528"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FFFF00"/>
                    </a:outerShdw>
                  </a:effectLst>
                  <a:latin typeface="Arial Black"/>
                </a:rPr>
                <a:t>Paradise</a:t>
              </a:r>
            </a:p>
          </p:txBody>
        </p:sp>
      </p:grpSp>
      <p:grpSp>
        <p:nvGrpSpPr>
          <p:cNvPr id="159787" name="Group 43"/>
          <p:cNvGrpSpPr>
            <a:grpSpLocks/>
          </p:cNvGrpSpPr>
          <p:nvPr/>
        </p:nvGrpSpPr>
        <p:grpSpPr bwMode="auto">
          <a:xfrm>
            <a:off x="2743200" y="1752600"/>
            <a:ext cx="1752600" cy="381000"/>
            <a:chOff x="1728" y="1104"/>
            <a:chExt cx="1104" cy="240"/>
          </a:xfrm>
        </p:grpSpPr>
        <p:sp>
          <p:nvSpPr>
            <p:cNvPr id="159788" name="AutoShape 44"/>
            <p:cNvSpPr>
              <a:spLocks noChangeArrowheads="1"/>
            </p:cNvSpPr>
            <p:nvPr/>
          </p:nvSpPr>
          <p:spPr bwMode="auto">
            <a:xfrm>
              <a:off x="1728" y="1104"/>
              <a:ext cx="1104" cy="240"/>
            </a:xfrm>
            <a:prstGeom prst="roundRect">
              <a:avLst>
                <a:gd name="adj" fmla="val 16667"/>
              </a:avLst>
            </a:prstGeom>
            <a:solidFill>
              <a:srgbClr val="FFFF00"/>
            </a:solidFill>
            <a:ln w="38100">
              <a:noFill/>
              <a:round/>
              <a:headEnd/>
              <a:tailEnd/>
            </a:ln>
            <a:effectLst/>
          </p:spPr>
          <p:txBody>
            <a:bodyPr wrap="none" anchor="ctr"/>
            <a:lstStyle/>
            <a:p>
              <a:endParaRPr lang="en-US"/>
            </a:p>
          </p:txBody>
        </p:sp>
        <p:sp>
          <p:nvSpPr>
            <p:cNvPr id="159789" name="WordArt 45"/>
            <p:cNvSpPr>
              <a:spLocks noChangeArrowheads="1" noChangeShapeType="1" noTextEdit="1"/>
            </p:cNvSpPr>
            <p:nvPr/>
          </p:nvSpPr>
          <p:spPr bwMode="auto">
            <a:xfrm>
              <a:off x="1773" y="1131"/>
              <a:ext cx="1014" cy="2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Life-spirit</a:t>
              </a:r>
            </a:p>
          </p:txBody>
        </p:sp>
      </p:grpSp>
      <p:sp>
        <p:nvSpPr>
          <p:cNvPr id="159790" name="WordArt 46"/>
          <p:cNvSpPr>
            <a:spLocks noChangeArrowheads="1" noChangeShapeType="1" noTextEdit="1"/>
          </p:cNvSpPr>
          <p:nvPr/>
        </p:nvSpPr>
        <p:spPr bwMode="auto">
          <a:xfrm>
            <a:off x="5029200" y="3581400"/>
            <a:ext cx="152400" cy="1508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9791" name="WordArt 47"/>
          <p:cNvSpPr>
            <a:spLocks noChangeArrowheads="1" noChangeShapeType="1" noTextEdit="1"/>
          </p:cNvSpPr>
          <p:nvPr/>
        </p:nvSpPr>
        <p:spPr bwMode="auto">
          <a:xfrm>
            <a:off x="5029200" y="38115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59792" name="AutoShape 48"/>
          <p:cNvSpPr>
            <a:spLocks noChangeArrowheads="1"/>
          </p:cNvSpPr>
          <p:nvPr/>
        </p:nvSpPr>
        <p:spPr bwMode="auto">
          <a:xfrm>
            <a:off x="2228850" y="2895600"/>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59793" name="AutoShape 49"/>
          <p:cNvSpPr>
            <a:spLocks noChangeArrowheads="1"/>
          </p:cNvSpPr>
          <p:nvPr/>
        </p:nvSpPr>
        <p:spPr bwMode="auto">
          <a:xfrm>
            <a:off x="2609850" y="2897188"/>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59794" name="AutoShape 50"/>
          <p:cNvSpPr>
            <a:spLocks noChangeArrowheads="1"/>
          </p:cNvSpPr>
          <p:nvPr/>
        </p:nvSpPr>
        <p:spPr bwMode="auto">
          <a:xfrm rot="17234202">
            <a:off x="3607594" y="2182019"/>
            <a:ext cx="174625" cy="2516187"/>
          </a:xfrm>
          <a:prstGeom prst="downArrow">
            <a:avLst>
              <a:gd name="adj1" fmla="val 35000"/>
              <a:gd name="adj2" fmla="val 274173"/>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59795" name="AutoShape 51"/>
          <p:cNvSpPr>
            <a:spLocks noChangeArrowheads="1"/>
          </p:cNvSpPr>
          <p:nvPr/>
        </p:nvSpPr>
        <p:spPr bwMode="auto">
          <a:xfrm rot="17070659">
            <a:off x="3810000" y="2286000"/>
            <a:ext cx="152400" cy="2133600"/>
          </a:xfrm>
          <a:prstGeom prst="downArrow">
            <a:avLst>
              <a:gd name="adj1" fmla="val 35000"/>
              <a:gd name="adj2" fmla="val 266389"/>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59796" name="AutoShape 52"/>
          <p:cNvSpPr>
            <a:spLocks noChangeArrowheads="1"/>
          </p:cNvSpPr>
          <p:nvPr/>
        </p:nvSpPr>
        <p:spPr bwMode="auto">
          <a:xfrm rot="579394" flipV="1">
            <a:off x="5181600" y="2590800"/>
            <a:ext cx="152400" cy="990600"/>
          </a:xfrm>
          <a:prstGeom prst="downArrow">
            <a:avLst>
              <a:gd name="adj1" fmla="val 50000"/>
              <a:gd name="adj2" fmla="val 162500"/>
            </a:avLst>
          </a:prstGeom>
          <a:solidFill>
            <a:srgbClr val="0000FF"/>
          </a:solidFill>
          <a:ln w="28575">
            <a:solidFill>
              <a:srgbClr val="FFFF66"/>
            </a:solidFill>
            <a:miter lim="800000"/>
            <a:headEnd/>
            <a:tailEnd/>
          </a:ln>
          <a:effectLst/>
        </p:spPr>
        <p:txBody>
          <a:bodyPr wrap="none" anchor="ctr"/>
          <a:lstStyle/>
          <a:p>
            <a:endParaRPr lang="en-US"/>
          </a:p>
        </p:txBody>
      </p:sp>
      <p:sp>
        <p:nvSpPr>
          <p:cNvPr id="159797" name="AutoShape 53"/>
          <p:cNvSpPr>
            <a:spLocks noChangeArrowheads="1"/>
          </p:cNvSpPr>
          <p:nvPr/>
        </p:nvSpPr>
        <p:spPr bwMode="auto">
          <a:xfrm rot="21296102" flipV="1">
            <a:off x="4876800" y="2590800"/>
            <a:ext cx="152400" cy="990600"/>
          </a:xfrm>
          <a:prstGeom prst="downArrow">
            <a:avLst>
              <a:gd name="adj1" fmla="val 50000"/>
              <a:gd name="adj2" fmla="val 162500"/>
            </a:avLst>
          </a:prstGeom>
          <a:solidFill>
            <a:srgbClr val="0000FF"/>
          </a:solidFill>
          <a:ln w="28575">
            <a:solidFill>
              <a:srgbClr val="FFFF66"/>
            </a:solidFill>
            <a:miter lim="800000"/>
            <a:headEnd/>
            <a:tailEnd/>
          </a:ln>
          <a:effectLst/>
        </p:spPr>
        <p:txBody>
          <a:bodyPr wrap="none" anchor="ctr"/>
          <a:lstStyle/>
          <a:p>
            <a:endParaRPr lang="en-US"/>
          </a:p>
        </p:txBody>
      </p:sp>
      <p:grpSp>
        <p:nvGrpSpPr>
          <p:cNvPr id="159798" name="Group 54"/>
          <p:cNvGrpSpPr>
            <a:grpSpLocks/>
          </p:cNvGrpSpPr>
          <p:nvPr/>
        </p:nvGrpSpPr>
        <p:grpSpPr bwMode="auto">
          <a:xfrm>
            <a:off x="5791200" y="3592513"/>
            <a:ext cx="1143000" cy="674687"/>
            <a:chOff x="3648" y="2263"/>
            <a:chExt cx="720" cy="425"/>
          </a:xfrm>
        </p:grpSpPr>
        <p:sp>
          <p:nvSpPr>
            <p:cNvPr id="159799" name="Rectangle 55"/>
            <p:cNvSpPr>
              <a:spLocks noChangeArrowheads="1"/>
            </p:cNvSpPr>
            <p:nvPr/>
          </p:nvSpPr>
          <p:spPr bwMode="auto">
            <a:xfrm>
              <a:off x="3648" y="2263"/>
              <a:ext cx="720" cy="425"/>
            </a:xfrm>
            <a:prstGeom prst="rect">
              <a:avLst/>
            </a:prstGeom>
            <a:gradFill rotWithShape="0">
              <a:gsLst>
                <a:gs pos="0">
                  <a:srgbClr val="FFCCFF"/>
                </a:gs>
                <a:gs pos="50000">
                  <a:srgbClr val="FFFFFF"/>
                </a:gs>
                <a:gs pos="100000">
                  <a:srgbClr val="FFCCFF"/>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FFCCFF"/>
              </a:extrusionClr>
            </a:sp3d>
          </p:spPr>
          <p:txBody>
            <a:bodyPr wrap="none" anchor="ctr">
              <a:flatTx/>
            </a:bodyPr>
            <a:lstStyle/>
            <a:p>
              <a:endParaRPr lang="en-US"/>
            </a:p>
          </p:txBody>
        </p:sp>
        <p:sp>
          <p:nvSpPr>
            <p:cNvPr id="159800" name="WordArt 56"/>
            <p:cNvSpPr>
              <a:spLocks noChangeArrowheads="1" noChangeShapeType="1" noTextEdit="1"/>
            </p:cNvSpPr>
            <p:nvPr/>
          </p:nvSpPr>
          <p:spPr bwMode="auto">
            <a:xfrm>
              <a:off x="3672" y="2304"/>
              <a:ext cx="672" cy="192"/>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Returning</a:t>
              </a:r>
            </a:p>
          </p:txBody>
        </p:sp>
        <p:sp>
          <p:nvSpPr>
            <p:cNvPr id="159801" name="WordArt 57"/>
            <p:cNvSpPr>
              <a:spLocks noChangeArrowheads="1" noChangeShapeType="1" noTextEdit="1"/>
            </p:cNvSpPr>
            <p:nvPr/>
          </p:nvSpPr>
          <p:spPr bwMode="auto">
            <a:xfrm>
              <a:off x="3788" y="2496"/>
              <a:ext cx="440" cy="144"/>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Christ</a:t>
              </a:r>
            </a:p>
          </p:txBody>
        </p:sp>
      </p:grpSp>
      <p:sp>
        <p:nvSpPr>
          <p:cNvPr id="159802" name="WordArt 58"/>
          <p:cNvSpPr>
            <a:spLocks noChangeArrowheads="1" noChangeShapeType="1" noTextEdit="1"/>
          </p:cNvSpPr>
          <p:nvPr/>
        </p:nvSpPr>
        <p:spPr bwMode="auto">
          <a:xfrm>
            <a:off x="7524750" y="38115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990099"/>
                </a:solidFill>
                <a:effectLst>
                  <a:outerShdw dist="35921" dir="2700000" algn="ctr" rotWithShape="0">
                    <a:srgbClr val="FFE5E5"/>
                  </a:outerShdw>
                </a:effectLst>
                <a:latin typeface="Impact"/>
              </a:rPr>
              <a:t>.</a:t>
            </a:r>
          </a:p>
        </p:txBody>
      </p:sp>
      <p:sp>
        <p:nvSpPr>
          <p:cNvPr id="159803" name="WordArt 59"/>
          <p:cNvSpPr>
            <a:spLocks noChangeArrowheads="1" noChangeShapeType="1" noTextEdit="1"/>
          </p:cNvSpPr>
          <p:nvPr/>
        </p:nvSpPr>
        <p:spPr bwMode="auto">
          <a:xfrm>
            <a:off x="7524750" y="3582988"/>
            <a:ext cx="152400" cy="15081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990099"/>
                </a:solidFill>
                <a:effectLst>
                  <a:outerShdw dist="35921" dir="2700000" algn="ctr" rotWithShape="0">
                    <a:srgbClr val="FFE5E5"/>
                  </a:outerShdw>
                </a:effectLst>
                <a:latin typeface="Impact"/>
              </a:rPr>
              <a:t>.</a:t>
            </a:r>
          </a:p>
        </p:txBody>
      </p:sp>
      <p:sp>
        <p:nvSpPr>
          <p:cNvPr id="159804" name="Oval 60"/>
          <p:cNvSpPr>
            <a:spLocks noChangeArrowheads="1"/>
          </p:cNvSpPr>
          <p:nvPr/>
        </p:nvSpPr>
        <p:spPr bwMode="auto">
          <a:xfrm>
            <a:off x="5905500" y="1600200"/>
            <a:ext cx="914400" cy="19050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nvGrpSpPr>
          <p:cNvPr id="159805" name="Group 61"/>
          <p:cNvGrpSpPr>
            <a:grpSpLocks/>
          </p:cNvGrpSpPr>
          <p:nvPr/>
        </p:nvGrpSpPr>
        <p:grpSpPr bwMode="auto">
          <a:xfrm>
            <a:off x="2743200" y="1752600"/>
            <a:ext cx="1752600" cy="381000"/>
            <a:chOff x="1728" y="1104"/>
            <a:chExt cx="1104" cy="240"/>
          </a:xfrm>
        </p:grpSpPr>
        <p:sp>
          <p:nvSpPr>
            <p:cNvPr id="159806" name="AutoShape 62"/>
            <p:cNvSpPr>
              <a:spLocks noChangeArrowheads="1"/>
            </p:cNvSpPr>
            <p:nvPr/>
          </p:nvSpPr>
          <p:spPr bwMode="auto">
            <a:xfrm>
              <a:off x="1728" y="1104"/>
              <a:ext cx="1104" cy="240"/>
            </a:xfrm>
            <a:prstGeom prst="roundRect">
              <a:avLst>
                <a:gd name="adj" fmla="val 16667"/>
              </a:avLst>
            </a:prstGeom>
            <a:solidFill>
              <a:srgbClr val="0000FF"/>
            </a:solidFill>
            <a:ln w="38100">
              <a:noFill/>
              <a:round/>
              <a:headEnd/>
              <a:tailEnd/>
            </a:ln>
            <a:effectLst/>
          </p:spPr>
          <p:txBody>
            <a:bodyPr wrap="none" anchor="ctr"/>
            <a:lstStyle/>
            <a:p>
              <a:endParaRPr lang="en-US"/>
            </a:p>
          </p:txBody>
        </p:sp>
        <p:sp>
          <p:nvSpPr>
            <p:cNvPr id="159807" name="WordArt 63"/>
            <p:cNvSpPr>
              <a:spLocks noChangeArrowheads="1" noChangeShapeType="1" noTextEdit="1"/>
            </p:cNvSpPr>
            <p:nvPr/>
          </p:nvSpPr>
          <p:spPr bwMode="auto">
            <a:xfrm>
              <a:off x="1773" y="1131"/>
              <a:ext cx="1014" cy="213"/>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FF00"/>
                  </a:solidFill>
                  <a:latin typeface="Arial Black"/>
                </a:rPr>
                <a:t>Life-spirit</a:t>
              </a:r>
            </a:p>
          </p:txBody>
        </p:sp>
      </p:grpSp>
      <p:grpSp>
        <p:nvGrpSpPr>
          <p:cNvPr id="159811" name="Group 67"/>
          <p:cNvGrpSpPr>
            <a:grpSpLocks/>
          </p:cNvGrpSpPr>
          <p:nvPr/>
        </p:nvGrpSpPr>
        <p:grpSpPr bwMode="auto">
          <a:xfrm>
            <a:off x="990600" y="3592513"/>
            <a:ext cx="1143000" cy="674687"/>
            <a:chOff x="624" y="2263"/>
            <a:chExt cx="720" cy="425"/>
          </a:xfrm>
        </p:grpSpPr>
        <p:sp>
          <p:nvSpPr>
            <p:cNvPr id="159812" name="Rectangle 68"/>
            <p:cNvSpPr>
              <a:spLocks noChangeArrowheads="1"/>
            </p:cNvSpPr>
            <p:nvPr/>
          </p:nvSpPr>
          <p:spPr bwMode="auto">
            <a:xfrm>
              <a:off x="624" y="2263"/>
              <a:ext cx="720" cy="425"/>
            </a:xfrm>
            <a:prstGeom prst="rect">
              <a:avLst/>
            </a:prstGeom>
            <a:gradFill rotWithShape="0">
              <a:gsLst>
                <a:gs pos="0">
                  <a:srgbClr val="C0C0C0"/>
                </a:gs>
                <a:gs pos="50000">
                  <a:srgbClr val="EAEAEA"/>
                </a:gs>
                <a:gs pos="100000">
                  <a:srgbClr val="C0C0C0"/>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C0C0C0"/>
              </a:extrusionClr>
            </a:sp3d>
          </p:spPr>
          <p:txBody>
            <a:bodyPr wrap="none" anchor="ctr">
              <a:flatTx/>
            </a:bodyPr>
            <a:lstStyle/>
            <a:p>
              <a:endParaRPr lang="en-US"/>
            </a:p>
          </p:txBody>
        </p:sp>
        <p:sp>
          <p:nvSpPr>
            <p:cNvPr id="159813" name="WordArt 69"/>
            <p:cNvSpPr>
              <a:spLocks noChangeArrowheads="1" noChangeShapeType="1" noTextEdit="1"/>
            </p:cNvSpPr>
            <p:nvPr/>
          </p:nvSpPr>
          <p:spPr bwMode="auto">
            <a:xfrm>
              <a:off x="654" y="2357"/>
              <a:ext cx="660" cy="2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Abraham</a:t>
              </a:r>
            </a:p>
          </p:txBody>
        </p:sp>
      </p:grpSp>
      <p:grpSp>
        <p:nvGrpSpPr>
          <p:cNvPr id="159814" name="Group 70"/>
          <p:cNvGrpSpPr>
            <a:grpSpLocks/>
          </p:cNvGrpSpPr>
          <p:nvPr/>
        </p:nvGrpSpPr>
        <p:grpSpPr bwMode="auto">
          <a:xfrm>
            <a:off x="685800" y="2438400"/>
            <a:ext cx="1752600" cy="381000"/>
            <a:chOff x="432" y="1536"/>
            <a:chExt cx="1104" cy="240"/>
          </a:xfrm>
        </p:grpSpPr>
        <p:sp>
          <p:nvSpPr>
            <p:cNvPr id="159815" name="AutoShape 71"/>
            <p:cNvSpPr>
              <a:spLocks noChangeArrowheads="1"/>
            </p:cNvSpPr>
            <p:nvPr/>
          </p:nvSpPr>
          <p:spPr bwMode="auto">
            <a:xfrm>
              <a:off x="432" y="1536"/>
              <a:ext cx="1104" cy="240"/>
            </a:xfrm>
            <a:prstGeom prst="roundRect">
              <a:avLst>
                <a:gd name="adj" fmla="val 16667"/>
              </a:avLst>
            </a:prstGeom>
            <a:gradFill rotWithShape="0">
              <a:gsLst>
                <a:gs pos="0">
                  <a:srgbClr val="DDDDDD"/>
                </a:gs>
                <a:gs pos="50000">
                  <a:srgbClr val="EAEAEA"/>
                </a:gs>
                <a:gs pos="100000">
                  <a:srgbClr val="DDDDDD"/>
                </a:gs>
              </a:gsLst>
              <a:lin ang="2700000" scaled="1"/>
            </a:gradFill>
            <a:ln w="38100">
              <a:noFill/>
              <a:round/>
              <a:headEnd/>
              <a:tailEnd/>
            </a:ln>
            <a:effectLst/>
          </p:spPr>
          <p:txBody>
            <a:bodyPr wrap="none" anchor="ctr"/>
            <a:lstStyle/>
            <a:p>
              <a:endParaRPr lang="en-US"/>
            </a:p>
          </p:txBody>
        </p:sp>
        <p:sp>
          <p:nvSpPr>
            <p:cNvPr id="159816" name="WordArt 72"/>
            <p:cNvSpPr>
              <a:spLocks noChangeArrowheads="1" noChangeShapeType="1" noTextEdit="1"/>
            </p:cNvSpPr>
            <p:nvPr/>
          </p:nvSpPr>
          <p:spPr bwMode="auto">
            <a:xfrm>
              <a:off x="478" y="1561"/>
              <a:ext cx="1013" cy="21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Form-spirit</a:t>
              </a:r>
            </a:p>
          </p:txBody>
        </p:sp>
      </p:grpSp>
      <p:grpSp>
        <p:nvGrpSpPr>
          <p:cNvPr id="159817" name="Group 73"/>
          <p:cNvGrpSpPr>
            <a:grpSpLocks/>
          </p:cNvGrpSpPr>
          <p:nvPr/>
        </p:nvGrpSpPr>
        <p:grpSpPr bwMode="auto">
          <a:xfrm>
            <a:off x="6057900" y="2209800"/>
            <a:ext cx="609600" cy="1295400"/>
            <a:chOff x="3816" y="1392"/>
            <a:chExt cx="384" cy="816"/>
          </a:xfrm>
        </p:grpSpPr>
        <p:sp>
          <p:nvSpPr>
            <p:cNvPr id="159818" name="Oval 74"/>
            <p:cNvSpPr>
              <a:spLocks noChangeArrowheads="1"/>
            </p:cNvSpPr>
            <p:nvPr/>
          </p:nvSpPr>
          <p:spPr bwMode="auto">
            <a:xfrm>
              <a:off x="3816" y="1392"/>
              <a:ext cx="384" cy="8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endParaRPr lang="en-US"/>
            </a:p>
          </p:txBody>
        </p:sp>
        <p:sp>
          <p:nvSpPr>
            <p:cNvPr id="159819" name="Oval 75"/>
            <p:cNvSpPr>
              <a:spLocks noChangeArrowheads="1"/>
            </p:cNvSpPr>
            <p:nvPr/>
          </p:nvSpPr>
          <p:spPr bwMode="auto">
            <a:xfrm>
              <a:off x="3912" y="1824"/>
              <a:ext cx="192" cy="384"/>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endParaRPr lang="en-US"/>
            </a:p>
          </p:txBody>
        </p:sp>
      </p:grpSp>
      <p:sp>
        <p:nvSpPr>
          <p:cNvPr id="159820" name="AutoShape 76"/>
          <p:cNvSpPr>
            <a:spLocks noChangeArrowheads="1"/>
          </p:cNvSpPr>
          <p:nvPr/>
        </p:nvSpPr>
        <p:spPr bwMode="auto">
          <a:xfrm rot="17834535">
            <a:off x="6276182" y="1828006"/>
            <a:ext cx="207962" cy="2479675"/>
          </a:xfrm>
          <a:prstGeom prst="downArrow">
            <a:avLst>
              <a:gd name="adj1" fmla="val 35000"/>
              <a:gd name="adj2" fmla="val 226881"/>
            </a:avLst>
          </a:prstGeom>
          <a:solidFill>
            <a:srgbClr val="0000FF"/>
          </a:solidFill>
          <a:ln w="19050">
            <a:solidFill>
              <a:srgbClr val="FFFF66"/>
            </a:solidFill>
            <a:miter lim="800000"/>
            <a:headEnd/>
            <a:tailEnd/>
          </a:ln>
          <a:effectLst/>
        </p:spPr>
        <p:txBody>
          <a:bodyPr vert="eaVert" wrap="none" anchor="ctr"/>
          <a:lstStyle/>
          <a:p>
            <a:pPr algn="ctr" eaLnBrk="0" hangingPunct="0"/>
            <a:endParaRPr lang="en-US" sz="2400" b="1">
              <a:solidFill>
                <a:srgbClr val="333399"/>
              </a:solidFill>
              <a:effectLst>
                <a:outerShdw blurRad="38100" dist="38100" dir="2700000" algn="tl">
                  <a:srgbClr val="000000"/>
                </a:outerShdw>
              </a:effectLst>
            </a:endParaRPr>
          </a:p>
        </p:txBody>
      </p:sp>
      <p:sp>
        <p:nvSpPr>
          <p:cNvPr id="159821" name="AutoShape 77"/>
          <p:cNvSpPr>
            <a:spLocks noChangeArrowheads="1"/>
          </p:cNvSpPr>
          <p:nvPr/>
        </p:nvSpPr>
        <p:spPr bwMode="auto">
          <a:xfrm rot="17896113">
            <a:off x="6088857" y="1729581"/>
            <a:ext cx="196850" cy="2963863"/>
          </a:xfrm>
          <a:prstGeom prst="downArrow">
            <a:avLst>
              <a:gd name="adj1" fmla="val 35000"/>
              <a:gd name="adj2" fmla="val 286491"/>
            </a:avLst>
          </a:prstGeom>
          <a:solidFill>
            <a:srgbClr val="0000FF"/>
          </a:solidFill>
          <a:ln w="19050">
            <a:solidFill>
              <a:srgbClr val="FFFF66"/>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grpSp>
        <p:nvGrpSpPr>
          <p:cNvPr id="159822" name="Group 78"/>
          <p:cNvGrpSpPr>
            <a:grpSpLocks/>
          </p:cNvGrpSpPr>
          <p:nvPr/>
        </p:nvGrpSpPr>
        <p:grpSpPr bwMode="auto">
          <a:xfrm>
            <a:off x="5238750" y="2247900"/>
            <a:ext cx="171450" cy="330200"/>
            <a:chOff x="3300" y="1416"/>
            <a:chExt cx="108" cy="208"/>
          </a:xfrm>
        </p:grpSpPr>
        <p:sp>
          <p:nvSpPr>
            <p:cNvPr id="159823" name="AutoShape 79"/>
            <p:cNvSpPr>
              <a:spLocks noChangeArrowheads="1"/>
            </p:cNvSpPr>
            <p:nvPr/>
          </p:nvSpPr>
          <p:spPr bwMode="auto">
            <a:xfrm>
              <a:off x="3300" y="1416"/>
              <a:ext cx="108" cy="72"/>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59824" name="WordArt 80"/>
            <p:cNvSpPr>
              <a:spLocks noChangeArrowheads="1" noChangeShapeType="1" noTextEdit="1"/>
            </p:cNvSpPr>
            <p:nvPr/>
          </p:nvSpPr>
          <p:spPr bwMode="auto">
            <a:xfrm>
              <a:off x="3312" y="1529"/>
              <a:ext cx="96" cy="9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grpSp>
      <p:grpSp>
        <p:nvGrpSpPr>
          <p:cNvPr id="159825" name="Group 81"/>
          <p:cNvGrpSpPr>
            <a:grpSpLocks/>
          </p:cNvGrpSpPr>
          <p:nvPr/>
        </p:nvGrpSpPr>
        <p:grpSpPr bwMode="auto">
          <a:xfrm>
            <a:off x="4800600" y="2247900"/>
            <a:ext cx="171450" cy="330200"/>
            <a:chOff x="3024" y="1416"/>
            <a:chExt cx="108" cy="208"/>
          </a:xfrm>
        </p:grpSpPr>
        <p:sp>
          <p:nvSpPr>
            <p:cNvPr id="159826" name="AutoShape 82"/>
            <p:cNvSpPr>
              <a:spLocks noChangeArrowheads="1"/>
            </p:cNvSpPr>
            <p:nvPr/>
          </p:nvSpPr>
          <p:spPr bwMode="auto">
            <a:xfrm>
              <a:off x="3024" y="1416"/>
              <a:ext cx="108" cy="72"/>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59827" name="WordArt 83"/>
            <p:cNvSpPr>
              <a:spLocks noChangeArrowheads="1" noChangeShapeType="1" noTextEdit="1"/>
            </p:cNvSpPr>
            <p:nvPr/>
          </p:nvSpPr>
          <p:spPr bwMode="auto">
            <a:xfrm>
              <a:off x="3030" y="1529"/>
              <a:ext cx="96" cy="9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grpSp>
      <p:grpSp>
        <p:nvGrpSpPr>
          <p:cNvPr id="98" name="Group 97"/>
          <p:cNvGrpSpPr/>
          <p:nvPr/>
        </p:nvGrpSpPr>
        <p:grpSpPr>
          <a:xfrm>
            <a:off x="5486400" y="1141413"/>
            <a:ext cx="1752600" cy="382587"/>
            <a:chOff x="5486400" y="1141413"/>
            <a:chExt cx="1752600" cy="382587"/>
          </a:xfrm>
        </p:grpSpPr>
        <p:sp>
          <p:nvSpPr>
            <p:cNvPr id="159829" name="AutoShape 85"/>
            <p:cNvSpPr>
              <a:spLocks noChangeArrowheads="1"/>
            </p:cNvSpPr>
            <p:nvPr/>
          </p:nvSpPr>
          <p:spPr bwMode="auto">
            <a:xfrm>
              <a:off x="5486400" y="1141413"/>
              <a:ext cx="1752600" cy="381000"/>
            </a:xfrm>
            <a:prstGeom prst="roundRect">
              <a:avLst>
                <a:gd name="adj" fmla="val 16667"/>
              </a:avLst>
            </a:prstGeom>
            <a:gradFill rotWithShape="0">
              <a:gsLst>
                <a:gs pos="0">
                  <a:srgbClr val="FFCCFF"/>
                </a:gs>
                <a:gs pos="50000">
                  <a:srgbClr val="FFFFFF"/>
                </a:gs>
                <a:gs pos="100000">
                  <a:srgbClr val="FFCCFF"/>
                </a:gs>
              </a:gsLst>
              <a:lin ang="2700000" scaled="1"/>
            </a:gradFill>
            <a:ln w="3175">
              <a:solidFill>
                <a:srgbClr val="660066">
                  <a:alpha val="20000"/>
                </a:srgbClr>
              </a:solidFill>
              <a:round/>
              <a:headEnd/>
              <a:tailEnd/>
            </a:ln>
            <a:effectLst/>
          </p:spPr>
          <p:txBody>
            <a:bodyPr wrap="none" anchor="ctr"/>
            <a:lstStyle/>
            <a:p>
              <a:endParaRPr lang="en-US"/>
            </a:p>
          </p:txBody>
        </p:sp>
        <p:sp>
          <p:nvSpPr>
            <p:cNvPr id="159830" name="WordArt 86"/>
            <p:cNvSpPr>
              <a:spLocks noChangeArrowheads="1" noChangeShapeType="1" noTextEdit="1"/>
            </p:cNvSpPr>
            <p:nvPr/>
          </p:nvSpPr>
          <p:spPr bwMode="auto">
            <a:xfrm>
              <a:off x="5522913" y="1217613"/>
              <a:ext cx="1679575" cy="306387"/>
            </a:xfrm>
            <a:prstGeom prst="rect">
              <a:avLst/>
            </a:prstGeom>
          </p:spPr>
          <p:txBody>
            <a:bodyPr wrap="none" fromWordArt="1">
              <a:prstTxWarp prst="textPlain">
                <a:avLst>
                  <a:gd name="adj" fmla="val 50000"/>
                </a:avLst>
              </a:prstTxWarp>
            </a:bodyPr>
            <a:lstStyle/>
            <a:p>
              <a:r>
                <a:rPr lang="en-US" sz="3600" kern="10" dirty="0">
                  <a:ln w="9525">
                    <a:noFill/>
                    <a:round/>
                    <a:headEnd/>
                    <a:tailEnd/>
                  </a:ln>
                  <a:solidFill>
                    <a:srgbClr val="660066"/>
                  </a:solidFill>
                  <a:latin typeface="Arial Black"/>
                </a:rPr>
                <a:t>Divine-spirit</a:t>
              </a:r>
            </a:p>
          </p:txBody>
        </p:sp>
      </p:grpSp>
      <p:sp>
        <p:nvSpPr>
          <p:cNvPr id="159831" name="AutoShape 87"/>
          <p:cNvSpPr>
            <a:spLocks noChangeArrowheads="1"/>
          </p:cNvSpPr>
          <p:nvPr/>
        </p:nvSpPr>
        <p:spPr bwMode="auto">
          <a:xfrm rot="10800000">
            <a:off x="6248400" y="1600200"/>
            <a:ext cx="228600" cy="609600"/>
          </a:xfrm>
          <a:prstGeom prst="downArrow">
            <a:avLst>
              <a:gd name="adj1" fmla="val 35000"/>
              <a:gd name="adj2" fmla="val 50741"/>
            </a:avLst>
          </a:prstGeom>
          <a:solidFill>
            <a:srgbClr val="FFCCFF"/>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159839" name="Group 95"/>
          <p:cNvGrpSpPr>
            <a:grpSpLocks/>
          </p:cNvGrpSpPr>
          <p:nvPr/>
        </p:nvGrpSpPr>
        <p:grpSpPr bwMode="auto">
          <a:xfrm>
            <a:off x="603250" y="5410200"/>
            <a:ext cx="7854950" cy="1104900"/>
            <a:chOff x="236" y="3360"/>
            <a:chExt cx="4948" cy="696"/>
          </a:xfrm>
        </p:grpSpPr>
        <p:sp>
          <p:nvSpPr>
            <p:cNvPr id="159833" name="Text Box 89"/>
            <p:cNvSpPr txBox="1">
              <a:spLocks noChangeArrowheads="1"/>
            </p:cNvSpPr>
            <p:nvPr/>
          </p:nvSpPr>
          <p:spPr bwMode="auto">
            <a:xfrm>
              <a:off x="236" y="3360"/>
              <a:ext cx="196"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nvGrpSpPr>
            <p:cNvPr id="159838" name="Group 94"/>
            <p:cNvGrpSpPr>
              <a:grpSpLocks/>
            </p:cNvGrpSpPr>
            <p:nvPr/>
          </p:nvGrpSpPr>
          <p:grpSpPr bwMode="auto">
            <a:xfrm>
              <a:off x="432" y="3410"/>
              <a:ext cx="4752" cy="646"/>
              <a:chOff x="432" y="3410"/>
              <a:chExt cx="4752" cy="646"/>
            </a:xfrm>
          </p:grpSpPr>
          <p:sp>
            <p:nvSpPr>
              <p:cNvPr id="159835" name="Text Box 91"/>
              <p:cNvSpPr txBox="1">
                <a:spLocks noChangeArrowheads="1"/>
              </p:cNvSpPr>
              <p:nvPr/>
            </p:nvSpPr>
            <p:spPr bwMode="auto">
              <a:xfrm>
                <a:off x="432" y="3410"/>
                <a:ext cx="4752" cy="646"/>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After the Second Advent, the </a:t>
                </a:r>
                <a:r>
                  <a:rPr lang="en-US" sz="2400" b="1" u="sng" dirty="0">
                    <a:solidFill>
                      <a:schemeClr val="bg1"/>
                    </a:solidFill>
                    <a:latin typeface="Arial Narrow" pitchFamily="34" charset="0"/>
                  </a:rPr>
                  <a:t>life spirits</a:t>
                </a:r>
                <a:r>
                  <a:rPr lang="en-US" sz="2400" b="1" dirty="0">
                    <a:solidFill>
                      <a:schemeClr val="bg1"/>
                    </a:solidFill>
                    <a:latin typeface="Arial Narrow" pitchFamily="34" charset="0"/>
                  </a:rPr>
                  <a:t> of the New Testament Age (     ) will all </a:t>
                </a:r>
                <a:r>
                  <a:rPr lang="en-US" sz="2400" b="1" u="sng" dirty="0">
                    <a:solidFill>
                      <a:schemeClr val="bg1"/>
                    </a:solidFill>
                    <a:latin typeface="Arial Narrow" pitchFamily="34" charset="0"/>
                  </a:rPr>
                  <a:t>return to the earth</a:t>
                </a:r>
                <a:r>
                  <a:rPr lang="en-US" sz="2400" b="1" dirty="0">
                    <a:solidFill>
                      <a:schemeClr val="bg1"/>
                    </a:solidFill>
                    <a:latin typeface="Arial Narrow" pitchFamily="34" charset="0"/>
                  </a:rPr>
                  <a:t> to help faithful people on earth (     </a:t>
                </a:r>
                <a:r>
                  <a:rPr lang="en-US" sz="800" b="1" dirty="0">
                    <a:solidFill>
                      <a:schemeClr val="bg1"/>
                    </a:solidFill>
                    <a:latin typeface="Arial Narrow" pitchFamily="34" charset="0"/>
                  </a:rPr>
                  <a:t> </a:t>
                </a:r>
                <a:r>
                  <a:rPr lang="en-US" sz="2400" b="1" dirty="0">
                    <a:solidFill>
                      <a:schemeClr val="bg1"/>
                    </a:solidFill>
                    <a:latin typeface="Arial Narrow" pitchFamily="34" charset="0"/>
                  </a:rPr>
                  <a:t>) to attain the level of </a:t>
                </a:r>
                <a:r>
                  <a:rPr lang="en-US" sz="2400" b="1" u="sng" dirty="0">
                    <a:solidFill>
                      <a:schemeClr val="bg1"/>
                    </a:solidFill>
                    <a:latin typeface="Arial Narrow" pitchFamily="34" charset="0"/>
                  </a:rPr>
                  <a:t>divine spirit</a:t>
                </a:r>
                <a:r>
                  <a:rPr lang="en-US" sz="2400" b="1" dirty="0">
                    <a:solidFill>
                      <a:schemeClr val="bg1"/>
                    </a:solidFill>
                    <a:latin typeface="Arial Narrow" pitchFamily="34" charset="0"/>
                  </a:rPr>
                  <a:t>.</a:t>
                </a:r>
              </a:p>
            </p:txBody>
          </p:sp>
          <p:sp>
            <p:nvSpPr>
              <p:cNvPr id="159836" name="WordArt 92"/>
              <p:cNvSpPr>
                <a:spLocks noChangeArrowheads="1" noChangeShapeType="1" noTextEdit="1"/>
              </p:cNvSpPr>
              <p:nvPr/>
            </p:nvSpPr>
            <p:spPr bwMode="auto">
              <a:xfrm>
                <a:off x="962" y="3696"/>
                <a:ext cx="94" cy="95"/>
              </a:xfrm>
              <a:prstGeom prst="rect">
                <a:avLst/>
              </a:prstGeom>
            </p:spPr>
            <p:txBody>
              <a:bodyPr wrap="none" fromWordArt="1">
                <a:prstTxWarp prst="textPlain">
                  <a:avLst>
                    <a:gd name="adj" fmla="val 50000"/>
                  </a:avLst>
                </a:prstTxWarp>
              </a:bodyPr>
              <a:lstStyle/>
              <a:p>
                <a:pPr algn="ctr"/>
                <a:r>
                  <a:rPr lang="en-US" sz="3600" kern="10">
                    <a:ln w="76200">
                      <a:solidFill>
                        <a:schemeClr val="bg1"/>
                      </a:solidFill>
                      <a:round/>
                      <a:headEnd/>
                      <a:tailEnd/>
                    </a:ln>
                    <a:solidFill>
                      <a:schemeClr val="bg1"/>
                    </a:solidFill>
                    <a:latin typeface="Arial Rounded MT Bold"/>
                  </a:rPr>
                  <a:t>.</a:t>
                </a:r>
              </a:p>
            </p:txBody>
          </p:sp>
          <p:sp>
            <p:nvSpPr>
              <p:cNvPr id="159837" name="WordArt 93"/>
              <p:cNvSpPr>
                <a:spLocks noChangeArrowheads="1" noChangeShapeType="1" noTextEdit="1"/>
              </p:cNvSpPr>
              <p:nvPr/>
            </p:nvSpPr>
            <p:spPr bwMode="auto">
              <a:xfrm>
                <a:off x="1056" y="3889"/>
                <a:ext cx="96" cy="95"/>
              </a:xfrm>
              <a:prstGeom prst="rect">
                <a:avLst/>
              </a:prstGeom>
            </p:spPr>
            <p:txBody>
              <a:bodyPr wrap="none" fromWordArt="1">
                <a:prstTxWarp prst="textPlain">
                  <a:avLst>
                    <a:gd name="adj" fmla="val 50000"/>
                  </a:avLst>
                </a:prstTxWarp>
              </a:bodyPr>
              <a:lstStyle/>
              <a:p>
                <a:pPr algn="ctr"/>
                <a:r>
                  <a:rPr lang="en-US" sz="3600" kern="10">
                    <a:ln w="38100">
                      <a:solidFill>
                        <a:schemeClr val="bg1"/>
                      </a:solidFill>
                      <a:round/>
                      <a:headEnd/>
                      <a:tailEnd/>
                    </a:ln>
                    <a:solidFill>
                      <a:schemeClr val="bg1"/>
                    </a:solidFill>
                    <a:latin typeface="Impact"/>
                  </a:rPr>
                  <a:t>.</a:t>
                </a:r>
              </a:p>
            </p:txBody>
          </p:sp>
        </p:grpSp>
      </p:grpSp>
      <p:sp>
        <p:nvSpPr>
          <p:cNvPr id="94" name="Text Box 4" descr="Pink tissue paper"/>
          <p:cNvSpPr txBox="1">
            <a:spLocks noChangeArrowheads="1"/>
          </p:cNvSpPr>
          <p:nvPr/>
        </p:nvSpPr>
        <p:spPr bwMode="auto">
          <a:xfrm>
            <a:off x="152400" y="146050"/>
            <a:ext cx="6705600" cy="76835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lnSpc>
                <a:spcPct val="85000"/>
              </a:lnSpc>
            </a:pPr>
            <a:r>
              <a:rPr lang="en-US" sz="2600" u="sng" dirty="0" smtClean="0">
                <a:solidFill>
                  <a:srgbClr val="000099"/>
                </a:solidFill>
                <a:latin typeface="Impact" pitchFamily="34" charset="0"/>
              </a:rPr>
              <a:t>2.3.2  The </a:t>
            </a:r>
            <a:r>
              <a:rPr lang="en-US" sz="2600" u="sng" dirty="0">
                <a:solidFill>
                  <a:srgbClr val="000099"/>
                </a:solidFill>
                <a:latin typeface="Impact" pitchFamily="34" charset="0"/>
              </a:rPr>
              <a:t>Returning Resurrection of the Spirits</a:t>
            </a:r>
          </a:p>
          <a:p>
            <a:pPr eaLnBrk="0" hangingPunct="0">
              <a:lnSpc>
                <a:spcPct val="85000"/>
              </a:lnSpc>
            </a:pPr>
            <a:r>
              <a:rPr lang="en-US" sz="2600" dirty="0">
                <a:solidFill>
                  <a:srgbClr val="000099"/>
                </a:solidFill>
                <a:latin typeface="Impact" pitchFamily="34" charset="0"/>
              </a:rPr>
              <a:t>			</a:t>
            </a:r>
            <a:r>
              <a:rPr lang="en-US" sz="2600" u="sng" dirty="0" smtClean="0">
                <a:solidFill>
                  <a:srgbClr val="000099"/>
                </a:solidFill>
                <a:latin typeface="Impact" pitchFamily="34" charset="0"/>
              </a:rPr>
              <a:t>of </a:t>
            </a:r>
            <a:r>
              <a:rPr lang="en-US" sz="2600" u="sng" dirty="0">
                <a:solidFill>
                  <a:srgbClr val="000099"/>
                </a:solidFill>
                <a:latin typeface="Impact" pitchFamily="34" charset="0"/>
              </a:rPr>
              <a:t>Israelites and Christians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59839"/>
                                        </p:tgtEl>
                                        <p:attrNameLst>
                                          <p:attrName>style.visibility</p:attrName>
                                        </p:attrNameLst>
                                      </p:cBhvr>
                                      <p:to>
                                        <p:strVal val="visible"/>
                                      </p:to>
                                    </p:set>
                                    <p:animEffect transition="in" filter="barn(outVertical)">
                                      <p:cBhvr>
                                        <p:cTn id="7" dur="500"/>
                                        <p:tgtEl>
                                          <p:spTgt spid="1598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98"/>
                                        </p:tgtEl>
                                        <p:attrNameLst>
                                          <p:attrName>style.visibility</p:attrName>
                                        </p:attrNameLst>
                                      </p:cBhvr>
                                      <p:to>
                                        <p:strVal val="visible"/>
                                      </p:to>
                                    </p:set>
                                    <p:animEffect transition="in" filter="fade">
                                      <p:cBhvr>
                                        <p:cTn id="11" dur="2000"/>
                                        <p:tgtEl>
                                          <p:spTgt spid="159798"/>
                                        </p:tgtEl>
                                      </p:cBhvr>
                                    </p:animEffect>
                                  </p:childTnLst>
                                </p:cTn>
                              </p:par>
                              <p:par>
                                <p:cTn id="12" presetID="10" presetClass="entr" presetSubtype="0" fill="hold" nodeType="withEffect">
                                  <p:stCondLst>
                                    <p:cond delay="0"/>
                                  </p:stCondLst>
                                  <p:childTnLst>
                                    <p:set>
                                      <p:cBhvr>
                                        <p:cTn id="13" dur="1" fill="hold">
                                          <p:stCondLst>
                                            <p:cond delay="0"/>
                                          </p:stCondLst>
                                        </p:cTn>
                                        <p:tgtEl>
                                          <p:spTgt spid="159817"/>
                                        </p:tgtEl>
                                        <p:attrNameLst>
                                          <p:attrName>style.visibility</p:attrName>
                                        </p:attrNameLst>
                                      </p:cBhvr>
                                      <p:to>
                                        <p:strVal val="visible"/>
                                      </p:to>
                                    </p:set>
                                    <p:animEffect transition="in" filter="fade">
                                      <p:cBhvr>
                                        <p:cTn id="14" dur="2000"/>
                                        <p:tgtEl>
                                          <p:spTgt spid="1598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9804"/>
                                        </p:tgtEl>
                                        <p:attrNameLst>
                                          <p:attrName>style.visibility</p:attrName>
                                        </p:attrNameLst>
                                      </p:cBhvr>
                                      <p:to>
                                        <p:strVal val="visible"/>
                                      </p:to>
                                    </p:set>
                                    <p:animEffect transition="in" filter="fade">
                                      <p:cBhvr>
                                        <p:cTn id="17" dur="2000"/>
                                        <p:tgtEl>
                                          <p:spTgt spid="15980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nodeType="clickEffect">
                                  <p:stCondLst>
                                    <p:cond delay="0"/>
                                  </p:stCondLst>
                                  <p:childTnLst>
                                    <p:set>
                                      <p:cBhvr>
                                        <p:cTn id="21" dur="1" fill="hold">
                                          <p:stCondLst>
                                            <p:cond delay="0"/>
                                          </p:stCondLst>
                                        </p:cTn>
                                        <p:tgtEl>
                                          <p:spTgt spid="159805"/>
                                        </p:tgtEl>
                                        <p:attrNameLst>
                                          <p:attrName>style.visibility</p:attrName>
                                        </p:attrNameLst>
                                      </p:cBhvr>
                                      <p:to>
                                        <p:strVal val="visible"/>
                                      </p:to>
                                    </p:set>
                                    <p:anim calcmode="lin" valueType="num">
                                      <p:cBhvr>
                                        <p:cTn id="22" dur="1000" fill="hold"/>
                                        <p:tgtEl>
                                          <p:spTgt spid="159805"/>
                                        </p:tgtEl>
                                        <p:attrNameLst>
                                          <p:attrName>ppt_w</p:attrName>
                                        </p:attrNameLst>
                                      </p:cBhvr>
                                      <p:tavLst>
                                        <p:tav tm="0">
                                          <p:val>
                                            <p:strVal val="2/3*#ppt_w"/>
                                          </p:val>
                                        </p:tav>
                                        <p:tav tm="100000">
                                          <p:val>
                                            <p:strVal val="#ppt_w"/>
                                          </p:val>
                                        </p:tav>
                                      </p:tavLst>
                                    </p:anim>
                                    <p:anim calcmode="lin" valueType="num">
                                      <p:cBhvr>
                                        <p:cTn id="23" dur="1000" fill="hold"/>
                                        <p:tgtEl>
                                          <p:spTgt spid="159805"/>
                                        </p:tgtEl>
                                        <p:attrNameLst>
                                          <p:attrName>ppt_h</p:attrName>
                                        </p:attrNameLst>
                                      </p:cBhvr>
                                      <p:tavLst>
                                        <p:tav tm="0">
                                          <p:val>
                                            <p:strVal val="2/3*#ppt_h"/>
                                          </p:val>
                                        </p:tav>
                                        <p:tav tm="100000">
                                          <p:val>
                                            <p:strVal val="#ppt_h"/>
                                          </p:val>
                                        </p:tav>
                                      </p:tavLst>
                                    </p:anim>
                                  </p:childTnLst>
                                </p:cTn>
                              </p:par>
                              <p:par>
                                <p:cTn id="24" presetID="6" presetClass="emph" presetSubtype="0" decel="50000" autoRev="1" fill="remove" nodeType="withEffect">
                                  <p:stCondLst>
                                    <p:cond delay="0"/>
                                  </p:stCondLst>
                                  <p:childTnLst>
                                    <p:animScale>
                                      <p:cBhvr>
                                        <p:cTn id="25" dur="1000" fill="hold"/>
                                        <p:tgtEl>
                                          <p:spTgt spid="159805"/>
                                        </p:tgtEl>
                                      </p:cBhvr>
                                      <p:by x="130000" y="130000"/>
                                    </p:animScale>
                                  </p:childTnLst>
                                </p:cTn>
                              </p:par>
                              <p:par>
                                <p:cTn id="26" presetID="6" presetClass="emph" presetSubtype="0" accel="50000" decel="50000" autoRev="1" fill="remove" nodeType="withEffect">
                                  <p:stCondLst>
                                    <p:cond delay="0"/>
                                  </p:stCondLst>
                                  <p:childTnLst>
                                    <p:animScale>
                                      <p:cBhvr>
                                        <p:cTn id="27" dur="1000" fill="hold"/>
                                        <p:tgtEl>
                                          <p:spTgt spid="159822"/>
                                        </p:tgtEl>
                                      </p:cBhvr>
                                      <p:by x="200000" y="200000"/>
                                    </p:animScale>
                                  </p:childTnLst>
                                </p:cTn>
                              </p:par>
                              <p:par>
                                <p:cTn id="28" presetID="6" presetClass="emph" presetSubtype="0" accel="50000" decel="50000" autoRev="1" fill="remove" nodeType="withEffect">
                                  <p:stCondLst>
                                    <p:cond delay="0"/>
                                  </p:stCondLst>
                                  <p:childTnLst>
                                    <p:animScale>
                                      <p:cBhvr>
                                        <p:cTn id="29" dur="1000" fill="hold"/>
                                        <p:tgtEl>
                                          <p:spTgt spid="159825"/>
                                        </p:tgtEl>
                                      </p:cBhvr>
                                      <p:by x="200000" y="200000"/>
                                    </p:animScale>
                                  </p:childTnLst>
                                </p:cTn>
                              </p:par>
                              <p:par>
                                <p:cTn id="30" presetID="10" presetClass="entr" presetSubtype="0" fill="hold" grpId="0" nodeType="withEffect">
                                  <p:stCondLst>
                                    <p:cond delay="0"/>
                                  </p:stCondLst>
                                  <p:childTnLst>
                                    <p:set>
                                      <p:cBhvr>
                                        <p:cTn id="31" dur="1" fill="hold">
                                          <p:stCondLst>
                                            <p:cond delay="0"/>
                                          </p:stCondLst>
                                        </p:cTn>
                                        <p:tgtEl>
                                          <p:spTgt spid="159746"/>
                                        </p:tgtEl>
                                        <p:attrNameLst>
                                          <p:attrName>style.visibility</p:attrName>
                                        </p:attrNameLst>
                                      </p:cBhvr>
                                      <p:to>
                                        <p:strVal val="visible"/>
                                      </p:to>
                                    </p:set>
                                    <p:animEffect transition="in" filter="fade">
                                      <p:cBhvr>
                                        <p:cTn id="32" dur="2000"/>
                                        <p:tgtEl>
                                          <p:spTgt spid="1597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9821"/>
                                        </p:tgtEl>
                                        <p:attrNameLst>
                                          <p:attrName>style.visibility</p:attrName>
                                        </p:attrNameLst>
                                      </p:cBhvr>
                                      <p:to>
                                        <p:strVal val="visible"/>
                                      </p:to>
                                    </p:set>
                                    <p:animEffect transition="in" filter="wipe(left)">
                                      <p:cBhvr>
                                        <p:cTn id="37" dur="1000"/>
                                        <p:tgtEl>
                                          <p:spTgt spid="1598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9820"/>
                                        </p:tgtEl>
                                        <p:attrNameLst>
                                          <p:attrName>style.visibility</p:attrName>
                                        </p:attrNameLst>
                                      </p:cBhvr>
                                      <p:to>
                                        <p:strVal val="visible"/>
                                      </p:to>
                                    </p:set>
                                    <p:animEffect transition="in" filter="wipe(left)">
                                      <p:cBhvr>
                                        <p:cTn id="40" dur="1000"/>
                                        <p:tgtEl>
                                          <p:spTgt spid="159820"/>
                                        </p:tgtEl>
                                      </p:cBhvr>
                                    </p:animEffect>
                                  </p:childTnLst>
                                </p:cTn>
                              </p:par>
                              <p:par>
                                <p:cTn id="41" presetID="10" presetClass="exit" presetSubtype="0" fill="hold" nodeType="withEffect">
                                  <p:stCondLst>
                                    <p:cond delay="0"/>
                                  </p:stCondLst>
                                  <p:childTnLst>
                                    <p:animEffect transition="out" filter="fade">
                                      <p:cBhvr>
                                        <p:cTn id="42" dur="2000"/>
                                        <p:tgtEl>
                                          <p:spTgt spid="159805"/>
                                        </p:tgtEl>
                                      </p:cBhvr>
                                    </p:animEffect>
                                    <p:set>
                                      <p:cBhvr>
                                        <p:cTn id="43" dur="1" fill="hold">
                                          <p:stCondLst>
                                            <p:cond delay="1999"/>
                                          </p:stCondLst>
                                        </p:cTn>
                                        <p:tgtEl>
                                          <p:spTgt spid="159805"/>
                                        </p:tgtEl>
                                        <p:attrNameLst>
                                          <p:attrName>style.visibility</p:attrName>
                                        </p:attrNameLst>
                                      </p:cBhvr>
                                      <p:to>
                                        <p:strVal val="hidden"/>
                                      </p:to>
                                    </p:set>
                                  </p:childTnLst>
                                </p:cTn>
                              </p:par>
                            </p:childTnLst>
                          </p:cTn>
                        </p:par>
                        <p:par>
                          <p:cTn id="44" fill="hold">
                            <p:stCondLst>
                              <p:cond delay="2000"/>
                            </p:stCondLst>
                            <p:childTnLst>
                              <p:par>
                                <p:cTn id="45" presetID="2" presetClass="entr" presetSubtype="6" fill="hold" grpId="0" nodeType="afterEffect">
                                  <p:stCondLst>
                                    <p:cond delay="0"/>
                                  </p:stCondLst>
                                  <p:childTnLst>
                                    <p:set>
                                      <p:cBhvr>
                                        <p:cTn id="46" dur="1" fill="hold">
                                          <p:stCondLst>
                                            <p:cond delay="0"/>
                                          </p:stCondLst>
                                        </p:cTn>
                                        <p:tgtEl>
                                          <p:spTgt spid="159803"/>
                                        </p:tgtEl>
                                        <p:attrNameLst>
                                          <p:attrName>style.visibility</p:attrName>
                                        </p:attrNameLst>
                                      </p:cBhvr>
                                      <p:to>
                                        <p:strVal val="visible"/>
                                      </p:to>
                                    </p:set>
                                    <p:anim calcmode="lin" valueType="num">
                                      <p:cBhvr additive="base">
                                        <p:cTn id="47" dur="500" fill="hold"/>
                                        <p:tgtEl>
                                          <p:spTgt spid="159803"/>
                                        </p:tgtEl>
                                        <p:attrNameLst>
                                          <p:attrName>ppt_x</p:attrName>
                                        </p:attrNameLst>
                                      </p:cBhvr>
                                      <p:tavLst>
                                        <p:tav tm="0">
                                          <p:val>
                                            <p:strVal val="1+#ppt_w/2"/>
                                          </p:val>
                                        </p:tav>
                                        <p:tav tm="100000">
                                          <p:val>
                                            <p:strVal val="#ppt_x"/>
                                          </p:val>
                                        </p:tav>
                                      </p:tavLst>
                                    </p:anim>
                                    <p:anim calcmode="lin" valueType="num">
                                      <p:cBhvr additive="base">
                                        <p:cTn id="48" dur="500" fill="hold"/>
                                        <p:tgtEl>
                                          <p:spTgt spid="159803"/>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500"/>
                                  </p:stCondLst>
                                  <p:childTnLst>
                                    <p:set>
                                      <p:cBhvr>
                                        <p:cTn id="50" dur="1" fill="hold">
                                          <p:stCondLst>
                                            <p:cond delay="0"/>
                                          </p:stCondLst>
                                        </p:cTn>
                                        <p:tgtEl>
                                          <p:spTgt spid="159802"/>
                                        </p:tgtEl>
                                        <p:attrNameLst>
                                          <p:attrName>style.visibility</p:attrName>
                                        </p:attrNameLst>
                                      </p:cBhvr>
                                      <p:to>
                                        <p:strVal val="visible"/>
                                      </p:to>
                                    </p:set>
                                    <p:anim calcmode="lin" valueType="num">
                                      <p:cBhvr additive="base">
                                        <p:cTn id="51" dur="500" fill="hold"/>
                                        <p:tgtEl>
                                          <p:spTgt spid="159802"/>
                                        </p:tgtEl>
                                        <p:attrNameLst>
                                          <p:attrName>ppt_x</p:attrName>
                                        </p:attrNameLst>
                                      </p:cBhvr>
                                      <p:tavLst>
                                        <p:tav tm="0">
                                          <p:val>
                                            <p:strVal val="1+#ppt_w/2"/>
                                          </p:val>
                                        </p:tav>
                                        <p:tav tm="100000">
                                          <p:val>
                                            <p:strVal val="#ppt_x"/>
                                          </p:val>
                                        </p:tav>
                                      </p:tavLst>
                                    </p:anim>
                                    <p:anim calcmode="lin" valueType="num">
                                      <p:cBhvr additive="base">
                                        <p:cTn id="52" dur="500" fill="hold"/>
                                        <p:tgtEl>
                                          <p:spTgt spid="15980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272"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p:cTn id="57" dur="1000" fill="hold"/>
                                        <p:tgtEl>
                                          <p:spTgt spid="98"/>
                                        </p:tgtEl>
                                        <p:attrNameLst>
                                          <p:attrName>ppt_w</p:attrName>
                                        </p:attrNameLst>
                                      </p:cBhvr>
                                      <p:tavLst>
                                        <p:tav tm="0">
                                          <p:val>
                                            <p:strVal val="2/3*#ppt_w"/>
                                          </p:val>
                                        </p:tav>
                                        <p:tav tm="100000">
                                          <p:val>
                                            <p:strVal val="#ppt_w"/>
                                          </p:val>
                                        </p:tav>
                                      </p:tavLst>
                                    </p:anim>
                                    <p:anim calcmode="lin" valueType="num">
                                      <p:cBhvr>
                                        <p:cTn id="58" dur="1000" fill="hold"/>
                                        <p:tgtEl>
                                          <p:spTgt spid="98"/>
                                        </p:tgtEl>
                                        <p:attrNameLst>
                                          <p:attrName>ppt_h</p:attrName>
                                        </p:attrNameLst>
                                      </p:cBhvr>
                                      <p:tavLst>
                                        <p:tav tm="0">
                                          <p:val>
                                            <p:strVal val="2/3*#ppt_h"/>
                                          </p:val>
                                        </p:tav>
                                        <p:tav tm="100000">
                                          <p:val>
                                            <p:strVal val="#ppt_h"/>
                                          </p:val>
                                        </p:tav>
                                      </p:tavLst>
                                    </p:anim>
                                  </p:childTnLst>
                                </p:cTn>
                              </p:par>
                              <p:par>
                                <p:cTn id="59" presetID="6" presetClass="emph" presetSubtype="0" decel="50000" autoRev="1" fill="remove" nodeType="withEffect">
                                  <p:stCondLst>
                                    <p:cond delay="0"/>
                                  </p:stCondLst>
                                  <p:childTnLst>
                                    <p:animScale>
                                      <p:cBhvr>
                                        <p:cTn id="60" dur="1000" fill="hold"/>
                                        <p:tgtEl>
                                          <p:spTgt spid="98"/>
                                        </p:tgtEl>
                                      </p:cBhvr>
                                      <p:by x="120000" y="120000"/>
                                    </p:animScale>
                                  </p:childTnLst>
                                </p:cTn>
                              </p:par>
                              <p:par>
                                <p:cTn id="61" presetID="22" presetClass="entr" presetSubtype="4" fill="hold" grpId="0" nodeType="withEffect">
                                  <p:stCondLst>
                                    <p:cond delay="0"/>
                                  </p:stCondLst>
                                  <p:childTnLst>
                                    <p:set>
                                      <p:cBhvr>
                                        <p:cTn id="62" dur="1" fill="hold">
                                          <p:stCondLst>
                                            <p:cond delay="0"/>
                                          </p:stCondLst>
                                        </p:cTn>
                                        <p:tgtEl>
                                          <p:spTgt spid="159831"/>
                                        </p:tgtEl>
                                        <p:attrNameLst>
                                          <p:attrName>style.visibility</p:attrName>
                                        </p:attrNameLst>
                                      </p:cBhvr>
                                      <p:to>
                                        <p:strVal val="visible"/>
                                      </p:to>
                                    </p:set>
                                    <p:animEffect transition="in" filter="wipe(down)">
                                      <p:cBhvr>
                                        <p:cTn id="63" dur="1000"/>
                                        <p:tgtEl>
                                          <p:spTgt spid="159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802" grpId="0" animBg="1"/>
      <p:bldP spid="159803" grpId="0" animBg="1"/>
      <p:bldP spid="159804" grpId="0" animBg="1" autoUpdateAnimBg="0"/>
      <p:bldP spid="159820" grpId="0" animBg="1" autoUpdateAnimBg="0"/>
      <p:bldP spid="159821" grpId="0" animBg="1" autoUpdateAnimBg="0"/>
      <p:bldP spid="15983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291" name="AutoShape 3"/>
          <p:cNvSpPr>
            <a:spLocks noChangeArrowheads="1"/>
          </p:cNvSpPr>
          <p:nvPr/>
        </p:nvSpPr>
        <p:spPr bwMode="auto">
          <a:xfrm>
            <a:off x="3200400" y="636588"/>
            <a:ext cx="5715000" cy="1676400"/>
          </a:xfrm>
          <a:prstGeom prst="roundRect">
            <a:avLst>
              <a:gd name="adj" fmla="val 16667"/>
            </a:avLst>
          </a:prstGeom>
          <a:gradFill rotWithShape="0">
            <a:gsLst>
              <a:gs pos="0">
                <a:schemeClr val="bg1"/>
              </a:gs>
              <a:gs pos="100000">
                <a:srgbClr val="FFFFCC"/>
              </a:gs>
            </a:gsLst>
            <a:lin ang="2700000" scaled="1"/>
          </a:gradFill>
          <a:ln w="28575">
            <a:solidFill>
              <a:schemeClr val="tx1"/>
            </a:solidFill>
            <a:round/>
            <a:headEnd/>
            <a:tailEnd/>
          </a:ln>
          <a:effectLst>
            <a:outerShdw dist="35921" dir="2700000" algn="ctr" rotWithShape="0">
              <a:srgbClr val="FFCC00"/>
            </a:outerShdw>
          </a:effectLst>
        </p:spPr>
        <p:txBody>
          <a:bodyPr wrap="none" anchor="ctr"/>
          <a:lstStyle/>
          <a:p>
            <a:pPr algn="ctr" eaLnBrk="0" hangingPunct="0">
              <a:lnSpc>
                <a:spcPct val="90000"/>
              </a:lnSpc>
            </a:pPr>
            <a:endParaRPr lang="en-US" sz="600" dirty="0">
              <a:solidFill>
                <a:srgbClr val="CC3300"/>
              </a:solidFill>
              <a:effectLst>
                <a:outerShdw blurRad="38100" dist="38100" dir="2700000" algn="tl">
                  <a:srgbClr val="000000"/>
                </a:outerShdw>
              </a:effectLst>
              <a:latin typeface="Impact" pitchFamily="34" charset="0"/>
            </a:endParaRPr>
          </a:p>
          <a:p>
            <a:pPr algn="ctr" eaLnBrk="0" hangingPunct="0">
              <a:lnSpc>
                <a:spcPct val="80000"/>
              </a:lnSpc>
            </a:pPr>
            <a:r>
              <a:rPr lang="en-US" sz="4000" dirty="0">
                <a:solidFill>
                  <a:srgbClr val="660033"/>
                </a:solidFill>
                <a:latin typeface="Impact" pitchFamily="34" charset="0"/>
              </a:rPr>
              <a:t>The saints will come back</a:t>
            </a:r>
          </a:p>
          <a:p>
            <a:pPr algn="ctr" eaLnBrk="0" hangingPunct="0">
              <a:lnSpc>
                <a:spcPct val="80000"/>
              </a:lnSpc>
            </a:pPr>
            <a:r>
              <a:rPr lang="en-US" sz="4000" dirty="0">
                <a:solidFill>
                  <a:srgbClr val="660033"/>
                </a:solidFill>
                <a:latin typeface="Impact" pitchFamily="34" charset="0"/>
              </a:rPr>
              <a:t>to life in the flesh</a:t>
            </a:r>
          </a:p>
          <a:p>
            <a:pPr algn="ctr" eaLnBrk="0" hangingPunct="0">
              <a:lnSpc>
                <a:spcPct val="80000"/>
              </a:lnSpc>
            </a:pPr>
            <a:endParaRPr lang="en-US" sz="4000" dirty="0">
              <a:solidFill>
                <a:srgbClr val="660033"/>
              </a:solidFill>
              <a:latin typeface="Impact" pitchFamily="34" charset="0"/>
            </a:endParaRPr>
          </a:p>
        </p:txBody>
      </p:sp>
      <p:pic>
        <p:nvPicPr>
          <p:cNvPr id="12292" name="Picture 4" descr="faith002"/>
          <p:cNvPicPr>
            <a:picLocks noChangeAspect="1" noChangeArrowheads="1"/>
          </p:cNvPicPr>
          <p:nvPr/>
        </p:nvPicPr>
        <p:blipFill>
          <a:blip r:embed="rId3" cstate="print"/>
          <a:srcRect/>
          <a:stretch>
            <a:fillRect/>
          </a:stretch>
        </p:blipFill>
        <p:spPr bwMode="auto">
          <a:xfrm>
            <a:off x="304800" y="609600"/>
            <a:ext cx="2667000" cy="1627188"/>
          </a:xfrm>
          <a:prstGeom prst="rect">
            <a:avLst/>
          </a:prstGeom>
          <a:noFill/>
        </p:spPr>
      </p:pic>
      <p:sp>
        <p:nvSpPr>
          <p:cNvPr id="12293" name="Text Box 5"/>
          <p:cNvSpPr txBox="1">
            <a:spLocks noChangeArrowheads="1"/>
          </p:cNvSpPr>
          <p:nvPr/>
        </p:nvSpPr>
        <p:spPr bwMode="auto">
          <a:xfrm>
            <a:off x="3581400" y="1703388"/>
            <a:ext cx="2743200" cy="579437"/>
          </a:xfrm>
          <a:prstGeom prst="rect">
            <a:avLst/>
          </a:prstGeom>
          <a:noFill/>
          <a:ln w="9525">
            <a:noFill/>
            <a:miter lim="800000"/>
            <a:headEnd/>
            <a:tailEnd/>
          </a:ln>
          <a:effectLst/>
        </p:spPr>
        <p:txBody>
          <a:bodyPr>
            <a:spAutoFit/>
          </a:bodyPr>
          <a:lstStyle/>
          <a:p>
            <a:pPr eaLnBrk="0" hangingPunct="0"/>
            <a:r>
              <a:rPr lang="en-US" sz="3200" dirty="0">
                <a:solidFill>
                  <a:srgbClr val="800000"/>
                </a:solidFill>
                <a:effectLst>
                  <a:outerShdw dist="12700" dir="2700000" algn="tl">
                    <a:srgbClr val="000000"/>
                  </a:outerShdw>
                </a:effectLst>
                <a:latin typeface="Fette Engschrift" pitchFamily="2" charset="0"/>
              </a:rPr>
              <a:t>(</a:t>
            </a:r>
            <a:r>
              <a:rPr lang="en-US" sz="3200" b="1" dirty="0">
                <a:solidFill>
                  <a:srgbClr val="800000"/>
                </a:solidFill>
                <a:effectLst>
                  <a:outerShdw dist="12700" dir="2700000" algn="tl">
                    <a:srgbClr val="000000"/>
                  </a:outerShdw>
                </a:effectLst>
                <a:latin typeface="Times New Roman" pitchFamily="18" charset="0"/>
              </a:rPr>
              <a:t>1 Thess. 4:16,</a:t>
            </a:r>
          </a:p>
        </p:txBody>
      </p:sp>
      <p:sp>
        <p:nvSpPr>
          <p:cNvPr id="12294" name="Text Box 6"/>
          <p:cNvSpPr txBox="1">
            <a:spLocks noChangeArrowheads="1"/>
          </p:cNvSpPr>
          <p:nvPr/>
        </p:nvSpPr>
        <p:spPr bwMode="auto">
          <a:xfrm>
            <a:off x="6248400" y="1703388"/>
            <a:ext cx="2362200" cy="579437"/>
          </a:xfrm>
          <a:prstGeom prst="rect">
            <a:avLst/>
          </a:prstGeom>
          <a:noFill/>
          <a:ln w="9525">
            <a:noFill/>
            <a:miter lim="800000"/>
            <a:headEnd/>
            <a:tailEnd/>
          </a:ln>
          <a:effectLst/>
        </p:spPr>
        <p:txBody>
          <a:bodyPr>
            <a:spAutoFit/>
          </a:bodyPr>
          <a:lstStyle/>
          <a:p>
            <a:pPr eaLnBrk="0" hangingPunct="0"/>
            <a:r>
              <a:rPr lang="en-US" sz="3200" b="1">
                <a:solidFill>
                  <a:srgbClr val="800000"/>
                </a:solidFill>
                <a:effectLst>
                  <a:outerShdw dist="12700" dir="2700000" algn="tl">
                    <a:srgbClr val="000000"/>
                  </a:outerShdw>
                </a:effectLst>
                <a:latin typeface="Times New Roman" pitchFamily="18" charset="0"/>
              </a:rPr>
              <a:t>Matt. 27:52</a:t>
            </a:r>
            <a:r>
              <a:rPr lang="en-US" sz="3200">
                <a:solidFill>
                  <a:srgbClr val="800000"/>
                </a:solidFill>
                <a:effectLst>
                  <a:outerShdw dist="12700" dir="2700000" algn="tl">
                    <a:srgbClr val="000000"/>
                  </a:outerShdw>
                </a:effectLst>
                <a:latin typeface="Fette Engschrift" pitchFamily="2" charset="0"/>
              </a:rPr>
              <a:t>)</a:t>
            </a:r>
          </a:p>
        </p:txBody>
      </p:sp>
      <p:grpSp>
        <p:nvGrpSpPr>
          <p:cNvPr id="12295" name="Group 7"/>
          <p:cNvGrpSpPr>
            <a:grpSpLocks/>
          </p:cNvGrpSpPr>
          <p:nvPr/>
        </p:nvGrpSpPr>
        <p:grpSpPr bwMode="auto">
          <a:xfrm>
            <a:off x="342900" y="1828800"/>
            <a:ext cx="8458200" cy="3505200"/>
            <a:chOff x="216" y="1152"/>
            <a:chExt cx="5328" cy="2208"/>
          </a:xfrm>
        </p:grpSpPr>
        <p:sp>
          <p:nvSpPr>
            <p:cNvPr id="12296" name="AutoShape 8"/>
            <p:cNvSpPr>
              <a:spLocks noChangeArrowheads="1"/>
            </p:cNvSpPr>
            <p:nvPr/>
          </p:nvSpPr>
          <p:spPr bwMode="auto">
            <a:xfrm>
              <a:off x="216" y="1152"/>
              <a:ext cx="5328" cy="2208"/>
            </a:xfrm>
            <a:prstGeom prst="horizontalScroll">
              <a:avLst>
                <a:gd name="adj" fmla="val 12500"/>
              </a:avLst>
            </a:prstGeom>
            <a:gradFill rotWithShape="0">
              <a:gsLst>
                <a:gs pos="0">
                  <a:srgbClr val="FFFFFF"/>
                </a:gs>
                <a:gs pos="100000">
                  <a:srgbClr val="FFD627"/>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12297" name="Text Box 9"/>
            <p:cNvSpPr txBox="1">
              <a:spLocks noChangeArrowheads="1"/>
            </p:cNvSpPr>
            <p:nvPr/>
          </p:nvSpPr>
          <p:spPr bwMode="auto">
            <a:xfrm>
              <a:off x="672" y="1632"/>
              <a:ext cx="4728" cy="1202"/>
            </a:xfrm>
            <a:prstGeom prst="rect">
              <a:avLst/>
            </a:prstGeom>
            <a:noFill/>
            <a:ln w="9525">
              <a:noFill/>
              <a:miter lim="800000"/>
              <a:headEnd/>
              <a:tailEnd/>
            </a:ln>
            <a:effectLst/>
          </p:spPr>
          <p:txBody>
            <a:bodyPr>
              <a:spAutoFit/>
            </a:bodyPr>
            <a:lstStyle/>
            <a:p>
              <a:pPr eaLnBrk="0" hangingPunct="0">
                <a:lnSpc>
                  <a:spcPct val="85000"/>
                </a:lnSpc>
              </a:pPr>
              <a:r>
                <a:rPr lang="en-US" sz="3500">
                  <a:solidFill>
                    <a:srgbClr val="660033"/>
                  </a:solidFill>
                  <a:latin typeface="Arial Black" pitchFamily="34" charset="0"/>
                </a:rPr>
                <a:t>the tombs also were opened, and many bodies of the saints who had fallen asleep were raised,</a:t>
              </a:r>
              <a:endParaRPr lang="en-US" sz="3500" b="1">
                <a:solidFill>
                  <a:srgbClr val="660033"/>
                </a:solidFill>
                <a:latin typeface="Times New Roman" pitchFamily="18" charset="0"/>
              </a:endParaRPr>
            </a:p>
          </p:txBody>
        </p:sp>
        <p:sp>
          <p:nvSpPr>
            <p:cNvPr id="12298" name="Text Box 10"/>
            <p:cNvSpPr txBox="1">
              <a:spLocks noChangeArrowheads="1"/>
            </p:cNvSpPr>
            <p:nvPr/>
          </p:nvSpPr>
          <p:spPr bwMode="auto">
            <a:xfrm>
              <a:off x="3504" y="2592"/>
              <a:ext cx="1584" cy="404"/>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dist="12700" dir="2700000" algn="tl">
                      <a:srgbClr val="000000"/>
                    </a:outerShdw>
                  </a:effectLst>
                  <a:latin typeface="Times New Roman" pitchFamily="18" charset="0"/>
                </a:rPr>
                <a:t>Matt. 27:52</a:t>
              </a:r>
            </a:p>
          </p:txBody>
        </p:sp>
      </p:grpSp>
      <p:grpSp>
        <p:nvGrpSpPr>
          <p:cNvPr id="12299" name="Group 11"/>
          <p:cNvGrpSpPr>
            <a:grpSpLocks/>
          </p:cNvGrpSpPr>
          <p:nvPr/>
        </p:nvGrpSpPr>
        <p:grpSpPr bwMode="auto">
          <a:xfrm>
            <a:off x="457200" y="5229225"/>
            <a:ext cx="8382000" cy="1257300"/>
            <a:chOff x="96" y="3288"/>
            <a:chExt cx="5280" cy="792"/>
          </a:xfrm>
        </p:grpSpPr>
        <p:sp>
          <p:nvSpPr>
            <p:cNvPr id="12300" name="Text Box 12"/>
            <p:cNvSpPr txBox="1">
              <a:spLocks noChangeArrowheads="1"/>
            </p:cNvSpPr>
            <p:nvPr/>
          </p:nvSpPr>
          <p:spPr bwMode="auto">
            <a:xfrm>
              <a:off x="326" y="3319"/>
              <a:ext cx="5050" cy="761"/>
            </a:xfrm>
            <a:prstGeom prst="rect">
              <a:avLst/>
            </a:prstGeom>
            <a:noFill/>
            <a:ln w="9525">
              <a:noFill/>
              <a:miter lim="800000"/>
              <a:headEnd/>
              <a:tailEnd/>
            </a:ln>
            <a:effectLst/>
          </p:spPr>
          <p:txBody>
            <a:bodyPr>
              <a:spAutoFit/>
            </a:bodyPr>
            <a:lstStyle/>
            <a:p>
              <a:pPr eaLnBrk="0" hangingPunct="0">
                <a:lnSpc>
                  <a:spcPct val="85000"/>
                </a:lnSpc>
              </a:pPr>
              <a:r>
                <a:rPr lang="en-US" sz="2800" b="1">
                  <a:solidFill>
                    <a:schemeClr val="bg1"/>
                  </a:solidFill>
                  <a:latin typeface="Arial Narrow" pitchFamily="34" charset="0"/>
                </a:rPr>
                <a:t>If we are to believe literally the prophecies of </a:t>
              </a:r>
              <a:r>
                <a:rPr lang="en-US" sz="2800" b="1" u="sng">
                  <a:solidFill>
                    <a:schemeClr val="bg1"/>
                  </a:solidFill>
                  <a:latin typeface="Arial Narrow" pitchFamily="34" charset="0"/>
                </a:rPr>
                <a:t>Scripture</a:t>
              </a:r>
              <a:r>
                <a:rPr lang="en-US" sz="2800" b="1">
                  <a:solidFill>
                    <a:schemeClr val="bg1"/>
                  </a:solidFill>
                  <a:latin typeface="Arial Narrow" pitchFamily="34" charset="0"/>
                </a:rPr>
                <a:t>, we should expect that when Jesus comes again, the deceased </a:t>
              </a:r>
              <a:r>
                <a:rPr lang="en-US" sz="2800" b="1" u="sng">
                  <a:solidFill>
                    <a:schemeClr val="bg1"/>
                  </a:solidFill>
                  <a:latin typeface="Arial Narrow" pitchFamily="34" charset="0"/>
                </a:rPr>
                <a:t>saints</a:t>
              </a:r>
              <a:r>
                <a:rPr lang="en-US" sz="2800" b="1">
                  <a:solidFill>
                    <a:schemeClr val="bg1"/>
                  </a:solidFill>
                  <a:latin typeface="Arial Narrow" pitchFamily="34" charset="0"/>
                </a:rPr>
                <a:t> will come back to life in the flesh</a:t>
              </a:r>
              <a:r>
                <a:rPr lang="en-US" sz="3000" b="1">
                  <a:solidFill>
                    <a:schemeClr val="bg1"/>
                  </a:solidFill>
                  <a:latin typeface="Arial Narrow" pitchFamily="34" charset="0"/>
                </a:rPr>
                <a:t>.</a:t>
              </a:r>
              <a:r>
                <a:rPr lang="en-US" sz="2800" b="1">
                  <a:solidFill>
                    <a:schemeClr val="bg1"/>
                  </a:solidFill>
                  <a:latin typeface="Arial Narrow" pitchFamily="34" charset="0"/>
                </a:rPr>
                <a:t> </a:t>
              </a:r>
            </a:p>
          </p:txBody>
        </p:sp>
        <p:sp>
          <p:nvSpPr>
            <p:cNvPr id="12301" name="Text Box 13"/>
            <p:cNvSpPr txBox="1">
              <a:spLocks noChangeArrowheads="1"/>
            </p:cNvSpPr>
            <p:nvPr/>
          </p:nvSpPr>
          <p:spPr bwMode="auto">
            <a:xfrm>
              <a:off x="96" y="3288"/>
              <a:ext cx="22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arn(outVertical)">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2295"/>
                                        </p:tgtEl>
                                      </p:cBhvr>
                                    </p:animEffect>
                                    <p:set>
                                      <p:cBhvr>
                                        <p:cTn id="12" dur="1" fill="hold">
                                          <p:stCondLst>
                                            <p:cond delay="499"/>
                                          </p:stCondLst>
                                        </p:cTn>
                                        <p:tgtEl>
                                          <p:spTgt spid="12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989"/>
            </a:gs>
          </a:gsLst>
          <a:lin ang="5400000" scaled="1"/>
        </a:gradFill>
        <a:effectLst/>
      </p:bgPr>
    </p:bg>
    <p:spTree>
      <p:nvGrpSpPr>
        <p:cNvPr id="1" name=""/>
        <p:cNvGrpSpPr/>
        <p:nvPr/>
      </p:nvGrpSpPr>
      <p:grpSpPr>
        <a:xfrm>
          <a:off x="0" y="0"/>
          <a:ext cx="0" cy="0"/>
          <a:chOff x="0" y="0"/>
          <a:chExt cx="0" cy="0"/>
        </a:xfrm>
      </p:grpSpPr>
      <p:grpSp>
        <p:nvGrpSpPr>
          <p:cNvPr id="161794" name="Group 2"/>
          <p:cNvGrpSpPr>
            <a:grpSpLocks/>
          </p:cNvGrpSpPr>
          <p:nvPr/>
        </p:nvGrpSpPr>
        <p:grpSpPr bwMode="auto">
          <a:xfrm>
            <a:off x="5791200" y="3592513"/>
            <a:ext cx="1143000" cy="674687"/>
            <a:chOff x="3648" y="2263"/>
            <a:chExt cx="720" cy="425"/>
          </a:xfrm>
        </p:grpSpPr>
        <p:sp>
          <p:nvSpPr>
            <p:cNvPr id="161795" name="Rectangle 3"/>
            <p:cNvSpPr>
              <a:spLocks noChangeArrowheads="1"/>
            </p:cNvSpPr>
            <p:nvPr/>
          </p:nvSpPr>
          <p:spPr bwMode="auto">
            <a:xfrm>
              <a:off x="3648" y="2263"/>
              <a:ext cx="720" cy="425"/>
            </a:xfrm>
            <a:prstGeom prst="rect">
              <a:avLst/>
            </a:prstGeom>
            <a:gradFill rotWithShape="0">
              <a:gsLst>
                <a:gs pos="0">
                  <a:srgbClr val="FFCCFF"/>
                </a:gs>
                <a:gs pos="50000">
                  <a:srgbClr val="FFFFFF"/>
                </a:gs>
                <a:gs pos="100000">
                  <a:srgbClr val="FFCCFF"/>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FFCCFF"/>
              </a:extrusionClr>
            </a:sp3d>
          </p:spPr>
          <p:txBody>
            <a:bodyPr wrap="none" anchor="ctr">
              <a:flatTx/>
            </a:bodyPr>
            <a:lstStyle/>
            <a:p>
              <a:endParaRPr lang="en-US"/>
            </a:p>
          </p:txBody>
        </p:sp>
        <p:sp>
          <p:nvSpPr>
            <p:cNvPr id="161796" name="WordArt 4"/>
            <p:cNvSpPr>
              <a:spLocks noChangeArrowheads="1" noChangeShapeType="1" noTextEdit="1"/>
            </p:cNvSpPr>
            <p:nvPr/>
          </p:nvSpPr>
          <p:spPr bwMode="auto">
            <a:xfrm>
              <a:off x="3672" y="2304"/>
              <a:ext cx="672" cy="192"/>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Returning</a:t>
              </a:r>
            </a:p>
          </p:txBody>
        </p:sp>
        <p:sp>
          <p:nvSpPr>
            <p:cNvPr id="161797" name="WordArt 5"/>
            <p:cNvSpPr>
              <a:spLocks noChangeArrowheads="1" noChangeShapeType="1" noTextEdit="1"/>
            </p:cNvSpPr>
            <p:nvPr/>
          </p:nvSpPr>
          <p:spPr bwMode="auto">
            <a:xfrm>
              <a:off x="3788" y="2496"/>
              <a:ext cx="440" cy="144"/>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660066"/>
                  </a:solidFill>
                  <a:latin typeface="Arial Black"/>
                </a:rPr>
                <a:t>Christ</a:t>
              </a:r>
            </a:p>
          </p:txBody>
        </p:sp>
      </p:grpSp>
      <p:sp>
        <p:nvSpPr>
          <p:cNvPr id="161798" name="Rectangle 6"/>
          <p:cNvSpPr>
            <a:spLocks noChangeArrowheads="1"/>
          </p:cNvSpPr>
          <p:nvPr/>
        </p:nvSpPr>
        <p:spPr bwMode="auto">
          <a:xfrm>
            <a:off x="6248400" y="1611313"/>
            <a:ext cx="2667000" cy="1905000"/>
          </a:xfrm>
          <a:prstGeom prst="rect">
            <a:avLst/>
          </a:prstGeom>
          <a:gradFill rotWithShape="0">
            <a:gsLst>
              <a:gs pos="0">
                <a:srgbClr val="FFCCFF"/>
              </a:gs>
              <a:gs pos="100000">
                <a:srgbClr val="FF99FF"/>
              </a:gs>
            </a:gsLst>
            <a:lin ang="2700000" scaled="1"/>
          </a:gradFill>
          <a:ln w="19050">
            <a:noFill/>
            <a:miter lim="800000"/>
            <a:headEnd/>
            <a:tailEnd/>
          </a:ln>
          <a:effectLst/>
        </p:spPr>
        <p:txBody>
          <a:bodyPr wrap="none" anchor="ctr"/>
          <a:lstStyle/>
          <a:p>
            <a:endParaRPr lang="en-US"/>
          </a:p>
        </p:txBody>
      </p:sp>
      <p:sp>
        <p:nvSpPr>
          <p:cNvPr id="161799" name="Rectangle 7"/>
          <p:cNvSpPr>
            <a:spLocks noChangeArrowheads="1"/>
          </p:cNvSpPr>
          <p:nvPr/>
        </p:nvSpPr>
        <p:spPr bwMode="auto">
          <a:xfrm>
            <a:off x="3657600" y="2220913"/>
            <a:ext cx="2667000" cy="1295400"/>
          </a:xfrm>
          <a:prstGeom prst="rect">
            <a:avLst/>
          </a:prstGeom>
          <a:gradFill rotWithShape="0">
            <a:gsLst>
              <a:gs pos="0">
                <a:srgbClr val="FFFF99"/>
              </a:gs>
              <a:gs pos="100000">
                <a:srgbClr val="FFFF66"/>
              </a:gs>
            </a:gsLst>
            <a:lin ang="5400000" scaled="1"/>
          </a:gradFill>
          <a:ln w="19050">
            <a:noFill/>
            <a:miter lim="800000"/>
            <a:headEnd/>
            <a:tailEnd/>
          </a:ln>
          <a:effectLst/>
        </p:spPr>
        <p:txBody>
          <a:bodyPr wrap="none" anchor="ctr"/>
          <a:lstStyle/>
          <a:p>
            <a:endParaRPr lang="en-US"/>
          </a:p>
        </p:txBody>
      </p:sp>
      <p:sp>
        <p:nvSpPr>
          <p:cNvPr id="161800" name="Rectangle 8"/>
          <p:cNvSpPr>
            <a:spLocks noChangeArrowheads="1"/>
          </p:cNvSpPr>
          <p:nvPr/>
        </p:nvSpPr>
        <p:spPr bwMode="auto">
          <a:xfrm>
            <a:off x="1600200" y="2895600"/>
            <a:ext cx="2057400" cy="609600"/>
          </a:xfrm>
          <a:prstGeom prst="rect">
            <a:avLst/>
          </a:prstGeom>
          <a:gradFill rotWithShape="0">
            <a:gsLst>
              <a:gs pos="0">
                <a:srgbClr val="B2B2B2"/>
              </a:gs>
              <a:gs pos="100000">
                <a:srgbClr val="DDDDDD"/>
              </a:gs>
            </a:gsLst>
            <a:lin ang="18900000" scaled="1"/>
          </a:gradFill>
          <a:ln w="19050">
            <a:noFill/>
            <a:miter lim="800000"/>
            <a:headEnd/>
            <a:tailEnd/>
          </a:ln>
          <a:effectLst/>
        </p:spPr>
        <p:txBody>
          <a:bodyPr wrap="none" anchor="ctr"/>
          <a:lstStyle/>
          <a:p>
            <a:endParaRPr lang="en-US"/>
          </a:p>
        </p:txBody>
      </p:sp>
      <p:sp>
        <p:nvSpPr>
          <p:cNvPr id="161801" name="Oval 9"/>
          <p:cNvSpPr>
            <a:spLocks noChangeArrowheads="1"/>
          </p:cNvSpPr>
          <p:nvPr/>
        </p:nvSpPr>
        <p:spPr bwMode="auto">
          <a:xfrm>
            <a:off x="1295400" y="2895600"/>
            <a:ext cx="495300" cy="609600"/>
          </a:xfrm>
          <a:prstGeom prst="ellipse">
            <a:avLst/>
          </a:prstGeom>
          <a:gradFill rotWithShape="0">
            <a:gsLst>
              <a:gs pos="0">
                <a:srgbClr val="EAEAEA"/>
              </a:gs>
              <a:gs pos="100000">
                <a:srgbClr val="C0C0C0"/>
              </a:gs>
            </a:gsLst>
            <a:lin ang="5400000" scaled="1"/>
          </a:gradFill>
          <a:ln w="38100">
            <a:solidFill>
              <a:srgbClr val="333399"/>
            </a:solidFill>
            <a:round/>
            <a:headEnd/>
            <a:tailEnd/>
          </a:ln>
          <a:effectLst/>
        </p:spPr>
        <p:txBody>
          <a:bodyPr wrap="none" anchor="ctr"/>
          <a:lstStyle/>
          <a:p>
            <a:endParaRPr lang="en-US"/>
          </a:p>
        </p:txBody>
      </p:sp>
      <p:sp>
        <p:nvSpPr>
          <p:cNvPr id="161802" name="AutoShape 10"/>
          <p:cNvSpPr>
            <a:spLocks noChangeArrowheads="1"/>
          </p:cNvSpPr>
          <p:nvPr/>
        </p:nvSpPr>
        <p:spPr bwMode="auto">
          <a:xfrm rot="10800000">
            <a:off x="1428750" y="2895600"/>
            <a:ext cx="228600" cy="609600"/>
          </a:xfrm>
          <a:prstGeom prst="downArrow">
            <a:avLst>
              <a:gd name="adj1" fmla="val 35000"/>
              <a:gd name="adj2" fmla="val 50741"/>
            </a:avLst>
          </a:prstGeom>
          <a:solidFill>
            <a:srgbClr val="DDDDDD"/>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grpSp>
        <p:nvGrpSpPr>
          <p:cNvPr id="161803" name="Group 11"/>
          <p:cNvGrpSpPr>
            <a:grpSpLocks/>
          </p:cNvGrpSpPr>
          <p:nvPr/>
        </p:nvGrpSpPr>
        <p:grpSpPr bwMode="auto">
          <a:xfrm>
            <a:off x="76200" y="1447800"/>
            <a:ext cx="8991600" cy="184150"/>
            <a:chOff x="96" y="912"/>
            <a:chExt cx="5616" cy="116"/>
          </a:xfrm>
        </p:grpSpPr>
        <p:sp>
          <p:nvSpPr>
            <p:cNvPr id="161804" name="Text Box 12"/>
            <p:cNvSpPr txBox="1">
              <a:spLocks noChangeArrowheads="1"/>
            </p:cNvSpPr>
            <p:nvPr/>
          </p:nvSpPr>
          <p:spPr bwMode="auto">
            <a:xfrm>
              <a:off x="96"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05" name="Text Box 13"/>
            <p:cNvSpPr txBox="1">
              <a:spLocks noChangeArrowheads="1"/>
            </p:cNvSpPr>
            <p:nvPr/>
          </p:nvSpPr>
          <p:spPr bwMode="auto">
            <a:xfrm>
              <a:off x="1143" y="912"/>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06" name="Text Box 14"/>
            <p:cNvSpPr txBox="1">
              <a:spLocks noChangeArrowheads="1"/>
            </p:cNvSpPr>
            <p:nvPr/>
          </p:nvSpPr>
          <p:spPr bwMode="auto">
            <a:xfrm>
              <a:off x="2190"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07" name="Text Box 15"/>
            <p:cNvSpPr txBox="1">
              <a:spLocks noChangeArrowheads="1"/>
            </p:cNvSpPr>
            <p:nvPr/>
          </p:nvSpPr>
          <p:spPr bwMode="auto">
            <a:xfrm>
              <a:off x="3237" y="912"/>
              <a:ext cx="123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08" name="Text Box 16"/>
            <p:cNvSpPr txBox="1">
              <a:spLocks noChangeArrowheads="1"/>
            </p:cNvSpPr>
            <p:nvPr/>
          </p:nvSpPr>
          <p:spPr bwMode="auto">
            <a:xfrm>
              <a:off x="4189" y="912"/>
              <a:ext cx="1523"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______________</a:t>
              </a:r>
            </a:p>
          </p:txBody>
        </p:sp>
      </p:grpSp>
      <p:grpSp>
        <p:nvGrpSpPr>
          <p:cNvPr id="161809" name="Group 17"/>
          <p:cNvGrpSpPr>
            <a:grpSpLocks/>
          </p:cNvGrpSpPr>
          <p:nvPr/>
        </p:nvGrpSpPr>
        <p:grpSpPr bwMode="auto">
          <a:xfrm>
            <a:off x="76200" y="2722563"/>
            <a:ext cx="8953500" cy="184150"/>
            <a:chOff x="48" y="1715"/>
            <a:chExt cx="5640" cy="116"/>
          </a:xfrm>
        </p:grpSpPr>
        <p:sp>
          <p:nvSpPr>
            <p:cNvPr id="161810" name="Text Box 18"/>
            <p:cNvSpPr txBox="1">
              <a:spLocks noChangeArrowheads="1"/>
            </p:cNvSpPr>
            <p:nvPr/>
          </p:nvSpPr>
          <p:spPr bwMode="auto">
            <a:xfrm>
              <a:off x="48"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1" name="Text Box 19"/>
            <p:cNvSpPr txBox="1">
              <a:spLocks noChangeArrowheads="1"/>
            </p:cNvSpPr>
            <p:nvPr/>
          </p:nvSpPr>
          <p:spPr bwMode="auto">
            <a:xfrm>
              <a:off x="1104"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2" name="Text Box 20"/>
            <p:cNvSpPr txBox="1">
              <a:spLocks noChangeArrowheads="1"/>
            </p:cNvSpPr>
            <p:nvPr/>
          </p:nvSpPr>
          <p:spPr bwMode="auto">
            <a:xfrm>
              <a:off x="2160"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3" name="Text Box 21"/>
            <p:cNvSpPr txBox="1">
              <a:spLocks noChangeArrowheads="1"/>
            </p:cNvSpPr>
            <p:nvPr/>
          </p:nvSpPr>
          <p:spPr bwMode="auto">
            <a:xfrm>
              <a:off x="3216" y="1715"/>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4" name="Text Box 22"/>
            <p:cNvSpPr txBox="1">
              <a:spLocks noChangeArrowheads="1"/>
            </p:cNvSpPr>
            <p:nvPr/>
          </p:nvSpPr>
          <p:spPr bwMode="auto">
            <a:xfrm>
              <a:off x="4296" y="1715"/>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61815" name="Group 23"/>
          <p:cNvGrpSpPr>
            <a:grpSpLocks/>
          </p:cNvGrpSpPr>
          <p:nvPr/>
        </p:nvGrpSpPr>
        <p:grpSpPr bwMode="auto">
          <a:xfrm>
            <a:off x="76200" y="2068513"/>
            <a:ext cx="8953500" cy="184150"/>
            <a:chOff x="48" y="1303"/>
            <a:chExt cx="5640" cy="116"/>
          </a:xfrm>
        </p:grpSpPr>
        <p:sp>
          <p:nvSpPr>
            <p:cNvPr id="161816" name="Text Box 24"/>
            <p:cNvSpPr txBox="1">
              <a:spLocks noChangeArrowheads="1"/>
            </p:cNvSpPr>
            <p:nvPr/>
          </p:nvSpPr>
          <p:spPr bwMode="auto">
            <a:xfrm>
              <a:off x="48"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7" name="Text Box 25"/>
            <p:cNvSpPr txBox="1">
              <a:spLocks noChangeArrowheads="1"/>
            </p:cNvSpPr>
            <p:nvPr/>
          </p:nvSpPr>
          <p:spPr bwMode="auto">
            <a:xfrm>
              <a:off x="1113"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8" name="Text Box 26"/>
            <p:cNvSpPr txBox="1">
              <a:spLocks noChangeArrowheads="1"/>
            </p:cNvSpPr>
            <p:nvPr/>
          </p:nvSpPr>
          <p:spPr bwMode="auto">
            <a:xfrm>
              <a:off x="2160"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19" name="Text Box 27"/>
            <p:cNvSpPr txBox="1">
              <a:spLocks noChangeArrowheads="1"/>
            </p:cNvSpPr>
            <p:nvPr/>
          </p:nvSpPr>
          <p:spPr bwMode="auto">
            <a:xfrm>
              <a:off x="3216" y="1303"/>
              <a:ext cx="1248"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20" name="Text Box 28"/>
            <p:cNvSpPr txBox="1">
              <a:spLocks noChangeArrowheads="1"/>
            </p:cNvSpPr>
            <p:nvPr/>
          </p:nvSpPr>
          <p:spPr bwMode="auto">
            <a:xfrm>
              <a:off x="4296" y="1303"/>
              <a:ext cx="1392"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grpSp>
        <p:nvGrpSpPr>
          <p:cNvPr id="161821" name="Group 29"/>
          <p:cNvGrpSpPr>
            <a:grpSpLocks/>
          </p:cNvGrpSpPr>
          <p:nvPr/>
        </p:nvGrpSpPr>
        <p:grpSpPr bwMode="auto">
          <a:xfrm>
            <a:off x="95250" y="3363913"/>
            <a:ext cx="8913813" cy="184150"/>
            <a:chOff x="60" y="2119"/>
            <a:chExt cx="5615" cy="116"/>
          </a:xfrm>
        </p:grpSpPr>
        <p:sp>
          <p:nvSpPr>
            <p:cNvPr id="161822" name="Text Box 30"/>
            <p:cNvSpPr txBox="1">
              <a:spLocks noChangeArrowheads="1"/>
            </p:cNvSpPr>
            <p:nvPr/>
          </p:nvSpPr>
          <p:spPr bwMode="auto">
            <a:xfrm>
              <a:off x="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23" name="Text Box 31"/>
            <p:cNvSpPr txBox="1">
              <a:spLocks noChangeArrowheads="1"/>
            </p:cNvSpPr>
            <p:nvPr/>
          </p:nvSpPr>
          <p:spPr bwMode="auto">
            <a:xfrm>
              <a:off x="1104"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24" name="Text Box 32"/>
            <p:cNvSpPr txBox="1">
              <a:spLocks noChangeArrowheads="1"/>
            </p:cNvSpPr>
            <p:nvPr/>
          </p:nvSpPr>
          <p:spPr bwMode="auto">
            <a:xfrm>
              <a:off x="2160"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25" name="Text Box 33"/>
            <p:cNvSpPr txBox="1">
              <a:spLocks noChangeArrowheads="1"/>
            </p:cNvSpPr>
            <p:nvPr/>
          </p:nvSpPr>
          <p:spPr bwMode="auto">
            <a:xfrm>
              <a:off x="3216" y="2119"/>
              <a:ext cx="1237"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a:t>
              </a:r>
            </a:p>
          </p:txBody>
        </p:sp>
        <p:sp>
          <p:nvSpPr>
            <p:cNvPr id="161826" name="Text Box 34"/>
            <p:cNvSpPr txBox="1">
              <a:spLocks noChangeArrowheads="1"/>
            </p:cNvSpPr>
            <p:nvPr/>
          </p:nvSpPr>
          <p:spPr bwMode="auto">
            <a:xfrm>
              <a:off x="4289" y="2119"/>
              <a:ext cx="138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a:latin typeface="Latin Wide" pitchFamily="2" charset="0"/>
                </a:rPr>
                <a:t>_____________</a:t>
              </a:r>
            </a:p>
          </p:txBody>
        </p:sp>
      </p:grpSp>
      <p:sp>
        <p:nvSpPr>
          <p:cNvPr id="161827" name="Text Box 35"/>
          <p:cNvSpPr txBox="1">
            <a:spLocks noChangeArrowheads="1"/>
          </p:cNvSpPr>
          <p:nvPr/>
        </p:nvSpPr>
        <p:spPr bwMode="auto">
          <a:xfrm>
            <a:off x="4191000" y="4038600"/>
            <a:ext cx="1828800" cy="1171575"/>
          </a:xfrm>
          <a:prstGeom prst="rect">
            <a:avLst/>
          </a:prstGeom>
          <a:noFill/>
          <a:ln w="19050">
            <a:noFill/>
            <a:miter lim="800000"/>
            <a:headEnd/>
            <a:tailEnd/>
          </a:ln>
          <a:effectLst>
            <a:outerShdw dist="35921" dir="2700000" algn="ctr" rotWithShape="0">
              <a:srgbClr val="FFFF00"/>
            </a:outerShdw>
          </a:effectLst>
        </p:spPr>
        <p:txBody>
          <a:bodyPr>
            <a:spAutoFit/>
          </a:bodyPr>
          <a:lstStyle/>
          <a:p>
            <a:pPr algn="ctr" eaLnBrk="0" hangingPunct="0">
              <a:lnSpc>
                <a:spcPct val="70000"/>
              </a:lnSpc>
              <a:spcBef>
                <a:spcPct val="5000"/>
              </a:spcBef>
            </a:pPr>
            <a:r>
              <a:rPr lang="en-US" sz="2400">
                <a:solidFill>
                  <a:srgbClr val="0000FF"/>
                </a:solidFill>
                <a:latin typeface="Impact" pitchFamily="34" charset="0"/>
              </a:rPr>
              <a:t>Growth-</a:t>
            </a:r>
          </a:p>
          <a:p>
            <a:pPr algn="ctr" eaLnBrk="0" hangingPunct="0">
              <a:lnSpc>
                <a:spcPct val="70000"/>
              </a:lnSpc>
              <a:spcBef>
                <a:spcPct val="5000"/>
              </a:spcBef>
            </a:pPr>
            <a:r>
              <a:rPr lang="en-US" sz="2400">
                <a:solidFill>
                  <a:srgbClr val="0000FF"/>
                </a:solidFill>
                <a:latin typeface="Impact" pitchFamily="34" charset="0"/>
              </a:rPr>
              <a:t>stage</a:t>
            </a:r>
          </a:p>
          <a:p>
            <a:pPr algn="ctr" eaLnBrk="0" hangingPunct="0">
              <a:lnSpc>
                <a:spcPct val="70000"/>
              </a:lnSpc>
              <a:spcBef>
                <a:spcPct val="5000"/>
              </a:spcBef>
            </a:pPr>
            <a:r>
              <a:rPr lang="en-US" sz="2400">
                <a:solidFill>
                  <a:srgbClr val="0000FF"/>
                </a:solidFill>
                <a:latin typeface="Impact" pitchFamily="34" charset="0"/>
              </a:rPr>
              <a:t>returning </a:t>
            </a:r>
          </a:p>
          <a:p>
            <a:pPr algn="ctr" eaLnBrk="0" hangingPunct="0">
              <a:lnSpc>
                <a:spcPct val="70000"/>
              </a:lnSpc>
              <a:spcBef>
                <a:spcPct val="5000"/>
              </a:spcBef>
            </a:pPr>
            <a:r>
              <a:rPr lang="en-US" sz="2400">
                <a:solidFill>
                  <a:srgbClr val="0000FF"/>
                </a:solidFill>
                <a:latin typeface="Impact" pitchFamily="34" charset="0"/>
              </a:rPr>
              <a:t>resurrection</a:t>
            </a:r>
          </a:p>
        </p:txBody>
      </p:sp>
      <p:sp>
        <p:nvSpPr>
          <p:cNvPr id="161828" name="Oval 36"/>
          <p:cNvSpPr>
            <a:spLocks noChangeArrowheads="1"/>
          </p:cNvSpPr>
          <p:nvPr/>
        </p:nvSpPr>
        <p:spPr bwMode="auto">
          <a:xfrm>
            <a:off x="3314700" y="2220913"/>
            <a:ext cx="609600" cy="12700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61829" name="Group 37"/>
          <p:cNvGrpSpPr>
            <a:grpSpLocks/>
          </p:cNvGrpSpPr>
          <p:nvPr/>
        </p:nvGrpSpPr>
        <p:grpSpPr bwMode="auto">
          <a:xfrm>
            <a:off x="3048000" y="3592513"/>
            <a:ext cx="1143000" cy="674687"/>
            <a:chOff x="1968" y="2263"/>
            <a:chExt cx="720" cy="425"/>
          </a:xfrm>
        </p:grpSpPr>
        <p:sp>
          <p:nvSpPr>
            <p:cNvPr id="161830" name="Rectangle 38"/>
            <p:cNvSpPr>
              <a:spLocks noChangeArrowheads="1"/>
            </p:cNvSpPr>
            <p:nvPr/>
          </p:nvSpPr>
          <p:spPr bwMode="auto">
            <a:xfrm>
              <a:off x="1968" y="2263"/>
              <a:ext cx="720" cy="425"/>
            </a:xfrm>
            <a:prstGeom prst="rect">
              <a:avLst/>
            </a:prstGeom>
            <a:gradFill rotWithShape="0">
              <a:gsLst>
                <a:gs pos="0">
                  <a:srgbClr val="FFFF66"/>
                </a:gs>
                <a:gs pos="50000">
                  <a:srgbClr val="FFFFCC"/>
                </a:gs>
                <a:gs pos="100000">
                  <a:srgbClr val="FFFF66"/>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61831" name="WordArt 39"/>
            <p:cNvSpPr>
              <a:spLocks noChangeArrowheads="1" noChangeShapeType="1" noTextEdit="1"/>
            </p:cNvSpPr>
            <p:nvPr/>
          </p:nvSpPr>
          <p:spPr bwMode="auto">
            <a:xfrm>
              <a:off x="1998" y="2358"/>
              <a:ext cx="660" cy="23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Jesus</a:t>
              </a:r>
            </a:p>
          </p:txBody>
        </p:sp>
      </p:grpSp>
      <p:sp>
        <p:nvSpPr>
          <p:cNvPr id="161832" name="AutoShape 40"/>
          <p:cNvSpPr>
            <a:spLocks noChangeArrowheads="1"/>
          </p:cNvSpPr>
          <p:nvPr/>
        </p:nvSpPr>
        <p:spPr bwMode="auto">
          <a:xfrm rot="10800000">
            <a:off x="3505200" y="2220913"/>
            <a:ext cx="228600" cy="685800"/>
          </a:xfrm>
          <a:prstGeom prst="downArrow">
            <a:avLst>
              <a:gd name="adj1" fmla="val 35000"/>
              <a:gd name="adj2" fmla="val 57083"/>
            </a:avLst>
          </a:prstGeom>
          <a:solidFill>
            <a:srgbClr val="FFFF00"/>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161833" name="Oval 41"/>
          <p:cNvSpPr>
            <a:spLocks noChangeArrowheads="1"/>
          </p:cNvSpPr>
          <p:nvPr/>
        </p:nvSpPr>
        <p:spPr bwMode="auto">
          <a:xfrm>
            <a:off x="3467100" y="2881313"/>
            <a:ext cx="304800" cy="609600"/>
          </a:xfrm>
          <a:prstGeom prst="ellipse">
            <a:avLst/>
          </a:prstGeom>
          <a:gradFill rotWithShape="0">
            <a:gsLst>
              <a:gs pos="0">
                <a:srgbClr val="FFFFCC"/>
              </a:gs>
              <a:gs pos="100000">
                <a:srgbClr val="FFFF66"/>
              </a:gs>
            </a:gsLst>
            <a:lin ang="5400000" scaled="1"/>
          </a:gradFill>
          <a:ln w="38100">
            <a:solidFill>
              <a:srgbClr val="0000FF"/>
            </a:solidFill>
            <a:round/>
            <a:headEnd/>
            <a:tailEnd/>
          </a:ln>
          <a:effectLst/>
        </p:spPr>
        <p:txBody>
          <a:bodyPr wrap="none" anchor="ctr"/>
          <a:lstStyle/>
          <a:p>
            <a:endParaRPr lang="en-US"/>
          </a:p>
        </p:txBody>
      </p:sp>
      <p:grpSp>
        <p:nvGrpSpPr>
          <p:cNvPr id="161834" name="Group 42"/>
          <p:cNvGrpSpPr>
            <a:grpSpLocks/>
          </p:cNvGrpSpPr>
          <p:nvPr/>
        </p:nvGrpSpPr>
        <p:grpSpPr bwMode="auto">
          <a:xfrm>
            <a:off x="4495800" y="1630363"/>
            <a:ext cx="1295400" cy="579437"/>
            <a:chOff x="2832" y="1027"/>
            <a:chExt cx="816" cy="365"/>
          </a:xfrm>
        </p:grpSpPr>
        <p:grpSp>
          <p:nvGrpSpPr>
            <p:cNvPr id="161835" name="Group 43"/>
            <p:cNvGrpSpPr>
              <a:grpSpLocks/>
            </p:cNvGrpSpPr>
            <p:nvPr/>
          </p:nvGrpSpPr>
          <p:grpSpPr bwMode="auto">
            <a:xfrm>
              <a:off x="2832" y="1027"/>
              <a:ext cx="816" cy="365"/>
              <a:chOff x="2304" y="616"/>
              <a:chExt cx="816" cy="365"/>
            </a:xfrm>
          </p:grpSpPr>
          <p:sp>
            <p:nvSpPr>
              <p:cNvPr id="161836" name="Text Box 44"/>
              <p:cNvSpPr txBox="1">
                <a:spLocks noChangeArrowheads="1"/>
              </p:cNvSpPr>
              <p:nvPr/>
            </p:nvSpPr>
            <p:spPr bwMode="auto">
              <a:xfrm>
                <a:off x="2304" y="616"/>
                <a:ext cx="138" cy="365"/>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r>
                  <a:rPr lang="en-US" sz="3200">
                    <a:solidFill>
                      <a:srgbClr val="0000FF"/>
                    </a:solidFill>
                    <a:latin typeface="Fette Engschrift" pitchFamily="2" charset="0"/>
                  </a:rPr>
                  <a:t>(</a:t>
                </a:r>
              </a:p>
            </p:txBody>
          </p:sp>
          <p:sp>
            <p:nvSpPr>
              <p:cNvPr id="161837" name="Text Box 45"/>
              <p:cNvSpPr txBox="1">
                <a:spLocks noChangeArrowheads="1"/>
              </p:cNvSpPr>
              <p:nvPr/>
            </p:nvSpPr>
            <p:spPr bwMode="auto">
              <a:xfrm>
                <a:off x="2935" y="616"/>
                <a:ext cx="185" cy="365"/>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r>
                  <a:rPr lang="en-US" sz="3200">
                    <a:solidFill>
                      <a:srgbClr val="0000FF"/>
                    </a:solidFill>
                    <a:latin typeface="Fette Engschrift" pitchFamily="2" charset="0"/>
                  </a:rPr>
                  <a:t>)</a:t>
                </a:r>
              </a:p>
            </p:txBody>
          </p:sp>
        </p:grpSp>
        <p:sp>
          <p:nvSpPr>
            <p:cNvPr id="161838" name="WordArt 46"/>
            <p:cNvSpPr>
              <a:spLocks noChangeArrowheads="1" noChangeShapeType="1" noTextEdit="1"/>
            </p:cNvSpPr>
            <p:nvPr/>
          </p:nvSpPr>
          <p:spPr bwMode="auto">
            <a:xfrm>
              <a:off x="2976" y="1056"/>
              <a:ext cx="528"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FFFF00"/>
                    </a:outerShdw>
                  </a:effectLst>
                  <a:latin typeface="Arial Black"/>
                </a:rPr>
                <a:t>Paradise</a:t>
              </a:r>
            </a:p>
          </p:txBody>
        </p:sp>
      </p:grpSp>
      <p:grpSp>
        <p:nvGrpSpPr>
          <p:cNvPr id="161839" name="Group 47"/>
          <p:cNvGrpSpPr>
            <a:grpSpLocks/>
          </p:cNvGrpSpPr>
          <p:nvPr/>
        </p:nvGrpSpPr>
        <p:grpSpPr bwMode="auto">
          <a:xfrm>
            <a:off x="2743200" y="1752600"/>
            <a:ext cx="1752600" cy="381000"/>
            <a:chOff x="1728" y="1104"/>
            <a:chExt cx="1104" cy="240"/>
          </a:xfrm>
        </p:grpSpPr>
        <p:sp>
          <p:nvSpPr>
            <p:cNvPr id="161840" name="AutoShape 48"/>
            <p:cNvSpPr>
              <a:spLocks noChangeArrowheads="1"/>
            </p:cNvSpPr>
            <p:nvPr/>
          </p:nvSpPr>
          <p:spPr bwMode="auto">
            <a:xfrm>
              <a:off x="1728" y="1104"/>
              <a:ext cx="1104" cy="240"/>
            </a:xfrm>
            <a:prstGeom prst="roundRect">
              <a:avLst>
                <a:gd name="adj" fmla="val 16667"/>
              </a:avLst>
            </a:prstGeom>
            <a:solidFill>
              <a:srgbClr val="FFFF00"/>
            </a:solidFill>
            <a:ln w="38100">
              <a:noFill/>
              <a:round/>
              <a:headEnd/>
              <a:tailEnd/>
            </a:ln>
            <a:effectLst/>
          </p:spPr>
          <p:txBody>
            <a:bodyPr wrap="none" anchor="ctr"/>
            <a:lstStyle/>
            <a:p>
              <a:endParaRPr lang="en-US"/>
            </a:p>
          </p:txBody>
        </p:sp>
        <p:sp>
          <p:nvSpPr>
            <p:cNvPr id="161841" name="WordArt 49"/>
            <p:cNvSpPr>
              <a:spLocks noChangeArrowheads="1" noChangeShapeType="1" noTextEdit="1"/>
            </p:cNvSpPr>
            <p:nvPr/>
          </p:nvSpPr>
          <p:spPr bwMode="auto">
            <a:xfrm>
              <a:off x="1773" y="1131"/>
              <a:ext cx="1014" cy="2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Life-spirit</a:t>
              </a:r>
            </a:p>
          </p:txBody>
        </p:sp>
      </p:grpSp>
      <p:sp>
        <p:nvSpPr>
          <p:cNvPr id="161842" name="WordArt 50"/>
          <p:cNvSpPr>
            <a:spLocks noChangeArrowheads="1" noChangeShapeType="1" noTextEdit="1"/>
          </p:cNvSpPr>
          <p:nvPr/>
        </p:nvSpPr>
        <p:spPr bwMode="auto">
          <a:xfrm>
            <a:off x="5029200" y="3581400"/>
            <a:ext cx="152400" cy="1508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61843" name="WordArt 51"/>
          <p:cNvSpPr>
            <a:spLocks noChangeArrowheads="1" noChangeShapeType="1" noTextEdit="1"/>
          </p:cNvSpPr>
          <p:nvPr/>
        </p:nvSpPr>
        <p:spPr bwMode="auto">
          <a:xfrm>
            <a:off x="5029200" y="38115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61844" name="AutoShape 52"/>
          <p:cNvSpPr>
            <a:spLocks noChangeArrowheads="1"/>
          </p:cNvSpPr>
          <p:nvPr/>
        </p:nvSpPr>
        <p:spPr bwMode="auto">
          <a:xfrm>
            <a:off x="2228850" y="2895600"/>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61845" name="AutoShape 53"/>
          <p:cNvSpPr>
            <a:spLocks noChangeArrowheads="1"/>
          </p:cNvSpPr>
          <p:nvPr/>
        </p:nvSpPr>
        <p:spPr bwMode="auto">
          <a:xfrm>
            <a:off x="2609850" y="2897188"/>
            <a:ext cx="209550" cy="1397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61846" name="AutoShape 54"/>
          <p:cNvSpPr>
            <a:spLocks noChangeArrowheads="1"/>
          </p:cNvSpPr>
          <p:nvPr/>
        </p:nvSpPr>
        <p:spPr bwMode="auto">
          <a:xfrm rot="17234202">
            <a:off x="3607594" y="2182019"/>
            <a:ext cx="174625" cy="2516187"/>
          </a:xfrm>
          <a:prstGeom prst="downArrow">
            <a:avLst>
              <a:gd name="adj1" fmla="val 35000"/>
              <a:gd name="adj2" fmla="val 274173"/>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61847" name="AutoShape 55"/>
          <p:cNvSpPr>
            <a:spLocks noChangeArrowheads="1"/>
          </p:cNvSpPr>
          <p:nvPr/>
        </p:nvSpPr>
        <p:spPr bwMode="auto">
          <a:xfrm rot="17070659">
            <a:off x="3810000" y="2286000"/>
            <a:ext cx="152400" cy="2133600"/>
          </a:xfrm>
          <a:prstGeom prst="downArrow">
            <a:avLst>
              <a:gd name="adj1" fmla="val 35000"/>
              <a:gd name="adj2" fmla="val 266389"/>
            </a:avLst>
          </a:prstGeom>
          <a:solidFill>
            <a:srgbClr val="333399"/>
          </a:solidFill>
          <a:ln w="19050">
            <a:solidFill>
              <a:schemeClr val="folHlink"/>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161848" name="AutoShape 56"/>
          <p:cNvSpPr>
            <a:spLocks noChangeArrowheads="1"/>
          </p:cNvSpPr>
          <p:nvPr/>
        </p:nvSpPr>
        <p:spPr bwMode="auto">
          <a:xfrm rot="579394" flipV="1">
            <a:off x="5181600" y="2590800"/>
            <a:ext cx="152400" cy="990600"/>
          </a:xfrm>
          <a:prstGeom prst="downArrow">
            <a:avLst>
              <a:gd name="adj1" fmla="val 50000"/>
              <a:gd name="adj2" fmla="val 162500"/>
            </a:avLst>
          </a:prstGeom>
          <a:solidFill>
            <a:srgbClr val="0000FF"/>
          </a:solidFill>
          <a:ln w="28575">
            <a:solidFill>
              <a:srgbClr val="FFFF66"/>
            </a:solidFill>
            <a:miter lim="800000"/>
            <a:headEnd/>
            <a:tailEnd/>
          </a:ln>
          <a:effectLst/>
        </p:spPr>
        <p:txBody>
          <a:bodyPr wrap="none" anchor="ctr"/>
          <a:lstStyle/>
          <a:p>
            <a:endParaRPr lang="en-US"/>
          </a:p>
        </p:txBody>
      </p:sp>
      <p:sp>
        <p:nvSpPr>
          <p:cNvPr id="161849" name="AutoShape 57"/>
          <p:cNvSpPr>
            <a:spLocks noChangeArrowheads="1"/>
          </p:cNvSpPr>
          <p:nvPr/>
        </p:nvSpPr>
        <p:spPr bwMode="auto">
          <a:xfrm rot="21296102" flipV="1">
            <a:off x="4876800" y="2590800"/>
            <a:ext cx="152400" cy="990600"/>
          </a:xfrm>
          <a:prstGeom prst="downArrow">
            <a:avLst>
              <a:gd name="adj1" fmla="val 50000"/>
              <a:gd name="adj2" fmla="val 162500"/>
            </a:avLst>
          </a:prstGeom>
          <a:solidFill>
            <a:srgbClr val="0000FF"/>
          </a:solidFill>
          <a:ln w="28575">
            <a:solidFill>
              <a:srgbClr val="FFFF66"/>
            </a:solidFill>
            <a:miter lim="800000"/>
            <a:headEnd/>
            <a:tailEnd/>
          </a:ln>
          <a:effectLst/>
        </p:spPr>
        <p:txBody>
          <a:bodyPr wrap="none" anchor="ctr"/>
          <a:lstStyle/>
          <a:p>
            <a:endParaRPr lang="en-US"/>
          </a:p>
        </p:txBody>
      </p:sp>
      <p:sp>
        <p:nvSpPr>
          <p:cNvPr id="161850" name="WordArt 58"/>
          <p:cNvSpPr>
            <a:spLocks noChangeArrowheads="1" noChangeShapeType="1" noTextEdit="1"/>
          </p:cNvSpPr>
          <p:nvPr/>
        </p:nvSpPr>
        <p:spPr bwMode="auto">
          <a:xfrm>
            <a:off x="7524750" y="38115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990099"/>
                </a:solidFill>
                <a:effectLst>
                  <a:outerShdw dist="35921" dir="2700000" algn="ctr" rotWithShape="0">
                    <a:srgbClr val="FFE5E5"/>
                  </a:outerShdw>
                </a:effectLst>
                <a:latin typeface="Impact"/>
              </a:rPr>
              <a:t>.</a:t>
            </a:r>
          </a:p>
        </p:txBody>
      </p:sp>
      <p:sp>
        <p:nvSpPr>
          <p:cNvPr id="161851" name="WordArt 59"/>
          <p:cNvSpPr>
            <a:spLocks noChangeArrowheads="1" noChangeShapeType="1" noTextEdit="1"/>
          </p:cNvSpPr>
          <p:nvPr/>
        </p:nvSpPr>
        <p:spPr bwMode="auto">
          <a:xfrm>
            <a:off x="7524750" y="3582988"/>
            <a:ext cx="152400"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990099"/>
                </a:solidFill>
                <a:effectLst>
                  <a:outerShdw dist="35921" dir="2700000" algn="ctr" rotWithShape="0">
                    <a:srgbClr val="FFE5E5"/>
                  </a:outerShdw>
                </a:effectLst>
                <a:latin typeface="Impact"/>
              </a:rPr>
              <a:t>.</a:t>
            </a:r>
          </a:p>
        </p:txBody>
      </p:sp>
      <p:sp>
        <p:nvSpPr>
          <p:cNvPr id="161852" name="Oval 60"/>
          <p:cNvSpPr>
            <a:spLocks noChangeArrowheads="1"/>
          </p:cNvSpPr>
          <p:nvPr/>
        </p:nvSpPr>
        <p:spPr bwMode="auto">
          <a:xfrm>
            <a:off x="5905500" y="1600200"/>
            <a:ext cx="914400" cy="19050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nvGrpSpPr>
          <p:cNvPr id="161853" name="Group 61"/>
          <p:cNvGrpSpPr>
            <a:grpSpLocks/>
          </p:cNvGrpSpPr>
          <p:nvPr/>
        </p:nvGrpSpPr>
        <p:grpSpPr bwMode="auto">
          <a:xfrm>
            <a:off x="7239000" y="669925"/>
            <a:ext cx="1655763" cy="1006475"/>
            <a:chOff x="4560" y="422"/>
            <a:chExt cx="1043" cy="634"/>
          </a:xfrm>
        </p:grpSpPr>
        <p:sp>
          <p:nvSpPr>
            <p:cNvPr id="161854" name="Text Box 62"/>
            <p:cNvSpPr txBox="1">
              <a:spLocks noChangeArrowheads="1"/>
            </p:cNvSpPr>
            <p:nvPr/>
          </p:nvSpPr>
          <p:spPr bwMode="auto">
            <a:xfrm>
              <a:off x="4698" y="430"/>
              <a:ext cx="814" cy="365"/>
            </a:xfrm>
            <a:prstGeom prst="rect">
              <a:avLst/>
            </a:prstGeom>
            <a:noFill/>
            <a:ln w="9525">
              <a:noFill/>
              <a:miter lim="800000"/>
              <a:headEnd/>
              <a:tailEnd/>
            </a:ln>
            <a:effectLst/>
          </p:spPr>
          <p:txBody>
            <a:bodyPr>
              <a:spAutoFit/>
            </a:bodyPr>
            <a:lstStyle/>
            <a:p>
              <a:pPr algn="ctr" eaLnBrk="0" hangingPunct="0"/>
              <a:r>
                <a:rPr lang="en-US" sz="3200">
                  <a:solidFill>
                    <a:srgbClr val="660066"/>
                  </a:solidFill>
                  <a:effectLst>
                    <a:outerShdw blurRad="38100" dist="38100" dir="2700000" algn="tl">
                      <a:srgbClr val="000000"/>
                    </a:outerShdw>
                  </a:effectLst>
                  <a:latin typeface="Fette Engschrift" pitchFamily="2" charset="0"/>
                </a:rPr>
                <a:t>Heavenly</a:t>
              </a:r>
            </a:p>
          </p:txBody>
        </p:sp>
        <p:sp>
          <p:nvSpPr>
            <p:cNvPr id="161855" name="Text Box 63"/>
            <p:cNvSpPr txBox="1">
              <a:spLocks noChangeArrowheads="1"/>
            </p:cNvSpPr>
            <p:nvPr/>
          </p:nvSpPr>
          <p:spPr bwMode="auto">
            <a:xfrm>
              <a:off x="4674" y="641"/>
              <a:ext cx="888" cy="365"/>
            </a:xfrm>
            <a:prstGeom prst="rect">
              <a:avLst/>
            </a:prstGeom>
            <a:noFill/>
            <a:ln w="9525">
              <a:noFill/>
              <a:miter lim="800000"/>
              <a:headEnd/>
              <a:tailEnd/>
            </a:ln>
            <a:effectLst/>
          </p:spPr>
          <p:txBody>
            <a:bodyPr>
              <a:spAutoFit/>
            </a:bodyPr>
            <a:lstStyle/>
            <a:p>
              <a:pPr algn="ctr" eaLnBrk="0" hangingPunct="0"/>
              <a:r>
                <a:rPr lang="en-US" sz="3200">
                  <a:solidFill>
                    <a:srgbClr val="660066"/>
                  </a:solidFill>
                  <a:effectLst>
                    <a:outerShdw blurRad="38100" dist="38100" dir="2700000" algn="tl">
                      <a:srgbClr val="000000"/>
                    </a:outerShdw>
                  </a:effectLst>
                  <a:latin typeface="Fette Engschrift" pitchFamily="2" charset="0"/>
                </a:rPr>
                <a:t>Kingdom</a:t>
              </a:r>
            </a:p>
          </p:txBody>
        </p:sp>
        <p:grpSp>
          <p:nvGrpSpPr>
            <p:cNvPr id="161856" name="Group 64"/>
            <p:cNvGrpSpPr>
              <a:grpSpLocks/>
            </p:cNvGrpSpPr>
            <p:nvPr/>
          </p:nvGrpSpPr>
          <p:grpSpPr bwMode="auto">
            <a:xfrm>
              <a:off x="4560" y="422"/>
              <a:ext cx="1043" cy="634"/>
              <a:chOff x="4422" y="520"/>
              <a:chExt cx="1043" cy="634"/>
            </a:xfrm>
          </p:grpSpPr>
          <p:sp>
            <p:nvSpPr>
              <p:cNvPr id="161857" name="Text Box 65"/>
              <p:cNvSpPr txBox="1">
                <a:spLocks noChangeArrowheads="1"/>
              </p:cNvSpPr>
              <p:nvPr/>
            </p:nvSpPr>
            <p:spPr bwMode="auto">
              <a:xfrm>
                <a:off x="4422" y="520"/>
                <a:ext cx="138" cy="634"/>
              </a:xfrm>
              <a:prstGeom prst="rect">
                <a:avLst/>
              </a:prstGeom>
              <a:noFill/>
              <a:ln w="9525">
                <a:noFill/>
                <a:miter lim="800000"/>
                <a:headEnd/>
                <a:tailEnd/>
              </a:ln>
              <a:effectLst/>
            </p:spPr>
            <p:txBody>
              <a:bodyPr>
                <a:spAutoFit/>
              </a:bodyPr>
              <a:lstStyle/>
              <a:p>
                <a:pPr eaLnBrk="0" hangingPunct="0"/>
                <a:r>
                  <a:rPr lang="en-US" sz="6000">
                    <a:solidFill>
                      <a:srgbClr val="660066"/>
                    </a:solidFill>
                    <a:latin typeface="Fette Engschrift" pitchFamily="2" charset="0"/>
                  </a:rPr>
                  <a:t>(</a:t>
                </a:r>
              </a:p>
            </p:txBody>
          </p:sp>
          <p:sp>
            <p:nvSpPr>
              <p:cNvPr id="161858" name="Text Box 66"/>
              <p:cNvSpPr txBox="1">
                <a:spLocks noChangeArrowheads="1"/>
              </p:cNvSpPr>
              <p:nvPr/>
            </p:nvSpPr>
            <p:spPr bwMode="auto">
              <a:xfrm>
                <a:off x="5280" y="520"/>
                <a:ext cx="185" cy="634"/>
              </a:xfrm>
              <a:prstGeom prst="rect">
                <a:avLst/>
              </a:prstGeom>
              <a:noFill/>
              <a:ln w="9525">
                <a:noFill/>
                <a:miter lim="800000"/>
                <a:headEnd/>
                <a:tailEnd/>
              </a:ln>
              <a:effectLst/>
            </p:spPr>
            <p:txBody>
              <a:bodyPr>
                <a:spAutoFit/>
              </a:bodyPr>
              <a:lstStyle/>
              <a:p>
                <a:pPr eaLnBrk="0" hangingPunct="0"/>
                <a:r>
                  <a:rPr lang="en-US" sz="6000">
                    <a:solidFill>
                      <a:srgbClr val="660066"/>
                    </a:solidFill>
                    <a:latin typeface="Fette Engschrift" pitchFamily="2" charset="0"/>
                  </a:rPr>
                  <a:t>)</a:t>
                </a:r>
              </a:p>
            </p:txBody>
          </p:sp>
        </p:grpSp>
      </p:grpSp>
      <p:sp>
        <p:nvSpPr>
          <p:cNvPr id="161859" name="AutoShape 67"/>
          <p:cNvSpPr>
            <a:spLocks noChangeArrowheads="1"/>
          </p:cNvSpPr>
          <p:nvPr/>
        </p:nvSpPr>
        <p:spPr bwMode="auto">
          <a:xfrm rot="579394" flipV="1">
            <a:off x="7834313" y="2211388"/>
            <a:ext cx="139700" cy="1676400"/>
          </a:xfrm>
          <a:prstGeom prst="downArrow">
            <a:avLst>
              <a:gd name="adj1" fmla="val 50000"/>
              <a:gd name="adj2" fmla="val 300000"/>
            </a:avLst>
          </a:prstGeom>
          <a:solidFill>
            <a:srgbClr val="990099"/>
          </a:solidFill>
          <a:ln w="6350">
            <a:solidFill>
              <a:srgbClr val="FFCCFF"/>
            </a:solidFill>
            <a:miter lim="800000"/>
            <a:headEnd/>
            <a:tailEnd/>
          </a:ln>
          <a:effectLst/>
        </p:spPr>
        <p:txBody>
          <a:bodyPr/>
          <a:lstStyle/>
          <a:p>
            <a:endParaRPr lang="en-US"/>
          </a:p>
        </p:txBody>
      </p:sp>
      <p:sp>
        <p:nvSpPr>
          <p:cNvPr id="161860" name="AutoShape 68"/>
          <p:cNvSpPr>
            <a:spLocks noChangeArrowheads="1"/>
          </p:cNvSpPr>
          <p:nvPr/>
        </p:nvSpPr>
        <p:spPr bwMode="auto">
          <a:xfrm rot="428895" flipV="1">
            <a:off x="7589838" y="2209800"/>
            <a:ext cx="153987" cy="1296988"/>
          </a:xfrm>
          <a:prstGeom prst="downArrow">
            <a:avLst>
              <a:gd name="adj1" fmla="val 50000"/>
              <a:gd name="adj2" fmla="val 210568"/>
            </a:avLst>
          </a:prstGeom>
          <a:solidFill>
            <a:srgbClr val="990099"/>
          </a:solidFill>
          <a:ln w="6350">
            <a:solidFill>
              <a:srgbClr val="FFCCFF"/>
            </a:solidFill>
            <a:miter lim="800000"/>
            <a:headEnd/>
            <a:tailEnd/>
          </a:ln>
          <a:effectLst/>
        </p:spPr>
        <p:txBody>
          <a:bodyPr/>
          <a:lstStyle/>
          <a:p>
            <a:endParaRPr lang="en-US"/>
          </a:p>
        </p:txBody>
      </p:sp>
      <p:sp>
        <p:nvSpPr>
          <p:cNvPr id="161861" name="Text Box 69"/>
          <p:cNvSpPr txBox="1">
            <a:spLocks noChangeArrowheads="1"/>
          </p:cNvSpPr>
          <p:nvPr/>
        </p:nvSpPr>
        <p:spPr bwMode="auto">
          <a:xfrm>
            <a:off x="7010400" y="4038600"/>
            <a:ext cx="1828800" cy="1171575"/>
          </a:xfrm>
          <a:prstGeom prst="rect">
            <a:avLst/>
          </a:prstGeom>
          <a:noFill/>
          <a:ln w="19050">
            <a:noFill/>
            <a:miter lim="800000"/>
            <a:headEnd/>
            <a:tailEnd/>
          </a:ln>
          <a:effectLst>
            <a:outerShdw dist="35921" dir="2700000" algn="ctr" rotWithShape="0">
              <a:schemeClr val="bg1"/>
            </a:outerShdw>
          </a:effectLst>
        </p:spPr>
        <p:txBody>
          <a:bodyPr>
            <a:spAutoFit/>
          </a:bodyPr>
          <a:lstStyle/>
          <a:p>
            <a:pPr algn="ctr" eaLnBrk="0" hangingPunct="0">
              <a:lnSpc>
                <a:spcPct val="70000"/>
              </a:lnSpc>
              <a:spcBef>
                <a:spcPct val="5000"/>
              </a:spcBef>
            </a:pPr>
            <a:r>
              <a:rPr lang="en-US" sz="2400" dirty="0">
                <a:solidFill>
                  <a:srgbClr val="660066"/>
                </a:solidFill>
                <a:latin typeface="Impact" pitchFamily="34" charset="0"/>
              </a:rPr>
              <a:t>Completion-</a:t>
            </a:r>
          </a:p>
          <a:p>
            <a:pPr algn="ctr" eaLnBrk="0" hangingPunct="0">
              <a:lnSpc>
                <a:spcPct val="70000"/>
              </a:lnSpc>
              <a:spcBef>
                <a:spcPct val="5000"/>
              </a:spcBef>
            </a:pPr>
            <a:r>
              <a:rPr lang="en-US" sz="2400" dirty="0">
                <a:solidFill>
                  <a:srgbClr val="660066"/>
                </a:solidFill>
                <a:latin typeface="Impact" pitchFamily="34" charset="0"/>
              </a:rPr>
              <a:t>stage</a:t>
            </a:r>
          </a:p>
          <a:p>
            <a:pPr algn="ctr" eaLnBrk="0" hangingPunct="0">
              <a:lnSpc>
                <a:spcPct val="70000"/>
              </a:lnSpc>
              <a:spcBef>
                <a:spcPct val="5000"/>
              </a:spcBef>
            </a:pPr>
            <a:r>
              <a:rPr lang="en-US" sz="2400" dirty="0">
                <a:solidFill>
                  <a:srgbClr val="660066"/>
                </a:solidFill>
                <a:latin typeface="Impact" pitchFamily="34" charset="0"/>
              </a:rPr>
              <a:t>returning </a:t>
            </a:r>
          </a:p>
          <a:p>
            <a:pPr algn="ctr" eaLnBrk="0" hangingPunct="0">
              <a:lnSpc>
                <a:spcPct val="70000"/>
              </a:lnSpc>
              <a:spcBef>
                <a:spcPct val="5000"/>
              </a:spcBef>
            </a:pPr>
            <a:r>
              <a:rPr lang="en-US" sz="2400" dirty="0">
                <a:solidFill>
                  <a:srgbClr val="660066"/>
                </a:solidFill>
                <a:latin typeface="Impact" pitchFamily="34" charset="0"/>
              </a:rPr>
              <a:t>resurrection</a:t>
            </a:r>
          </a:p>
        </p:txBody>
      </p:sp>
      <p:grpSp>
        <p:nvGrpSpPr>
          <p:cNvPr id="161865" name="Group 73"/>
          <p:cNvGrpSpPr>
            <a:grpSpLocks/>
          </p:cNvGrpSpPr>
          <p:nvPr/>
        </p:nvGrpSpPr>
        <p:grpSpPr bwMode="auto">
          <a:xfrm>
            <a:off x="990600" y="3592513"/>
            <a:ext cx="1143000" cy="674687"/>
            <a:chOff x="624" y="2263"/>
            <a:chExt cx="720" cy="425"/>
          </a:xfrm>
        </p:grpSpPr>
        <p:sp>
          <p:nvSpPr>
            <p:cNvPr id="161866" name="Rectangle 74"/>
            <p:cNvSpPr>
              <a:spLocks noChangeArrowheads="1"/>
            </p:cNvSpPr>
            <p:nvPr/>
          </p:nvSpPr>
          <p:spPr bwMode="auto">
            <a:xfrm>
              <a:off x="624" y="2263"/>
              <a:ext cx="720" cy="425"/>
            </a:xfrm>
            <a:prstGeom prst="rect">
              <a:avLst/>
            </a:prstGeom>
            <a:gradFill rotWithShape="0">
              <a:gsLst>
                <a:gs pos="0">
                  <a:srgbClr val="C0C0C0"/>
                </a:gs>
                <a:gs pos="50000">
                  <a:srgbClr val="EAEAEA"/>
                </a:gs>
                <a:gs pos="100000">
                  <a:srgbClr val="C0C0C0"/>
                </a:gs>
              </a:gsLst>
              <a:lin ang="2700000" scaled="1"/>
            </a:gradFill>
            <a:ln w="38100">
              <a:miter lim="800000"/>
              <a:headEnd/>
              <a:tailEnd/>
            </a:ln>
            <a:effectLst/>
            <a:scene3d>
              <a:camera prst="legacyPerspectiveBottom"/>
              <a:lightRig rig="legacyFlat3" dir="l"/>
            </a:scene3d>
            <a:sp3d extrusionH="430200" prstMaterial="legacyMatte">
              <a:bevelT w="13500" h="13500" prst="angle"/>
              <a:bevelB w="13500" h="13500" prst="angle"/>
              <a:extrusionClr>
                <a:srgbClr val="C0C0C0"/>
              </a:extrusionClr>
            </a:sp3d>
          </p:spPr>
          <p:txBody>
            <a:bodyPr wrap="none" anchor="ctr">
              <a:flatTx/>
            </a:bodyPr>
            <a:lstStyle/>
            <a:p>
              <a:endParaRPr lang="en-US"/>
            </a:p>
          </p:txBody>
        </p:sp>
        <p:sp>
          <p:nvSpPr>
            <p:cNvPr id="161867" name="WordArt 75"/>
            <p:cNvSpPr>
              <a:spLocks noChangeArrowheads="1" noChangeShapeType="1" noTextEdit="1"/>
            </p:cNvSpPr>
            <p:nvPr/>
          </p:nvSpPr>
          <p:spPr bwMode="auto">
            <a:xfrm>
              <a:off x="654" y="2357"/>
              <a:ext cx="660" cy="2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Abraham</a:t>
              </a:r>
            </a:p>
          </p:txBody>
        </p:sp>
      </p:grpSp>
      <p:grpSp>
        <p:nvGrpSpPr>
          <p:cNvPr id="161868" name="Group 76"/>
          <p:cNvGrpSpPr>
            <a:grpSpLocks/>
          </p:cNvGrpSpPr>
          <p:nvPr/>
        </p:nvGrpSpPr>
        <p:grpSpPr bwMode="auto">
          <a:xfrm>
            <a:off x="685800" y="2438400"/>
            <a:ext cx="1752600" cy="381000"/>
            <a:chOff x="432" y="1536"/>
            <a:chExt cx="1104" cy="240"/>
          </a:xfrm>
        </p:grpSpPr>
        <p:sp>
          <p:nvSpPr>
            <p:cNvPr id="161869" name="AutoShape 77"/>
            <p:cNvSpPr>
              <a:spLocks noChangeArrowheads="1"/>
            </p:cNvSpPr>
            <p:nvPr/>
          </p:nvSpPr>
          <p:spPr bwMode="auto">
            <a:xfrm>
              <a:off x="432" y="1536"/>
              <a:ext cx="1104" cy="240"/>
            </a:xfrm>
            <a:prstGeom prst="roundRect">
              <a:avLst>
                <a:gd name="adj" fmla="val 16667"/>
              </a:avLst>
            </a:prstGeom>
            <a:gradFill rotWithShape="0">
              <a:gsLst>
                <a:gs pos="0">
                  <a:srgbClr val="DDDDDD"/>
                </a:gs>
                <a:gs pos="50000">
                  <a:srgbClr val="EAEAEA"/>
                </a:gs>
                <a:gs pos="100000">
                  <a:srgbClr val="DDDDDD"/>
                </a:gs>
              </a:gsLst>
              <a:lin ang="2700000" scaled="1"/>
            </a:gradFill>
            <a:ln w="38100">
              <a:noFill/>
              <a:round/>
              <a:headEnd/>
              <a:tailEnd/>
            </a:ln>
            <a:effectLst/>
          </p:spPr>
          <p:txBody>
            <a:bodyPr wrap="none" anchor="ctr"/>
            <a:lstStyle/>
            <a:p>
              <a:endParaRPr lang="en-US"/>
            </a:p>
          </p:txBody>
        </p:sp>
        <p:sp>
          <p:nvSpPr>
            <p:cNvPr id="161870" name="WordArt 78"/>
            <p:cNvSpPr>
              <a:spLocks noChangeArrowheads="1" noChangeShapeType="1" noTextEdit="1"/>
            </p:cNvSpPr>
            <p:nvPr/>
          </p:nvSpPr>
          <p:spPr bwMode="auto">
            <a:xfrm>
              <a:off x="478" y="1561"/>
              <a:ext cx="1013" cy="21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99"/>
                  </a:solidFill>
                  <a:latin typeface="Arial Black"/>
                </a:rPr>
                <a:t>Form-spirit</a:t>
              </a:r>
            </a:p>
          </p:txBody>
        </p:sp>
      </p:grpSp>
      <p:sp>
        <p:nvSpPr>
          <p:cNvPr id="161874" name="Oval 82"/>
          <p:cNvSpPr>
            <a:spLocks noChangeArrowheads="1"/>
          </p:cNvSpPr>
          <p:nvPr/>
        </p:nvSpPr>
        <p:spPr bwMode="auto">
          <a:xfrm>
            <a:off x="6057900" y="2209800"/>
            <a:ext cx="609600" cy="12700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endParaRPr lang="en-US"/>
          </a:p>
        </p:txBody>
      </p:sp>
      <p:sp>
        <p:nvSpPr>
          <p:cNvPr id="161875" name="Oval 83"/>
          <p:cNvSpPr>
            <a:spLocks noChangeArrowheads="1"/>
          </p:cNvSpPr>
          <p:nvPr/>
        </p:nvSpPr>
        <p:spPr bwMode="auto">
          <a:xfrm>
            <a:off x="6210300" y="2895600"/>
            <a:ext cx="304800" cy="609600"/>
          </a:xfrm>
          <a:prstGeom prst="ellipse">
            <a:avLst/>
          </a:prstGeom>
          <a:gradFill rotWithShape="0">
            <a:gsLst>
              <a:gs pos="0">
                <a:schemeClr val="bg1"/>
              </a:gs>
              <a:gs pos="100000">
                <a:srgbClr val="FFCCFF"/>
              </a:gs>
            </a:gsLst>
            <a:lin ang="5400000" scaled="1"/>
          </a:gradFill>
          <a:ln w="38100">
            <a:solidFill>
              <a:srgbClr val="9900CC"/>
            </a:solidFill>
            <a:round/>
            <a:headEnd/>
            <a:tailEnd/>
          </a:ln>
          <a:effectLst/>
        </p:spPr>
        <p:txBody>
          <a:bodyPr wrap="none" anchor="ctr"/>
          <a:lstStyle/>
          <a:p>
            <a:endParaRPr lang="en-US"/>
          </a:p>
        </p:txBody>
      </p:sp>
      <p:sp>
        <p:nvSpPr>
          <p:cNvPr id="161876" name="AutoShape 84"/>
          <p:cNvSpPr>
            <a:spLocks noChangeArrowheads="1"/>
          </p:cNvSpPr>
          <p:nvPr/>
        </p:nvSpPr>
        <p:spPr bwMode="auto">
          <a:xfrm rot="17834535">
            <a:off x="6276182" y="1828006"/>
            <a:ext cx="207962" cy="2479675"/>
          </a:xfrm>
          <a:prstGeom prst="downArrow">
            <a:avLst>
              <a:gd name="adj1" fmla="val 35000"/>
              <a:gd name="adj2" fmla="val 226881"/>
            </a:avLst>
          </a:prstGeom>
          <a:solidFill>
            <a:srgbClr val="0000FF"/>
          </a:solidFill>
          <a:ln w="19050">
            <a:solidFill>
              <a:srgbClr val="FFFF66"/>
            </a:solidFill>
            <a:miter lim="800000"/>
            <a:headEnd/>
            <a:tailEnd/>
          </a:ln>
          <a:effectLst/>
        </p:spPr>
        <p:txBody>
          <a:bodyPr vert="eaVert" wrap="none" anchor="ctr"/>
          <a:lstStyle/>
          <a:p>
            <a:pPr algn="ctr" eaLnBrk="0" hangingPunct="0"/>
            <a:endParaRPr lang="en-US" sz="2400" b="1">
              <a:solidFill>
                <a:srgbClr val="333399"/>
              </a:solidFill>
              <a:effectLst>
                <a:outerShdw blurRad="38100" dist="38100" dir="2700000" algn="tl">
                  <a:srgbClr val="000000"/>
                </a:outerShdw>
              </a:effectLst>
            </a:endParaRPr>
          </a:p>
        </p:txBody>
      </p:sp>
      <p:sp>
        <p:nvSpPr>
          <p:cNvPr id="161877" name="AutoShape 85"/>
          <p:cNvSpPr>
            <a:spLocks noChangeArrowheads="1"/>
          </p:cNvSpPr>
          <p:nvPr/>
        </p:nvSpPr>
        <p:spPr bwMode="auto">
          <a:xfrm rot="17896113">
            <a:off x="6088857" y="1729581"/>
            <a:ext cx="196850" cy="2963863"/>
          </a:xfrm>
          <a:prstGeom prst="downArrow">
            <a:avLst>
              <a:gd name="adj1" fmla="val 35000"/>
              <a:gd name="adj2" fmla="val 286491"/>
            </a:avLst>
          </a:prstGeom>
          <a:solidFill>
            <a:srgbClr val="0000FF"/>
          </a:solidFill>
          <a:ln w="19050">
            <a:solidFill>
              <a:srgbClr val="FFFF66"/>
            </a:solid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grpSp>
        <p:nvGrpSpPr>
          <p:cNvPr id="161878" name="Group 86"/>
          <p:cNvGrpSpPr>
            <a:grpSpLocks/>
          </p:cNvGrpSpPr>
          <p:nvPr/>
        </p:nvGrpSpPr>
        <p:grpSpPr bwMode="auto">
          <a:xfrm>
            <a:off x="4800600" y="2247900"/>
            <a:ext cx="171450" cy="330200"/>
            <a:chOff x="3024" y="1416"/>
            <a:chExt cx="108" cy="208"/>
          </a:xfrm>
        </p:grpSpPr>
        <p:sp>
          <p:nvSpPr>
            <p:cNvPr id="161879" name="AutoShape 87"/>
            <p:cNvSpPr>
              <a:spLocks noChangeArrowheads="1"/>
            </p:cNvSpPr>
            <p:nvPr/>
          </p:nvSpPr>
          <p:spPr bwMode="auto">
            <a:xfrm>
              <a:off x="3024" y="1416"/>
              <a:ext cx="108" cy="72"/>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61880" name="WordArt 88"/>
            <p:cNvSpPr>
              <a:spLocks noChangeArrowheads="1" noChangeShapeType="1" noTextEdit="1"/>
            </p:cNvSpPr>
            <p:nvPr/>
          </p:nvSpPr>
          <p:spPr bwMode="auto">
            <a:xfrm>
              <a:off x="3030" y="1529"/>
              <a:ext cx="96" cy="9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grpSp>
      <p:grpSp>
        <p:nvGrpSpPr>
          <p:cNvPr id="161881" name="Group 89"/>
          <p:cNvGrpSpPr>
            <a:grpSpLocks/>
          </p:cNvGrpSpPr>
          <p:nvPr/>
        </p:nvGrpSpPr>
        <p:grpSpPr bwMode="auto">
          <a:xfrm>
            <a:off x="5238750" y="2247900"/>
            <a:ext cx="171450" cy="330200"/>
            <a:chOff x="3300" y="1416"/>
            <a:chExt cx="108" cy="208"/>
          </a:xfrm>
        </p:grpSpPr>
        <p:sp>
          <p:nvSpPr>
            <p:cNvPr id="161882" name="AutoShape 90"/>
            <p:cNvSpPr>
              <a:spLocks noChangeArrowheads="1"/>
            </p:cNvSpPr>
            <p:nvPr/>
          </p:nvSpPr>
          <p:spPr bwMode="auto">
            <a:xfrm>
              <a:off x="3300" y="1416"/>
              <a:ext cx="108" cy="72"/>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61883" name="WordArt 91"/>
            <p:cNvSpPr>
              <a:spLocks noChangeArrowheads="1" noChangeShapeType="1" noTextEdit="1"/>
            </p:cNvSpPr>
            <p:nvPr/>
          </p:nvSpPr>
          <p:spPr bwMode="auto">
            <a:xfrm>
              <a:off x="3312" y="1529"/>
              <a:ext cx="96" cy="9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grpSp>
      <p:sp>
        <p:nvSpPr>
          <p:cNvPr id="161884" name="Rectangle 9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161885" name="AutoShape 93"/>
          <p:cNvSpPr>
            <a:spLocks noChangeArrowheads="1"/>
          </p:cNvSpPr>
          <p:nvPr/>
        </p:nvSpPr>
        <p:spPr bwMode="auto">
          <a:xfrm rot="10800000">
            <a:off x="6248400" y="1600200"/>
            <a:ext cx="228600" cy="609600"/>
          </a:xfrm>
          <a:prstGeom prst="downArrow">
            <a:avLst>
              <a:gd name="adj1" fmla="val 35000"/>
              <a:gd name="adj2" fmla="val 50741"/>
            </a:avLst>
          </a:prstGeom>
          <a:solidFill>
            <a:srgbClr val="FFCCFF"/>
          </a:solidFill>
          <a:ln w="38100">
            <a:solidFill>
              <a:srgbClr val="FF3300"/>
            </a:solidFill>
            <a:miter lim="800000"/>
            <a:headEnd/>
            <a:tailEnd/>
          </a:ln>
          <a:effectLst/>
        </p:spPr>
        <p:txBody>
          <a:bodyPr rot="10800000" wrap="none" anchor="ctr"/>
          <a:lstStyle/>
          <a:p>
            <a:pPr algn="ctr" eaLnBrk="0" hangingPunct="0"/>
            <a:endParaRPr lang="en-US" sz="2400" b="1">
              <a:effectLst>
                <a:outerShdw blurRad="38100" dist="38100" dir="2700000" algn="tl">
                  <a:srgbClr val="FFFFFF"/>
                </a:outerShdw>
              </a:effectLst>
            </a:endParaRPr>
          </a:p>
        </p:txBody>
      </p:sp>
      <p:sp>
        <p:nvSpPr>
          <p:cNvPr id="161886" name="AutoShape 94"/>
          <p:cNvSpPr>
            <a:spLocks noChangeArrowheads="1"/>
          </p:cNvSpPr>
          <p:nvPr/>
        </p:nvSpPr>
        <p:spPr bwMode="auto">
          <a:xfrm>
            <a:off x="7677150" y="1611313"/>
            <a:ext cx="171450" cy="1143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pPr algn="ctr" eaLnBrk="0" hangingPunct="0"/>
            <a:endParaRPr lang="en-US" sz="2400" b="1">
              <a:solidFill>
                <a:srgbClr val="333399"/>
              </a:solidFill>
              <a:effectLst>
                <a:outerShdw blurRad="38100" dist="38100" dir="2700000" algn="tl">
                  <a:srgbClr val="FFFFFF"/>
                </a:outerShdw>
              </a:effectLst>
            </a:endParaRPr>
          </a:p>
        </p:txBody>
      </p:sp>
      <p:sp>
        <p:nvSpPr>
          <p:cNvPr id="161887" name="WordArt 95"/>
          <p:cNvSpPr>
            <a:spLocks noChangeArrowheads="1" noChangeShapeType="1" noTextEdit="1"/>
          </p:cNvSpPr>
          <p:nvPr/>
        </p:nvSpPr>
        <p:spPr bwMode="auto">
          <a:xfrm>
            <a:off x="7686675" y="1763713"/>
            <a:ext cx="142875" cy="14128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61888" name="WordArt 96"/>
          <p:cNvSpPr>
            <a:spLocks noChangeArrowheads="1" noChangeShapeType="1" noTextEdit="1"/>
          </p:cNvSpPr>
          <p:nvPr/>
        </p:nvSpPr>
        <p:spPr bwMode="auto">
          <a:xfrm>
            <a:off x="7686675" y="1982788"/>
            <a:ext cx="142875" cy="150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990099"/>
                </a:solidFill>
                <a:effectLst>
                  <a:outerShdw dist="35921" dir="2700000" algn="ctr" rotWithShape="0">
                    <a:srgbClr val="FFE5E5"/>
                  </a:outerShdw>
                </a:effectLst>
                <a:latin typeface="Impact"/>
              </a:rPr>
              <a:t>.</a:t>
            </a:r>
          </a:p>
        </p:txBody>
      </p:sp>
      <p:sp>
        <p:nvSpPr>
          <p:cNvPr id="161889" name="AutoShape 97"/>
          <p:cNvSpPr>
            <a:spLocks noChangeArrowheads="1"/>
          </p:cNvSpPr>
          <p:nvPr/>
        </p:nvSpPr>
        <p:spPr bwMode="auto">
          <a:xfrm>
            <a:off x="7981950" y="1611313"/>
            <a:ext cx="171450" cy="114300"/>
          </a:xfrm>
          <a:prstGeom prst="triangle">
            <a:avLst>
              <a:gd name="adj" fmla="val 50000"/>
            </a:avLst>
          </a:prstGeom>
          <a:solidFill>
            <a:schemeClr val="tx1"/>
          </a:solidFill>
          <a:ln w="19050">
            <a:solidFill>
              <a:srgbClr val="333399"/>
            </a:solidFill>
            <a:miter lim="800000"/>
            <a:headEnd/>
            <a:tailEnd/>
          </a:ln>
          <a:effectLst>
            <a:outerShdw dist="35921" dir="2700000" algn="ctr" rotWithShape="0">
              <a:srgbClr val="DDDDDD"/>
            </a:outerShdw>
          </a:effectLst>
        </p:spPr>
        <p:txBody>
          <a:bodyPr wrap="none" anchor="ctr"/>
          <a:lstStyle/>
          <a:p>
            <a:endParaRPr lang="en-US"/>
          </a:p>
        </p:txBody>
      </p:sp>
      <p:sp>
        <p:nvSpPr>
          <p:cNvPr id="161890" name="WordArt 98"/>
          <p:cNvSpPr>
            <a:spLocks noChangeArrowheads="1" noChangeShapeType="1" noTextEdit="1"/>
          </p:cNvSpPr>
          <p:nvPr/>
        </p:nvSpPr>
        <p:spPr bwMode="auto">
          <a:xfrm>
            <a:off x="7991475" y="1763713"/>
            <a:ext cx="142875" cy="14128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effectLst>
                  <a:outerShdw dist="35921" dir="2700000" algn="ctr" rotWithShape="0">
                    <a:srgbClr val="FFFF00"/>
                  </a:outerShdw>
                </a:effectLst>
                <a:latin typeface="Arial Rounded MT Bold"/>
              </a:rPr>
              <a:t>.</a:t>
            </a:r>
          </a:p>
        </p:txBody>
      </p:sp>
      <p:sp>
        <p:nvSpPr>
          <p:cNvPr id="161891" name="WordArt 99"/>
          <p:cNvSpPr>
            <a:spLocks noChangeArrowheads="1" noChangeShapeType="1" noTextEdit="1"/>
          </p:cNvSpPr>
          <p:nvPr/>
        </p:nvSpPr>
        <p:spPr bwMode="auto">
          <a:xfrm>
            <a:off x="7991475" y="1981200"/>
            <a:ext cx="142875" cy="1508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990099"/>
                </a:solidFill>
                <a:effectLst>
                  <a:outerShdw dist="35921" dir="2700000" algn="ctr" rotWithShape="0">
                    <a:srgbClr val="FFE5E5"/>
                  </a:outerShdw>
                </a:effectLst>
                <a:latin typeface="Impact"/>
              </a:rPr>
              <a:t>.</a:t>
            </a:r>
          </a:p>
        </p:txBody>
      </p:sp>
      <p:sp>
        <p:nvSpPr>
          <p:cNvPr id="161892" name="Text Box 100"/>
          <p:cNvSpPr txBox="1">
            <a:spLocks noChangeArrowheads="1"/>
          </p:cNvSpPr>
          <p:nvPr/>
        </p:nvSpPr>
        <p:spPr bwMode="auto">
          <a:xfrm>
            <a:off x="1371600" y="5486400"/>
            <a:ext cx="6553200" cy="1025525"/>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By this, they too will receive the same benefit and enter the </a:t>
            </a:r>
            <a:r>
              <a:rPr lang="en-US" sz="2400" b="1" u="sng">
                <a:solidFill>
                  <a:schemeClr val="bg1"/>
                </a:solidFill>
                <a:latin typeface="Arial Narrow" pitchFamily="34" charset="0"/>
              </a:rPr>
              <a:t>heavenly kingdom</a:t>
            </a:r>
            <a:r>
              <a:rPr lang="en-US" sz="2400" b="1">
                <a:solidFill>
                  <a:schemeClr val="bg1"/>
                </a:solidFill>
                <a:latin typeface="Arial Narrow" pitchFamily="34" charset="0"/>
              </a:rPr>
              <a:t> together.  We call this </a:t>
            </a:r>
            <a:r>
              <a:rPr lang="en-US" sz="2400" b="1" u="sng">
                <a:solidFill>
                  <a:schemeClr val="bg1"/>
                </a:solidFill>
                <a:latin typeface="Arial Narrow" pitchFamily="34" charset="0"/>
              </a:rPr>
              <a:t>completion-stage-returning resurrection</a:t>
            </a:r>
            <a:r>
              <a:rPr lang="en-US" sz="2400" b="1">
                <a:solidFill>
                  <a:schemeClr val="bg1"/>
                </a:solidFill>
                <a:latin typeface="Arial Narrow" pitchFamily="34" charset="0"/>
              </a:rPr>
              <a:t> </a:t>
            </a:r>
            <a:r>
              <a:rPr lang="en-US" sz="2000" b="1">
                <a:solidFill>
                  <a:schemeClr val="bg1"/>
                </a:solidFill>
                <a:latin typeface="Arial Narrow" pitchFamily="34" charset="0"/>
              </a:rPr>
              <a:t>(p. 146).</a:t>
            </a:r>
          </a:p>
        </p:txBody>
      </p:sp>
      <p:sp>
        <p:nvSpPr>
          <p:cNvPr id="101" name="Text Box 4" descr="Pink tissue paper"/>
          <p:cNvSpPr txBox="1">
            <a:spLocks noChangeArrowheads="1"/>
          </p:cNvSpPr>
          <p:nvPr/>
        </p:nvSpPr>
        <p:spPr bwMode="auto">
          <a:xfrm>
            <a:off x="152400" y="146050"/>
            <a:ext cx="6705600" cy="768350"/>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eaLnBrk="0" hangingPunct="0">
              <a:lnSpc>
                <a:spcPct val="85000"/>
              </a:lnSpc>
            </a:pPr>
            <a:r>
              <a:rPr lang="en-US" sz="2600" u="sng" dirty="0" smtClean="0">
                <a:solidFill>
                  <a:srgbClr val="000099"/>
                </a:solidFill>
                <a:latin typeface="Impact" pitchFamily="34" charset="0"/>
              </a:rPr>
              <a:t>2.3.2  The </a:t>
            </a:r>
            <a:r>
              <a:rPr lang="en-US" sz="2600" u="sng" dirty="0">
                <a:solidFill>
                  <a:srgbClr val="000099"/>
                </a:solidFill>
                <a:latin typeface="Impact" pitchFamily="34" charset="0"/>
              </a:rPr>
              <a:t>Returning Resurrection of the Spirits</a:t>
            </a:r>
          </a:p>
          <a:p>
            <a:pPr eaLnBrk="0" hangingPunct="0">
              <a:lnSpc>
                <a:spcPct val="85000"/>
              </a:lnSpc>
            </a:pPr>
            <a:r>
              <a:rPr lang="en-US" sz="2600" dirty="0">
                <a:solidFill>
                  <a:srgbClr val="000099"/>
                </a:solidFill>
                <a:latin typeface="Impact" pitchFamily="34" charset="0"/>
              </a:rPr>
              <a:t>			</a:t>
            </a:r>
            <a:r>
              <a:rPr lang="en-US" sz="2600" u="sng" dirty="0" smtClean="0">
                <a:solidFill>
                  <a:srgbClr val="000099"/>
                </a:solidFill>
                <a:latin typeface="Impact" pitchFamily="34" charset="0"/>
              </a:rPr>
              <a:t>of </a:t>
            </a:r>
            <a:r>
              <a:rPr lang="en-US" sz="2600" u="sng" dirty="0">
                <a:solidFill>
                  <a:srgbClr val="000099"/>
                </a:solidFill>
                <a:latin typeface="Impact" pitchFamily="34" charset="0"/>
              </a:rPr>
              <a:t>Israelites and Christians</a:t>
            </a:r>
          </a:p>
        </p:txBody>
      </p:sp>
      <p:grpSp>
        <p:nvGrpSpPr>
          <p:cNvPr id="102" name="Group 101"/>
          <p:cNvGrpSpPr/>
          <p:nvPr/>
        </p:nvGrpSpPr>
        <p:grpSpPr>
          <a:xfrm>
            <a:off x="5486400" y="1141413"/>
            <a:ext cx="1752600" cy="382587"/>
            <a:chOff x="5486400" y="1141413"/>
            <a:chExt cx="1752600" cy="382587"/>
          </a:xfrm>
        </p:grpSpPr>
        <p:sp>
          <p:nvSpPr>
            <p:cNvPr id="103" name="AutoShape 85"/>
            <p:cNvSpPr>
              <a:spLocks noChangeArrowheads="1"/>
            </p:cNvSpPr>
            <p:nvPr/>
          </p:nvSpPr>
          <p:spPr bwMode="auto">
            <a:xfrm>
              <a:off x="5486400" y="1141413"/>
              <a:ext cx="1752600" cy="381000"/>
            </a:xfrm>
            <a:prstGeom prst="roundRect">
              <a:avLst>
                <a:gd name="adj" fmla="val 16667"/>
              </a:avLst>
            </a:prstGeom>
            <a:gradFill rotWithShape="0">
              <a:gsLst>
                <a:gs pos="0">
                  <a:srgbClr val="FFCCFF"/>
                </a:gs>
                <a:gs pos="50000">
                  <a:srgbClr val="FFFFFF"/>
                </a:gs>
                <a:gs pos="100000">
                  <a:srgbClr val="FFCCFF"/>
                </a:gs>
              </a:gsLst>
              <a:lin ang="2700000" scaled="1"/>
            </a:gradFill>
            <a:ln w="3175">
              <a:solidFill>
                <a:srgbClr val="660066">
                  <a:alpha val="20000"/>
                </a:srgbClr>
              </a:solidFill>
              <a:round/>
              <a:headEnd/>
              <a:tailEnd/>
            </a:ln>
            <a:effectLst/>
          </p:spPr>
          <p:txBody>
            <a:bodyPr wrap="none" anchor="ctr"/>
            <a:lstStyle/>
            <a:p>
              <a:endParaRPr lang="en-US"/>
            </a:p>
          </p:txBody>
        </p:sp>
        <p:sp>
          <p:nvSpPr>
            <p:cNvPr id="104" name="WordArt 86"/>
            <p:cNvSpPr>
              <a:spLocks noChangeArrowheads="1" noChangeShapeType="1" noTextEdit="1"/>
            </p:cNvSpPr>
            <p:nvPr/>
          </p:nvSpPr>
          <p:spPr bwMode="auto">
            <a:xfrm>
              <a:off x="5522913" y="1217613"/>
              <a:ext cx="1679575" cy="306387"/>
            </a:xfrm>
            <a:prstGeom prst="rect">
              <a:avLst/>
            </a:prstGeom>
          </p:spPr>
          <p:txBody>
            <a:bodyPr wrap="none" fromWordArt="1">
              <a:prstTxWarp prst="textPlain">
                <a:avLst>
                  <a:gd name="adj" fmla="val 50000"/>
                </a:avLst>
              </a:prstTxWarp>
            </a:bodyPr>
            <a:lstStyle/>
            <a:p>
              <a:r>
                <a:rPr lang="en-US" sz="3600" kern="10" dirty="0">
                  <a:ln w="9525">
                    <a:noFill/>
                    <a:round/>
                    <a:headEnd/>
                    <a:tailEnd/>
                  </a:ln>
                  <a:solidFill>
                    <a:srgbClr val="660066"/>
                  </a:solidFill>
                  <a:latin typeface="Arial Black"/>
                </a:rPr>
                <a:t>Divine-spirit</a:t>
              </a:r>
            </a:p>
          </p:txBody>
        </p:sp>
      </p:grpSp>
      <p:pic>
        <p:nvPicPr>
          <p:cNvPr id="1026" name="Picture 2"/>
          <p:cNvPicPr>
            <a:picLocks noChangeAspect="1" noChangeArrowheads="1"/>
          </p:cNvPicPr>
          <p:nvPr/>
        </p:nvPicPr>
        <p:blipFill>
          <a:blip r:embed="rId3" cstate="print"/>
          <a:srcRect/>
          <a:stretch>
            <a:fillRect/>
          </a:stretch>
        </p:blipFill>
        <p:spPr bwMode="auto">
          <a:xfrm>
            <a:off x="1295400" y="609600"/>
            <a:ext cx="1420813" cy="1704975"/>
          </a:xfrm>
          <a:prstGeom prst="rect">
            <a:avLst/>
          </a:prstGeom>
          <a:noFill/>
          <a:ln w="9525">
            <a:noFill/>
            <a:miter lim="800000"/>
            <a:headEnd/>
            <a:tailEnd/>
          </a:ln>
        </p:spPr>
      </p:pic>
      <p:sp>
        <p:nvSpPr>
          <p:cNvPr id="100" name="TextBox 99"/>
          <p:cNvSpPr txBox="1"/>
          <p:nvPr/>
        </p:nvSpPr>
        <p:spPr>
          <a:xfrm>
            <a:off x="457200" y="609600"/>
            <a:ext cx="864339" cy="923330"/>
          </a:xfrm>
          <a:prstGeom prst="rect">
            <a:avLst/>
          </a:prstGeom>
          <a:noFill/>
        </p:spPr>
        <p:txBody>
          <a:bodyPr wrap="none" rtlCol="0">
            <a:spAutoFit/>
          </a:bodyPr>
          <a:lstStyle/>
          <a:p>
            <a:r>
              <a:rPr lang="en-US" dirty="0" smtClean="0"/>
              <a:t>Moses</a:t>
            </a:r>
            <a:br>
              <a:rPr lang="en-US" dirty="0" smtClean="0"/>
            </a:br>
            <a:r>
              <a:rPr lang="en-US" dirty="0" smtClean="0"/>
              <a:t>Elijah</a:t>
            </a:r>
            <a:br>
              <a:rPr lang="en-US" dirty="0" smtClean="0"/>
            </a:br>
            <a:r>
              <a:rPr lang="en-US" dirty="0" smtClean="0"/>
              <a:t>Jesus</a:t>
            </a: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61892">
                                            <p:txEl>
                                              <p:pRg st="0" end="0"/>
                                            </p:txEl>
                                          </p:spTgt>
                                        </p:tgtEl>
                                        <p:attrNameLst>
                                          <p:attrName>style.visibility</p:attrName>
                                        </p:attrNameLst>
                                      </p:cBhvr>
                                      <p:to>
                                        <p:strVal val="visible"/>
                                      </p:to>
                                    </p:set>
                                    <p:animEffect transition="in" filter="barn(outVertical)">
                                      <p:cBhvr>
                                        <p:cTn id="7" dur="500"/>
                                        <p:tgtEl>
                                          <p:spTgt spid="161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61853"/>
                                        </p:tgtEl>
                                        <p:attrNameLst>
                                          <p:attrName>style.visibility</p:attrName>
                                        </p:attrNameLst>
                                      </p:cBhvr>
                                      <p:to>
                                        <p:strVal val="visible"/>
                                      </p:to>
                                    </p:set>
                                    <p:anim calcmode="lin" valueType="num">
                                      <p:cBhvr>
                                        <p:cTn id="12" dur="1000" fill="hold"/>
                                        <p:tgtEl>
                                          <p:spTgt spid="161853"/>
                                        </p:tgtEl>
                                        <p:attrNameLst>
                                          <p:attrName>ppt_w</p:attrName>
                                        </p:attrNameLst>
                                      </p:cBhvr>
                                      <p:tavLst>
                                        <p:tav tm="0">
                                          <p:val>
                                            <p:fltVal val="0"/>
                                          </p:val>
                                        </p:tav>
                                        <p:tav tm="100000">
                                          <p:val>
                                            <p:strVal val="#ppt_w"/>
                                          </p:val>
                                        </p:tav>
                                      </p:tavLst>
                                    </p:anim>
                                    <p:anim calcmode="lin" valueType="num">
                                      <p:cBhvr>
                                        <p:cTn id="13" dur="1000" fill="hold"/>
                                        <p:tgtEl>
                                          <p:spTgt spid="161853"/>
                                        </p:tgtEl>
                                        <p:attrNameLst>
                                          <p:attrName>ppt_h</p:attrName>
                                        </p:attrNameLst>
                                      </p:cBhvr>
                                      <p:tavLst>
                                        <p:tav tm="0">
                                          <p:val>
                                            <p:strVal val="#ppt_h"/>
                                          </p:val>
                                        </p:tav>
                                        <p:tav tm="100000">
                                          <p:val>
                                            <p:strVal val="#ppt_h"/>
                                          </p:val>
                                        </p:tav>
                                      </p:tavLst>
                                    </p:anim>
                                  </p:childTnLst>
                                </p:cTn>
                              </p:par>
                              <p:par>
                                <p:cTn id="14" presetID="22" presetClass="entr" presetSubtype="4" fill="hold" grpId="0" nodeType="withEffect">
                                  <p:stCondLst>
                                    <p:cond delay="500"/>
                                  </p:stCondLst>
                                  <p:childTnLst>
                                    <p:set>
                                      <p:cBhvr>
                                        <p:cTn id="15" dur="1" fill="hold">
                                          <p:stCondLst>
                                            <p:cond delay="0"/>
                                          </p:stCondLst>
                                        </p:cTn>
                                        <p:tgtEl>
                                          <p:spTgt spid="161860"/>
                                        </p:tgtEl>
                                        <p:attrNameLst>
                                          <p:attrName>style.visibility</p:attrName>
                                        </p:attrNameLst>
                                      </p:cBhvr>
                                      <p:to>
                                        <p:strVal val="visible"/>
                                      </p:to>
                                    </p:set>
                                    <p:animEffect transition="in" filter="wipe(down)">
                                      <p:cBhvr>
                                        <p:cTn id="16" dur="1000"/>
                                        <p:tgtEl>
                                          <p:spTgt spid="161860"/>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161859"/>
                                        </p:tgtEl>
                                        <p:attrNameLst>
                                          <p:attrName>style.visibility</p:attrName>
                                        </p:attrNameLst>
                                      </p:cBhvr>
                                      <p:to>
                                        <p:strVal val="visible"/>
                                      </p:to>
                                    </p:set>
                                    <p:animEffect transition="in" filter="wipe(down)">
                                      <p:cBhvr>
                                        <p:cTn id="19" dur="1000"/>
                                        <p:tgtEl>
                                          <p:spTgt spid="161859"/>
                                        </p:tgtEl>
                                      </p:cBhvr>
                                    </p:animEffect>
                                  </p:childTnLst>
                                </p:cTn>
                              </p:par>
                              <p:par>
                                <p:cTn id="20" presetID="42" presetClass="entr" presetSubtype="0" fill="hold" grpId="0" nodeType="withEffect">
                                  <p:stCondLst>
                                    <p:cond delay="500"/>
                                  </p:stCondLst>
                                  <p:childTnLst>
                                    <p:set>
                                      <p:cBhvr>
                                        <p:cTn id="21" dur="1" fill="hold">
                                          <p:stCondLst>
                                            <p:cond delay="0"/>
                                          </p:stCondLst>
                                        </p:cTn>
                                        <p:tgtEl>
                                          <p:spTgt spid="161886"/>
                                        </p:tgtEl>
                                        <p:attrNameLst>
                                          <p:attrName>style.visibility</p:attrName>
                                        </p:attrNameLst>
                                      </p:cBhvr>
                                      <p:to>
                                        <p:strVal val="visible"/>
                                      </p:to>
                                    </p:set>
                                    <p:animEffect transition="in" filter="fade">
                                      <p:cBhvr>
                                        <p:cTn id="22" dur="1000"/>
                                        <p:tgtEl>
                                          <p:spTgt spid="161886"/>
                                        </p:tgtEl>
                                      </p:cBhvr>
                                    </p:animEffect>
                                    <p:anim calcmode="lin" valueType="num">
                                      <p:cBhvr>
                                        <p:cTn id="23" dur="1000" fill="hold"/>
                                        <p:tgtEl>
                                          <p:spTgt spid="161886"/>
                                        </p:tgtEl>
                                        <p:attrNameLst>
                                          <p:attrName>ppt_x</p:attrName>
                                        </p:attrNameLst>
                                      </p:cBhvr>
                                      <p:tavLst>
                                        <p:tav tm="0">
                                          <p:val>
                                            <p:strVal val="#ppt_x"/>
                                          </p:val>
                                        </p:tav>
                                        <p:tav tm="100000">
                                          <p:val>
                                            <p:strVal val="#ppt_x"/>
                                          </p:val>
                                        </p:tav>
                                      </p:tavLst>
                                    </p:anim>
                                    <p:anim calcmode="lin" valueType="num">
                                      <p:cBhvr>
                                        <p:cTn id="24" dur="1000" fill="hold"/>
                                        <p:tgtEl>
                                          <p:spTgt spid="1618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61887"/>
                                        </p:tgtEl>
                                        <p:attrNameLst>
                                          <p:attrName>style.visibility</p:attrName>
                                        </p:attrNameLst>
                                      </p:cBhvr>
                                      <p:to>
                                        <p:strVal val="visible"/>
                                      </p:to>
                                    </p:set>
                                    <p:animEffect transition="in" filter="fade">
                                      <p:cBhvr>
                                        <p:cTn id="27" dur="1000"/>
                                        <p:tgtEl>
                                          <p:spTgt spid="161887"/>
                                        </p:tgtEl>
                                      </p:cBhvr>
                                    </p:animEffect>
                                    <p:anim calcmode="lin" valueType="num">
                                      <p:cBhvr>
                                        <p:cTn id="28" dur="1000" fill="hold"/>
                                        <p:tgtEl>
                                          <p:spTgt spid="161887"/>
                                        </p:tgtEl>
                                        <p:attrNameLst>
                                          <p:attrName>ppt_x</p:attrName>
                                        </p:attrNameLst>
                                      </p:cBhvr>
                                      <p:tavLst>
                                        <p:tav tm="0">
                                          <p:val>
                                            <p:strVal val="#ppt_x"/>
                                          </p:val>
                                        </p:tav>
                                        <p:tav tm="100000">
                                          <p:val>
                                            <p:strVal val="#ppt_x"/>
                                          </p:val>
                                        </p:tav>
                                      </p:tavLst>
                                    </p:anim>
                                    <p:anim calcmode="lin" valueType="num">
                                      <p:cBhvr>
                                        <p:cTn id="29" dur="1000" fill="hold"/>
                                        <p:tgtEl>
                                          <p:spTgt spid="16188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61888"/>
                                        </p:tgtEl>
                                        <p:attrNameLst>
                                          <p:attrName>style.visibility</p:attrName>
                                        </p:attrNameLst>
                                      </p:cBhvr>
                                      <p:to>
                                        <p:strVal val="visible"/>
                                      </p:to>
                                    </p:set>
                                    <p:animEffect transition="in" filter="fade">
                                      <p:cBhvr>
                                        <p:cTn id="32" dur="1000"/>
                                        <p:tgtEl>
                                          <p:spTgt spid="161888"/>
                                        </p:tgtEl>
                                      </p:cBhvr>
                                    </p:animEffect>
                                    <p:anim calcmode="lin" valueType="num">
                                      <p:cBhvr>
                                        <p:cTn id="33" dur="1000" fill="hold"/>
                                        <p:tgtEl>
                                          <p:spTgt spid="161888"/>
                                        </p:tgtEl>
                                        <p:attrNameLst>
                                          <p:attrName>ppt_x</p:attrName>
                                        </p:attrNameLst>
                                      </p:cBhvr>
                                      <p:tavLst>
                                        <p:tav tm="0">
                                          <p:val>
                                            <p:strVal val="#ppt_x"/>
                                          </p:val>
                                        </p:tav>
                                        <p:tav tm="100000">
                                          <p:val>
                                            <p:strVal val="#ppt_x"/>
                                          </p:val>
                                        </p:tav>
                                      </p:tavLst>
                                    </p:anim>
                                    <p:anim calcmode="lin" valueType="num">
                                      <p:cBhvr>
                                        <p:cTn id="34" dur="1000" fill="hold"/>
                                        <p:tgtEl>
                                          <p:spTgt spid="16188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161889"/>
                                        </p:tgtEl>
                                        <p:attrNameLst>
                                          <p:attrName>style.visibility</p:attrName>
                                        </p:attrNameLst>
                                      </p:cBhvr>
                                      <p:to>
                                        <p:strVal val="visible"/>
                                      </p:to>
                                    </p:set>
                                    <p:animEffect transition="in" filter="fade">
                                      <p:cBhvr>
                                        <p:cTn id="37" dur="1000"/>
                                        <p:tgtEl>
                                          <p:spTgt spid="161889"/>
                                        </p:tgtEl>
                                      </p:cBhvr>
                                    </p:animEffect>
                                    <p:anim calcmode="lin" valueType="num">
                                      <p:cBhvr>
                                        <p:cTn id="38" dur="1000" fill="hold"/>
                                        <p:tgtEl>
                                          <p:spTgt spid="161889"/>
                                        </p:tgtEl>
                                        <p:attrNameLst>
                                          <p:attrName>ppt_x</p:attrName>
                                        </p:attrNameLst>
                                      </p:cBhvr>
                                      <p:tavLst>
                                        <p:tav tm="0">
                                          <p:val>
                                            <p:strVal val="#ppt_x"/>
                                          </p:val>
                                        </p:tav>
                                        <p:tav tm="100000">
                                          <p:val>
                                            <p:strVal val="#ppt_x"/>
                                          </p:val>
                                        </p:tav>
                                      </p:tavLst>
                                    </p:anim>
                                    <p:anim calcmode="lin" valueType="num">
                                      <p:cBhvr>
                                        <p:cTn id="39" dur="1000" fill="hold"/>
                                        <p:tgtEl>
                                          <p:spTgt spid="1618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61890"/>
                                        </p:tgtEl>
                                        <p:attrNameLst>
                                          <p:attrName>style.visibility</p:attrName>
                                        </p:attrNameLst>
                                      </p:cBhvr>
                                      <p:to>
                                        <p:strVal val="visible"/>
                                      </p:to>
                                    </p:set>
                                    <p:animEffect transition="in" filter="fade">
                                      <p:cBhvr>
                                        <p:cTn id="42" dur="1000"/>
                                        <p:tgtEl>
                                          <p:spTgt spid="161890"/>
                                        </p:tgtEl>
                                      </p:cBhvr>
                                    </p:animEffect>
                                    <p:anim calcmode="lin" valueType="num">
                                      <p:cBhvr>
                                        <p:cTn id="43" dur="1000" fill="hold"/>
                                        <p:tgtEl>
                                          <p:spTgt spid="161890"/>
                                        </p:tgtEl>
                                        <p:attrNameLst>
                                          <p:attrName>ppt_x</p:attrName>
                                        </p:attrNameLst>
                                      </p:cBhvr>
                                      <p:tavLst>
                                        <p:tav tm="0">
                                          <p:val>
                                            <p:strVal val="#ppt_x"/>
                                          </p:val>
                                        </p:tav>
                                        <p:tav tm="100000">
                                          <p:val>
                                            <p:strVal val="#ppt_x"/>
                                          </p:val>
                                        </p:tav>
                                      </p:tavLst>
                                    </p:anim>
                                    <p:anim calcmode="lin" valueType="num">
                                      <p:cBhvr>
                                        <p:cTn id="44" dur="1000" fill="hold"/>
                                        <p:tgtEl>
                                          <p:spTgt spid="16189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161891"/>
                                        </p:tgtEl>
                                        <p:attrNameLst>
                                          <p:attrName>style.visibility</p:attrName>
                                        </p:attrNameLst>
                                      </p:cBhvr>
                                      <p:to>
                                        <p:strVal val="visible"/>
                                      </p:to>
                                    </p:set>
                                    <p:animEffect transition="in" filter="fade">
                                      <p:cBhvr>
                                        <p:cTn id="47" dur="1000"/>
                                        <p:tgtEl>
                                          <p:spTgt spid="161891"/>
                                        </p:tgtEl>
                                      </p:cBhvr>
                                    </p:animEffect>
                                    <p:anim calcmode="lin" valueType="num">
                                      <p:cBhvr>
                                        <p:cTn id="48" dur="1000" fill="hold"/>
                                        <p:tgtEl>
                                          <p:spTgt spid="161891"/>
                                        </p:tgtEl>
                                        <p:attrNameLst>
                                          <p:attrName>ppt_x</p:attrName>
                                        </p:attrNameLst>
                                      </p:cBhvr>
                                      <p:tavLst>
                                        <p:tav tm="0">
                                          <p:val>
                                            <p:strVal val="#ppt_x"/>
                                          </p:val>
                                        </p:tav>
                                        <p:tav tm="100000">
                                          <p:val>
                                            <p:strVal val="#ppt_x"/>
                                          </p:val>
                                        </p:tav>
                                      </p:tavLst>
                                    </p:anim>
                                    <p:anim calcmode="lin" valueType="num">
                                      <p:cBhvr>
                                        <p:cTn id="49" dur="1000" fill="hold"/>
                                        <p:tgtEl>
                                          <p:spTgt spid="16189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61861"/>
                                        </p:tgtEl>
                                        <p:attrNameLst>
                                          <p:attrName>style.visibility</p:attrName>
                                        </p:attrNameLst>
                                      </p:cBhvr>
                                      <p:to>
                                        <p:strVal val="visible"/>
                                      </p:to>
                                    </p:set>
                                    <p:anim calcmode="lin" valueType="num">
                                      <p:cBhvr>
                                        <p:cTn id="54" dur="1000" fill="hold"/>
                                        <p:tgtEl>
                                          <p:spTgt spid="161861"/>
                                        </p:tgtEl>
                                        <p:attrNameLst>
                                          <p:attrName>ppt_w</p:attrName>
                                        </p:attrNameLst>
                                      </p:cBhvr>
                                      <p:tavLst>
                                        <p:tav tm="0">
                                          <p:val>
                                            <p:strVal val="#ppt_w*0.70"/>
                                          </p:val>
                                        </p:tav>
                                        <p:tav tm="100000">
                                          <p:val>
                                            <p:strVal val="#ppt_w"/>
                                          </p:val>
                                        </p:tav>
                                      </p:tavLst>
                                    </p:anim>
                                    <p:anim calcmode="lin" valueType="num">
                                      <p:cBhvr>
                                        <p:cTn id="55" dur="1000" fill="hold"/>
                                        <p:tgtEl>
                                          <p:spTgt spid="161861"/>
                                        </p:tgtEl>
                                        <p:attrNameLst>
                                          <p:attrName>ppt_h</p:attrName>
                                        </p:attrNameLst>
                                      </p:cBhvr>
                                      <p:tavLst>
                                        <p:tav tm="0">
                                          <p:val>
                                            <p:strVal val="#ppt_h"/>
                                          </p:val>
                                        </p:tav>
                                        <p:tav tm="100000">
                                          <p:val>
                                            <p:strVal val="#ppt_h"/>
                                          </p:val>
                                        </p:tav>
                                      </p:tavLst>
                                    </p:anim>
                                    <p:animEffect transition="in" filter="fade">
                                      <p:cBhvr>
                                        <p:cTn id="56" dur="1000"/>
                                        <p:tgtEl>
                                          <p:spTgt spid="1618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1798"/>
                                        </p:tgtEl>
                                        <p:attrNameLst>
                                          <p:attrName>style.visibility</p:attrName>
                                        </p:attrNameLst>
                                      </p:cBhvr>
                                      <p:to>
                                        <p:strVal val="visible"/>
                                      </p:to>
                                    </p:set>
                                    <p:animEffect transition="in" filter="fade">
                                      <p:cBhvr>
                                        <p:cTn id="59" dur="20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P spid="161859" grpId="0" animBg="1"/>
      <p:bldP spid="161860" grpId="0" animBg="1"/>
      <p:bldP spid="161886" grpId="0" animBg="1" autoUpdateAnimBg="0"/>
      <p:bldP spid="161887" grpId="0" animBg="1"/>
      <p:bldP spid="161888" grpId="0" animBg="1"/>
      <p:bldP spid="161889" grpId="0" animBg="1"/>
      <p:bldP spid="161890" grpId="0" animBg="1"/>
      <p:bldP spid="16189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323" name="Text Box 3" descr="Pink tissue paper"/>
          <p:cNvSpPr txBox="1">
            <a:spLocks noChangeArrowheads="1"/>
          </p:cNvSpPr>
          <p:nvPr/>
        </p:nvSpPr>
        <p:spPr bwMode="auto">
          <a:xfrm>
            <a:off x="304800" y="69850"/>
            <a:ext cx="7467600" cy="768350"/>
          </a:xfrm>
          <a:prstGeom prst="rect">
            <a:avLst/>
          </a:prstGeom>
          <a:noFill/>
          <a:ln w="9525">
            <a:noFill/>
            <a:miter lim="800000"/>
            <a:headEnd/>
            <a:tailEnd/>
          </a:ln>
          <a:effectLst/>
        </p:spPr>
        <p:txBody>
          <a:bodyPr>
            <a:spAutoFit/>
          </a:bodyPr>
          <a:lstStyle/>
          <a:p>
            <a:pPr eaLnBrk="0" hangingPunct="0">
              <a:lnSpc>
                <a:spcPct val="85000"/>
              </a:lnSpc>
            </a:pPr>
            <a:r>
              <a:rPr lang="en-US" sz="2600" u="sng" dirty="0">
                <a:solidFill>
                  <a:srgbClr val="000099"/>
                </a:solidFill>
                <a:latin typeface="Impact" pitchFamily="34" charset="0"/>
              </a:rPr>
              <a:t>2.3.3  The Returning Resurrection of Spirits</a:t>
            </a:r>
          </a:p>
          <a:p>
            <a:pPr eaLnBrk="0" hangingPunct="0">
              <a:lnSpc>
                <a:spcPct val="85000"/>
              </a:lnSpc>
            </a:pPr>
            <a:r>
              <a:rPr lang="en-US" sz="2600" dirty="0">
                <a:solidFill>
                  <a:srgbClr val="000099"/>
                </a:solidFill>
                <a:latin typeface="Impact" pitchFamily="34" charset="0"/>
              </a:rPr>
              <a:t>			    </a:t>
            </a:r>
            <a:r>
              <a:rPr lang="en-US" sz="2600" u="sng" dirty="0">
                <a:solidFill>
                  <a:srgbClr val="000099"/>
                </a:solidFill>
                <a:latin typeface="Impact" pitchFamily="34" charset="0"/>
              </a:rPr>
              <a:t>Who Abide Outside of Paradise</a:t>
            </a:r>
          </a:p>
        </p:txBody>
      </p:sp>
      <p:sp>
        <p:nvSpPr>
          <p:cNvPr id="56324" name="Oval 4"/>
          <p:cNvSpPr>
            <a:spLocks noChangeArrowheads="1"/>
          </p:cNvSpPr>
          <p:nvPr/>
        </p:nvSpPr>
        <p:spPr bwMode="auto">
          <a:xfrm>
            <a:off x="184150" y="1447800"/>
            <a:ext cx="893763" cy="1463675"/>
          </a:xfrm>
          <a:prstGeom prst="ellipse">
            <a:avLst/>
          </a:prstGeom>
          <a:gradFill rotWithShape="0">
            <a:gsLst>
              <a:gs pos="0">
                <a:srgbClr val="3399FF"/>
              </a:gs>
              <a:gs pos="50000">
                <a:srgbClr val="CCFFFF"/>
              </a:gs>
              <a:gs pos="100000">
                <a:srgbClr val="3399FF"/>
              </a:gs>
            </a:gsLst>
            <a:lin ang="2700000" scaled="1"/>
          </a:gradFill>
          <a:ln w="12700">
            <a:round/>
            <a:headEnd/>
            <a:tailEnd/>
          </a:ln>
          <a:effectLst/>
          <a:scene3d>
            <a:camera prst="legacyObliqueLeft"/>
            <a:lightRig rig="legacyHarsh3" dir="t"/>
          </a:scene3d>
          <a:sp3d extrusionH="100000" prstMaterial="legacyMatte">
            <a:bevelT w="13500" h="13500" prst="angle"/>
            <a:bevelB w="13500" h="13500" prst="angle"/>
            <a:extrusionClr>
              <a:srgbClr val="969696"/>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6325" name="Text Box 5"/>
          <p:cNvSpPr txBox="1">
            <a:spLocks noChangeArrowheads="1"/>
          </p:cNvSpPr>
          <p:nvPr/>
        </p:nvSpPr>
        <p:spPr bwMode="auto">
          <a:xfrm>
            <a:off x="109538" y="1963738"/>
            <a:ext cx="1041400" cy="481012"/>
          </a:xfrm>
          <a:prstGeom prst="rect">
            <a:avLst/>
          </a:prstGeom>
          <a:noFill/>
          <a:ln w="9525">
            <a:noFill/>
            <a:miter lim="800000"/>
            <a:headEnd/>
            <a:tailEnd/>
          </a:ln>
          <a:effectLst/>
        </p:spPr>
        <p:txBody>
          <a:bodyPr wrap="none">
            <a:spAutoFit/>
          </a:bodyPr>
          <a:lstStyle/>
          <a:p>
            <a:pPr algn="ctr" eaLnBrk="0" hangingPunct="0">
              <a:lnSpc>
                <a:spcPct val="85000"/>
              </a:lnSpc>
            </a:pPr>
            <a:r>
              <a:rPr lang="en-US" sz="3000">
                <a:solidFill>
                  <a:srgbClr val="000099"/>
                </a:solidFill>
                <a:latin typeface="Impact" pitchFamily="34" charset="0"/>
              </a:rPr>
              <a:t>Spirit</a:t>
            </a:r>
          </a:p>
        </p:txBody>
      </p:sp>
      <p:grpSp>
        <p:nvGrpSpPr>
          <p:cNvPr id="56326" name="Group 6"/>
          <p:cNvGrpSpPr>
            <a:grpSpLocks/>
          </p:cNvGrpSpPr>
          <p:nvPr/>
        </p:nvGrpSpPr>
        <p:grpSpPr bwMode="auto">
          <a:xfrm>
            <a:off x="1401763" y="1797050"/>
            <a:ext cx="1417637" cy="2927350"/>
            <a:chOff x="883" y="1132"/>
            <a:chExt cx="893" cy="1844"/>
          </a:xfrm>
        </p:grpSpPr>
        <p:sp>
          <p:nvSpPr>
            <p:cNvPr id="56327" name="Oval 7"/>
            <p:cNvSpPr>
              <a:spLocks noChangeArrowheads="1"/>
            </p:cNvSpPr>
            <p:nvPr/>
          </p:nvSpPr>
          <p:spPr bwMode="auto">
            <a:xfrm>
              <a:off x="1049" y="1132"/>
              <a:ext cx="564" cy="922"/>
            </a:xfrm>
            <a:prstGeom prst="ellipse">
              <a:avLst/>
            </a:prstGeom>
            <a:gradFill rotWithShape="0">
              <a:gsLst>
                <a:gs pos="0">
                  <a:srgbClr val="33CCFF"/>
                </a:gs>
                <a:gs pos="50000">
                  <a:srgbClr val="CCFFFF"/>
                </a:gs>
                <a:gs pos="100000">
                  <a:srgbClr val="33CCFF"/>
                </a:gs>
              </a:gsLst>
              <a:lin ang="2700000" scaled="1"/>
            </a:gradFill>
            <a:ln w="12700">
              <a:round/>
              <a:headEnd/>
              <a:tailEnd/>
            </a:ln>
            <a:effectLst/>
            <a:scene3d>
              <a:camera prst="legacyObliqueTop"/>
              <a:lightRig rig="legacyNormal3" dir="t"/>
            </a:scene3d>
            <a:sp3d extrusionH="163500" prstMaterial="legacyMatte">
              <a:bevelT w="13500" h="13500" prst="angle"/>
              <a:bevelB w="13500" h="13500" prst="angle"/>
              <a:extrusionClr>
                <a:srgbClr val="CCFFFF"/>
              </a:extrusionClr>
            </a:sp3d>
          </p:spPr>
          <p:txBody>
            <a:bodyPr wrap="none" anchor="ctr">
              <a:flatTx/>
            </a:bodyPr>
            <a:lstStyle/>
            <a:p>
              <a:pPr algn="ctr" eaLnBrk="0" hangingPunct="0">
                <a:lnSpc>
                  <a:spcPct val="85000"/>
                </a:lnSpc>
              </a:pPr>
              <a:endParaRPr lang="en-US" sz="1000" b="1">
                <a:solidFill>
                  <a:srgbClr val="6600CC"/>
                </a:solidFill>
                <a:latin typeface="Impact" pitchFamily="34" charset="0"/>
              </a:endParaRPr>
            </a:p>
            <a:p>
              <a:pPr algn="ctr" eaLnBrk="0" hangingPunct="0">
                <a:lnSpc>
                  <a:spcPct val="80000"/>
                </a:lnSpc>
              </a:pPr>
              <a:r>
                <a:rPr lang="en-US" sz="2700">
                  <a:solidFill>
                    <a:srgbClr val="000099"/>
                  </a:solidFill>
                  <a:latin typeface="Impact" pitchFamily="34" charset="0"/>
                </a:rPr>
                <a:t>Spirit</a:t>
              </a:r>
            </a:p>
            <a:p>
              <a:pPr algn="ctr" eaLnBrk="0" hangingPunct="0">
                <a:lnSpc>
                  <a:spcPct val="80000"/>
                </a:lnSpc>
              </a:pPr>
              <a:r>
                <a:rPr lang="en-US" sz="2700">
                  <a:solidFill>
                    <a:srgbClr val="000099"/>
                  </a:solidFill>
                  <a:latin typeface="Impact" pitchFamily="34" charset="0"/>
                </a:rPr>
                <a:t>self</a:t>
              </a:r>
            </a:p>
          </p:txBody>
        </p:sp>
        <p:sp>
          <p:nvSpPr>
            <p:cNvPr id="56328" name="Oval 8"/>
            <p:cNvSpPr>
              <a:spLocks noChangeArrowheads="1"/>
            </p:cNvSpPr>
            <p:nvPr/>
          </p:nvSpPr>
          <p:spPr bwMode="auto">
            <a:xfrm>
              <a:off x="1050" y="2054"/>
              <a:ext cx="564" cy="922"/>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self</a:t>
              </a:r>
            </a:p>
          </p:txBody>
        </p:sp>
        <p:grpSp>
          <p:nvGrpSpPr>
            <p:cNvPr id="56329" name="Group 9"/>
            <p:cNvGrpSpPr>
              <a:grpSpLocks/>
            </p:cNvGrpSpPr>
            <p:nvPr/>
          </p:nvGrpSpPr>
          <p:grpSpPr bwMode="auto">
            <a:xfrm>
              <a:off x="1603" y="1733"/>
              <a:ext cx="173" cy="691"/>
              <a:chOff x="5387" y="1710"/>
              <a:chExt cx="133" cy="757"/>
            </a:xfrm>
          </p:grpSpPr>
          <p:sp>
            <p:nvSpPr>
              <p:cNvPr id="56330" name="AutoShape 10"/>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6331" name="AutoShape 11"/>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6332" name="AutoShape 12"/>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6333" name="Group 13"/>
            <p:cNvGrpSpPr>
              <a:grpSpLocks/>
            </p:cNvGrpSpPr>
            <p:nvPr/>
          </p:nvGrpSpPr>
          <p:grpSpPr bwMode="auto">
            <a:xfrm>
              <a:off x="883" y="1680"/>
              <a:ext cx="173" cy="691"/>
              <a:chOff x="4611" y="1657"/>
              <a:chExt cx="133" cy="757"/>
            </a:xfrm>
          </p:grpSpPr>
          <p:sp>
            <p:nvSpPr>
              <p:cNvPr id="56334" name="AutoShape 14"/>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6335" name="AutoShape 15"/>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6336" name="AutoShape 16"/>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grpSp>
      </p:grpSp>
      <p:sp>
        <p:nvSpPr>
          <p:cNvPr id="56337" name="Rectangle 17"/>
          <p:cNvSpPr>
            <a:spLocks noChangeArrowheads="1"/>
          </p:cNvSpPr>
          <p:nvPr/>
        </p:nvSpPr>
        <p:spPr bwMode="auto">
          <a:xfrm>
            <a:off x="228600" y="685800"/>
            <a:ext cx="2590800" cy="685800"/>
          </a:xfrm>
          <a:prstGeom prst="rect">
            <a:avLst/>
          </a:prstGeom>
          <a:gradFill rotWithShape="0">
            <a:gsLst>
              <a:gs pos="0">
                <a:srgbClr val="CCECFF"/>
              </a:gs>
              <a:gs pos="100000">
                <a:srgbClr val="CCFFFF"/>
              </a:gs>
            </a:gsLst>
            <a:lin ang="2700000" scaled="1"/>
          </a:gradFill>
          <a:ln w="9525">
            <a:miter lim="800000"/>
            <a:headEnd/>
            <a:tailEnd/>
          </a:ln>
          <a:effectLst/>
          <a:scene3d>
            <a:camera prst="legacyPerspectiveTopLeft"/>
            <a:lightRig rig="legacyNormal3" dir="t"/>
          </a:scene3d>
          <a:sp3d extrusionH="430200" prstMaterial="legacyMatte">
            <a:bevelT w="13500" h="13500" prst="angle"/>
            <a:bevelB w="13500" h="13500" prst="angle"/>
            <a:extrusionClr>
              <a:srgbClr val="33CCFF"/>
            </a:extrusionClr>
          </a:sp3d>
        </p:spPr>
        <p:txBody>
          <a:bodyPr wrap="none" anchor="ctr">
            <a:flatTx/>
          </a:bodyPr>
          <a:lstStyle/>
          <a:p>
            <a:pPr algn="ctr" eaLnBrk="0" hangingPunct="0">
              <a:lnSpc>
                <a:spcPct val="75000"/>
              </a:lnSpc>
            </a:pPr>
            <a:endParaRPr lang="en-US" sz="600" dirty="0">
              <a:solidFill>
                <a:srgbClr val="000099"/>
              </a:solidFill>
              <a:latin typeface="Impact" pitchFamily="34" charset="0"/>
            </a:endParaRPr>
          </a:p>
          <a:p>
            <a:pPr algn="ctr" eaLnBrk="0" hangingPunct="0">
              <a:lnSpc>
                <a:spcPct val="75000"/>
              </a:lnSpc>
            </a:pPr>
            <a:r>
              <a:rPr lang="en-US" sz="2600" dirty="0">
                <a:solidFill>
                  <a:srgbClr val="000099"/>
                </a:solidFill>
                <a:latin typeface="Impact" pitchFamily="34" charset="0"/>
              </a:rPr>
              <a:t>Spirits of other</a:t>
            </a:r>
          </a:p>
          <a:p>
            <a:pPr algn="ctr" eaLnBrk="0" hangingPunct="0">
              <a:lnSpc>
                <a:spcPct val="75000"/>
              </a:lnSpc>
            </a:pPr>
            <a:r>
              <a:rPr lang="en-US" sz="2600" dirty="0">
                <a:solidFill>
                  <a:srgbClr val="000099"/>
                </a:solidFill>
                <a:latin typeface="Impact" pitchFamily="34" charset="0"/>
              </a:rPr>
              <a:t> religions</a:t>
            </a:r>
          </a:p>
        </p:txBody>
      </p:sp>
      <p:grpSp>
        <p:nvGrpSpPr>
          <p:cNvPr id="56350" name="Group 30"/>
          <p:cNvGrpSpPr>
            <a:grpSpLocks/>
          </p:cNvGrpSpPr>
          <p:nvPr/>
        </p:nvGrpSpPr>
        <p:grpSpPr bwMode="auto">
          <a:xfrm>
            <a:off x="914400" y="5378450"/>
            <a:ext cx="7218363" cy="1250950"/>
            <a:chOff x="397" y="3360"/>
            <a:chExt cx="4547" cy="788"/>
          </a:xfrm>
        </p:grpSpPr>
        <p:sp>
          <p:nvSpPr>
            <p:cNvPr id="56339" name="Text Box 19"/>
            <p:cNvSpPr txBox="1">
              <a:spLocks noChangeArrowheads="1"/>
            </p:cNvSpPr>
            <p:nvPr/>
          </p:nvSpPr>
          <p:spPr bwMode="auto">
            <a:xfrm>
              <a:off x="611" y="3414"/>
              <a:ext cx="4333" cy="734"/>
            </a:xfrm>
            <a:prstGeom prst="rect">
              <a:avLst/>
            </a:prstGeom>
            <a:noFill/>
            <a:ln w="9525">
              <a:noFill/>
              <a:miter lim="800000"/>
              <a:headEnd/>
              <a:tailEnd/>
            </a:ln>
            <a:effectLst/>
          </p:spPr>
          <p:txBody>
            <a:bodyPr>
              <a:spAutoFit/>
            </a:bodyPr>
            <a:lstStyle/>
            <a:p>
              <a:pPr algn="dist" eaLnBrk="0" hangingPunct="0">
                <a:lnSpc>
                  <a:spcPct val="80000"/>
                </a:lnSpc>
              </a:pPr>
              <a:r>
                <a:rPr lang="en-US" sz="2200" b="1" u="sng" dirty="0">
                  <a:solidFill>
                    <a:schemeClr val="bg1"/>
                  </a:solidFill>
                  <a:latin typeface="Arial Narrow" pitchFamily="34" charset="0"/>
                </a:rPr>
                <a:t>A spirit</a:t>
              </a:r>
              <a:r>
                <a:rPr lang="en-US" sz="2200" b="1" dirty="0">
                  <a:solidFill>
                    <a:schemeClr val="bg1"/>
                  </a:solidFill>
                  <a:latin typeface="Arial Narrow" pitchFamily="34" charset="0"/>
                </a:rPr>
                <a:t> who believed in religions other than Christianity during his lifetime </a:t>
              </a:r>
              <a:r>
                <a:rPr lang="en-US" sz="2200" b="1" dirty="0">
                  <a:solidFill>
                    <a:srgbClr val="FFFF66"/>
                  </a:solidFill>
                  <a:latin typeface="Arial Narrow" pitchFamily="34" charset="0"/>
                </a:rPr>
                <a:t>seeks </a:t>
              </a:r>
              <a:r>
                <a:rPr lang="en-US" sz="2200" b="1" dirty="0" smtClean="0">
                  <a:solidFill>
                    <a:srgbClr val="FFFF66"/>
                  </a:solidFill>
                  <a:latin typeface="Arial Narrow" pitchFamily="34" charset="0"/>
                </a:rPr>
                <a:t>a counterpart </a:t>
              </a:r>
              <a:r>
                <a:rPr lang="en-US" sz="2200" b="1" dirty="0">
                  <a:solidFill>
                    <a:schemeClr val="bg1"/>
                  </a:solidFill>
                  <a:latin typeface="Arial Narrow" pitchFamily="34" charset="0"/>
                </a:rPr>
                <a:t>among the earthly people of the </a:t>
              </a:r>
              <a:r>
                <a:rPr lang="en-US" sz="2200" b="1" u="sng" dirty="0">
                  <a:solidFill>
                    <a:schemeClr val="bg1"/>
                  </a:solidFill>
                  <a:latin typeface="Arial Narrow" pitchFamily="34" charset="0"/>
                </a:rPr>
                <a:t>same religion</a:t>
              </a:r>
              <a:r>
                <a:rPr lang="en-US" sz="2200" b="1" dirty="0">
                  <a:solidFill>
                    <a:schemeClr val="bg1"/>
                  </a:solidFill>
                  <a:latin typeface="Arial Narrow" pitchFamily="34" charset="0"/>
                </a:rPr>
                <a:t> as he believed during his earthly life. He descends to the person of his choice and guides him. </a:t>
              </a:r>
            </a:p>
          </p:txBody>
        </p:sp>
        <p:sp>
          <p:nvSpPr>
            <p:cNvPr id="56340" name="Text Box 20"/>
            <p:cNvSpPr txBox="1">
              <a:spLocks noChangeArrowheads="1"/>
            </p:cNvSpPr>
            <p:nvPr/>
          </p:nvSpPr>
          <p:spPr bwMode="auto">
            <a:xfrm>
              <a:off x="397" y="3360"/>
              <a:ext cx="209"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56341" name="Rectangle 21"/>
          <p:cNvSpPr>
            <a:spLocks noChangeArrowheads="1"/>
          </p:cNvSpPr>
          <p:nvPr/>
        </p:nvSpPr>
        <p:spPr bwMode="auto">
          <a:xfrm>
            <a:off x="0" y="2949575"/>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solidFill>
                  <a:srgbClr val="003366"/>
                </a:solidFill>
                <a:latin typeface="Latin Wide" pitchFamily="2" charset="0"/>
              </a:rPr>
              <a:t>__________________________________________________________</a:t>
            </a:r>
          </a:p>
        </p:txBody>
      </p:sp>
      <p:sp>
        <p:nvSpPr>
          <p:cNvPr id="56343" name="AutoShape 23"/>
          <p:cNvSpPr>
            <a:spLocks noChangeArrowheads="1"/>
          </p:cNvSpPr>
          <p:nvPr/>
        </p:nvSpPr>
        <p:spPr bwMode="auto">
          <a:xfrm rot="-4391820" flipH="1" flipV="1">
            <a:off x="1233488" y="2276475"/>
            <a:ext cx="209550" cy="434975"/>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6344" name="AutoShape 24"/>
          <p:cNvSpPr>
            <a:spLocks noChangeArrowheads="1"/>
          </p:cNvSpPr>
          <p:nvPr/>
        </p:nvSpPr>
        <p:spPr bwMode="auto">
          <a:xfrm rot="-4391820" flipH="1" flipV="1">
            <a:off x="1233488" y="2276475"/>
            <a:ext cx="209550" cy="434975"/>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6346" name="AutoShape 26"/>
          <p:cNvSpPr>
            <a:spLocks noChangeArrowheads="1"/>
          </p:cNvSpPr>
          <p:nvPr/>
        </p:nvSpPr>
        <p:spPr bwMode="auto">
          <a:xfrm rot="6408180" flipV="1">
            <a:off x="1277938" y="2098675"/>
            <a:ext cx="209550" cy="434975"/>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6347" name="AutoShape 27"/>
          <p:cNvSpPr>
            <a:spLocks noChangeArrowheads="1"/>
          </p:cNvSpPr>
          <p:nvPr/>
        </p:nvSpPr>
        <p:spPr bwMode="auto">
          <a:xfrm rot="6408180" flipV="1">
            <a:off x="1277938" y="2098675"/>
            <a:ext cx="209550" cy="434975"/>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27" name="Rectangle 28"/>
          <p:cNvSpPr>
            <a:spLocks noChangeArrowheads="1"/>
          </p:cNvSpPr>
          <p:nvPr/>
        </p:nvSpPr>
        <p:spPr bwMode="auto">
          <a:xfrm>
            <a:off x="304800" y="4800600"/>
            <a:ext cx="3505200" cy="457200"/>
          </a:xfrm>
          <a:prstGeom prst="rect">
            <a:avLst/>
          </a:prstGeom>
          <a:noFill/>
          <a:ln w="9525">
            <a:noFill/>
            <a:miter lim="800000"/>
            <a:headEnd/>
            <a:tailEnd/>
          </a:ln>
          <a:effectLst>
            <a:outerShdw dist="17961" dir="2700000" algn="ctr" rotWithShape="0">
              <a:srgbClr val="CCFFFF"/>
            </a:outerShdw>
          </a:effectLst>
        </p:spPr>
        <p:txBody>
          <a:bodyPr wrap="none" anchor="ctr"/>
          <a:lstStyle/>
          <a:p>
            <a:pPr algn="ctr" eaLnBrk="0" hangingPunct="0"/>
            <a:r>
              <a:rPr lang="en-US" sz="2600" dirty="0">
                <a:solidFill>
                  <a:srgbClr val="000099"/>
                </a:solidFill>
                <a:latin typeface="Impact" pitchFamily="34" charset="0"/>
              </a:rPr>
              <a:t>People of the same religion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6350"/>
                                        </p:tgtEl>
                                        <p:attrNameLst>
                                          <p:attrName>style.visibility</p:attrName>
                                        </p:attrNameLst>
                                      </p:cBhvr>
                                      <p:to>
                                        <p:strVal val="visible"/>
                                      </p:to>
                                    </p:set>
                                    <p:animEffect transition="in" filter="barn(outVertical)">
                                      <p:cBhvr>
                                        <p:cTn id="12" dur="500"/>
                                        <p:tgtEl>
                                          <p:spTgt spid="563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fade">
                                      <p:cBhvr>
                                        <p:cTn id="17" dur="1000"/>
                                        <p:tgtEl>
                                          <p:spTgt spid="56324"/>
                                        </p:tgtEl>
                                      </p:cBhvr>
                                    </p:animEffect>
                                  </p:childTnLst>
                                </p:cTn>
                              </p:par>
                              <p:par>
                                <p:cTn id="18" presetID="17" presetClass="entr" presetSubtype="10" fill="hold" grpId="0" nodeType="withEffect">
                                  <p:stCondLst>
                                    <p:cond delay="0"/>
                                  </p:stCondLst>
                                  <p:childTnLst>
                                    <p:set>
                                      <p:cBhvr>
                                        <p:cTn id="19" dur="1" fill="hold">
                                          <p:stCondLst>
                                            <p:cond delay="0"/>
                                          </p:stCondLst>
                                        </p:cTn>
                                        <p:tgtEl>
                                          <p:spTgt spid="56325"/>
                                        </p:tgtEl>
                                        <p:attrNameLst>
                                          <p:attrName>style.visibility</p:attrName>
                                        </p:attrNameLst>
                                      </p:cBhvr>
                                      <p:to>
                                        <p:strVal val="visible"/>
                                      </p:to>
                                    </p:set>
                                    <p:anim calcmode="lin" valueType="num">
                                      <p:cBhvr>
                                        <p:cTn id="20" dur="1000" fill="hold"/>
                                        <p:tgtEl>
                                          <p:spTgt spid="56325"/>
                                        </p:tgtEl>
                                        <p:attrNameLst>
                                          <p:attrName>ppt_w</p:attrName>
                                        </p:attrNameLst>
                                      </p:cBhvr>
                                      <p:tavLst>
                                        <p:tav tm="0">
                                          <p:val>
                                            <p:fltVal val="0"/>
                                          </p:val>
                                        </p:tav>
                                        <p:tav tm="100000">
                                          <p:val>
                                            <p:strVal val="#ppt_w"/>
                                          </p:val>
                                        </p:tav>
                                      </p:tavLst>
                                    </p:anim>
                                    <p:anim calcmode="lin" valueType="num">
                                      <p:cBhvr>
                                        <p:cTn id="21" dur="1000" fill="hold"/>
                                        <p:tgtEl>
                                          <p:spTgt spid="5632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6337"/>
                                        </p:tgtEl>
                                        <p:attrNameLst>
                                          <p:attrName>style.visibility</p:attrName>
                                        </p:attrNameLst>
                                      </p:cBhvr>
                                      <p:to>
                                        <p:strVal val="visible"/>
                                      </p:to>
                                    </p:set>
                                    <p:animEffect transition="in" filter="fade">
                                      <p:cBhvr>
                                        <p:cTn id="25" dur="2000"/>
                                        <p:tgtEl>
                                          <p:spTgt spid="563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326"/>
                                        </p:tgtEl>
                                        <p:attrNameLst>
                                          <p:attrName>style.visibility</p:attrName>
                                        </p:attrNameLst>
                                      </p:cBhvr>
                                      <p:to>
                                        <p:strVal val="visible"/>
                                      </p:to>
                                    </p:set>
                                    <p:animEffect transition="in" filter="fade">
                                      <p:cBhvr>
                                        <p:cTn id="30" dur="1000"/>
                                        <p:tgtEl>
                                          <p:spTgt spid="563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341"/>
                                        </p:tgtEl>
                                        <p:attrNameLst>
                                          <p:attrName>style.visibility</p:attrName>
                                        </p:attrNameLst>
                                      </p:cBhvr>
                                      <p:to>
                                        <p:strVal val="visible"/>
                                      </p:to>
                                    </p:set>
                                    <p:animEffect transition="in" filter="fade">
                                      <p:cBhvr>
                                        <p:cTn id="33" dur="1000"/>
                                        <p:tgtEl>
                                          <p:spTgt spid="5634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6346"/>
                                        </p:tgtEl>
                                        <p:attrNameLst>
                                          <p:attrName>style.visibility</p:attrName>
                                        </p:attrNameLst>
                                      </p:cBhvr>
                                      <p:to>
                                        <p:strVal val="visible"/>
                                      </p:to>
                                    </p:set>
                                    <p:animEffect transition="in" filter="wipe(left)">
                                      <p:cBhvr>
                                        <p:cTn id="37" dur="500"/>
                                        <p:tgtEl>
                                          <p:spTgt spid="56346"/>
                                        </p:tgtEl>
                                      </p:cBhvr>
                                    </p:animEffect>
                                  </p:childTnLst>
                                  <p:subTnLst>
                                    <p:set>
                                      <p:cBhvr override="childStyle">
                                        <p:cTn dur="1" fill="hold" display="0" masterRel="sameClick" afterEffect="1">
                                          <p:stCondLst>
                                            <p:cond evt="end" delay="0">
                                              <p:tn val="35"/>
                                            </p:cond>
                                          </p:stCondLst>
                                        </p:cTn>
                                        <p:tgtEl>
                                          <p:spTgt spid="56346"/>
                                        </p:tgtEl>
                                        <p:attrNameLst>
                                          <p:attrName>style.visibility</p:attrName>
                                        </p:attrNameLst>
                                      </p:cBhvr>
                                      <p:to>
                                        <p:strVal val="hidden"/>
                                      </p:to>
                                    </p:set>
                                  </p:subTnLst>
                                </p:cTn>
                              </p:par>
                            </p:childTnLst>
                          </p:cTn>
                        </p:par>
                        <p:par>
                          <p:cTn id="38" fill="hold">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56343"/>
                                        </p:tgtEl>
                                        <p:attrNameLst>
                                          <p:attrName>style.visibility</p:attrName>
                                        </p:attrNameLst>
                                      </p:cBhvr>
                                      <p:to>
                                        <p:strVal val="visible"/>
                                      </p:to>
                                    </p:set>
                                    <p:animEffect transition="in" filter="wipe(right)">
                                      <p:cBhvr>
                                        <p:cTn id="41" dur="500"/>
                                        <p:tgtEl>
                                          <p:spTgt spid="56343"/>
                                        </p:tgtEl>
                                      </p:cBhvr>
                                    </p:animEffect>
                                  </p:childTnLst>
                                  <p:subTnLst>
                                    <p:set>
                                      <p:cBhvr override="childStyle">
                                        <p:cTn dur="1" fill="hold" display="0" masterRel="sameClick" afterEffect="1">
                                          <p:stCondLst>
                                            <p:cond evt="end" delay="0">
                                              <p:tn val="39"/>
                                            </p:cond>
                                          </p:stCondLst>
                                        </p:cTn>
                                        <p:tgtEl>
                                          <p:spTgt spid="56343"/>
                                        </p:tgtEl>
                                        <p:attrNameLst>
                                          <p:attrName>style.visibility</p:attrName>
                                        </p:attrNameLst>
                                      </p:cBhvr>
                                      <p:to>
                                        <p:strVal val="hidden"/>
                                      </p:to>
                                    </p:set>
                                  </p:sub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56347"/>
                                        </p:tgtEl>
                                        <p:attrNameLst>
                                          <p:attrName>style.visibility</p:attrName>
                                        </p:attrNameLst>
                                      </p:cBhvr>
                                      <p:to>
                                        <p:strVal val="visible"/>
                                      </p:to>
                                    </p:set>
                                    <p:animEffect transition="in" filter="wipe(left)">
                                      <p:cBhvr>
                                        <p:cTn id="45" dur="500"/>
                                        <p:tgtEl>
                                          <p:spTgt spid="56347"/>
                                        </p:tgtEl>
                                      </p:cBhvr>
                                    </p:animEffect>
                                  </p:childTnLst>
                                </p:cTn>
                              </p:par>
                            </p:childTnLst>
                          </p:cTn>
                        </p:par>
                        <p:par>
                          <p:cTn id="46" fill="hold">
                            <p:stCondLst>
                              <p:cond delay="2500"/>
                            </p:stCondLst>
                            <p:childTnLst>
                              <p:par>
                                <p:cTn id="47" presetID="22" presetClass="entr" presetSubtype="2" fill="hold" grpId="0" nodeType="afterEffect">
                                  <p:stCondLst>
                                    <p:cond delay="0"/>
                                  </p:stCondLst>
                                  <p:childTnLst>
                                    <p:set>
                                      <p:cBhvr>
                                        <p:cTn id="48" dur="1" fill="hold">
                                          <p:stCondLst>
                                            <p:cond delay="0"/>
                                          </p:stCondLst>
                                        </p:cTn>
                                        <p:tgtEl>
                                          <p:spTgt spid="56344"/>
                                        </p:tgtEl>
                                        <p:attrNameLst>
                                          <p:attrName>style.visibility</p:attrName>
                                        </p:attrNameLst>
                                      </p:cBhvr>
                                      <p:to>
                                        <p:strVal val="visible"/>
                                      </p:to>
                                    </p:set>
                                    <p:animEffect transition="in" filter="wipe(right)">
                                      <p:cBhvr>
                                        <p:cTn id="49" dur="500"/>
                                        <p:tgtEl>
                                          <p:spTgt spid="56344"/>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strVal val="#ppt_w*0.70"/>
                                          </p:val>
                                        </p:tav>
                                        <p:tav tm="100000">
                                          <p:val>
                                            <p:strVal val="#ppt_w"/>
                                          </p:val>
                                        </p:tav>
                                      </p:tavLst>
                                    </p:anim>
                                    <p:anim calcmode="lin" valueType="num">
                                      <p:cBhvr>
                                        <p:cTn id="55" dur="1000" fill="hold"/>
                                        <p:tgtEl>
                                          <p:spTgt spid="27"/>
                                        </p:tgtEl>
                                        <p:attrNameLst>
                                          <p:attrName>ppt_h</p:attrName>
                                        </p:attrNameLst>
                                      </p:cBhvr>
                                      <p:tavLst>
                                        <p:tav tm="0">
                                          <p:val>
                                            <p:strVal val="#ppt_h"/>
                                          </p:val>
                                        </p:tav>
                                        <p:tav tm="100000">
                                          <p:val>
                                            <p:strVal val="#ppt_h"/>
                                          </p:val>
                                        </p:tav>
                                      </p:tavLst>
                                    </p:anim>
                                    <p:animEffect transition="in" filter="fade">
                                      <p:cBhvr>
                                        <p:cTn id="5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P spid="56324" grpId="0" animBg="1" autoUpdateAnimBg="0"/>
      <p:bldP spid="56325" grpId="0" autoUpdateAnimBg="0"/>
      <p:bldP spid="56337" grpId="0" animBg="1" autoUpdateAnimBg="0"/>
      <p:bldP spid="56341" grpId="0" autoUpdateAnimBg="0"/>
      <p:bldP spid="56343" grpId="0" animBg="1" autoUpdateAnimBg="0"/>
      <p:bldP spid="56344" grpId="0" animBg="1" autoUpdateAnimBg="0"/>
      <p:bldP spid="56346" grpId="0" animBg="1" autoUpdateAnimBg="0"/>
      <p:bldP spid="56347" grpId="0" animBg="1" autoUpdateAnimBg="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7347" name="Text Box 3"/>
          <p:cNvSpPr txBox="1">
            <a:spLocks noChangeArrowheads="1"/>
          </p:cNvSpPr>
          <p:nvPr/>
        </p:nvSpPr>
        <p:spPr bwMode="auto">
          <a:xfrm>
            <a:off x="990600" y="5664200"/>
            <a:ext cx="7315200" cy="667875"/>
          </a:xfrm>
          <a:prstGeom prst="rect">
            <a:avLst/>
          </a:prstGeom>
          <a:noFill/>
          <a:ln w="9525">
            <a:noFill/>
            <a:miter lim="800000"/>
            <a:headEnd/>
            <a:tailEnd/>
          </a:ln>
          <a:effectLst/>
        </p:spPr>
        <p:txBody>
          <a:bodyPr>
            <a:spAutoFit/>
          </a:bodyPr>
          <a:lstStyle/>
          <a:p>
            <a:pPr eaLnBrk="0" hangingPunct="0">
              <a:lnSpc>
                <a:spcPct val="85000"/>
              </a:lnSpc>
            </a:pPr>
            <a:r>
              <a:rPr lang="en-US" sz="2200" b="1" dirty="0">
                <a:solidFill>
                  <a:schemeClr val="bg1"/>
                </a:solidFill>
                <a:latin typeface="Arial Narrow" pitchFamily="34" charset="0"/>
              </a:rPr>
              <a:t>When he helps that person fulfill the </a:t>
            </a:r>
            <a:r>
              <a:rPr lang="en-US" sz="2200" b="1" u="sng" dirty="0">
                <a:solidFill>
                  <a:schemeClr val="bg1"/>
                </a:solidFill>
                <a:latin typeface="Arial Narrow" pitchFamily="34" charset="0"/>
              </a:rPr>
              <a:t>purpose of the providence of restoration</a:t>
            </a:r>
            <a:r>
              <a:rPr lang="en-US" sz="2200" b="1" dirty="0">
                <a:solidFill>
                  <a:schemeClr val="bg1"/>
                </a:solidFill>
                <a:latin typeface="Arial Narrow" pitchFamily="34" charset="0"/>
              </a:rPr>
              <a:t>, they both receive the same benefit </a:t>
            </a:r>
            <a:r>
              <a:rPr lang="en-US" dirty="0">
                <a:solidFill>
                  <a:schemeClr val="bg1"/>
                </a:solidFill>
                <a:latin typeface="Arial Narrow" pitchFamily="34" charset="0"/>
              </a:rPr>
              <a:t>(p. 147).</a:t>
            </a:r>
          </a:p>
        </p:txBody>
      </p:sp>
      <p:sp>
        <p:nvSpPr>
          <p:cNvPr id="57348" name="Oval 4"/>
          <p:cNvSpPr>
            <a:spLocks noChangeArrowheads="1"/>
          </p:cNvSpPr>
          <p:nvPr/>
        </p:nvSpPr>
        <p:spPr bwMode="auto">
          <a:xfrm>
            <a:off x="1665288" y="1797050"/>
            <a:ext cx="895350" cy="1463675"/>
          </a:xfrm>
          <a:prstGeom prst="ellipse">
            <a:avLst/>
          </a:prstGeom>
          <a:gradFill rotWithShape="0">
            <a:gsLst>
              <a:gs pos="0">
                <a:srgbClr val="33CCFF"/>
              </a:gs>
              <a:gs pos="50000">
                <a:srgbClr val="CCFFFF"/>
              </a:gs>
              <a:gs pos="100000">
                <a:srgbClr val="33CCFF"/>
              </a:gs>
            </a:gsLst>
            <a:lin ang="2700000" scaled="1"/>
          </a:gradFill>
          <a:ln w="12700">
            <a:round/>
            <a:headEnd/>
            <a:tailEnd/>
          </a:ln>
          <a:effectLst/>
          <a:scene3d>
            <a:camera prst="legacyObliqueTop"/>
            <a:lightRig rig="legacyNormal3" dir="t"/>
          </a:scene3d>
          <a:sp3d extrusionH="163500" prstMaterial="legacyMatte">
            <a:bevelT w="13500" h="13500" prst="angle"/>
            <a:bevelB w="13500" h="13500" prst="angle"/>
            <a:extrusionClr>
              <a:srgbClr val="CCFFFF"/>
            </a:extrusionClr>
          </a:sp3d>
        </p:spPr>
        <p:txBody>
          <a:bodyPr wrap="none" anchor="ctr">
            <a:flatTx/>
          </a:bodyPr>
          <a:lstStyle/>
          <a:p>
            <a:pPr algn="ctr" eaLnBrk="0" hangingPunct="0">
              <a:lnSpc>
                <a:spcPct val="85000"/>
              </a:lnSpc>
            </a:pPr>
            <a:endParaRPr lang="en-US" sz="1000" b="1">
              <a:solidFill>
                <a:srgbClr val="000099"/>
              </a:solidFill>
              <a:latin typeface="Impact" pitchFamily="34" charset="0"/>
            </a:endParaRPr>
          </a:p>
          <a:p>
            <a:pPr algn="ctr" eaLnBrk="0" hangingPunct="0">
              <a:lnSpc>
                <a:spcPct val="80000"/>
              </a:lnSpc>
            </a:pPr>
            <a:r>
              <a:rPr lang="en-US" sz="2700">
                <a:solidFill>
                  <a:srgbClr val="000099"/>
                </a:solidFill>
                <a:latin typeface="Impact" pitchFamily="34" charset="0"/>
              </a:rPr>
              <a:t>Spirit</a:t>
            </a:r>
          </a:p>
          <a:p>
            <a:pPr algn="ctr" eaLnBrk="0" hangingPunct="0">
              <a:lnSpc>
                <a:spcPct val="80000"/>
              </a:lnSpc>
            </a:pPr>
            <a:r>
              <a:rPr lang="en-US" sz="2700">
                <a:solidFill>
                  <a:srgbClr val="000099"/>
                </a:solidFill>
                <a:latin typeface="Impact" pitchFamily="34" charset="0"/>
              </a:rPr>
              <a:t>self</a:t>
            </a:r>
          </a:p>
        </p:txBody>
      </p:sp>
      <p:sp>
        <p:nvSpPr>
          <p:cNvPr id="57349" name="Oval 5"/>
          <p:cNvSpPr>
            <a:spLocks noChangeArrowheads="1"/>
          </p:cNvSpPr>
          <p:nvPr/>
        </p:nvSpPr>
        <p:spPr bwMode="auto">
          <a:xfrm>
            <a:off x="184150" y="1447800"/>
            <a:ext cx="893763" cy="1463675"/>
          </a:xfrm>
          <a:prstGeom prst="ellipse">
            <a:avLst/>
          </a:prstGeom>
          <a:gradFill rotWithShape="0">
            <a:gsLst>
              <a:gs pos="0">
                <a:srgbClr val="3399FF"/>
              </a:gs>
              <a:gs pos="50000">
                <a:srgbClr val="CCFFFF"/>
              </a:gs>
              <a:gs pos="100000">
                <a:srgbClr val="3399FF"/>
              </a:gs>
            </a:gsLst>
            <a:lin ang="2700000" scaled="1"/>
          </a:gradFill>
          <a:ln w="12700">
            <a:round/>
            <a:headEnd/>
            <a:tailEnd/>
          </a:ln>
          <a:effectLst/>
          <a:scene3d>
            <a:camera prst="legacyObliqueLeft"/>
            <a:lightRig rig="legacyHarsh3" dir="t"/>
          </a:scene3d>
          <a:sp3d extrusionH="100000" prstMaterial="legacyMatte">
            <a:bevelT w="13500" h="13500" prst="angle"/>
            <a:bevelB w="13500" h="13500" prst="angle"/>
            <a:extrusionClr>
              <a:srgbClr val="969696"/>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7350" name="Oval 6"/>
          <p:cNvSpPr>
            <a:spLocks noChangeArrowheads="1"/>
          </p:cNvSpPr>
          <p:nvPr/>
        </p:nvSpPr>
        <p:spPr bwMode="auto">
          <a:xfrm>
            <a:off x="1666875" y="3260725"/>
            <a:ext cx="895350" cy="1463675"/>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self</a:t>
            </a:r>
          </a:p>
        </p:txBody>
      </p:sp>
      <p:grpSp>
        <p:nvGrpSpPr>
          <p:cNvPr id="57351" name="Group 7"/>
          <p:cNvGrpSpPr>
            <a:grpSpLocks/>
          </p:cNvGrpSpPr>
          <p:nvPr/>
        </p:nvGrpSpPr>
        <p:grpSpPr bwMode="auto">
          <a:xfrm>
            <a:off x="2544763" y="2751138"/>
            <a:ext cx="274637" cy="1096962"/>
            <a:chOff x="5387" y="1710"/>
            <a:chExt cx="133" cy="757"/>
          </a:xfrm>
        </p:grpSpPr>
        <p:sp>
          <p:nvSpPr>
            <p:cNvPr id="57352" name="AutoShape 8"/>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7353" name="AutoShape 9"/>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7354" name="AutoShape 10"/>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7355" name="Group 11"/>
          <p:cNvGrpSpPr>
            <a:grpSpLocks/>
          </p:cNvGrpSpPr>
          <p:nvPr/>
        </p:nvGrpSpPr>
        <p:grpSpPr bwMode="auto">
          <a:xfrm>
            <a:off x="1401763" y="2667000"/>
            <a:ext cx="274637" cy="1096963"/>
            <a:chOff x="4611" y="1657"/>
            <a:chExt cx="133" cy="757"/>
          </a:xfrm>
        </p:grpSpPr>
        <p:sp>
          <p:nvSpPr>
            <p:cNvPr id="57356" name="AutoShape 12"/>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7357" name="AutoShape 13"/>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7358" name="AutoShape 14"/>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grpSp>
      <p:sp>
        <p:nvSpPr>
          <p:cNvPr id="57359" name="Rectangle 15"/>
          <p:cNvSpPr>
            <a:spLocks noChangeArrowheads="1"/>
          </p:cNvSpPr>
          <p:nvPr/>
        </p:nvSpPr>
        <p:spPr bwMode="auto">
          <a:xfrm>
            <a:off x="228600" y="685800"/>
            <a:ext cx="2590800" cy="685800"/>
          </a:xfrm>
          <a:prstGeom prst="rect">
            <a:avLst/>
          </a:prstGeom>
          <a:gradFill rotWithShape="0">
            <a:gsLst>
              <a:gs pos="0">
                <a:srgbClr val="CCECFF"/>
              </a:gs>
              <a:gs pos="100000">
                <a:srgbClr val="CCFFFF"/>
              </a:gs>
            </a:gsLst>
            <a:lin ang="2700000" scaled="1"/>
          </a:gradFill>
          <a:ln w="9525">
            <a:miter lim="800000"/>
            <a:headEnd/>
            <a:tailEnd/>
          </a:ln>
          <a:effectLst/>
          <a:scene3d>
            <a:camera prst="legacyPerspectiveTopLeft"/>
            <a:lightRig rig="legacyNormal3" dir="t"/>
          </a:scene3d>
          <a:sp3d extrusionH="430200" prstMaterial="legacyMatte">
            <a:bevelT w="13500" h="13500" prst="angle"/>
            <a:bevelB w="13500" h="13500" prst="angle"/>
            <a:extrusionClr>
              <a:srgbClr val="33CCFF"/>
            </a:extrusionClr>
          </a:sp3d>
        </p:spPr>
        <p:txBody>
          <a:bodyPr wrap="none" anchor="ctr">
            <a:flatTx/>
          </a:bodyPr>
          <a:lstStyle/>
          <a:p>
            <a:pPr algn="ctr" eaLnBrk="0" hangingPunct="0">
              <a:lnSpc>
                <a:spcPct val="75000"/>
              </a:lnSpc>
            </a:pPr>
            <a:endParaRPr lang="en-US" sz="600">
              <a:solidFill>
                <a:srgbClr val="000099"/>
              </a:solidFill>
              <a:effectLst>
                <a:outerShdw blurRad="38100" dist="38100" dir="2700000" algn="tl">
                  <a:srgbClr val="000000"/>
                </a:outerShdw>
              </a:effectLst>
              <a:latin typeface="Impact" pitchFamily="34" charset="0"/>
            </a:endParaRPr>
          </a:p>
          <a:p>
            <a:pPr algn="ctr" eaLnBrk="0" hangingPunct="0">
              <a:lnSpc>
                <a:spcPct val="75000"/>
              </a:lnSpc>
            </a:pPr>
            <a:r>
              <a:rPr lang="en-US" sz="2600">
                <a:solidFill>
                  <a:srgbClr val="000099"/>
                </a:solidFill>
                <a:latin typeface="Impact" pitchFamily="34" charset="0"/>
              </a:rPr>
              <a:t>Spirits of other</a:t>
            </a:r>
          </a:p>
          <a:p>
            <a:pPr algn="ctr" eaLnBrk="0" hangingPunct="0">
              <a:lnSpc>
                <a:spcPct val="75000"/>
              </a:lnSpc>
            </a:pPr>
            <a:r>
              <a:rPr lang="en-US" sz="2600">
                <a:solidFill>
                  <a:srgbClr val="000099"/>
                </a:solidFill>
                <a:latin typeface="Impact" pitchFamily="34" charset="0"/>
              </a:rPr>
              <a:t> religions</a:t>
            </a:r>
          </a:p>
        </p:txBody>
      </p:sp>
      <p:sp>
        <p:nvSpPr>
          <p:cNvPr id="57360" name="Rectangle 16"/>
          <p:cNvSpPr>
            <a:spLocks noChangeArrowheads="1"/>
          </p:cNvSpPr>
          <p:nvPr/>
        </p:nvSpPr>
        <p:spPr bwMode="auto">
          <a:xfrm>
            <a:off x="2667000" y="3505200"/>
            <a:ext cx="1905000" cy="1219200"/>
          </a:xfrm>
          <a:prstGeom prst="rect">
            <a:avLst/>
          </a:prstGeom>
          <a:noFill/>
          <a:ln w="9525">
            <a:noFill/>
            <a:miter lim="800000"/>
            <a:headEnd/>
            <a:tailEnd/>
          </a:ln>
          <a:effectLst>
            <a:outerShdw dist="35921" dir="2700000" algn="ctr" rotWithShape="0">
              <a:schemeClr val="bg1"/>
            </a:outerShdw>
          </a:effectLst>
        </p:spPr>
        <p:txBody>
          <a:bodyPr wrap="none" anchor="ctr"/>
          <a:lstStyle/>
          <a:p>
            <a:pPr algn="ctr" eaLnBrk="0" hangingPunct="0">
              <a:lnSpc>
                <a:spcPct val="80000"/>
              </a:lnSpc>
            </a:pPr>
            <a:r>
              <a:rPr lang="en-US" sz="3200" dirty="0">
                <a:solidFill>
                  <a:srgbClr val="0000CC"/>
                </a:solidFill>
                <a:latin typeface="Impact" pitchFamily="34" charset="0"/>
              </a:rPr>
              <a:t>Purpose</a:t>
            </a:r>
          </a:p>
          <a:p>
            <a:pPr algn="ctr" eaLnBrk="0" hangingPunct="0">
              <a:lnSpc>
                <a:spcPct val="80000"/>
              </a:lnSpc>
            </a:pPr>
            <a:r>
              <a:rPr lang="en-US" sz="3200" dirty="0">
                <a:solidFill>
                  <a:srgbClr val="0000CC"/>
                </a:solidFill>
                <a:latin typeface="Impact" pitchFamily="34" charset="0"/>
              </a:rPr>
              <a:t>of the</a:t>
            </a:r>
          </a:p>
          <a:p>
            <a:pPr algn="ctr" eaLnBrk="0" hangingPunct="0">
              <a:lnSpc>
                <a:spcPct val="80000"/>
              </a:lnSpc>
            </a:pPr>
            <a:r>
              <a:rPr lang="en-US" sz="3200" dirty="0">
                <a:solidFill>
                  <a:srgbClr val="0000CC"/>
                </a:solidFill>
                <a:latin typeface="Impact" pitchFamily="34" charset="0"/>
              </a:rPr>
              <a:t>Providence</a:t>
            </a:r>
          </a:p>
        </p:txBody>
      </p:sp>
      <p:sp>
        <p:nvSpPr>
          <p:cNvPr id="57361" name="Rectangle 17"/>
          <p:cNvSpPr>
            <a:spLocks noChangeArrowheads="1"/>
          </p:cNvSpPr>
          <p:nvPr/>
        </p:nvSpPr>
        <p:spPr bwMode="auto">
          <a:xfrm>
            <a:off x="914400" y="1524000"/>
            <a:ext cx="990600" cy="457200"/>
          </a:xfrm>
          <a:prstGeom prst="rect">
            <a:avLst/>
          </a:prstGeom>
          <a:noFill/>
          <a:ln w="9525">
            <a:noFill/>
            <a:miter lim="800000"/>
            <a:headEnd/>
            <a:tailEnd/>
          </a:ln>
          <a:effectLst/>
        </p:spPr>
        <p:txBody>
          <a:bodyPr wrap="none" anchor="ctr"/>
          <a:lstStyle/>
          <a:p>
            <a:pPr algn="ctr" eaLnBrk="0" hangingPunct="0"/>
            <a:r>
              <a:rPr lang="en-US" sz="4000" b="1" dirty="0">
                <a:ln w="12700">
                  <a:solidFill>
                    <a:srgbClr val="FFFF00"/>
                  </a:solidFill>
                </a:ln>
                <a:solidFill>
                  <a:srgbClr val="6600CC"/>
                </a:solidFill>
                <a:effectLst>
                  <a:outerShdw dist="12700" dir="1800000" algn="ctr" rotWithShape="0">
                    <a:srgbClr val="0000CC"/>
                  </a:outerShdw>
                </a:effectLst>
                <a:latin typeface="Fette Engschrift" pitchFamily="2" charset="0"/>
              </a:rPr>
              <a:t>Help</a:t>
            </a:r>
          </a:p>
        </p:txBody>
      </p:sp>
      <p:sp>
        <p:nvSpPr>
          <p:cNvPr id="57362" name="Text Box 18" descr="Pink tissue paper"/>
          <p:cNvSpPr txBox="1">
            <a:spLocks noChangeArrowheads="1"/>
          </p:cNvSpPr>
          <p:nvPr/>
        </p:nvSpPr>
        <p:spPr bwMode="auto">
          <a:xfrm>
            <a:off x="304800" y="69850"/>
            <a:ext cx="7467600" cy="768350"/>
          </a:xfrm>
          <a:prstGeom prst="rect">
            <a:avLst/>
          </a:prstGeom>
          <a:noFill/>
          <a:ln w="9525">
            <a:noFill/>
            <a:miter lim="800000"/>
            <a:headEnd/>
            <a:tailEnd/>
          </a:ln>
          <a:effectLst/>
        </p:spPr>
        <p:txBody>
          <a:bodyPr>
            <a:spAutoFit/>
          </a:bodyPr>
          <a:lstStyle/>
          <a:p>
            <a:pPr eaLnBrk="0" hangingPunct="0">
              <a:lnSpc>
                <a:spcPct val="85000"/>
              </a:lnSpc>
            </a:pPr>
            <a:r>
              <a:rPr lang="en-US" sz="2600" u="sng">
                <a:solidFill>
                  <a:srgbClr val="000099"/>
                </a:solidFill>
                <a:latin typeface="Impact" pitchFamily="34" charset="0"/>
              </a:rPr>
              <a:t>2.3.3  The Returning Resurrection of Spirits</a:t>
            </a:r>
          </a:p>
          <a:p>
            <a:pPr eaLnBrk="0" hangingPunct="0">
              <a:lnSpc>
                <a:spcPct val="85000"/>
              </a:lnSpc>
            </a:pPr>
            <a:r>
              <a:rPr lang="en-US" sz="2600">
                <a:solidFill>
                  <a:srgbClr val="000099"/>
                </a:solidFill>
                <a:latin typeface="Impact" pitchFamily="34" charset="0"/>
              </a:rPr>
              <a:t>			    </a:t>
            </a:r>
            <a:r>
              <a:rPr lang="en-US" sz="2600" u="sng">
                <a:solidFill>
                  <a:srgbClr val="000099"/>
                </a:solidFill>
                <a:latin typeface="Impact" pitchFamily="34" charset="0"/>
              </a:rPr>
              <a:t>Who Abide Outside of Paradise</a:t>
            </a:r>
          </a:p>
        </p:txBody>
      </p:sp>
      <p:sp>
        <p:nvSpPr>
          <p:cNvPr id="57363" name="Rectangle 19"/>
          <p:cNvSpPr>
            <a:spLocks noChangeArrowheads="1"/>
          </p:cNvSpPr>
          <p:nvPr/>
        </p:nvSpPr>
        <p:spPr bwMode="auto">
          <a:xfrm>
            <a:off x="0" y="2949575"/>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latin typeface="Latin Wide" pitchFamily="2" charset="0"/>
              </a:rPr>
              <a:t>__________________________________________________________</a:t>
            </a:r>
          </a:p>
        </p:txBody>
      </p:sp>
      <p:sp>
        <p:nvSpPr>
          <p:cNvPr id="57365" name="Text Box 21"/>
          <p:cNvSpPr txBox="1">
            <a:spLocks noChangeArrowheads="1"/>
          </p:cNvSpPr>
          <p:nvPr/>
        </p:nvSpPr>
        <p:spPr bwMode="auto">
          <a:xfrm>
            <a:off x="109538" y="1963738"/>
            <a:ext cx="1041400" cy="481012"/>
          </a:xfrm>
          <a:prstGeom prst="rect">
            <a:avLst/>
          </a:prstGeom>
          <a:noFill/>
          <a:ln w="9525">
            <a:noFill/>
            <a:miter lim="800000"/>
            <a:headEnd/>
            <a:tailEnd/>
          </a:ln>
          <a:effectLst/>
        </p:spPr>
        <p:txBody>
          <a:bodyPr wrap="none">
            <a:spAutoFit/>
          </a:bodyPr>
          <a:lstStyle/>
          <a:p>
            <a:pPr algn="ctr" eaLnBrk="0" hangingPunct="0">
              <a:lnSpc>
                <a:spcPct val="85000"/>
              </a:lnSpc>
            </a:pPr>
            <a:r>
              <a:rPr lang="en-US" sz="3000">
                <a:solidFill>
                  <a:srgbClr val="000099"/>
                </a:solidFill>
                <a:latin typeface="Impact" pitchFamily="34" charset="0"/>
              </a:rPr>
              <a:t>Spirit</a:t>
            </a:r>
          </a:p>
        </p:txBody>
      </p:sp>
      <p:grpSp>
        <p:nvGrpSpPr>
          <p:cNvPr id="57366" name="Group 22"/>
          <p:cNvGrpSpPr>
            <a:grpSpLocks/>
          </p:cNvGrpSpPr>
          <p:nvPr/>
        </p:nvGrpSpPr>
        <p:grpSpPr bwMode="auto">
          <a:xfrm>
            <a:off x="1120775" y="2211388"/>
            <a:ext cx="479425" cy="387350"/>
            <a:chOff x="706" y="1393"/>
            <a:chExt cx="302" cy="244"/>
          </a:xfrm>
        </p:grpSpPr>
        <p:sp>
          <p:nvSpPr>
            <p:cNvPr id="57367" name="AutoShape 23"/>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7368" name="AutoShape 24"/>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7369" name="AutoShape 25"/>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7370" name="AutoShape 26"/>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7371" name="AutoShape 27"/>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7372" name="AutoShape 28"/>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grpSp>
      <p:sp>
        <p:nvSpPr>
          <p:cNvPr id="30" name="Rectangle 28"/>
          <p:cNvSpPr>
            <a:spLocks noChangeArrowheads="1"/>
          </p:cNvSpPr>
          <p:nvPr/>
        </p:nvSpPr>
        <p:spPr bwMode="auto">
          <a:xfrm>
            <a:off x="304800" y="4800600"/>
            <a:ext cx="3505200" cy="457200"/>
          </a:xfrm>
          <a:prstGeom prst="rect">
            <a:avLst/>
          </a:prstGeom>
          <a:noFill/>
          <a:ln w="9525">
            <a:noFill/>
            <a:miter lim="800000"/>
            <a:headEnd/>
            <a:tailEnd/>
          </a:ln>
          <a:effectLst>
            <a:outerShdw dist="17961" dir="2700000" algn="ctr" rotWithShape="0">
              <a:srgbClr val="CCFFFF"/>
            </a:outerShdw>
          </a:effectLst>
        </p:spPr>
        <p:txBody>
          <a:bodyPr wrap="none" anchor="ctr"/>
          <a:lstStyle/>
          <a:p>
            <a:pPr algn="ctr" eaLnBrk="0" hangingPunct="0"/>
            <a:r>
              <a:rPr lang="en-US" sz="2600" dirty="0">
                <a:solidFill>
                  <a:srgbClr val="000099"/>
                </a:solidFill>
                <a:latin typeface="Impact" pitchFamily="34" charset="0"/>
              </a:rPr>
              <a:t>People of the same religion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arn(outVertical)">
                                      <p:cBhvr>
                                        <p:cTn id="7" dur="500"/>
                                        <p:tgtEl>
                                          <p:spTgt spid="573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61"/>
                                        </p:tgtEl>
                                        <p:attrNameLst>
                                          <p:attrName>style.visibility</p:attrName>
                                        </p:attrNameLst>
                                      </p:cBhvr>
                                      <p:to>
                                        <p:strVal val="visible"/>
                                      </p:to>
                                    </p:set>
                                    <p:animEffect transition="in" filter="fade">
                                      <p:cBhvr>
                                        <p:cTn id="10" dur="2000"/>
                                        <p:tgtEl>
                                          <p:spTgt spid="57361"/>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7360"/>
                                        </p:tgtEl>
                                        <p:attrNameLst>
                                          <p:attrName>style.visibility</p:attrName>
                                        </p:attrNameLst>
                                      </p:cBhvr>
                                      <p:to>
                                        <p:strVal val="visible"/>
                                      </p:to>
                                    </p:set>
                                    <p:anim calcmode="lin" valueType="num">
                                      <p:cBhvr>
                                        <p:cTn id="15" dur="1000" fill="hold"/>
                                        <p:tgtEl>
                                          <p:spTgt spid="57360"/>
                                        </p:tgtEl>
                                        <p:attrNameLst>
                                          <p:attrName>ppt_w</p:attrName>
                                        </p:attrNameLst>
                                      </p:cBhvr>
                                      <p:tavLst>
                                        <p:tav tm="0">
                                          <p:val>
                                            <p:strVal val="#ppt_w*0.70"/>
                                          </p:val>
                                        </p:tav>
                                        <p:tav tm="100000">
                                          <p:val>
                                            <p:strVal val="#ppt_w"/>
                                          </p:val>
                                        </p:tav>
                                      </p:tavLst>
                                    </p:anim>
                                    <p:anim calcmode="lin" valueType="num">
                                      <p:cBhvr>
                                        <p:cTn id="16" dur="1000" fill="hold"/>
                                        <p:tgtEl>
                                          <p:spTgt spid="57360"/>
                                        </p:tgtEl>
                                        <p:attrNameLst>
                                          <p:attrName>ppt_h</p:attrName>
                                        </p:attrNameLst>
                                      </p:cBhvr>
                                      <p:tavLst>
                                        <p:tav tm="0">
                                          <p:val>
                                            <p:strVal val="#ppt_h"/>
                                          </p:val>
                                        </p:tav>
                                        <p:tav tm="100000">
                                          <p:val>
                                            <p:strVal val="#ppt_h"/>
                                          </p:val>
                                        </p:tav>
                                      </p:tavLst>
                                    </p:anim>
                                    <p:animEffect transition="in" filter="fade">
                                      <p:cBhvr>
                                        <p:cTn id="17" dur="10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60" grpId="0" autoUpdateAnimBg="0"/>
      <p:bldP spid="5736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8371" name="Group 3"/>
          <p:cNvGrpSpPr>
            <a:grpSpLocks/>
          </p:cNvGrpSpPr>
          <p:nvPr/>
        </p:nvGrpSpPr>
        <p:grpSpPr bwMode="auto">
          <a:xfrm>
            <a:off x="609600" y="5418138"/>
            <a:ext cx="8153400" cy="1030287"/>
            <a:chOff x="48" y="3312"/>
            <a:chExt cx="5520" cy="649"/>
          </a:xfrm>
        </p:grpSpPr>
        <p:sp>
          <p:nvSpPr>
            <p:cNvPr id="58372" name="Text Box 4"/>
            <p:cNvSpPr txBox="1">
              <a:spLocks noChangeArrowheads="1"/>
            </p:cNvSpPr>
            <p:nvPr/>
          </p:nvSpPr>
          <p:spPr bwMode="auto">
            <a:xfrm>
              <a:off x="287" y="3366"/>
              <a:ext cx="5281" cy="595"/>
            </a:xfrm>
            <a:prstGeom prst="rect">
              <a:avLst/>
            </a:prstGeom>
            <a:noFill/>
            <a:ln w="9525">
              <a:noFill/>
              <a:miter lim="800000"/>
              <a:headEnd/>
              <a:tailEnd/>
            </a:ln>
            <a:effectLst/>
          </p:spPr>
          <p:txBody>
            <a:bodyPr>
              <a:spAutoFit/>
            </a:bodyPr>
            <a:lstStyle/>
            <a:p>
              <a:pPr eaLnBrk="0" hangingPunct="0">
                <a:lnSpc>
                  <a:spcPct val="85000"/>
                </a:lnSpc>
              </a:pPr>
              <a:r>
                <a:rPr lang="en-US" sz="2200" b="1" u="sng">
                  <a:solidFill>
                    <a:schemeClr val="bg1"/>
                  </a:solidFill>
                  <a:latin typeface="Arial Narrow" pitchFamily="34" charset="0"/>
                </a:rPr>
                <a:t>Good spirits</a:t>
              </a:r>
              <a:r>
                <a:rPr lang="en-US" sz="2200" b="1">
                  <a:solidFill>
                    <a:schemeClr val="bg1"/>
                  </a:solidFill>
                  <a:latin typeface="Arial Narrow" pitchFamily="34" charset="0"/>
                </a:rPr>
                <a:t> who lived a conscientious life descend to </a:t>
              </a:r>
              <a:r>
                <a:rPr lang="en-US" sz="2200" b="1" u="sng">
                  <a:solidFill>
                    <a:schemeClr val="bg1"/>
                  </a:solidFill>
                  <a:latin typeface="Arial Narrow" pitchFamily="34" charset="0"/>
                </a:rPr>
                <a:t>good people</a:t>
              </a:r>
              <a:r>
                <a:rPr lang="en-US" sz="2200" b="1">
                  <a:solidFill>
                    <a:schemeClr val="bg1"/>
                  </a:solidFill>
                  <a:latin typeface="Arial Narrow" pitchFamily="34" charset="0"/>
                </a:rPr>
                <a:t> on earth and cooperate with them. In the process, the spirits receive the same benefits as the people they have helped.</a:t>
              </a:r>
              <a:endParaRPr lang="en-US" sz="2200" b="1" u="sng">
                <a:solidFill>
                  <a:schemeClr val="bg1"/>
                </a:solidFill>
                <a:latin typeface="Arial Narrow" pitchFamily="34" charset="0"/>
              </a:endParaRPr>
            </a:p>
          </p:txBody>
        </p:sp>
        <p:sp>
          <p:nvSpPr>
            <p:cNvPr id="58373" name="Text Box 5"/>
            <p:cNvSpPr txBox="1">
              <a:spLocks noChangeArrowheads="1"/>
            </p:cNvSpPr>
            <p:nvPr/>
          </p:nvSpPr>
          <p:spPr bwMode="auto">
            <a:xfrm>
              <a:off x="48" y="3312"/>
              <a:ext cx="22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58374" name="Oval 6"/>
          <p:cNvSpPr>
            <a:spLocks noChangeArrowheads="1"/>
          </p:cNvSpPr>
          <p:nvPr/>
        </p:nvSpPr>
        <p:spPr bwMode="auto">
          <a:xfrm>
            <a:off x="3219450" y="1447800"/>
            <a:ext cx="893763" cy="1463675"/>
          </a:xfrm>
          <a:prstGeom prst="ellipse">
            <a:avLst/>
          </a:prstGeom>
          <a:gradFill rotWithShape="0">
            <a:gsLst>
              <a:gs pos="0">
                <a:srgbClr val="FFFF99"/>
              </a:gs>
              <a:gs pos="50000">
                <a:srgbClr val="FFFF00"/>
              </a:gs>
              <a:gs pos="100000">
                <a:srgbClr val="FFFF99"/>
              </a:gs>
            </a:gsLst>
            <a:lin ang="2700000" scaled="1"/>
          </a:gradFill>
          <a:ln w="12700">
            <a:round/>
            <a:headEnd/>
            <a:tailEnd/>
          </a:ln>
          <a:effectLst/>
          <a:scene3d>
            <a:camera prst="legacyObliqueLeft"/>
            <a:lightRig rig="legacyHarsh3" dir="t"/>
          </a:scene3d>
          <a:sp3d extrusionH="163500" prstMaterial="legacyMatte">
            <a:bevelT w="13500" h="13500" prst="angle"/>
            <a:bevelB w="13500" h="13500" prst="angle"/>
            <a:extrusionClr>
              <a:srgbClr val="FFFF0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8375" name="Text Box 7"/>
          <p:cNvSpPr txBox="1">
            <a:spLocks noChangeArrowheads="1"/>
          </p:cNvSpPr>
          <p:nvPr/>
        </p:nvSpPr>
        <p:spPr bwMode="auto">
          <a:xfrm>
            <a:off x="3200400" y="1795463"/>
            <a:ext cx="931863" cy="766762"/>
          </a:xfrm>
          <a:prstGeom prst="rect">
            <a:avLst/>
          </a:prstGeom>
          <a:noFill/>
          <a:ln w="9525">
            <a:noFill/>
            <a:miter lim="800000"/>
            <a:headEnd/>
            <a:tailEnd/>
          </a:ln>
          <a:effectLst/>
        </p:spPr>
        <p:txBody>
          <a:bodyPr wrap="none">
            <a:spAutoFit/>
          </a:bodyPr>
          <a:lstStyle/>
          <a:p>
            <a:pPr algn="ctr" eaLnBrk="0" hangingPunct="0">
              <a:lnSpc>
                <a:spcPct val="85000"/>
              </a:lnSpc>
            </a:pPr>
            <a:r>
              <a:rPr lang="en-US" sz="2800" dirty="0">
                <a:solidFill>
                  <a:srgbClr val="660066"/>
                </a:solidFill>
                <a:latin typeface="Impact" pitchFamily="34" charset="0"/>
              </a:rPr>
              <a:t>Good</a:t>
            </a:r>
          </a:p>
          <a:p>
            <a:pPr algn="ctr" eaLnBrk="0" hangingPunct="0">
              <a:lnSpc>
                <a:spcPct val="85000"/>
              </a:lnSpc>
            </a:pPr>
            <a:r>
              <a:rPr lang="en-US" sz="2400" dirty="0">
                <a:solidFill>
                  <a:srgbClr val="660066"/>
                </a:solidFill>
                <a:latin typeface="Impact" pitchFamily="34" charset="0"/>
              </a:rPr>
              <a:t>Spirit</a:t>
            </a:r>
          </a:p>
        </p:txBody>
      </p:sp>
      <p:grpSp>
        <p:nvGrpSpPr>
          <p:cNvPr id="58376" name="Group 8"/>
          <p:cNvGrpSpPr>
            <a:grpSpLocks/>
          </p:cNvGrpSpPr>
          <p:nvPr/>
        </p:nvGrpSpPr>
        <p:grpSpPr bwMode="auto">
          <a:xfrm>
            <a:off x="4419600" y="1797050"/>
            <a:ext cx="1417638" cy="2927350"/>
            <a:chOff x="2784" y="1132"/>
            <a:chExt cx="893" cy="1844"/>
          </a:xfrm>
        </p:grpSpPr>
        <p:sp>
          <p:nvSpPr>
            <p:cNvPr id="58377" name="Oval 9"/>
            <p:cNvSpPr>
              <a:spLocks noChangeArrowheads="1"/>
            </p:cNvSpPr>
            <p:nvPr/>
          </p:nvSpPr>
          <p:spPr bwMode="auto">
            <a:xfrm>
              <a:off x="2952" y="1132"/>
              <a:ext cx="564" cy="922"/>
            </a:xfrm>
            <a:prstGeom prst="ellipse">
              <a:avLst/>
            </a:prstGeom>
            <a:gradFill rotWithShape="0">
              <a:gsLst>
                <a:gs pos="0">
                  <a:srgbClr val="FFFF99"/>
                </a:gs>
                <a:gs pos="50000">
                  <a:srgbClr val="FFFF00"/>
                </a:gs>
                <a:gs pos="100000">
                  <a:srgbClr val="FFFF99"/>
                </a:gs>
              </a:gsLst>
              <a:lin ang="2700000" scaled="1"/>
            </a:gradFill>
            <a:ln w="12700">
              <a:round/>
              <a:headEnd/>
              <a:tailEnd/>
            </a:ln>
            <a:effectLst/>
            <a:scene3d>
              <a:camera prst="legacyObliqueTop"/>
              <a:lightRig rig="legacyHarsh3" dir="t"/>
            </a:scene3d>
            <a:sp3d extrusionH="163500" prstMaterial="legacyMatte">
              <a:bevelT w="13500" h="13500" prst="angle"/>
              <a:bevelB w="13500" h="13500" prst="angle"/>
              <a:extrusionClr>
                <a:srgbClr val="FFFF00"/>
              </a:extrusionClr>
            </a:sp3d>
          </p:spPr>
          <p:txBody>
            <a:bodyPr wrap="none" anchor="ctr">
              <a:flatTx/>
            </a:bodyPr>
            <a:lstStyle/>
            <a:p>
              <a:pPr algn="ctr" eaLnBrk="0" hangingPunct="0"/>
              <a:endParaRPr lang="en-US" sz="1000" b="1">
                <a:solidFill>
                  <a:srgbClr val="6600CC"/>
                </a:solidFill>
                <a:latin typeface="Impact" pitchFamily="34" charset="0"/>
              </a:endParaRPr>
            </a:p>
            <a:p>
              <a:pPr algn="ctr" eaLnBrk="0" hangingPunct="0">
                <a:lnSpc>
                  <a:spcPct val="80000"/>
                </a:lnSpc>
              </a:pPr>
              <a:r>
                <a:rPr lang="en-US" sz="2800">
                  <a:solidFill>
                    <a:srgbClr val="660066"/>
                  </a:solidFill>
                  <a:latin typeface="Impact" pitchFamily="34" charset="0"/>
                </a:rPr>
                <a:t>Spirit</a:t>
              </a:r>
            </a:p>
            <a:p>
              <a:pPr algn="ctr" eaLnBrk="0" hangingPunct="0">
                <a:lnSpc>
                  <a:spcPct val="80000"/>
                </a:lnSpc>
              </a:pPr>
              <a:r>
                <a:rPr lang="en-US" sz="2800">
                  <a:solidFill>
                    <a:srgbClr val="660066"/>
                  </a:solidFill>
                  <a:latin typeface="Impact" pitchFamily="34" charset="0"/>
                </a:rPr>
                <a:t>self</a:t>
              </a:r>
            </a:p>
          </p:txBody>
        </p:sp>
        <p:sp>
          <p:nvSpPr>
            <p:cNvPr id="58378" name="Oval 10"/>
            <p:cNvSpPr>
              <a:spLocks noChangeArrowheads="1"/>
            </p:cNvSpPr>
            <p:nvPr/>
          </p:nvSpPr>
          <p:spPr bwMode="auto">
            <a:xfrm>
              <a:off x="2953" y="2054"/>
              <a:ext cx="564" cy="922"/>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self</a:t>
              </a:r>
            </a:p>
          </p:txBody>
        </p:sp>
        <p:grpSp>
          <p:nvGrpSpPr>
            <p:cNvPr id="58379" name="Group 11"/>
            <p:cNvGrpSpPr>
              <a:grpSpLocks/>
            </p:cNvGrpSpPr>
            <p:nvPr/>
          </p:nvGrpSpPr>
          <p:grpSpPr bwMode="auto">
            <a:xfrm>
              <a:off x="3504" y="1733"/>
              <a:ext cx="173" cy="691"/>
              <a:chOff x="5387" y="1710"/>
              <a:chExt cx="133" cy="757"/>
            </a:xfrm>
          </p:grpSpPr>
          <p:sp>
            <p:nvSpPr>
              <p:cNvPr id="58380" name="AutoShape 12"/>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FF00"/>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8381" name="AutoShape 13"/>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FF00"/>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8382" name="AutoShape 14"/>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FF00"/>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8383" name="Group 15"/>
            <p:cNvGrpSpPr>
              <a:grpSpLocks/>
            </p:cNvGrpSpPr>
            <p:nvPr/>
          </p:nvGrpSpPr>
          <p:grpSpPr bwMode="auto">
            <a:xfrm>
              <a:off x="2784" y="1680"/>
              <a:ext cx="173" cy="691"/>
              <a:chOff x="4611" y="1657"/>
              <a:chExt cx="133" cy="757"/>
            </a:xfrm>
          </p:grpSpPr>
          <p:sp>
            <p:nvSpPr>
              <p:cNvPr id="58384" name="AutoShape 16"/>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FF00"/>
                  </a:gs>
                </a:gsLst>
                <a:lin ang="2700000" scaled="1"/>
              </a:gradFill>
              <a:ln w="19050">
                <a:solidFill>
                  <a:srgbClr val="003300"/>
                </a:solidFill>
                <a:miter lim="800000"/>
                <a:headEnd/>
                <a:tailEnd/>
              </a:ln>
              <a:effectLst/>
            </p:spPr>
            <p:txBody>
              <a:bodyPr wrap="none" anchor="ctr"/>
              <a:lstStyle/>
              <a:p>
                <a:endParaRPr lang="en-US"/>
              </a:p>
            </p:txBody>
          </p:sp>
          <p:sp>
            <p:nvSpPr>
              <p:cNvPr id="58385" name="AutoShape 17"/>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FF00"/>
                  </a:gs>
                </a:gsLst>
                <a:lin ang="2700000" scaled="1"/>
              </a:gradFill>
              <a:ln w="19050">
                <a:solidFill>
                  <a:srgbClr val="003300"/>
                </a:solidFill>
                <a:miter lim="800000"/>
                <a:headEnd/>
                <a:tailEnd/>
              </a:ln>
              <a:effectLst/>
            </p:spPr>
            <p:txBody>
              <a:bodyPr wrap="none" anchor="ctr"/>
              <a:lstStyle/>
              <a:p>
                <a:endParaRPr lang="en-US"/>
              </a:p>
            </p:txBody>
          </p:sp>
          <p:sp>
            <p:nvSpPr>
              <p:cNvPr id="58386" name="AutoShape 18"/>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FF00"/>
                  </a:gs>
                </a:gsLst>
                <a:lin ang="2700000" scaled="1"/>
              </a:gradFill>
              <a:ln w="19050">
                <a:solidFill>
                  <a:srgbClr val="003300"/>
                </a:solidFill>
                <a:miter lim="800000"/>
                <a:headEnd/>
                <a:tailEnd/>
              </a:ln>
              <a:effectLst/>
            </p:spPr>
            <p:txBody>
              <a:bodyPr wrap="none" anchor="ctr"/>
              <a:lstStyle/>
              <a:p>
                <a:endParaRPr lang="en-US"/>
              </a:p>
            </p:txBody>
          </p:sp>
        </p:grpSp>
      </p:grpSp>
      <p:sp>
        <p:nvSpPr>
          <p:cNvPr id="58387" name="Rectangle 19"/>
          <p:cNvSpPr>
            <a:spLocks noChangeArrowheads="1"/>
          </p:cNvSpPr>
          <p:nvPr/>
        </p:nvSpPr>
        <p:spPr bwMode="auto">
          <a:xfrm>
            <a:off x="3200400" y="914400"/>
            <a:ext cx="2590800" cy="457200"/>
          </a:xfrm>
          <a:prstGeom prst="rect">
            <a:avLst/>
          </a:prstGeom>
          <a:gradFill rotWithShape="0">
            <a:gsLst>
              <a:gs pos="0">
                <a:srgbClr val="FFFF99"/>
              </a:gs>
              <a:gs pos="100000">
                <a:srgbClr val="FFFF00"/>
              </a:gs>
            </a:gsLst>
            <a:lin ang="2700000" scaled="1"/>
          </a:gradFill>
          <a:ln w="12700">
            <a:miter lim="800000"/>
            <a:headEnd/>
            <a:tailEnd/>
          </a:ln>
          <a:effectLst/>
          <a:scene3d>
            <a:camera prst="legacyObliqueTopLeft"/>
            <a:lightRig rig="legacyHarsh3" dir="t"/>
          </a:scene3d>
          <a:sp3d extrusionH="163500" prstMaterial="legacyMatte">
            <a:bevelT w="13500" h="13500" prst="angle"/>
            <a:bevelB w="13500" h="13500" prst="angle"/>
            <a:extrusionClr>
              <a:srgbClr val="FFFF00"/>
            </a:extrusionClr>
          </a:sp3d>
        </p:spPr>
        <p:txBody>
          <a:bodyPr wrap="none" anchor="ctr">
            <a:flatTx/>
          </a:bodyPr>
          <a:lstStyle/>
          <a:p>
            <a:pPr algn="ctr" eaLnBrk="0" hangingPunct="0"/>
            <a:r>
              <a:rPr lang="en-US" sz="3000">
                <a:solidFill>
                  <a:srgbClr val="660066"/>
                </a:solidFill>
                <a:latin typeface="Impact" pitchFamily="34" charset="0"/>
              </a:rPr>
              <a:t>Good spirits</a:t>
            </a:r>
          </a:p>
        </p:txBody>
      </p:sp>
      <p:sp>
        <p:nvSpPr>
          <p:cNvPr id="58388" name="Oval 20"/>
          <p:cNvSpPr>
            <a:spLocks noChangeArrowheads="1"/>
          </p:cNvSpPr>
          <p:nvPr/>
        </p:nvSpPr>
        <p:spPr bwMode="auto">
          <a:xfrm>
            <a:off x="1665288" y="1797050"/>
            <a:ext cx="895350" cy="1463675"/>
          </a:xfrm>
          <a:prstGeom prst="ellipse">
            <a:avLst/>
          </a:prstGeom>
          <a:gradFill rotWithShape="0">
            <a:gsLst>
              <a:gs pos="0">
                <a:srgbClr val="33CCFF"/>
              </a:gs>
              <a:gs pos="50000">
                <a:srgbClr val="CCFFFF"/>
              </a:gs>
              <a:gs pos="100000">
                <a:srgbClr val="33CCFF"/>
              </a:gs>
            </a:gsLst>
            <a:lin ang="2700000" scaled="1"/>
          </a:gradFill>
          <a:ln w="12700">
            <a:round/>
            <a:headEnd/>
            <a:tailEnd/>
          </a:ln>
          <a:effectLst/>
          <a:scene3d>
            <a:camera prst="legacyObliqueTop"/>
            <a:lightRig rig="legacyNormal3" dir="t"/>
          </a:scene3d>
          <a:sp3d extrusionH="163500" prstMaterial="legacyMatte">
            <a:bevelT w="13500" h="13500" prst="angle"/>
            <a:bevelB w="13500" h="13500" prst="angle"/>
            <a:extrusionClr>
              <a:srgbClr val="CCFFFF"/>
            </a:extrusionClr>
          </a:sp3d>
        </p:spPr>
        <p:txBody>
          <a:bodyPr wrap="none" anchor="ctr">
            <a:flatTx/>
          </a:bodyPr>
          <a:lstStyle/>
          <a:p>
            <a:pPr algn="ctr" eaLnBrk="0" hangingPunct="0">
              <a:lnSpc>
                <a:spcPct val="85000"/>
              </a:lnSpc>
            </a:pPr>
            <a:endParaRPr lang="en-US" sz="1000" b="1">
              <a:solidFill>
                <a:srgbClr val="000099"/>
              </a:solidFill>
              <a:latin typeface="Impact" pitchFamily="34" charset="0"/>
            </a:endParaRPr>
          </a:p>
          <a:p>
            <a:pPr algn="ctr" eaLnBrk="0" hangingPunct="0">
              <a:lnSpc>
                <a:spcPct val="80000"/>
              </a:lnSpc>
            </a:pPr>
            <a:r>
              <a:rPr lang="en-US" sz="2700">
                <a:solidFill>
                  <a:srgbClr val="000099"/>
                </a:solidFill>
                <a:latin typeface="Impact" pitchFamily="34" charset="0"/>
              </a:rPr>
              <a:t>Spirit</a:t>
            </a:r>
          </a:p>
          <a:p>
            <a:pPr algn="ctr" eaLnBrk="0" hangingPunct="0">
              <a:lnSpc>
                <a:spcPct val="80000"/>
              </a:lnSpc>
            </a:pPr>
            <a:r>
              <a:rPr lang="en-US" sz="2700">
                <a:solidFill>
                  <a:srgbClr val="000099"/>
                </a:solidFill>
                <a:latin typeface="Impact" pitchFamily="34" charset="0"/>
              </a:rPr>
              <a:t>self</a:t>
            </a:r>
          </a:p>
        </p:txBody>
      </p:sp>
      <p:sp>
        <p:nvSpPr>
          <p:cNvPr id="58389" name="Oval 21"/>
          <p:cNvSpPr>
            <a:spLocks noChangeArrowheads="1"/>
          </p:cNvSpPr>
          <p:nvPr/>
        </p:nvSpPr>
        <p:spPr bwMode="auto">
          <a:xfrm>
            <a:off x="184150" y="1447800"/>
            <a:ext cx="893763" cy="1463675"/>
          </a:xfrm>
          <a:prstGeom prst="ellipse">
            <a:avLst/>
          </a:prstGeom>
          <a:gradFill rotWithShape="0">
            <a:gsLst>
              <a:gs pos="0">
                <a:srgbClr val="3399FF"/>
              </a:gs>
              <a:gs pos="50000">
                <a:srgbClr val="CCFFFF"/>
              </a:gs>
              <a:gs pos="100000">
                <a:srgbClr val="3399FF"/>
              </a:gs>
            </a:gsLst>
            <a:lin ang="2700000" scaled="1"/>
          </a:gradFill>
          <a:ln w="12700">
            <a:round/>
            <a:headEnd/>
            <a:tailEnd/>
          </a:ln>
          <a:effectLst/>
          <a:scene3d>
            <a:camera prst="legacyObliqueLeft"/>
            <a:lightRig rig="legacyHarsh3" dir="t"/>
          </a:scene3d>
          <a:sp3d extrusionH="100000" prstMaterial="legacyMatte">
            <a:bevelT w="13500" h="13500" prst="angle"/>
            <a:bevelB w="13500" h="13500" prst="angle"/>
            <a:extrusionClr>
              <a:srgbClr val="969696"/>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8390" name="Oval 22"/>
          <p:cNvSpPr>
            <a:spLocks noChangeArrowheads="1"/>
          </p:cNvSpPr>
          <p:nvPr/>
        </p:nvSpPr>
        <p:spPr bwMode="auto">
          <a:xfrm>
            <a:off x="1666875" y="3260725"/>
            <a:ext cx="895350" cy="1463675"/>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self</a:t>
            </a:r>
          </a:p>
        </p:txBody>
      </p:sp>
      <p:grpSp>
        <p:nvGrpSpPr>
          <p:cNvPr id="58391" name="Group 23"/>
          <p:cNvGrpSpPr>
            <a:grpSpLocks/>
          </p:cNvGrpSpPr>
          <p:nvPr/>
        </p:nvGrpSpPr>
        <p:grpSpPr bwMode="auto">
          <a:xfrm>
            <a:off x="2544763" y="2751138"/>
            <a:ext cx="274637" cy="1096962"/>
            <a:chOff x="5387" y="1710"/>
            <a:chExt cx="133" cy="757"/>
          </a:xfrm>
        </p:grpSpPr>
        <p:sp>
          <p:nvSpPr>
            <p:cNvPr id="58392" name="AutoShape 24"/>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8393" name="AutoShape 25"/>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8394" name="AutoShape 26"/>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8395" name="Group 27"/>
          <p:cNvGrpSpPr>
            <a:grpSpLocks/>
          </p:cNvGrpSpPr>
          <p:nvPr/>
        </p:nvGrpSpPr>
        <p:grpSpPr bwMode="auto">
          <a:xfrm>
            <a:off x="1401763" y="2667000"/>
            <a:ext cx="274637" cy="1096963"/>
            <a:chOff x="4611" y="1657"/>
            <a:chExt cx="133" cy="757"/>
          </a:xfrm>
        </p:grpSpPr>
        <p:sp>
          <p:nvSpPr>
            <p:cNvPr id="58396" name="AutoShape 28"/>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8397" name="AutoShape 29"/>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8398" name="AutoShape 30"/>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grpSp>
      <p:sp>
        <p:nvSpPr>
          <p:cNvPr id="58399" name="Rectangle 31"/>
          <p:cNvSpPr>
            <a:spLocks noChangeArrowheads="1"/>
          </p:cNvSpPr>
          <p:nvPr/>
        </p:nvSpPr>
        <p:spPr bwMode="auto">
          <a:xfrm>
            <a:off x="228600" y="685800"/>
            <a:ext cx="2590800" cy="685800"/>
          </a:xfrm>
          <a:prstGeom prst="rect">
            <a:avLst/>
          </a:prstGeom>
          <a:gradFill rotWithShape="0">
            <a:gsLst>
              <a:gs pos="0">
                <a:srgbClr val="CCECFF"/>
              </a:gs>
              <a:gs pos="100000">
                <a:srgbClr val="CCFFFF"/>
              </a:gs>
            </a:gsLst>
            <a:lin ang="2700000" scaled="1"/>
          </a:gradFill>
          <a:ln w="9525">
            <a:miter lim="800000"/>
            <a:headEnd/>
            <a:tailEnd/>
          </a:ln>
          <a:effectLst/>
          <a:scene3d>
            <a:camera prst="legacyPerspectiveTopLeft"/>
            <a:lightRig rig="legacyNormal3" dir="t"/>
          </a:scene3d>
          <a:sp3d extrusionH="430200" prstMaterial="legacyMatte">
            <a:bevelT w="13500" h="13500" prst="angle"/>
            <a:bevelB w="13500" h="13500" prst="angle"/>
            <a:extrusionClr>
              <a:srgbClr val="33CCFF"/>
            </a:extrusionClr>
          </a:sp3d>
        </p:spPr>
        <p:txBody>
          <a:bodyPr wrap="none" anchor="ctr">
            <a:flatTx/>
          </a:bodyPr>
          <a:lstStyle/>
          <a:p>
            <a:pPr algn="ctr" eaLnBrk="0" hangingPunct="0">
              <a:lnSpc>
                <a:spcPct val="75000"/>
              </a:lnSpc>
            </a:pPr>
            <a:endParaRPr lang="en-US" sz="600">
              <a:solidFill>
                <a:srgbClr val="000099"/>
              </a:solidFill>
              <a:latin typeface="Impact" pitchFamily="34" charset="0"/>
            </a:endParaRPr>
          </a:p>
          <a:p>
            <a:pPr algn="ctr" eaLnBrk="0" hangingPunct="0">
              <a:lnSpc>
                <a:spcPct val="75000"/>
              </a:lnSpc>
            </a:pPr>
            <a:r>
              <a:rPr lang="en-US" sz="2600">
                <a:solidFill>
                  <a:srgbClr val="000099"/>
                </a:solidFill>
                <a:latin typeface="Impact" pitchFamily="34" charset="0"/>
              </a:rPr>
              <a:t>Spirits of other</a:t>
            </a:r>
          </a:p>
          <a:p>
            <a:pPr algn="ctr" eaLnBrk="0" hangingPunct="0">
              <a:lnSpc>
                <a:spcPct val="75000"/>
              </a:lnSpc>
            </a:pPr>
            <a:r>
              <a:rPr lang="en-US" sz="2600">
                <a:solidFill>
                  <a:srgbClr val="000099"/>
                </a:solidFill>
                <a:latin typeface="Impact" pitchFamily="34" charset="0"/>
              </a:rPr>
              <a:t> religions</a:t>
            </a:r>
          </a:p>
        </p:txBody>
      </p:sp>
      <p:sp>
        <p:nvSpPr>
          <p:cNvPr id="58401" name="AutoShape 33"/>
          <p:cNvSpPr>
            <a:spLocks noChangeArrowheads="1"/>
          </p:cNvSpPr>
          <p:nvPr/>
        </p:nvSpPr>
        <p:spPr bwMode="auto">
          <a:xfrm rot="6408180" flipV="1">
            <a:off x="4270376" y="2089150"/>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8402" name="AutoShape 34"/>
          <p:cNvSpPr>
            <a:spLocks noChangeArrowheads="1"/>
          </p:cNvSpPr>
          <p:nvPr/>
        </p:nvSpPr>
        <p:spPr bwMode="auto">
          <a:xfrm rot="6408180" flipV="1">
            <a:off x="4270376" y="2089150"/>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8403" name="AutoShape 35"/>
          <p:cNvSpPr>
            <a:spLocks noChangeArrowheads="1"/>
          </p:cNvSpPr>
          <p:nvPr/>
        </p:nvSpPr>
        <p:spPr bwMode="auto">
          <a:xfrm rot="6408180" flipV="1">
            <a:off x="4270376" y="2089150"/>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8404" name="AutoShape 36"/>
          <p:cNvSpPr>
            <a:spLocks noChangeArrowheads="1"/>
          </p:cNvSpPr>
          <p:nvPr/>
        </p:nvSpPr>
        <p:spPr bwMode="auto">
          <a:xfrm rot="-4391820" flipH="1" flipV="1">
            <a:off x="4227513" y="2268537"/>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8405" name="AutoShape 37"/>
          <p:cNvSpPr>
            <a:spLocks noChangeArrowheads="1"/>
          </p:cNvSpPr>
          <p:nvPr/>
        </p:nvSpPr>
        <p:spPr bwMode="auto">
          <a:xfrm rot="-4391820" flipH="1" flipV="1">
            <a:off x="4227513" y="2268537"/>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8406" name="AutoShape 38"/>
          <p:cNvSpPr>
            <a:spLocks noChangeArrowheads="1"/>
          </p:cNvSpPr>
          <p:nvPr/>
        </p:nvSpPr>
        <p:spPr bwMode="auto">
          <a:xfrm rot="-4391820" flipH="1" flipV="1">
            <a:off x="4227513" y="2268537"/>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8407" name="Text Box 39" descr="Pink tissue paper"/>
          <p:cNvSpPr txBox="1">
            <a:spLocks noChangeArrowheads="1"/>
          </p:cNvSpPr>
          <p:nvPr/>
        </p:nvSpPr>
        <p:spPr bwMode="auto">
          <a:xfrm>
            <a:off x="304800" y="69850"/>
            <a:ext cx="7467600" cy="768350"/>
          </a:xfrm>
          <a:prstGeom prst="rect">
            <a:avLst/>
          </a:prstGeom>
          <a:noFill/>
          <a:ln w="9525">
            <a:noFill/>
            <a:miter lim="800000"/>
            <a:headEnd/>
            <a:tailEnd/>
          </a:ln>
          <a:effectLst/>
        </p:spPr>
        <p:txBody>
          <a:bodyPr>
            <a:spAutoFit/>
          </a:bodyPr>
          <a:lstStyle/>
          <a:p>
            <a:pPr eaLnBrk="0" hangingPunct="0">
              <a:lnSpc>
                <a:spcPct val="85000"/>
              </a:lnSpc>
            </a:pPr>
            <a:r>
              <a:rPr lang="en-US" sz="2600" u="sng">
                <a:solidFill>
                  <a:srgbClr val="000099"/>
                </a:solidFill>
                <a:latin typeface="Impact" pitchFamily="34" charset="0"/>
              </a:rPr>
              <a:t>2.3.3  The Returning Resurrection of Spirits</a:t>
            </a:r>
          </a:p>
          <a:p>
            <a:pPr eaLnBrk="0" hangingPunct="0">
              <a:lnSpc>
                <a:spcPct val="85000"/>
              </a:lnSpc>
            </a:pPr>
            <a:r>
              <a:rPr lang="en-US" sz="2600">
                <a:solidFill>
                  <a:srgbClr val="000099"/>
                </a:solidFill>
                <a:latin typeface="Impact" pitchFamily="34" charset="0"/>
              </a:rPr>
              <a:t>			    </a:t>
            </a:r>
            <a:r>
              <a:rPr lang="en-US" sz="2600" u="sng">
                <a:solidFill>
                  <a:srgbClr val="000099"/>
                </a:solidFill>
                <a:latin typeface="Impact" pitchFamily="34" charset="0"/>
              </a:rPr>
              <a:t>Who Abide Outside of Paradise</a:t>
            </a:r>
          </a:p>
        </p:txBody>
      </p:sp>
      <p:sp>
        <p:nvSpPr>
          <p:cNvPr id="58408" name="Rectangle 40"/>
          <p:cNvSpPr>
            <a:spLocks noChangeArrowheads="1"/>
          </p:cNvSpPr>
          <p:nvPr/>
        </p:nvSpPr>
        <p:spPr bwMode="auto">
          <a:xfrm>
            <a:off x="0" y="2949575"/>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latin typeface="Latin Wide" pitchFamily="2" charset="0"/>
              </a:rPr>
              <a:t>__________________________________________________________</a:t>
            </a:r>
          </a:p>
        </p:txBody>
      </p:sp>
      <p:sp>
        <p:nvSpPr>
          <p:cNvPr id="58409" name="Rectangle 41"/>
          <p:cNvSpPr>
            <a:spLocks noChangeArrowheads="1"/>
          </p:cNvSpPr>
          <p:nvPr/>
        </p:nvSpPr>
        <p:spPr bwMode="auto">
          <a:xfrm>
            <a:off x="2667000" y="3505200"/>
            <a:ext cx="1905000" cy="1219200"/>
          </a:xfrm>
          <a:prstGeom prst="rect">
            <a:avLst/>
          </a:prstGeom>
          <a:noFill/>
          <a:ln w="9525">
            <a:noFill/>
            <a:miter lim="800000"/>
            <a:headEnd/>
            <a:tailEnd/>
          </a:ln>
          <a:effectLst>
            <a:outerShdw dist="35921" dir="2700000" algn="ctr" rotWithShape="0">
              <a:schemeClr val="bg1"/>
            </a:outerShdw>
          </a:effectLst>
        </p:spPr>
        <p:txBody>
          <a:bodyPr wrap="none" anchor="ctr"/>
          <a:lstStyle/>
          <a:p>
            <a:pPr algn="ctr" eaLnBrk="0" hangingPunct="0">
              <a:lnSpc>
                <a:spcPct val="80000"/>
              </a:lnSpc>
            </a:pPr>
            <a:r>
              <a:rPr lang="en-US" sz="3200" dirty="0">
                <a:solidFill>
                  <a:srgbClr val="0000CC"/>
                </a:solidFill>
                <a:latin typeface="Impact" pitchFamily="34" charset="0"/>
              </a:rPr>
              <a:t>Purpose</a:t>
            </a:r>
          </a:p>
          <a:p>
            <a:pPr algn="ctr" eaLnBrk="0" hangingPunct="0">
              <a:lnSpc>
                <a:spcPct val="80000"/>
              </a:lnSpc>
            </a:pPr>
            <a:r>
              <a:rPr lang="en-US" sz="3200" dirty="0">
                <a:solidFill>
                  <a:srgbClr val="0000CC"/>
                </a:solidFill>
                <a:latin typeface="Impact" pitchFamily="34" charset="0"/>
              </a:rPr>
              <a:t>of the</a:t>
            </a:r>
          </a:p>
          <a:p>
            <a:pPr algn="ctr" eaLnBrk="0" hangingPunct="0">
              <a:lnSpc>
                <a:spcPct val="80000"/>
              </a:lnSpc>
            </a:pPr>
            <a:r>
              <a:rPr lang="en-US" sz="3200" dirty="0">
                <a:solidFill>
                  <a:srgbClr val="0000CC"/>
                </a:solidFill>
                <a:latin typeface="Impact" pitchFamily="34" charset="0"/>
              </a:rPr>
              <a:t>Providence</a:t>
            </a:r>
          </a:p>
        </p:txBody>
      </p:sp>
      <p:sp>
        <p:nvSpPr>
          <p:cNvPr id="58412" name="Text Box 44"/>
          <p:cNvSpPr txBox="1">
            <a:spLocks noChangeArrowheads="1"/>
          </p:cNvSpPr>
          <p:nvPr/>
        </p:nvSpPr>
        <p:spPr bwMode="auto">
          <a:xfrm>
            <a:off x="109538" y="1963738"/>
            <a:ext cx="1041400" cy="481012"/>
          </a:xfrm>
          <a:prstGeom prst="rect">
            <a:avLst/>
          </a:prstGeom>
          <a:noFill/>
          <a:ln w="9525">
            <a:noFill/>
            <a:miter lim="800000"/>
            <a:headEnd/>
            <a:tailEnd/>
          </a:ln>
          <a:effectLst/>
        </p:spPr>
        <p:txBody>
          <a:bodyPr wrap="none">
            <a:spAutoFit/>
          </a:bodyPr>
          <a:lstStyle/>
          <a:p>
            <a:pPr algn="ctr" eaLnBrk="0" hangingPunct="0">
              <a:lnSpc>
                <a:spcPct val="85000"/>
              </a:lnSpc>
            </a:pPr>
            <a:r>
              <a:rPr lang="en-US" sz="3000">
                <a:solidFill>
                  <a:srgbClr val="000099"/>
                </a:solidFill>
                <a:latin typeface="Impact" pitchFamily="34" charset="0"/>
              </a:rPr>
              <a:t>Spirit</a:t>
            </a:r>
          </a:p>
        </p:txBody>
      </p:sp>
      <p:grpSp>
        <p:nvGrpSpPr>
          <p:cNvPr id="58413" name="Group 45"/>
          <p:cNvGrpSpPr>
            <a:grpSpLocks/>
          </p:cNvGrpSpPr>
          <p:nvPr/>
        </p:nvGrpSpPr>
        <p:grpSpPr bwMode="auto">
          <a:xfrm>
            <a:off x="1120775" y="2211388"/>
            <a:ext cx="479425" cy="387350"/>
            <a:chOff x="706" y="1393"/>
            <a:chExt cx="302" cy="244"/>
          </a:xfrm>
        </p:grpSpPr>
        <p:sp>
          <p:nvSpPr>
            <p:cNvPr id="58414" name="AutoShape 46"/>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8415" name="AutoShape 47"/>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8416" name="AutoShape 48"/>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8417" name="AutoShape 49"/>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8418" name="AutoShape 50"/>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8419" name="AutoShape 51"/>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grpSp>
      <p:sp>
        <p:nvSpPr>
          <p:cNvPr id="55" name="Rectangle 27"/>
          <p:cNvSpPr>
            <a:spLocks noChangeArrowheads="1"/>
          </p:cNvSpPr>
          <p:nvPr/>
        </p:nvSpPr>
        <p:spPr bwMode="auto">
          <a:xfrm>
            <a:off x="4343400" y="4800600"/>
            <a:ext cx="1600200" cy="457200"/>
          </a:xfrm>
          <a:prstGeom prst="rect">
            <a:avLst/>
          </a:prstGeom>
          <a:noFill/>
          <a:ln w="9525">
            <a:noFill/>
            <a:miter lim="800000"/>
            <a:headEnd/>
            <a:tailEnd/>
          </a:ln>
          <a:effectLst>
            <a:outerShdw dist="17961" dir="2700000" algn="ctr" rotWithShape="0">
              <a:srgbClr val="FFFF00"/>
            </a:outerShdw>
          </a:effectLst>
        </p:spPr>
        <p:txBody>
          <a:bodyPr wrap="none" anchor="ctr"/>
          <a:lstStyle/>
          <a:p>
            <a:pPr algn="ctr" eaLnBrk="0" hangingPunct="0"/>
            <a:r>
              <a:rPr lang="en-US" sz="2600" dirty="0">
                <a:solidFill>
                  <a:srgbClr val="660066"/>
                </a:solidFill>
                <a:latin typeface="Impact" pitchFamily="34" charset="0"/>
              </a:rPr>
              <a:t>Good people</a:t>
            </a:r>
          </a:p>
        </p:txBody>
      </p:sp>
      <p:sp>
        <p:nvSpPr>
          <p:cNvPr id="56" name="Rectangle 28"/>
          <p:cNvSpPr>
            <a:spLocks noChangeArrowheads="1"/>
          </p:cNvSpPr>
          <p:nvPr/>
        </p:nvSpPr>
        <p:spPr bwMode="auto">
          <a:xfrm>
            <a:off x="304800" y="4800600"/>
            <a:ext cx="3505200" cy="457200"/>
          </a:xfrm>
          <a:prstGeom prst="rect">
            <a:avLst/>
          </a:prstGeom>
          <a:noFill/>
          <a:ln w="9525">
            <a:noFill/>
            <a:miter lim="800000"/>
            <a:headEnd/>
            <a:tailEnd/>
          </a:ln>
          <a:effectLst>
            <a:outerShdw dist="17961" dir="2700000" algn="ctr" rotWithShape="0">
              <a:srgbClr val="CCFFFF"/>
            </a:outerShdw>
          </a:effectLst>
        </p:spPr>
        <p:txBody>
          <a:bodyPr wrap="none" anchor="ctr"/>
          <a:lstStyle/>
          <a:p>
            <a:pPr algn="ctr" eaLnBrk="0" hangingPunct="0"/>
            <a:r>
              <a:rPr lang="en-US" sz="2600" dirty="0">
                <a:solidFill>
                  <a:srgbClr val="000099"/>
                </a:solidFill>
                <a:latin typeface="Impact" pitchFamily="34" charset="0"/>
              </a:rPr>
              <a:t>People of the same religion</a:t>
            </a:r>
          </a:p>
        </p:txBody>
      </p:sp>
      <p:sp>
        <p:nvSpPr>
          <p:cNvPr id="53" name="Rectangle 17"/>
          <p:cNvSpPr>
            <a:spLocks noChangeArrowheads="1"/>
          </p:cNvSpPr>
          <p:nvPr/>
        </p:nvSpPr>
        <p:spPr bwMode="auto">
          <a:xfrm>
            <a:off x="914400" y="1524000"/>
            <a:ext cx="990600" cy="457200"/>
          </a:xfrm>
          <a:prstGeom prst="rect">
            <a:avLst/>
          </a:prstGeom>
          <a:noFill/>
          <a:ln w="9525">
            <a:noFill/>
            <a:miter lim="800000"/>
            <a:headEnd/>
            <a:tailEnd/>
          </a:ln>
          <a:effectLst/>
        </p:spPr>
        <p:txBody>
          <a:bodyPr wrap="none" anchor="ctr"/>
          <a:lstStyle/>
          <a:p>
            <a:pPr algn="ctr" eaLnBrk="0" hangingPunct="0"/>
            <a:r>
              <a:rPr lang="en-US" sz="4000" b="1" dirty="0">
                <a:ln w="12700">
                  <a:solidFill>
                    <a:srgbClr val="FFFF00"/>
                  </a:solidFill>
                </a:ln>
                <a:solidFill>
                  <a:srgbClr val="6600CC"/>
                </a:solidFill>
                <a:effectLst>
                  <a:outerShdw dist="12700" dir="1800000" algn="ctr" rotWithShape="0">
                    <a:srgbClr val="0000CC"/>
                  </a:outerShdw>
                </a:effectLst>
                <a:latin typeface="Fette Engschrift" pitchFamily="2" charset="0"/>
              </a:rPr>
              <a:t>Help</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arn(outVertical)">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fade">
                                      <p:cBhvr>
                                        <p:cTn id="12" dur="2000"/>
                                        <p:tgtEl>
                                          <p:spTgt spid="58374"/>
                                        </p:tgtEl>
                                      </p:cBhvr>
                                    </p:animEffect>
                                  </p:childTnLst>
                                </p:cTn>
                              </p:par>
                              <p:par>
                                <p:cTn id="13" presetID="17" presetClass="entr" presetSubtype="10" fill="hold" grpId="0" nodeType="withEffect">
                                  <p:stCondLst>
                                    <p:cond delay="0"/>
                                  </p:stCondLst>
                                  <p:iterate type="wd">
                                    <p:tmPct val="30000"/>
                                  </p:iterate>
                                  <p:childTnLst>
                                    <p:set>
                                      <p:cBhvr>
                                        <p:cTn id="14" dur="1" fill="hold">
                                          <p:stCondLst>
                                            <p:cond delay="0"/>
                                          </p:stCondLst>
                                        </p:cTn>
                                        <p:tgtEl>
                                          <p:spTgt spid="58375"/>
                                        </p:tgtEl>
                                        <p:attrNameLst>
                                          <p:attrName>style.visibility</p:attrName>
                                        </p:attrNameLst>
                                      </p:cBhvr>
                                      <p:to>
                                        <p:strVal val="visible"/>
                                      </p:to>
                                    </p:set>
                                    <p:anim calcmode="lin" valueType="num">
                                      <p:cBhvr>
                                        <p:cTn id="15" dur="1000" fill="hold"/>
                                        <p:tgtEl>
                                          <p:spTgt spid="58375"/>
                                        </p:tgtEl>
                                        <p:attrNameLst>
                                          <p:attrName>ppt_w</p:attrName>
                                        </p:attrNameLst>
                                      </p:cBhvr>
                                      <p:tavLst>
                                        <p:tav tm="0">
                                          <p:val>
                                            <p:fltVal val="0"/>
                                          </p:val>
                                        </p:tav>
                                        <p:tav tm="100000">
                                          <p:val>
                                            <p:strVal val="#ppt_w"/>
                                          </p:val>
                                        </p:tav>
                                      </p:tavLst>
                                    </p:anim>
                                    <p:anim calcmode="lin" valueType="num">
                                      <p:cBhvr>
                                        <p:cTn id="16" dur="1000" fill="hold"/>
                                        <p:tgtEl>
                                          <p:spTgt spid="58375"/>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58387"/>
                                        </p:tgtEl>
                                        <p:attrNameLst>
                                          <p:attrName>style.visibility</p:attrName>
                                        </p:attrNameLst>
                                      </p:cBhvr>
                                      <p:to>
                                        <p:strVal val="visible"/>
                                      </p:to>
                                    </p:set>
                                    <p:animEffect transition="in" filter="fade">
                                      <p:cBhvr>
                                        <p:cTn id="19" dur="2000"/>
                                        <p:tgtEl>
                                          <p:spTgt spid="5838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1000" fill="hold"/>
                                        <p:tgtEl>
                                          <p:spTgt spid="55"/>
                                        </p:tgtEl>
                                        <p:attrNameLst>
                                          <p:attrName>ppt_w</p:attrName>
                                        </p:attrNameLst>
                                      </p:cBhvr>
                                      <p:tavLst>
                                        <p:tav tm="0">
                                          <p:val>
                                            <p:strVal val="#ppt_w*0.70"/>
                                          </p:val>
                                        </p:tav>
                                        <p:tav tm="100000">
                                          <p:val>
                                            <p:strVal val="#ppt_w"/>
                                          </p:val>
                                        </p:tav>
                                      </p:tavLst>
                                    </p:anim>
                                    <p:anim calcmode="lin" valueType="num">
                                      <p:cBhvr>
                                        <p:cTn id="25" dur="1000" fill="hold"/>
                                        <p:tgtEl>
                                          <p:spTgt spid="55"/>
                                        </p:tgtEl>
                                        <p:attrNameLst>
                                          <p:attrName>ppt_h</p:attrName>
                                        </p:attrNameLst>
                                      </p:cBhvr>
                                      <p:tavLst>
                                        <p:tav tm="0">
                                          <p:val>
                                            <p:strVal val="#ppt_h"/>
                                          </p:val>
                                        </p:tav>
                                        <p:tav tm="100000">
                                          <p:val>
                                            <p:strVal val="#ppt_h"/>
                                          </p:val>
                                        </p:tav>
                                      </p:tavLst>
                                    </p:anim>
                                    <p:animEffect transition="in" filter="fade">
                                      <p:cBhvr>
                                        <p:cTn id="26" dur="1000"/>
                                        <p:tgtEl>
                                          <p:spTgt spid="55"/>
                                        </p:tgtEl>
                                      </p:cBhvr>
                                    </p:animEffect>
                                  </p:childTnLst>
                                </p:cTn>
                              </p:par>
                              <p:par>
                                <p:cTn id="27" presetID="10" presetClass="entr" presetSubtype="0" fill="hold" nodeType="withEffect">
                                  <p:stCondLst>
                                    <p:cond delay="0"/>
                                  </p:stCondLst>
                                  <p:childTnLst>
                                    <p:set>
                                      <p:cBhvr>
                                        <p:cTn id="28" dur="1" fill="hold">
                                          <p:stCondLst>
                                            <p:cond delay="0"/>
                                          </p:stCondLst>
                                        </p:cTn>
                                        <p:tgtEl>
                                          <p:spTgt spid="58376"/>
                                        </p:tgtEl>
                                        <p:attrNameLst>
                                          <p:attrName>style.visibility</p:attrName>
                                        </p:attrNameLst>
                                      </p:cBhvr>
                                      <p:to>
                                        <p:strVal val="visible"/>
                                      </p:to>
                                    </p:set>
                                    <p:animEffect transition="in" filter="fade">
                                      <p:cBhvr>
                                        <p:cTn id="29" dur="2000"/>
                                        <p:tgtEl>
                                          <p:spTgt spid="58376"/>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58401"/>
                                        </p:tgtEl>
                                        <p:attrNameLst>
                                          <p:attrName>style.visibility</p:attrName>
                                        </p:attrNameLst>
                                      </p:cBhvr>
                                      <p:to>
                                        <p:strVal val="visible"/>
                                      </p:to>
                                    </p:set>
                                    <p:animEffect transition="in" filter="wipe(left)">
                                      <p:cBhvr>
                                        <p:cTn id="33" dur="500"/>
                                        <p:tgtEl>
                                          <p:spTgt spid="58401"/>
                                        </p:tgtEl>
                                      </p:cBhvr>
                                    </p:animEffect>
                                  </p:childTnLst>
                                  <p:subTnLst>
                                    <p:set>
                                      <p:cBhvr override="childStyle">
                                        <p:cTn dur="1" fill="hold" display="0" masterRel="sameClick" afterEffect="1">
                                          <p:stCondLst>
                                            <p:cond evt="end" delay="0">
                                              <p:tn val="31"/>
                                            </p:cond>
                                          </p:stCondLst>
                                        </p:cTn>
                                        <p:tgtEl>
                                          <p:spTgt spid="58401"/>
                                        </p:tgtEl>
                                        <p:attrNameLst>
                                          <p:attrName>style.visibility</p:attrName>
                                        </p:attrNameLst>
                                      </p:cBhvr>
                                      <p:to>
                                        <p:strVal val="hidden"/>
                                      </p:to>
                                    </p:set>
                                  </p:sub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58404"/>
                                        </p:tgtEl>
                                        <p:attrNameLst>
                                          <p:attrName>style.visibility</p:attrName>
                                        </p:attrNameLst>
                                      </p:cBhvr>
                                      <p:to>
                                        <p:strVal val="visible"/>
                                      </p:to>
                                    </p:set>
                                    <p:animEffect transition="in" filter="wipe(right)">
                                      <p:cBhvr>
                                        <p:cTn id="37" dur="500"/>
                                        <p:tgtEl>
                                          <p:spTgt spid="58404"/>
                                        </p:tgtEl>
                                      </p:cBhvr>
                                    </p:animEffect>
                                  </p:childTnLst>
                                  <p:subTnLst>
                                    <p:set>
                                      <p:cBhvr override="childStyle">
                                        <p:cTn dur="1" fill="hold" display="0" masterRel="sameClick" afterEffect="1">
                                          <p:stCondLst>
                                            <p:cond evt="end" delay="0">
                                              <p:tn val="35"/>
                                            </p:cond>
                                          </p:stCondLst>
                                        </p:cTn>
                                        <p:tgtEl>
                                          <p:spTgt spid="58404"/>
                                        </p:tgtEl>
                                        <p:attrNameLst>
                                          <p:attrName>style.visibility</p:attrName>
                                        </p:attrNameLst>
                                      </p:cBhvr>
                                      <p:to>
                                        <p:strVal val="hidden"/>
                                      </p:to>
                                    </p:set>
                                  </p:sub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8402"/>
                                        </p:tgtEl>
                                        <p:attrNameLst>
                                          <p:attrName>style.visibility</p:attrName>
                                        </p:attrNameLst>
                                      </p:cBhvr>
                                      <p:to>
                                        <p:strVal val="visible"/>
                                      </p:to>
                                    </p:set>
                                    <p:animEffect transition="in" filter="wipe(left)">
                                      <p:cBhvr>
                                        <p:cTn id="41" dur="500"/>
                                        <p:tgtEl>
                                          <p:spTgt spid="58402"/>
                                        </p:tgtEl>
                                      </p:cBhvr>
                                    </p:animEffect>
                                  </p:childTnLst>
                                  <p:subTnLst>
                                    <p:set>
                                      <p:cBhvr override="childStyle">
                                        <p:cTn dur="1" fill="hold" display="0" masterRel="sameClick" afterEffect="1">
                                          <p:stCondLst>
                                            <p:cond evt="end" delay="0">
                                              <p:tn val="39"/>
                                            </p:cond>
                                          </p:stCondLst>
                                        </p:cTn>
                                        <p:tgtEl>
                                          <p:spTgt spid="58402"/>
                                        </p:tgtEl>
                                        <p:attrNameLst>
                                          <p:attrName>style.visibility</p:attrName>
                                        </p:attrNameLst>
                                      </p:cBhvr>
                                      <p:to>
                                        <p:strVal val="hidden"/>
                                      </p:to>
                                    </p:set>
                                  </p:sub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58405"/>
                                        </p:tgtEl>
                                        <p:attrNameLst>
                                          <p:attrName>style.visibility</p:attrName>
                                        </p:attrNameLst>
                                      </p:cBhvr>
                                      <p:to>
                                        <p:strVal val="visible"/>
                                      </p:to>
                                    </p:set>
                                    <p:animEffect transition="in" filter="wipe(right)">
                                      <p:cBhvr>
                                        <p:cTn id="45" dur="500"/>
                                        <p:tgtEl>
                                          <p:spTgt spid="58405"/>
                                        </p:tgtEl>
                                      </p:cBhvr>
                                    </p:animEffect>
                                  </p:childTnLst>
                                  <p:subTnLst>
                                    <p:set>
                                      <p:cBhvr override="childStyle">
                                        <p:cTn dur="1" fill="hold" display="0" masterRel="sameClick" afterEffect="1">
                                          <p:stCondLst>
                                            <p:cond evt="end" delay="0">
                                              <p:tn val="43"/>
                                            </p:cond>
                                          </p:stCondLst>
                                        </p:cTn>
                                        <p:tgtEl>
                                          <p:spTgt spid="58405"/>
                                        </p:tgtEl>
                                        <p:attrNameLst>
                                          <p:attrName>style.visibility</p:attrName>
                                        </p:attrNameLst>
                                      </p:cBhvr>
                                      <p:to>
                                        <p:strVal val="hidden"/>
                                      </p:to>
                                    </p:set>
                                  </p:sub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8403"/>
                                        </p:tgtEl>
                                        <p:attrNameLst>
                                          <p:attrName>style.visibility</p:attrName>
                                        </p:attrNameLst>
                                      </p:cBhvr>
                                      <p:to>
                                        <p:strVal val="visible"/>
                                      </p:to>
                                    </p:set>
                                    <p:animEffect transition="in" filter="wipe(left)">
                                      <p:cBhvr>
                                        <p:cTn id="49" dur="500"/>
                                        <p:tgtEl>
                                          <p:spTgt spid="58403"/>
                                        </p:tgtEl>
                                      </p:cBhvr>
                                    </p:animEffect>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58406"/>
                                        </p:tgtEl>
                                        <p:attrNameLst>
                                          <p:attrName>style.visibility</p:attrName>
                                        </p:attrNameLst>
                                      </p:cBhvr>
                                      <p:to>
                                        <p:strVal val="visible"/>
                                      </p:to>
                                    </p:set>
                                    <p:animEffect transition="in" filter="wipe(right)">
                                      <p:cBhvr>
                                        <p:cTn id="53" dur="500"/>
                                        <p:tgtEl>
                                          <p:spTgt spid="58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autoUpdateAnimBg="0"/>
      <p:bldP spid="58375" grpId="0" autoUpdateAnimBg="0"/>
      <p:bldP spid="58387" grpId="0" animBg="1" autoUpdateAnimBg="0"/>
      <p:bldP spid="58402" grpId="0" animBg="1" autoUpdateAnimBg="0"/>
      <p:bldP spid="58403" grpId="0" animBg="1" autoUpdateAnimBg="0"/>
      <p:bldP spid="5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9468" name="Group 76"/>
          <p:cNvGrpSpPr>
            <a:grpSpLocks/>
          </p:cNvGrpSpPr>
          <p:nvPr/>
        </p:nvGrpSpPr>
        <p:grpSpPr bwMode="auto">
          <a:xfrm>
            <a:off x="762000" y="5364163"/>
            <a:ext cx="7467600" cy="1173162"/>
            <a:chOff x="288" y="3379"/>
            <a:chExt cx="4704" cy="739"/>
          </a:xfrm>
        </p:grpSpPr>
        <p:sp>
          <p:nvSpPr>
            <p:cNvPr id="59396" name="Text Box 4"/>
            <p:cNvSpPr txBox="1">
              <a:spLocks noChangeArrowheads="1"/>
            </p:cNvSpPr>
            <p:nvPr/>
          </p:nvSpPr>
          <p:spPr bwMode="auto">
            <a:xfrm>
              <a:off x="512" y="3408"/>
              <a:ext cx="4480" cy="710"/>
            </a:xfrm>
            <a:prstGeom prst="rect">
              <a:avLst/>
            </a:prstGeom>
            <a:noFill/>
            <a:ln w="9525">
              <a:noFill/>
              <a:miter lim="800000"/>
              <a:headEnd/>
              <a:tailEnd/>
            </a:ln>
            <a:effectLst/>
          </p:spPr>
          <p:txBody>
            <a:bodyPr>
              <a:spAutoFit/>
            </a:bodyPr>
            <a:lstStyle/>
            <a:p>
              <a:pPr algn="dist" eaLnBrk="0" hangingPunct="0">
                <a:lnSpc>
                  <a:spcPct val="85000"/>
                </a:lnSpc>
              </a:pPr>
              <a:r>
                <a:rPr lang="en-US" sz="2000" b="1">
                  <a:solidFill>
                    <a:schemeClr val="bg1"/>
                  </a:solidFill>
                  <a:latin typeface="Arial Narrow" pitchFamily="34" charset="0"/>
                </a:rPr>
                <a:t>In order for </a:t>
              </a:r>
              <a:r>
                <a:rPr lang="en-US" sz="2000" b="1" u="sng">
                  <a:solidFill>
                    <a:schemeClr val="bg1"/>
                  </a:solidFill>
                  <a:latin typeface="Arial Narrow" pitchFamily="34" charset="0"/>
                </a:rPr>
                <a:t>evil spirits</a:t>
              </a:r>
              <a:r>
                <a:rPr lang="en-US" sz="2000" b="1">
                  <a:solidFill>
                    <a:schemeClr val="bg1"/>
                  </a:solidFill>
                  <a:latin typeface="Arial Narrow" pitchFamily="34" charset="0"/>
                </a:rPr>
                <a:t> to receive the benefit of returning resurrection, their works must have the effect of punishing </a:t>
              </a:r>
              <a:r>
                <a:rPr lang="en-US" sz="2000" b="1" u="sng">
                  <a:solidFill>
                    <a:schemeClr val="bg1"/>
                  </a:solidFill>
                  <a:latin typeface="Arial Narrow" pitchFamily="34" charset="0"/>
                </a:rPr>
                <a:t>earthly people</a:t>
              </a:r>
              <a:r>
                <a:rPr lang="en-US" sz="2000" b="1">
                  <a:solidFill>
                    <a:schemeClr val="bg1"/>
                  </a:solidFill>
                  <a:latin typeface="Arial Narrow" pitchFamily="34" charset="0"/>
                </a:rPr>
                <a:t> to help them make conditions to indemnify their failures, which have frustrated God’s past efforts to cleanse them of their sins </a:t>
              </a:r>
              <a:r>
                <a:rPr lang="en-US" sz="1600">
                  <a:solidFill>
                    <a:schemeClr val="bg1"/>
                  </a:solidFill>
                  <a:latin typeface="Arial Narrow" pitchFamily="34" charset="0"/>
                </a:rPr>
                <a:t>(p. 148).</a:t>
              </a:r>
            </a:p>
          </p:txBody>
        </p:sp>
        <p:sp>
          <p:nvSpPr>
            <p:cNvPr id="59397" name="Text Box 5"/>
            <p:cNvSpPr txBox="1">
              <a:spLocks noChangeArrowheads="1"/>
            </p:cNvSpPr>
            <p:nvPr/>
          </p:nvSpPr>
          <p:spPr bwMode="auto">
            <a:xfrm>
              <a:off x="288" y="3379"/>
              <a:ext cx="215" cy="269"/>
            </a:xfrm>
            <a:prstGeom prst="rect">
              <a:avLst/>
            </a:prstGeom>
            <a:noFill/>
            <a:ln w="9525">
              <a:noFill/>
              <a:miter lim="800000"/>
              <a:headEnd/>
              <a:tailEnd/>
            </a:ln>
            <a:effectLst/>
          </p:spPr>
          <p:txBody>
            <a:bodyPr>
              <a:spAutoFit/>
            </a:bodyPr>
            <a:lstStyle/>
            <a:p>
              <a:pPr eaLnBrk="0" hangingPunct="0">
                <a:lnSpc>
                  <a:spcPct val="50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59398" name="Rectangle 6"/>
          <p:cNvSpPr>
            <a:spLocks noChangeArrowheads="1"/>
          </p:cNvSpPr>
          <p:nvPr/>
        </p:nvSpPr>
        <p:spPr bwMode="auto">
          <a:xfrm>
            <a:off x="7010400" y="4800600"/>
            <a:ext cx="1828800" cy="457200"/>
          </a:xfrm>
          <a:prstGeom prst="rect">
            <a:avLst/>
          </a:prstGeom>
          <a:noFill/>
          <a:ln w="9525">
            <a:noFill/>
            <a:miter lim="800000"/>
            <a:headEnd/>
            <a:tailEnd/>
          </a:ln>
          <a:effectLst>
            <a:outerShdw dist="17961" dir="2700000" algn="ctr" rotWithShape="0">
              <a:schemeClr val="bg1"/>
            </a:outerShdw>
          </a:effectLst>
        </p:spPr>
        <p:txBody>
          <a:bodyPr wrap="none" anchor="ctr"/>
          <a:lstStyle/>
          <a:p>
            <a:pPr algn="ctr" eaLnBrk="0" hangingPunct="0"/>
            <a:r>
              <a:rPr lang="en-US" sz="2600" dirty="0">
                <a:solidFill>
                  <a:srgbClr val="002400"/>
                </a:solidFill>
                <a:latin typeface="Impact" pitchFamily="34" charset="0"/>
              </a:rPr>
              <a:t>Earthly people</a:t>
            </a:r>
          </a:p>
        </p:txBody>
      </p:sp>
      <p:sp>
        <p:nvSpPr>
          <p:cNvPr id="59399" name="Rectangle 7"/>
          <p:cNvSpPr>
            <a:spLocks noChangeArrowheads="1"/>
          </p:cNvSpPr>
          <p:nvPr/>
        </p:nvSpPr>
        <p:spPr bwMode="auto">
          <a:xfrm>
            <a:off x="6324600" y="914400"/>
            <a:ext cx="2590800" cy="457200"/>
          </a:xfrm>
          <a:prstGeom prst="rect">
            <a:avLst/>
          </a:prstGeom>
          <a:gradFill rotWithShape="0">
            <a:gsLst>
              <a:gs pos="0">
                <a:srgbClr val="996600"/>
              </a:gs>
              <a:gs pos="100000">
                <a:srgbClr val="663300"/>
              </a:gs>
            </a:gsLst>
            <a:path path="shape">
              <a:fillToRect l="50000" t="50000" r="50000" b="50000"/>
            </a:path>
          </a:gradFill>
          <a:ln w="9525">
            <a:miter lim="800000"/>
            <a:headEnd/>
            <a:tailEnd/>
          </a:ln>
          <a:effectLst/>
          <a:scene3d>
            <a:camera prst="legacyPerspectiveTopLeft"/>
            <a:lightRig rig="legacyHarsh3" dir="t"/>
          </a:scene3d>
          <a:sp3d extrusionH="430200" prstMaterial="legacyMatte">
            <a:bevelT w="13500" h="13500" prst="angle"/>
            <a:bevelB w="13500" h="13500" prst="angle"/>
            <a:extrusionClr>
              <a:srgbClr val="663300"/>
            </a:extrusionClr>
          </a:sp3d>
        </p:spPr>
        <p:txBody>
          <a:bodyPr wrap="none" anchor="ctr">
            <a:flatTx/>
          </a:bodyPr>
          <a:lstStyle/>
          <a:p>
            <a:pPr algn="ctr" eaLnBrk="0" hangingPunct="0"/>
            <a:r>
              <a:rPr lang="en-US" sz="3000">
                <a:solidFill>
                  <a:srgbClr val="FFFFFF"/>
                </a:solidFill>
                <a:effectLst>
                  <a:outerShdw blurRad="38100" dist="38100" dir="2700000" algn="tl">
                    <a:srgbClr val="000000"/>
                  </a:outerShdw>
                </a:effectLst>
                <a:latin typeface="Impact" pitchFamily="34" charset="0"/>
              </a:rPr>
              <a:t>Evil spirits</a:t>
            </a:r>
          </a:p>
        </p:txBody>
      </p:sp>
      <p:sp>
        <p:nvSpPr>
          <p:cNvPr id="59400" name="AutoShape 8"/>
          <p:cNvSpPr>
            <a:spLocks noChangeArrowheads="1"/>
          </p:cNvSpPr>
          <p:nvPr/>
        </p:nvSpPr>
        <p:spPr bwMode="auto">
          <a:xfrm rot="6408180" flipV="1">
            <a:off x="7394576" y="2097087"/>
            <a:ext cx="209550" cy="434975"/>
          </a:xfrm>
          <a:prstGeom prst="downArrow">
            <a:avLst>
              <a:gd name="adj1" fmla="val 50000"/>
              <a:gd name="adj2" fmla="val 51894"/>
            </a:avLst>
          </a:prstGeom>
          <a:gradFill rotWithShape="0">
            <a:gsLst>
              <a:gs pos="0">
                <a:srgbClr val="663300"/>
              </a:gs>
              <a:gs pos="100000">
                <a:srgbClr val="996600"/>
              </a:gs>
            </a:gsLst>
            <a:path path="rect">
              <a:fillToRect l="50000" t="50000" r="50000" b="50000"/>
            </a:path>
          </a:gradFill>
          <a:ln w="28575">
            <a:solidFill>
              <a:schemeClr val="tx1"/>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01" name="AutoShape 9"/>
          <p:cNvSpPr>
            <a:spLocks noChangeArrowheads="1"/>
          </p:cNvSpPr>
          <p:nvPr/>
        </p:nvSpPr>
        <p:spPr bwMode="auto">
          <a:xfrm rot="6408180" flipV="1">
            <a:off x="7394576" y="2097087"/>
            <a:ext cx="209550" cy="434975"/>
          </a:xfrm>
          <a:prstGeom prst="downArrow">
            <a:avLst>
              <a:gd name="adj1" fmla="val 50000"/>
              <a:gd name="adj2" fmla="val 51894"/>
            </a:avLst>
          </a:prstGeom>
          <a:gradFill rotWithShape="0">
            <a:gsLst>
              <a:gs pos="0">
                <a:srgbClr val="663300"/>
              </a:gs>
              <a:gs pos="100000">
                <a:srgbClr val="996600"/>
              </a:gs>
            </a:gsLst>
            <a:path path="rect">
              <a:fillToRect l="50000" t="50000" r="50000" b="50000"/>
            </a:path>
          </a:gradFill>
          <a:ln w="28575">
            <a:solidFill>
              <a:schemeClr val="tx1"/>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02" name="AutoShape 10"/>
          <p:cNvSpPr>
            <a:spLocks noChangeArrowheads="1"/>
          </p:cNvSpPr>
          <p:nvPr/>
        </p:nvSpPr>
        <p:spPr bwMode="auto">
          <a:xfrm rot="6408180" flipV="1">
            <a:off x="7394576" y="2097087"/>
            <a:ext cx="209550" cy="434975"/>
          </a:xfrm>
          <a:prstGeom prst="downArrow">
            <a:avLst>
              <a:gd name="adj1" fmla="val 50000"/>
              <a:gd name="adj2" fmla="val 51894"/>
            </a:avLst>
          </a:prstGeom>
          <a:gradFill rotWithShape="0">
            <a:gsLst>
              <a:gs pos="0">
                <a:srgbClr val="663300"/>
              </a:gs>
              <a:gs pos="100000">
                <a:srgbClr val="996600"/>
              </a:gs>
            </a:gsLst>
            <a:path path="rect">
              <a:fillToRect l="50000" t="50000" r="50000" b="50000"/>
            </a:path>
          </a:gradFill>
          <a:ln w="28575">
            <a:solidFill>
              <a:schemeClr val="tx1"/>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03" name="AutoShape 11"/>
          <p:cNvSpPr>
            <a:spLocks noChangeArrowheads="1"/>
          </p:cNvSpPr>
          <p:nvPr/>
        </p:nvSpPr>
        <p:spPr bwMode="auto">
          <a:xfrm rot="-4391820" flipH="1" flipV="1">
            <a:off x="7351713" y="2276475"/>
            <a:ext cx="209550" cy="434975"/>
          </a:xfrm>
          <a:prstGeom prst="downArrow">
            <a:avLst>
              <a:gd name="adj1" fmla="val 50000"/>
              <a:gd name="adj2" fmla="val 51894"/>
            </a:avLst>
          </a:prstGeom>
          <a:gradFill rotWithShape="0">
            <a:gsLst>
              <a:gs pos="0">
                <a:srgbClr val="663300"/>
              </a:gs>
              <a:gs pos="100000">
                <a:srgbClr val="996600"/>
              </a:gs>
            </a:gsLst>
            <a:path path="rect">
              <a:fillToRect l="50000" t="50000" r="50000" b="50000"/>
            </a:path>
          </a:gradFill>
          <a:ln w="28575">
            <a:solidFill>
              <a:schemeClr val="tx1"/>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04" name="AutoShape 12"/>
          <p:cNvSpPr>
            <a:spLocks noChangeArrowheads="1"/>
          </p:cNvSpPr>
          <p:nvPr/>
        </p:nvSpPr>
        <p:spPr bwMode="auto">
          <a:xfrm rot="-4391820" flipH="1" flipV="1">
            <a:off x="7351713" y="2276475"/>
            <a:ext cx="209550" cy="434975"/>
          </a:xfrm>
          <a:prstGeom prst="downArrow">
            <a:avLst>
              <a:gd name="adj1" fmla="val 50000"/>
              <a:gd name="adj2" fmla="val 51894"/>
            </a:avLst>
          </a:prstGeom>
          <a:gradFill rotWithShape="0">
            <a:gsLst>
              <a:gs pos="0">
                <a:srgbClr val="663300"/>
              </a:gs>
              <a:gs pos="100000">
                <a:srgbClr val="996600"/>
              </a:gs>
            </a:gsLst>
            <a:path path="rect">
              <a:fillToRect l="50000" t="50000" r="50000" b="50000"/>
            </a:path>
          </a:gradFill>
          <a:ln w="28575">
            <a:solidFill>
              <a:schemeClr val="tx1"/>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05" name="AutoShape 13"/>
          <p:cNvSpPr>
            <a:spLocks noChangeArrowheads="1"/>
          </p:cNvSpPr>
          <p:nvPr/>
        </p:nvSpPr>
        <p:spPr bwMode="auto">
          <a:xfrm rot="-4391820" flipH="1" flipV="1">
            <a:off x="7351713" y="2276475"/>
            <a:ext cx="209550" cy="434975"/>
          </a:xfrm>
          <a:prstGeom prst="downArrow">
            <a:avLst>
              <a:gd name="adj1" fmla="val 50000"/>
              <a:gd name="adj2" fmla="val 51894"/>
            </a:avLst>
          </a:prstGeom>
          <a:gradFill rotWithShape="0">
            <a:gsLst>
              <a:gs pos="0">
                <a:srgbClr val="663300"/>
              </a:gs>
              <a:gs pos="100000">
                <a:srgbClr val="996600"/>
              </a:gs>
            </a:gsLst>
            <a:path path="rect">
              <a:fillToRect l="50000" t="50000" r="50000" b="50000"/>
            </a:path>
          </a:gradFill>
          <a:ln w="28575">
            <a:solidFill>
              <a:schemeClr val="tx1"/>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06" name="Oval 14"/>
          <p:cNvSpPr>
            <a:spLocks noChangeArrowheads="1"/>
          </p:cNvSpPr>
          <p:nvPr/>
        </p:nvSpPr>
        <p:spPr bwMode="auto">
          <a:xfrm>
            <a:off x="6324600" y="1447800"/>
            <a:ext cx="895350" cy="1463675"/>
          </a:xfrm>
          <a:prstGeom prst="ellipse">
            <a:avLst/>
          </a:prstGeom>
          <a:gradFill rotWithShape="0">
            <a:gsLst>
              <a:gs pos="0">
                <a:srgbClr val="800000"/>
              </a:gs>
              <a:gs pos="100000">
                <a:srgbClr val="663300"/>
              </a:gs>
            </a:gsLst>
            <a:path path="shape">
              <a:fillToRect l="50000" t="50000" r="50000" b="50000"/>
            </a:path>
          </a:gradFill>
          <a:ln w="12700">
            <a:round/>
            <a:headEnd/>
            <a:tailEnd/>
          </a:ln>
          <a:effectLst/>
          <a:scene3d>
            <a:camera prst="legacyObliqueLeft"/>
            <a:lightRig rig="legacyHarsh3" dir="t"/>
          </a:scene3d>
          <a:sp3d extrusionH="163500" prstMaterial="legacyMatte">
            <a:bevelT w="13500" h="13500" prst="angle"/>
            <a:bevelB w="13500" h="13500" prst="angle"/>
            <a:extrusionClr>
              <a:schemeClr val="tx1"/>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9407" name="Text Box 15"/>
          <p:cNvSpPr txBox="1">
            <a:spLocks noChangeArrowheads="1"/>
          </p:cNvSpPr>
          <p:nvPr/>
        </p:nvSpPr>
        <p:spPr bwMode="auto">
          <a:xfrm>
            <a:off x="6337300" y="1824038"/>
            <a:ext cx="871538" cy="766762"/>
          </a:xfrm>
          <a:prstGeom prst="rect">
            <a:avLst/>
          </a:prstGeom>
          <a:noFill/>
          <a:ln w="9525">
            <a:noFill/>
            <a:miter lim="800000"/>
            <a:headEnd/>
            <a:tailEnd/>
          </a:ln>
          <a:effectLst/>
        </p:spPr>
        <p:txBody>
          <a:bodyPr wrap="none">
            <a:spAutoFit/>
          </a:bodyPr>
          <a:lstStyle/>
          <a:p>
            <a:pPr algn="ctr" eaLnBrk="0" hangingPunct="0">
              <a:lnSpc>
                <a:spcPct val="85000"/>
              </a:lnSpc>
            </a:pPr>
            <a:r>
              <a:rPr lang="en-US" sz="2800">
                <a:solidFill>
                  <a:srgbClr val="FFFFFF"/>
                </a:solidFill>
                <a:effectLst>
                  <a:outerShdw blurRad="38100" dist="38100" dir="2700000" algn="tl">
                    <a:srgbClr val="000000"/>
                  </a:outerShdw>
                </a:effectLst>
                <a:latin typeface="Impact" pitchFamily="34" charset="0"/>
              </a:rPr>
              <a:t>Evil</a:t>
            </a:r>
          </a:p>
          <a:p>
            <a:pPr algn="ctr" eaLnBrk="0" hangingPunct="0">
              <a:lnSpc>
                <a:spcPct val="85000"/>
              </a:lnSpc>
            </a:pPr>
            <a:r>
              <a:rPr lang="en-US" sz="2400">
                <a:solidFill>
                  <a:srgbClr val="FFFFFF"/>
                </a:solidFill>
                <a:effectLst>
                  <a:outerShdw blurRad="38100" dist="38100" dir="2700000" algn="tl">
                    <a:srgbClr val="000000"/>
                  </a:outerShdw>
                </a:effectLst>
                <a:latin typeface="Impact" pitchFamily="34" charset="0"/>
              </a:rPr>
              <a:t>Spirit</a:t>
            </a:r>
          </a:p>
        </p:txBody>
      </p:sp>
      <p:grpSp>
        <p:nvGrpSpPr>
          <p:cNvPr id="59408" name="Group 16"/>
          <p:cNvGrpSpPr>
            <a:grpSpLocks/>
          </p:cNvGrpSpPr>
          <p:nvPr/>
        </p:nvGrpSpPr>
        <p:grpSpPr bwMode="auto">
          <a:xfrm>
            <a:off x="7543800" y="1797050"/>
            <a:ext cx="1371600" cy="2927350"/>
            <a:chOff x="4752" y="1132"/>
            <a:chExt cx="864" cy="1844"/>
          </a:xfrm>
        </p:grpSpPr>
        <p:sp>
          <p:nvSpPr>
            <p:cNvPr id="59409" name="Oval 17"/>
            <p:cNvSpPr>
              <a:spLocks noChangeArrowheads="1"/>
            </p:cNvSpPr>
            <p:nvPr/>
          </p:nvSpPr>
          <p:spPr bwMode="auto">
            <a:xfrm>
              <a:off x="4901" y="1132"/>
              <a:ext cx="564" cy="922"/>
            </a:xfrm>
            <a:prstGeom prst="ellipse">
              <a:avLst/>
            </a:prstGeom>
            <a:gradFill rotWithShape="0">
              <a:gsLst>
                <a:gs pos="0">
                  <a:srgbClr val="800000"/>
                </a:gs>
                <a:gs pos="100000">
                  <a:srgbClr val="663300"/>
                </a:gs>
              </a:gsLst>
              <a:path path="shape">
                <a:fillToRect l="50000" t="50000" r="50000" b="50000"/>
              </a:path>
            </a:gradFill>
            <a:ln w="12700">
              <a:round/>
              <a:headEnd/>
              <a:tailEnd/>
            </a:ln>
            <a:effectLst/>
            <a:scene3d>
              <a:camera prst="legacyObliqueTop"/>
              <a:lightRig rig="legacyHarsh3" dir="t"/>
            </a:scene3d>
            <a:sp3d extrusionH="163500" prstMaterial="legacyMatte">
              <a:bevelT w="13500" h="13500" prst="angle"/>
              <a:bevelB w="13500" h="13500" prst="angle"/>
              <a:extrusionClr>
                <a:schemeClr val="tx1"/>
              </a:extrusionClr>
            </a:sp3d>
          </p:spPr>
          <p:txBody>
            <a:bodyPr wrap="none" anchor="ctr">
              <a:flatTx/>
            </a:bodyPr>
            <a:lstStyle/>
            <a:p>
              <a:pPr algn="ctr" eaLnBrk="0" hangingPunct="0"/>
              <a:endParaRPr lang="en-US" sz="1000" b="1">
                <a:solidFill>
                  <a:srgbClr val="6600CC"/>
                </a:solidFill>
                <a:latin typeface="Impact" pitchFamily="34" charset="0"/>
              </a:endParaRPr>
            </a:p>
            <a:p>
              <a:pPr algn="ctr" eaLnBrk="0" hangingPunct="0">
                <a:lnSpc>
                  <a:spcPct val="80000"/>
                </a:lnSpc>
              </a:pPr>
              <a:r>
                <a:rPr lang="en-US" sz="2800">
                  <a:solidFill>
                    <a:srgbClr val="FFFFFF"/>
                  </a:solidFill>
                  <a:effectLst>
                    <a:outerShdw blurRad="38100" dist="38100" dir="2700000" algn="tl">
                      <a:srgbClr val="000000"/>
                    </a:outerShdw>
                  </a:effectLst>
                  <a:latin typeface="Impact" pitchFamily="34" charset="0"/>
                </a:rPr>
                <a:t>Spirit</a:t>
              </a:r>
            </a:p>
            <a:p>
              <a:pPr algn="ctr" eaLnBrk="0" hangingPunct="0">
                <a:lnSpc>
                  <a:spcPct val="80000"/>
                </a:lnSpc>
              </a:pPr>
              <a:r>
                <a:rPr lang="en-US" sz="2800">
                  <a:solidFill>
                    <a:srgbClr val="FFFFFF"/>
                  </a:solidFill>
                  <a:effectLst>
                    <a:outerShdw blurRad="38100" dist="38100" dir="2700000" algn="tl">
                      <a:srgbClr val="000000"/>
                    </a:outerShdw>
                  </a:effectLst>
                  <a:latin typeface="Impact" pitchFamily="34" charset="0"/>
                </a:rPr>
                <a:t>self</a:t>
              </a:r>
            </a:p>
          </p:txBody>
        </p:sp>
        <p:sp>
          <p:nvSpPr>
            <p:cNvPr id="59410" name="Oval 18"/>
            <p:cNvSpPr>
              <a:spLocks noChangeArrowheads="1"/>
            </p:cNvSpPr>
            <p:nvPr/>
          </p:nvSpPr>
          <p:spPr bwMode="auto">
            <a:xfrm>
              <a:off x="4908" y="2054"/>
              <a:ext cx="564" cy="922"/>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latin typeface="Impact" pitchFamily="34" charset="0"/>
              </a:endParaRPr>
            </a:p>
            <a:p>
              <a:pPr algn="ctr" eaLnBrk="0" hangingPunct="0">
                <a:lnSpc>
                  <a:spcPct val="85000"/>
                </a:lnSpc>
              </a:pPr>
              <a:r>
                <a:rPr lang="en-US" sz="23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self</a:t>
              </a:r>
            </a:p>
          </p:txBody>
        </p:sp>
        <p:grpSp>
          <p:nvGrpSpPr>
            <p:cNvPr id="59411" name="Group 19"/>
            <p:cNvGrpSpPr>
              <a:grpSpLocks/>
            </p:cNvGrpSpPr>
            <p:nvPr/>
          </p:nvGrpSpPr>
          <p:grpSpPr bwMode="auto">
            <a:xfrm>
              <a:off x="5443" y="1733"/>
              <a:ext cx="173" cy="691"/>
              <a:chOff x="5387" y="1710"/>
              <a:chExt cx="133" cy="757"/>
            </a:xfrm>
          </p:grpSpPr>
          <p:sp>
            <p:nvSpPr>
              <p:cNvPr id="59412" name="AutoShape 20"/>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CC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9413" name="AutoShape 21"/>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CC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9414" name="AutoShape 22"/>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CC99"/>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9415" name="Group 23"/>
            <p:cNvGrpSpPr>
              <a:grpSpLocks/>
            </p:cNvGrpSpPr>
            <p:nvPr/>
          </p:nvGrpSpPr>
          <p:grpSpPr bwMode="auto">
            <a:xfrm>
              <a:off x="4752" y="1680"/>
              <a:ext cx="173" cy="691"/>
              <a:chOff x="4611" y="1657"/>
              <a:chExt cx="133" cy="757"/>
            </a:xfrm>
          </p:grpSpPr>
          <p:sp>
            <p:nvSpPr>
              <p:cNvPr id="59416" name="AutoShape 24"/>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CC99"/>
                  </a:gs>
                </a:gsLst>
                <a:lin ang="2700000" scaled="1"/>
              </a:gradFill>
              <a:ln w="19050">
                <a:solidFill>
                  <a:srgbClr val="003300"/>
                </a:solidFill>
                <a:miter lim="800000"/>
                <a:headEnd/>
                <a:tailEnd/>
              </a:ln>
              <a:effectLst/>
            </p:spPr>
            <p:txBody>
              <a:bodyPr wrap="none" anchor="ctr"/>
              <a:lstStyle/>
              <a:p>
                <a:endParaRPr lang="en-US"/>
              </a:p>
            </p:txBody>
          </p:sp>
          <p:sp>
            <p:nvSpPr>
              <p:cNvPr id="59417" name="AutoShape 25"/>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CC99"/>
                  </a:gs>
                </a:gsLst>
                <a:lin ang="2700000" scaled="1"/>
              </a:gradFill>
              <a:ln w="19050">
                <a:solidFill>
                  <a:srgbClr val="003300"/>
                </a:solidFill>
                <a:miter lim="800000"/>
                <a:headEnd/>
                <a:tailEnd/>
              </a:ln>
              <a:effectLst/>
            </p:spPr>
            <p:txBody>
              <a:bodyPr wrap="none" anchor="ctr"/>
              <a:lstStyle/>
              <a:p>
                <a:endParaRPr lang="en-US"/>
              </a:p>
            </p:txBody>
          </p:sp>
          <p:sp>
            <p:nvSpPr>
              <p:cNvPr id="59418" name="AutoShape 26"/>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CC99"/>
                  </a:gs>
                </a:gsLst>
                <a:lin ang="2700000" scaled="1"/>
              </a:gradFill>
              <a:ln w="19050">
                <a:solidFill>
                  <a:srgbClr val="003300"/>
                </a:solidFill>
                <a:miter lim="800000"/>
                <a:headEnd/>
                <a:tailEnd/>
              </a:ln>
              <a:effectLst/>
            </p:spPr>
            <p:txBody>
              <a:bodyPr wrap="none" anchor="ctr"/>
              <a:lstStyle/>
              <a:p>
                <a:endParaRPr lang="en-US"/>
              </a:p>
            </p:txBody>
          </p:sp>
        </p:grpSp>
      </p:grpSp>
      <p:sp>
        <p:nvSpPr>
          <p:cNvPr id="59419" name="Rectangle 27"/>
          <p:cNvSpPr>
            <a:spLocks noChangeArrowheads="1"/>
          </p:cNvSpPr>
          <p:nvPr/>
        </p:nvSpPr>
        <p:spPr bwMode="auto">
          <a:xfrm>
            <a:off x="4343400" y="4800600"/>
            <a:ext cx="1600200" cy="457200"/>
          </a:xfrm>
          <a:prstGeom prst="rect">
            <a:avLst/>
          </a:prstGeom>
          <a:noFill/>
          <a:ln w="9525">
            <a:noFill/>
            <a:miter lim="800000"/>
            <a:headEnd/>
            <a:tailEnd/>
          </a:ln>
          <a:effectLst>
            <a:outerShdw dist="17961" dir="2700000" algn="ctr" rotWithShape="0">
              <a:srgbClr val="FFFF00"/>
            </a:outerShdw>
          </a:effectLst>
        </p:spPr>
        <p:txBody>
          <a:bodyPr wrap="none" anchor="ctr"/>
          <a:lstStyle/>
          <a:p>
            <a:pPr algn="ctr" eaLnBrk="0" hangingPunct="0"/>
            <a:r>
              <a:rPr lang="en-US" sz="2600" dirty="0">
                <a:solidFill>
                  <a:srgbClr val="660066"/>
                </a:solidFill>
                <a:latin typeface="Impact" pitchFamily="34" charset="0"/>
              </a:rPr>
              <a:t>Good people</a:t>
            </a:r>
          </a:p>
        </p:txBody>
      </p:sp>
      <p:sp>
        <p:nvSpPr>
          <p:cNvPr id="59420" name="Rectangle 28"/>
          <p:cNvSpPr>
            <a:spLocks noChangeArrowheads="1"/>
          </p:cNvSpPr>
          <p:nvPr/>
        </p:nvSpPr>
        <p:spPr bwMode="auto">
          <a:xfrm>
            <a:off x="304800" y="4800600"/>
            <a:ext cx="3505200" cy="457200"/>
          </a:xfrm>
          <a:prstGeom prst="rect">
            <a:avLst/>
          </a:prstGeom>
          <a:noFill/>
          <a:ln w="9525">
            <a:noFill/>
            <a:miter lim="800000"/>
            <a:headEnd/>
            <a:tailEnd/>
          </a:ln>
          <a:effectLst>
            <a:outerShdw dist="17961" dir="2700000" algn="ctr" rotWithShape="0">
              <a:srgbClr val="CCFFFF"/>
            </a:outerShdw>
          </a:effectLst>
        </p:spPr>
        <p:txBody>
          <a:bodyPr wrap="none" anchor="ctr"/>
          <a:lstStyle/>
          <a:p>
            <a:pPr algn="ctr" eaLnBrk="0" hangingPunct="0"/>
            <a:r>
              <a:rPr lang="en-US" sz="2600" dirty="0">
                <a:solidFill>
                  <a:srgbClr val="000099"/>
                </a:solidFill>
                <a:latin typeface="Impact" pitchFamily="34" charset="0"/>
              </a:rPr>
              <a:t>People of the same religion</a:t>
            </a:r>
          </a:p>
        </p:txBody>
      </p:sp>
      <p:sp>
        <p:nvSpPr>
          <p:cNvPr id="59421" name="Oval 29"/>
          <p:cNvSpPr>
            <a:spLocks noChangeArrowheads="1"/>
          </p:cNvSpPr>
          <p:nvPr/>
        </p:nvSpPr>
        <p:spPr bwMode="auto">
          <a:xfrm>
            <a:off x="3219450" y="1447800"/>
            <a:ext cx="893763" cy="1463675"/>
          </a:xfrm>
          <a:prstGeom prst="ellipse">
            <a:avLst/>
          </a:prstGeom>
          <a:gradFill rotWithShape="0">
            <a:gsLst>
              <a:gs pos="0">
                <a:srgbClr val="FFFF99"/>
              </a:gs>
              <a:gs pos="50000">
                <a:srgbClr val="FFFF00"/>
              </a:gs>
              <a:gs pos="100000">
                <a:srgbClr val="FFFF99"/>
              </a:gs>
            </a:gsLst>
            <a:lin ang="2700000" scaled="1"/>
          </a:gradFill>
          <a:ln w="12700">
            <a:round/>
            <a:headEnd/>
            <a:tailEnd/>
          </a:ln>
          <a:effectLst/>
          <a:scene3d>
            <a:camera prst="legacyObliqueLeft"/>
            <a:lightRig rig="legacyHarsh3" dir="t"/>
          </a:scene3d>
          <a:sp3d extrusionH="163500" prstMaterial="legacyMatte">
            <a:bevelT w="13500" h="13500" prst="angle"/>
            <a:bevelB w="13500" h="13500" prst="angle"/>
            <a:extrusionClr>
              <a:srgbClr val="FFFF0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9422" name="Text Box 30"/>
          <p:cNvSpPr txBox="1">
            <a:spLocks noChangeArrowheads="1"/>
          </p:cNvSpPr>
          <p:nvPr/>
        </p:nvSpPr>
        <p:spPr bwMode="auto">
          <a:xfrm>
            <a:off x="3200400" y="1795463"/>
            <a:ext cx="931863" cy="766762"/>
          </a:xfrm>
          <a:prstGeom prst="rect">
            <a:avLst/>
          </a:prstGeom>
          <a:noFill/>
          <a:ln w="9525">
            <a:noFill/>
            <a:miter lim="800000"/>
            <a:headEnd/>
            <a:tailEnd/>
          </a:ln>
          <a:effectLst/>
        </p:spPr>
        <p:txBody>
          <a:bodyPr wrap="none">
            <a:spAutoFit/>
          </a:bodyPr>
          <a:lstStyle/>
          <a:p>
            <a:pPr algn="ctr" eaLnBrk="0" hangingPunct="0">
              <a:lnSpc>
                <a:spcPct val="85000"/>
              </a:lnSpc>
            </a:pPr>
            <a:r>
              <a:rPr lang="en-US" sz="2800">
                <a:solidFill>
                  <a:srgbClr val="660066"/>
                </a:solidFill>
                <a:latin typeface="Impact" pitchFamily="34" charset="0"/>
              </a:rPr>
              <a:t>Good</a:t>
            </a:r>
          </a:p>
          <a:p>
            <a:pPr algn="ctr" eaLnBrk="0" hangingPunct="0">
              <a:lnSpc>
                <a:spcPct val="85000"/>
              </a:lnSpc>
            </a:pPr>
            <a:r>
              <a:rPr lang="en-US" sz="2400">
                <a:solidFill>
                  <a:srgbClr val="660066"/>
                </a:solidFill>
                <a:latin typeface="Impact" pitchFamily="34" charset="0"/>
              </a:rPr>
              <a:t>Spirit</a:t>
            </a:r>
          </a:p>
        </p:txBody>
      </p:sp>
      <p:grpSp>
        <p:nvGrpSpPr>
          <p:cNvPr id="59423" name="Group 31"/>
          <p:cNvGrpSpPr>
            <a:grpSpLocks/>
          </p:cNvGrpSpPr>
          <p:nvPr/>
        </p:nvGrpSpPr>
        <p:grpSpPr bwMode="auto">
          <a:xfrm>
            <a:off x="4419600" y="1797050"/>
            <a:ext cx="1417638" cy="2927350"/>
            <a:chOff x="2784" y="1132"/>
            <a:chExt cx="893" cy="1844"/>
          </a:xfrm>
        </p:grpSpPr>
        <p:sp>
          <p:nvSpPr>
            <p:cNvPr id="59424" name="Oval 32"/>
            <p:cNvSpPr>
              <a:spLocks noChangeArrowheads="1"/>
            </p:cNvSpPr>
            <p:nvPr/>
          </p:nvSpPr>
          <p:spPr bwMode="auto">
            <a:xfrm>
              <a:off x="2952" y="1132"/>
              <a:ext cx="564" cy="922"/>
            </a:xfrm>
            <a:prstGeom prst="ellipse">
              <a:avLst/>
            </a:prstGeom>
            <a:gradFill rotWithShape="0">
              <a:gsLst>
                <a:gs pos="0">
                  <a:srgbClr val="FFFF99"/>
                </a:gs>
                <a:gs pos="50000">
                  <a:srgbClr val="FFFF00"/>
                </a:gs>
                <a:gs pos="100000">
                  <a:srgbClr val="FFFF99"/>
                </a:gs>
              </a:gsLst>
              <a:lin ang="2700000" scaled="1"/>
            </a:gradFill>
            <a:ln w="12700">
              <a:round/>
              <a:headEnd/>
              <a:tailEnd/>
            </a:ln>
            <a:effectLst/>
            <a:scene3d>
              <a:camera prst="legacyObliqueTop"/>
              <a:lightRig rig="legacyHarsh3" dir="t"/>
            </a:scene3d>
            <a:sp3d extrusionH="163500" prstMaterial="legacyMatte">
              <a:bevelT w="13500" h="13500" prst="angle"/>
              <a:bevelB w="13500" h="13500" prst="angle"/>
              <a:extrusionClr>
                <a:srgbClr val="FFFF00"/>
              </a:extrusionClr>
            </a:sp3d>
          </p:spPr>
          <p:txBody>
            <a:bodyPr wrap="none" anchor="ctr">
              <a:flatTx/>
            </a:bodyPr>
            <a:lstStyle/>
            <a:p>
              <a:pPr algn="ctr" eaLnBrk="0" hangingPunct="0"/>
              <a:endParaRPr lang="en-US" sz="1000" b="1">
                <a:solidFill>
                  <a:srgbClr val="6600CC"/>
                </a:solidFill>
                <a:latin typeface="Impact" pitchFamily="34" charset="0"/>
              </a:endParaRPr>
            </a:p>
            <a:p>
              <a:pPr algn="ctr" eaLnBrk="0" hangingPunct="0">
                <a:lnSpc>
                  <a:spcPct val="80000"/>
                </a:lnSpc>
              </a:pPr>
              <a:r>
                <a:rPr lang="en-US" sz="2800">
                  <a:solidFill>
                    <a:srgbClr val="660066"/>
                  </a:solidFill>
                  <a:latin typeface="Impact" pitchFamily="34" charset="0"/>
                </a:rPr>
                <a:t>Spirit</a:t>
              </a:r>
            </a:p>
            <a:p>
              <a:pPr algn="ctr" eaLnBrk="0" hangingPunct="0">
                <a:lnSpc>
                  <a:spcPct val="80000"/>
                </a:lnSpc>
              </a:pPr>
              <a:r>
                <a:rPr lang="en-US" sz="2800">
                  <a:solidFill>
                    <a:srgbClr val="660066"/>
                  </a:solidFill>
                  <a:latin typeface="Impact" pitchFamily="34" charset="0"/>
                </a:rPr>
                <a:t>self</a:t>
              </a:r>
            </a:p>
          </p:txBody>
        </p:sp>
        <p:sp>
          <p:nvSpPr>
            <p:cNvPr id="59425" name="Oval 33"/>
            <p:cNvSpPr>
              <a:spLocks noChangeArrowheads="1"/>
            </p:cNvSpPr>
            <p:nvPr/>
          </p:nvSpPr>
          <p:spPr bwMode="auto">
            <a:xfrm>
              <a:off x="2953" y="2054"/>
              <a:ext cx="564" cy="922"/>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dirty="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400" dirty="0" err="1">
                  <a:solidFill>
                    <a:schemeClr val="bg1"/>
                  </a:solidFill>
                  <a:effectLst>
                    <a:outerShdw blurRad="38100" dist="38100" dir="2700000" algn="tl">
                      <a:srgbClr val="000000"/>
                    </a:outerShdw>
                  </a:effectLst>
                  <a:latin typeface="Impact" pitchFamily="34" charset="0"/>
                </a:rPr>
                <a:t>Physi</a:t>
              </a:r>
              <a:r>
                <a:rPr lang="en-US" sz="2400" dirty="0">
                  <a:solidFill>
                    <a:schemeClr val="bg1"/>
                  </a:solidFill>
                  <a:effectLst>
                    <a:outerShdw blurRad="38100" dist="38100" dir="2700000" algn="tl">
                      <a:srgbClr val="000000"/>
                    </a:outerShdw>
                  </a:effectLst>
                  <a:latin typeface="Impact" pitchFamily="34" charset="0"/>
                </a:rPr>
                <a:t>-</a:t>
              </a:r>
            </a:p>
            <a:p>
              <a:pPr algn="ctr" eaLnBrk="0" hangingPunct="0">
                <a:lnSpc>
                  <a:spcPct val="85000"/>
                </a:lnSpc>
              </a:pPr>
              <a:r>
                <a:rPr lang="en-US" sz="2400" dirty="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dirty="0">
                  <a:solidFill>
                    <a:schemeClr val="bg1"/>
                  </a:solidFill>
                  <a:effectLst>
                    <a:outerShdw blurRad="38100" dist="38100" dir="2700000" algn="tl">
                      <a:srgbClr val="000000"/>
                    </a:outerShdw>
                  </a:effectLst>
                  <a:latin typeface="Impact" pitchFamily="34" charset="0"/>
                </a:rPr>
                <a:t>self</a:t>
              </a:r>
            </a:p>
          </p:txBody>
        </p:sp>
        <p:grpSp>
          <p:nvGrpSpPr>
            <p:cNvPr id="59426" name="Group 34"/>
            <p:cNvGrpSpPr>
              <a:grpSpLocks/>
            </p:cNvGrpSpPr>
            <p:nvPr/>
          </p:nvGrpSpPr>
          <p:grpSpPr bwMode="auto">
            <a:xfrm>
              <a:off x="3504" y="1733"/>
              <a:ext cx="173" cy="691"/>
              <a:chOff x="5387" y="1710"/>
              <a:chExt cx="133" cy="757"/>
            </a:xfrm>
          </p:grpSpPr>
          <p:sp>
            <p:nvSpPr>
              <p:cNvPr id="59427" name="AutoShape 35"/>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FF00"/>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9428" name="AutoShape 36"/>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FF00"/>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9429" name="AutoShape 37"/>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FF00"/>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9430" name="Group 38"/>
            <p:cNvGrpSpPr>
              <a:grpSpLocks/>
            </p:cNvGrpSpPr>
            <p:nvPr/>
          </p:nvGrpSpPr>
          <p:grpSpPr bwMode="auto">
            <a:xfrm>
              <a:off x="2784" y="1680"/>
              <a:ext cx="173" cy="691"/>
              <a:chOff x="4611" y="1657"/>
              <a:chExt cx="133" cy="757"/>
            </a:xfrm>
          </p:grpSpPr>
          <p:sp>
            <p:nvSpPr>
              <p:cNvPr id="59431" name="AutoShape 39"/>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FF00"/>
                  </a:gs>
                </a:gsLst>
                <a:lin ang="2700000" scaled="1"/>
              </a:gradFill>
              <a:ln w="19050">
                <a:solidFill>
                  <a:srgbClr val="003300"/>
                </a:solidFill>
                <a:miter lim="800000"/>
                <a:headEnd/>
                <a:tailEnd/>
              </a:ln>
              <a:effectLst/>
            </p:spPr>
            <p:txBody>
              <a:bodyPr wrap="none" anchor="ctr"/>
              <a:lstStyle/>
              <a:p>
                <a:endParaRPr lang="en-US"/>
              </a:p>
            </p:txBody>
          </p:sp>
          <p:sp>
            <p:nvSpPr>
              <p:cNvPr id="59432" name="AutoShape 40"/>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FF00"/>
                  </a:gs>
                </a:gsLst>
                <a:lin ang="2700000" scaled="1"/>
              </a:gradFill>
              <a:ln w="19050">
                <a:solidFill>
                  <a:srgbClr val="003300"/>
                </a:solidFill>
                <a:miter lim="800000"/>
                <a:headEnd/>
                <a:tailEnd/>
              </a:ln>
              <a:effectLst/>
            </p:spPr>
            <p:txBody>
              <a:bodyPr wrap="none" anchor="ctr"/>
              <a:lstStyle/>
              <a:p>
                <a:endParaRPr lang="en-US"/>
              </a:p>
            </p:txBody>
          </p:sp>
          <p:sp>
            <p:nvSpPr>
              <p:cNvPr id="59433" name="AutoShape 41"/>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FF00"/>
                  </a:gs>
                </a:gsLst>
                <a:lin ang="2700000" scaled="1"/>
              </a:gradFill>
              <a:ln w="19050">
                <a:solidFill>
                  <a:srgbClr val="003300"/>
                </a:solidFill>
                <a:miter lim="800000"/>
                <a:headEnd/>
                <a:tailEnd/>
              </a:ln>
              <a:effectLst/>
            </p:spPr>
            <p:txBody>
              <a:bodyPr wrap="none" anchor="ctr"/>
              <a:lstStyle/>
              <a:p>
                <a:endParaRPr lang="en-US"/>
              </a:p>
            </p:txBody>
          </p:sp>
        </p:grpSp>
      </p:grpSp>
      <p:sp>
        <p:nvSpPr>
          <p:cNvPr id="59434" name="Rectangle 42"/>
          <p:cNvSpPr>
            <a:spLocks noChangeArrowheads="1"/>
          </p:cNvSpPr>
          <p:nvPr/>
        </p:nvSpPr>
        <p:spPr bwMode="auto">
          <a:xfrm>
            <a:off x="3200400" y="914400"/>
            <a:ext cx="2590800" cy="457200"/>
          </a:xfrm>
          <a:prstGeom prst="rect">
            <a:avLst/>
          </a:prstGeom>
          <a:gradFill rotWithShape="0">
            <a:gsLst>
              <a:gs pos="0">
                <a:srgbClr val="FFFF99"/>
              </a:gs>
              <a:gs pos="100000">
                <a:srgbClr val="FFFF00"/>
              </a:gs>
            </a:gsLst>
            <a:lin ang="2700000" scaled="1"/>
          </a:gradFill>
          <a:ln w="12700">
            <a:miter lim="800000"/>
            <a:headEnd/>
            <a:tailEnd/>
          </a:ln>
          <a:effectLst/>
          <a:scene3d>
            <a:camera prst="legacyObliqueTopLeft"/>
            <a:lightRig rig="legacyHarsh3" dir="t"/>
          </a:scene3d>
          <a:sp3d extrusionH="163500" prstMaterial="legacyMatte">
            <a:bevelT w="13500" h="13500" prst="angle"/>
            <a:bevelB w="13500" h="13500" prst="angle"/>
            <a:extrusionClr>
              <a:srgbClr val="FFFF00"/>
            </a:extrusionClr>
          </a:sp3d>
        </p:spPr>
        <p:txBody>
          <a:bodyPr wrap="none" anchor="ctr">
            <a:flatTx/>
          </a:bodyPr>
          <a:lstStyle/>
          <a:p>
            <a:pPr algn="ctr" eaLnBrk="0" hangingPunct="0"/>
            <a:r>
              <a:rPr lang="en-US" sz="3000">
                <a:solidFill>
                  <a:srgbClr val="660066"/>
                </a:solidFill>
                <a:latin typeface="Impact" pitchFamily="34" charset="0"/>
              </a:rPr>
              <a:t>Good spirits</a:t>
            </a:r>
          </a:p>
        </p:txBody>
      </p:sp>
      <p:sp>
        <p:nvSpPr>
          <p:cNvPr id="59435" name="Oval 43"/>
          <p:cNvSpPr>
            <a:spLocks noChangeArrowheads="1"/>
          </p:cNvSpPr>
          <p:nvPr/>
        </p:nvSpPr>
        <p:spPr bwMode="auto">
          <a:xfrm>
            <a:off x="1665288" y="1797050"/>
            <a:ext cx="895350" cy="1463675"/>
          </a:xfrm>
          <a:prstGeom prst="ellipse">
            <a:avLst/>
          </a:prstGeom>
          <a:gradFill rotWithShape="0">
            <a:gsLst>
              <a:gs pos="0">
                <a:srgbClr val="33CCFF"/>
              </a:gs>
              <a:gs pos="50000">
                <a:srgbClr val="CCFFFF"/>
              </a:gs>
              <a:gs pos="100000">
                <a:srgbClr val="33CCFF"/>
              </a:gs>
            </a:gsLst>
            <a:lin ang="2700000" scaled="1"/>
          </a:gradFill>
          <a:ln w="12700">
            <a:round/>
            <a:headEnd/>
            <a:tailEnd/>
          </a:ln>
          <a:effectLst/>
          <a:scene3d>
            <a:camera prst="legacyObliqueTop"/>
            <a:lightRig rig="legacyNormal3" dir="t"/>
          </a:scene3d>
          <a:sp3d extrusionH="163500" prstMaterial="legacyMatte">
            <a:bevelT w="13500" h="13500" prst="angle"/>
            <a:bevelB w="13500" h="13500" prst="angle"/>
            <a:extrusionClr>
              <a:srgbClr val="CCFFFF"/>
            </a:extrusionClr>
          </a:sp3d>
        </p:spPr>
        <p:txBody>
          <a:bodyPr wrap="none" anchor="ctr">
            <a:flatTx/>
          </a:bodyPr>
          <a:lstStyle/>
          <a:p>
            <a:pPr algn="ctr" eaLnBrk="0" hangingPunct="0">
              <a:lnSpc>
                <a:spcPct val="85000"/>
              </a:lnSpc>
            </a:pPr>
            <a:endParaRPr lang="en-US" sz="1000" b="1">
              <a:solidFill>
                <a:srgbClr val="6600CC"/>
              </a:solidFill>
              <a:latin typeface="Impact" pitchFamily="34" charset="0"/>
            </a:endParaRPr>
          </a:p>
          <a:p>
            <a:pPr algn="ctr" eaLnBrk="0" hangingPunct="0">
              <a:lnSpc>
                <a:spcPct val="80000"/>
              </a:lnSpc>
            </a:pPr>
            <a:r>
              <a:rPr lang="en-US" sz="2700">
                <a:solidFill>
                  <a:srgbClr val="000099"/>
                </a:solidFill>
                <a:latin typeface="Impact" pitchFamily="34" charset="0"/>
              </a:rPr>
              <a:t>Spirit</a:t>
            </a:r>
          </a:p>
          <a:p>
            <a:pPr algn="ctr" eaLnBrk="0" hangingPunct="0">
              <a:lnSpc>
                <a:spcPct val="80000"/>
              </a:lnSpc>
            </a:pPr>
            <a:r>
              <a:rPr lang="en-US" sz="2700">
                <a:solidFill>
                  <a:srgbClr val="000099"/>
                </a:solidFill>
                <a:latin typeface="Impact" pitchFamily="34" charset="0"/>
              </a:rPr>
              <a:t>self</a:t>
            </a:r>
          </a:p>
        </p:txBody>
      </p:sp>
      <p:sp>
        <p:nvSpPr>
          <p:cNvPr id="59436" name="Oval 44"/>
          <p:cNvSpPr>
            <a:spLocks noChangeArrowheads="1"/>
          </p:cNvSpPr>
          <p:nvPr/>
        </p:nvSpPr>
        <p:spPr bwMode="auto">
          <a:xfrm>
            <a:off x="184150" y="1447800"/>
            <a:ext cx="893763" cy="1463675"/>
          </a:xfrm>
          <a:prstGeom prst="ellipse">
            <a:avLst/>
          </a:prstGeom>
          <a:gradFill rotWithShape="0">
            <a:gsLst>
              <a:gs pos="0">
                <a:srgbClr val="3399FF"/>
              </a:gs>
              <a:gs pos="50000">
                <a:srgbClr val="CCFFFF"/>
              </a:gs>
              <a:gs pos="100000">
                <a:srgbClr val="3399FF"/>
              </a:gs>
            </a:gsLst>
            <a:lin ang="2700000" scaled="1"/>
          </a:gradFill>
          <a:ln w="12700">
            <a:round/>
            <a:headEnd/>
            <a:tailEnd/>
          </a:ln>
          <a:effectLst/>
          <a:scene3d>
            <a:camera prst="legacyObliqueLeft"/>
            <a:lightRig rig="legacyHarsh3" dir="t"/>
          </a:scene3d>
          <a:sp3d extrusionH="100000" prstMaterial="legacyMatte">
            <a:bevelT w="13500" h="13500" prst="angle"/>
            <a:bevelB w="13500" h="13500" prst="angle"/>
            <a:extrusionClr>
              <a:srgbClr val="969696"/>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9437" name="Oval 45"/>
          <p:cNvSpPr>
            <a:spLocks noChangeArrowheads="1"/>
          </p:cNvSpPr>
          <p:nvPr/>
        </p:nvSpPr>
        <p:spPr bwMode="auto">
          <a:xfrm>
            <a:off x="1666875" y="3260725"/>
            <a:ext cx="895350" cy="1463675"/>
          </a:xfrm>
          <a:prstGeom prst="ellipse">
            <a:avLst/>
          </a:prstGeom>
          <a:gradFill rotWithShape="0">
            <a:gsLst>
              <a:gs pos="0">
                <a:srgbClr val="008000"/>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99FF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Physi-</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cal</a:t>
            </a:r>
          </a:p>
          <a:p>
            <a:pPr algn="ctr" eaLnBrk="0" hangingPunct="0">
              <a:lnSpc>
                <a:spcPct val="85000"/>
              </a:lnSpc>
            </a:pPr>
            <a:r>
              <a:rPr lang="en-US" sz="2400">
                <a:solidFill>
                  <a:schemeClr val="bg1"/>
                </a:solidFill>
                <a:effectLst>
                  <a:outerShdw blurRad="38100" dist="38100" dir="2700000" algn="tl">
                    <a:srgbClr val="000000"/>
                  </a:outerShdw>
                </a:effectLst>
                <a:latin typeface="Impact" pitchFamily="34" charset="0"/>
              </a:rPr>
              <a:t>self</a:t>
            </a:r>
          </a:p>
        </p:txBody>
      </p:sp>
      <p:grpSp>
        <p:nvGrpSpPr>
          <p:cNvPr id="59438" name="Group 46"/>
          <p:cNvGrpSpPr>
            <a:grpSpLocks/>
          </p:cNvGrpSpPr>
          <p:nvPr/>
        </p:nvGrpSpPr>
        <p:grpSpPr bwMode="auto">
          <a:xfrm>
            <a:off x="2544763" y="2751138"/>
            <a:ext cx="274637" cy="1096962"/>
            <a:chOff x="5387" y="1710"/>
            <a:chExt cx="133" cy="757"/>
          </a:xfrm>
        </p:grpSpPr>
        <p:sp>
          <p:nvSpPr>
            <p:cNvPr id="59439" name="AutoShape 47"/>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9440" name="AutoShape 48"/>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59441" name="AutoShape 49"/>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66FFFF"/>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59442" name="Group 50"/>
          <p:cNvGrpSpPr>
            <a:grpSpLocks/>
          </p:cNvGrpSpPr>
          <p:nvPr/>
        </p:nvGrpSpPr>
        <p:grpSpPr bwMode="auto">
          <a:xfrm>
            <a:off x="1401763" y="2667000"/>
            <a:ext cx="274637" cy="1096963"/>
            <a:chOff x="4611" y="1657"/>
            <a:chExt cx="133" cy="757"/>
          </a:xfrm>
        </p:grpSpPr>
        <p:sp>
          <p:nvSpPr>
            <p:cNvPr id="59443" name="AutoShape 51"/>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9444" name="AutoShape 52"/>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sp>
          <p:nvSpPr>
            <p:cNvPr id="59445" name="AutoShape 53"/>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66FFFF"/>
                </a:gs>
              </a:gsLst>
              <a:lin ang="2700000" scaled="1"/>
            </a:gradFill>
            <a:ln w="19050">
              <a:solidFill>
                <a:srgbClr val="003300"/>
              </a:solidFill>
              <a:miter lim="800000"/>
              <a:headEnd/>
              <a:tailEnd/>
            </a:ln>
            <a:effectLst/>
          </p:spPr>
          <p:txBody>
            <a:bodyPr wrap="none" anchor="ctr"/>
            <a:lstStyle/>
            <a:p>
              <a:endParaRPr lang="en-US"/>
            </a:p>
          </p:txBody>
        </p:sp>
      </p:grpSp>
      <p:sp>
        <p:nvSpPr>
          <p:cNvPr id="59446" name="Rectangle 54"/>
          <p:cNvSpPr>
            <a:spLocks noChangeArrowheads="1"/>
          </p:cNvSpPr>
          <p:nvPr/>
        </p:nvSpPr>
        <p:spPr bwMode="auto">
          <a:xfrm>
            <a:off x="0" y="2949575"/>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latin typeface="Latin Wide" pitchFamily="2" charset="0"/>
              </a:rPr>
              <a:t>__________________________________________________________</a:t>
            </a:r>
          </a:p>
        </p:txBody>
      </p:sp>
      <p:sp>
        <p:nvSpPr>
          <p:cNvPr id="59447" name="Rectangle 55"/>
          <p:cNvSpPr>
            <a:spLocks noChangeArrowheads="1"/>
          </p:cNvSpPr>
          <p:nvPr/>
        </p:nvSpPr>
        <p:spPr bwMode="auto">
          <a:xfrm>
            <a:off x="228600" y="685800"/>
            <a:ext cx="2590800" cy="685800"/>
          </a:xfrm>
          <a:prstGeom prst="rect">
            <a:avLst/>
          </a:prstGeom>
          <a:gradFill rotWithShape="0">
            <a:gsLst>
              <a:gs pos="0">
                <a:srgbClr val="CCECFF"/>
              </a:gs>
              <a:gs pos="100000">
                <a:srgbClr val="CCFFFF"/>
              </a:gs>
            </a:gsLst>
            <a:lin ang="2700000" scaled="1"/>
          </a:gradFill>
          <a:ln w="9525">
            <a:miter lim="800000"/>
            <a:headEnd/>
            <a:tailEnd/>
          </a:ln>
          <a:effectLst/>
          <a:scene3d>
            <a:camera prst="legacyPerspectiveTopLeft"/>
            <a:lightRig rig="legacyNormal3" dir="t"/>
          </a:scene3d>
          <a:sp3d extrusionH="430200" prstMaterial="legacyMatte">
            <a:bevelT w="13500" h="13500" prst="angle"/>
            <a:bevelB w="13500" h="13500" prst="angle"/>
            <a:extrusionClr>
              <a:srgbClr val="33CCFF"/>
            </a:extrusionClr>
          </a:sp3d>
        </p:spPr>
        <p:txBody>
          <a:bodyPr wrap="none" anchor="ctr">
            <a:flatTx/>
          </a:bodyPr>
          <a:lstStyle/>
          <a:p>
            <a:pPr algn="ctr" eaLnBrk="0" hangingPunct="0">
              <a:lnSpc>
                <a:spcPct val="75000"/>
              </a:lnSpc>
            </a:pPr>
            <a:endParaRPr lang="en-US" sz="600">
              <a:effectLst>
                <a:outerShdw blurRad="38100" dist="38100" dir="2700000" algn="tl">
                  <a:srgbClr val="FFFFFF"/>
                </a:outerShdw>
              </a:effectLst>
              <a:latin typeface="Impact" pitchFamily="34" charset="0"/>
            </a:endParaRPr>
          </a:p>
          <a:p>
            <a:pPr algn="ctr" eaLnBrk="0" hangingPunct="0">
              <a:lnSpc>
                <a:spcPct val="75000"/>
              </a:lnSpc>
            </a:pPr>
            <a:r>
              <a:rPr lang="en-US" sz="2600">
                <a:solidFill>
                  <a:srgbClr val="000099"/>
                </a:solidFill>
                <a:latin typeface="Impact" pitchFamily="34" charset="0"/>
              </a:rPr>
              <a:t>Spirits of other</a:t>
            </a:r>
          </a:p>
          <a:p>
            <a:pPr algn="ctr" eaLnBrk="0" hangingPunct="0">
              <a:lnSpc>
                <a:spcPct val="75000"/>
              </a:lnSpc>
            </a:pPr>
            <a:r>
              <a:rPr lang="en-US" sz="2600">
                <a:solidFill>
                  <a:srgbClr val="000099"/>
                </a:solidFill>
                <a:latin typeface="Impact" pitchFamily="34" charset="0"/>
              </a:rPr>
              <a:t> religions</a:t>
            </a:r>
          </a:p>
        </p:txBody>
      </p:sp>
      <p:sp>
        <p:nvSpPr>
          <p:cNvPr id="59449" name="AutoShape 57"/>
          <p:cNvSpPr>
            <a:spLocks noChangeArrowheads="1"/>
          </p:cNvSpPr>
          <p:nvPr/>
        </p:nvSpPr>
        <p:spPr bwMode="auto">
          <a:xfrm rot="6408180" flipV="1">
            <a:off x="4270376" y="2089150"/>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50" name="AutoShape 58"/>
          <p:cNvSpPr>
            <a:spLocks noChangeArrowheads="1"/>
          </p:cNvSpPr>
          <p:nvPr/>
        </p:nvSpPr>
        <p:spPr bwMode="auto">
          <a:xfrm rot="6408180" flipV="1">
            <a:off x="4270376" y="2089150"/>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51" name="AutoShape 59"/>
          <p:cNvSpPr>
            <a:spLocks noChangeArrowheads="1"/>
          </p:cNvSpPr>
          <p:nvPr/>
        </p:nvSpPr>
        <p:spPr bwMode="auto">
          <a:xfrm rot="6408180" flipV="1">
            <a:off x="4270376" y="2089150"/>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52" name="AutoShape 60"/>
          <p:cNvSpPr>
            <a:spLocks noChangeArrowheads="1"/>
          </p:cNvSpPr>
          <p:nvPr/>
        </p:nvSpPr>
        <p:spPr bwMode="auto">
          <a:xfrm rot="-4391820" flipH="1" flipV="1">
            <a:off x="4227513" y="2268537"/>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53" name="AutoShape 61"/>
          <p:cNvSpPr>
            <a:spLocks noChangeArrowheads="1"/>
          </p:cNvSpPr>
          <p:nvPr/>
        </p:nvSpPr>
        <p:spPr bwMode="auto">
          <a:xfrm rot="-4391820" flipH="1" flipV="1">
            <a:off x="4227513" y="2268537"/>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54" name="AutoShape 62"/>
          <p:cNvSpPr>
            <a:spLocks noChangeArrowheads="1"/>
          </p:cNvSpPr>
          <p:nvPr/>
        </p:nvSpPr>
        <p:spPr bwMode="auto">
          <a:xfrm rot="-4391820" flipH="1" flipV="1">
            <a:off x="4227513" y="2268537"/>
            <a:ext cx="209550" cy="434975"/>
          </a:xfrm>
          <a:prstGeom prst="downArrow">
            <a:avLst>
              <a:gd name="adj1" fmla="val 50000"/>
              <a:gd name="adj2" fmla="val 51894"/>
            </a:avLst>
          </a:prstGeom>
          <a:gradFill rotWithShape="0">
            <a:gsLst>
              <a:gs pos="0">
                <a:srgbClr val="FFFF00"/>
              </a:gs>
              <a:gs pos="100000">
                <a:srgbClr val="FFCC00"/>
              </a:gs>
            </a:gsLst>
            <a:lin ang="2700000" scaled="1"/>
          </a:gradFill>
          <a:ln w="28575">
            <a:solidFill>
              <a:srgbClr val="660066"/>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55" name="Text Box 63" descr="Pink tissue paper"/>
          <p:cNvSpPr txBox="1">
            <a:spLocks noChangeArrowheads="1"/>
          </p:cNvSpPr>
          <p:nvPr/>
        </p:nvSpPr>
        <p:spPr bwMode="auto">
          <a:xfrm>
            <a:off x="304800" y="69850"/>
            <a:ext cx="7467600" cy="768350"/>
          </a:xfrm>
          <a:prstGeom prst="rect">
            <a:avLst/>
          </a:prstGeom>
          <a:noFill/>
          <a:ln w="9525">
            <a:noFill/>
            <a:miter lim="800000"/>
            <a:headEnd/>
            <a:tailEnd/>
          </a:ln>
          <a:effectLst/>
        </p:spPr>
        <p:txBody>
          <a:bodyPr>
            <a:spAutoFit/>
          </a:bodyPr>
          <a:lstStyle/>
          <a:p>
            <a:pPr eaLnBrk="0" hangingPunct="0">
              <a:lnSpc>
                <a:spcPct val="85000"/>
              </a:lnSpc>
            </a:pPr>
            <a:r>
              <a:rPr lang="en-US" sz="2600" u="sng">
                <a:solidFill>
                  <a:srgbClr val="000099"/>
                </a:solidFill>
                <a:latin typeface="Impact" pitchFamily="34" charset="0"/>
              </a:rPr>
              <a:t>2.3.3  The Returning Resurrection of Spirits</a:t>
            </a:r>
          </a:p>
          <a:p>
            <a:pPr eaLnBrk="0" hangingPunct="0">
              <a:lnSpc>
                <a:spcPct val="85000"/>
              </a:lnSpc>
            </a:pPr>
            <a:r>
              <a:rPr lang="en-US" sz="2600">
                <a:solidFill>
                  <a:srgbClr val="000099"/>
                </a:solidFill>
                <a:latin typeface="Impact" pitchFamily="34" charset="0"/>
              </a:rPr>
              <a:t>			    </a:t>
            </a:r>
            <a:r>
              <a:rPr lang="en-US" sz="2600" u="sng">
                <a:solidFill>
                  <a:srgbClr val="000099"/>
                </a:solidFill>
                <a:latin typeface="Impact" pitchFamily="34" charset="0"/>
              </a:rPr>
              <a:t>Who Abide Outside of Paradise</a:t>
            </a:r>
          </a:p>
        </p:txBody>
      </p:sp>
      <p:sp>
        <p:nvSpPr>
          <p:cNvPr id="59456" name="Rectangle 64"/>
          <p:cNvSpPr>
            <a:spLocks noChangeArrowheads="1"/>
          </p:cNvSpPr>
          <p:nvPr/>
        </p:nvSpPr>
        <p:spPr bwMode="auto">
          <a:xfrm>
            <a:off x="2667000" y="3505200"/>
            <a:ext cx="1905000" cy="1219200"/>
          </a:xfrm>
          <a:prstGeom prst="rect">
            <a:avLst/>
          </a:prstGeom>
          <a:noFill/>
          <a:ln w="9525">
            <a:noFill/>
            <a:miter lim="800000"/>
            <a:headEnd/>
            <a:tailEnd/>
          </a:ln>
          <a:effectLst>
            <a:outerShdw dist="35921" dir="2700000" algn="ctr" rotWithShape="0">
              <a:schemeClr val="bg1"/>
            </a:outerShdw>
          </a:effectLst>
        </p:spPr>
        <p:txBody>
          <a:bodyPr wrap="none" anchor="ctr"/>
          <a:lstStyle/>
          <a:p>
            <a:pPr algn="ctr" eaLnBrk="0" hangingPunct="0">
              <a:lnSpc>
                <a:spcPct val="80000"/>
              </a:lnSpc>
            </a:pPr>
            <a:r>
              <a:rPr lang="en-US" sz="3200" dirty="0">
                <a:solidFill>
                  <a:srgbClr val="0000CC"/>
                </a:solidFill>
                <a:latin typeface="Impact" pitchFamily="34" charset="0"/>
              </a:rPr>
              <a:t>Purpose</a:t>
            </a:r>
          </a:p>
          <a:p>
            <a:pPr algn="ctr" eaLnBrk="0" hangingPunct="0">
              <a:lnSpc>
                <a:spcPct val="80000"/>
              </a:lnSpc>
            </a:pPr>
            <a:r>
              <a:rPr lang="en-US" sz="3200" dirty="0">
                <a:solidFill>
                  <a:srgbClr val="0000CC"/>
                </a:solidFill>
                <a:latin typeface="Impact" pitchFamily="34" charset="0"/>
              </a:rPr>
              <a:t>of the</a:t>
            </a:r>
          </a:p>
          <a:p>
            <a:pPr algn="ctr" eaLnBrk="0" hangingPunct="0">
              <a:lnSpc>
                <a:spcPct val="80000"/>
              </a:lnSpc>
            </a:pPr>
            <a:r>
              <a:rPr lang="en-US" sz="3200" dirty="0">
                <a:solidFill>
                  <a:srgbClr val="0000CC"/>
                </a:solidFill>
                <a:latin typeface="Impact" pitchFamily="34" charset="0"/>
              </a:rPr>
              <a:t>Providence</a:t>
            </a:r>
          </a:p>
        </p:txBody>
      </p:sp>
      <p:sp>
        <p:nvSpPr>
          <p:cNvPr id="59457" name="Text Box 65"/>
          <p:cNvSpPr txBox="1">
            <a:spLocks noChangeArrowheads="1"/>
          </p:cNvSpPr>
          <p:nvPr/>
        </p:nvSpPr>
        <p:spPr bwMode="auto">
          <a:xfrm>
            <a:off x="109538" y="1963738"/>
            <a:ext cx="1041400" cy="481012"/>
          </a:xfrm>
          <a:prstGeom prst="rect">
            <a:avLst/>
          </a:prstGeom>
          <a:noFill/>
          <a:ln w="9525">
            <a:noFill/>
            <a:miter lim="800000"/>
            <a:headEnd/>
            <a:tailEnd/>
          </a:ln>
          <a:effectLst/>
        </p:spPr>
        <p:txBody>
          <a:bodyPr wrap="none">
            <a:spAutoFit/>
          </a:bodyPr>
          <a:lstStyle/>
          <a:p>
            <a:pPr algn="ctr" eaLnBrk="0" hangingPunct="0">
              <a:lnSpc>
                <a:spcPct val="85000"/>
              </a:lnSpc>
            </a:pPr>
            <a:r>
              <a:rPr lang="en-US" sz="3000">
                <a:solidFill>
                  <a:srgbClr val="000099"/>
                </a:solidFill>
                <a:latin typeface="Impact" pitchFamily="34" charset="0"/>
              </a:rPr>
              <a:t>Spirit</a:t>
            </a:r>
          </a:p>
        </p:txBody>
      </p:sp>
      <p:grpSp>
        <p:nvGrpSpPr>
          <p:cNvPr id="59458" name="Group 66"/>
          <p:cNvGrpSpPr>
            <a:grpSpLocks/>
          </p:cNvGrpSpPr>
          <p:nvPr/>
        </p:nvGrpSpPr>
        <p:grpSpPr bwMode="auto">
          <a:xfrm>
            <a:off x="1120775" y="2211388"/>
            <a:ext cx="479425" cy="387350"/>
            <a:chOff x="706" y="1393"/>
            <a:chExt cx="302" cy="244"/>
          </a:xfrm>
        </p:grpSpPr>
        <p:sp>
          <p:nvSpPr>
            <p:cNvPr id="59459" name="AutoShape 67"/>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60" name="AutoShape 68"/>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61" name="AutoShape 69"/>
            <p:cNvSpPr>
              <a:spLocks noChangeArrowheads="1"/>
            </p:cNvSpPr>
            <p:nvPr/>
          </p:nvSpPr>
          <p:spPr bwMode="auto">
            <a:xfrm rot="-4391820" flipH="1" flipV="1">
              <a:off x="777" y="1434"/>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59462" name="AutoShape 70"/>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63" name="AutoShape 71"/>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sp>
          <p:nvSpPr>
            <p:cNvPr id="59464" name="AutoShape 72"/>
            <p:cNvSpPr>
              <a:spLocks noChangeArrowheads="1"/>
            </p:cNvSpPr>
            <p:nvPr/>
          </p:nvSpPr>
          <p:spPr bwMode="auto">
            <a:xfrm rot="6408180" flipV="1">
              <a:off x="805" y="1322"/>
              <a:ext cx="132" cy="274"/>
            </a:xfrm>
            <a:prstGeom prst="downArrow">
              <a:avLst>
                <a:gd name="adj1" fmla="val 50000"/>
                <a:gd name="adj2" fmla="val 51894"/>
              </a:avLst>
            </a:prstGeom>
            <a:gradFill rotWithShape="0">
              <a:gsLst>
                <a:gs pos="0">
                  <a:srgbClr val="0000CC"/>
                </a:gs>
                <a:gs pos="50000">
                  <a:srgbClr val="CCFFFF"/>
                </a:gs>
                <a:gs pos="100000">
                  <a:srgbClr val="0000CC"/>
                </a:gs>
              </a:gsLst>
              <a:lin ang="2700000" scaled="1"/>
            </a:gradFill>
            <a:ln w="28575">
              <a:solidFill>
                <a:srgbClr val="6600CC"/>
              </a:solidFill>
              <a:miter lim="800000"/>
              <a:headEnd/>
              <a:tailEnd/>
            </a:ln>
            <a:effectLst/>
          </p:spPr>
          <p:txBody>
            <a:bodyPr vert="eaVert" wrap="none" anchor="ctr"/>
            <a:lstStyle/>
            <a:p>
              <a:pPr algn="ctr" eaLnBrk="0" hangingPunct="0"/>
              <a:endParaRPr lang="en-US" sz="4800" b="1">
                <a:solidFill>
                  <a:srgbClr val="6600CC"/>
                </a:solidFill>
                <a:latin typeface="Impact" pitchFamily="34" charset="0"/>
              </a:endParaRPr>
            </a:p>
          </p:txBody>
        </p:sp>
      </p:grpSp>
      <p:sp>
        <p:nvSpPr>
          <p:cNvPr id="73" name="Rectangle 17"/>
          <p:cNvSpPr>
            <a:spLocks noChangeArrowheads="1"/>
          </p:cNvSpPr>
          <p:nvPr/>
        </p:nvSpPr>
        <p:spPr bwMode="auto">
          <a:xfrm>
            <a:off x="914400" y="1524000"/>
            <a:ext cx="990600" cy="457200"/>
          </a:xfrm>
          <a:prstGeom prst="rect">
            <a:avLst/>
          </a:prstGeom>
          <a:noFill/>
          <a:ln w="9525">
            <a:noFill/>
            <a:miter lim="800000"/>
            <a:headEnd/>
            <a:tailEnd/>
          </a:ln>
          <a:effectLst/>
        </p:spPr>
        <p:txBody>
          <a:bodyPr wrap="none" anchor="ctr"/>
          <a:lstStyle/>
          <a:p>
            <a:pPr algn="ctr" eaLnBrk="0" hangingPunct="0"/>
            <a:r>
              <a:rPr lang="en-US" sz="4000" b="1" dirty="0">
                <a:ln w="12700">
                  <a:solidFill>
                    <a:srgbClr val="FFFF00"/>
                  </a:solidFill>
                </a:ln>
                <a:solidFill>
                  <a:srgbClr val="6600CC"/>
                </a:solidFill>
                <a:effectLst>
                  <a:outerShdw dist="12700" dir="1800000" algn="ctr" rotWithShape="0">
                    <a:srgbClr val="0000CC"/>
                  </a:outerShdw>
                </a:effectLst>
                <a:latin typeface="Fette Engschrift" pitchFamily="2" charset="0"/>
              </a:rPr>
              <a:t>Help</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9468"/>
                                        </p:tgtEl>
                                        <p:attrNameLst>
                                          <p:attrName>style.visibility</p:attrName>
                                        </p:attrNameLst>
                                      </p:cBhvr>
                                      <p:to>
                                        <p:strVal val="visible"/>
                                      </p:to>
                                    </p:set>
                                    <p:animEffect transition="in" filter="barn(outVertical)">
                                      <p:cBhvr>
                                        <p:cTn id="7" dur="500"/>
                                        <p:tgtEl>
                                          <p:spTgt spid="59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fade">
                                      <p:cBhvr>
                                        <p:cTn id="12" dur="2000"/>
                                        <p:tgtEl>
                                          <p:spTgt spid="593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406"/>
                                        </p:tgtEl>
                                        <p:attrNameLst>
                                          <p:attrName>style.visibility</p:attrName>
                                        </p:attrNameLst>
                                      </p:cBhvr>
                                      <p:to>
                                        <p:strVal val="visible"/>
                                      </p:to>
                                    </p:set>
                                    <p:animEffect transition="in" filter="fade">
                                      <p:cBhvr>
                                        <p:cTn id="15" dur="1000"/>
                                        <p:tgtEl>
                                          <p:spTgt spid="5940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59407"/>
                                        </p:tgtEl>
                                        <p:attrNameLst>
                                          <p:attrName>style.visibility</p:attrName>
                                        </p:attrNameLst>
                                      </p:cBhvr>
                                      <p:to>
                                        <p:strVal val="visible"/>
                                      </p:to>
                                    </p:set>
                                    <p:anim calcmode="lin" valueType="num">
                                      <p:cBhvr>
                                        <p:cTn id="18" dur="1000" fill="hold"/>
                                        <p:tgtEl>
                                          <p:spTgt spid="59407"/>
                                        </p:tgtEl>
                                        <p:attrNameLst>
                                          <p:attrName>ppt_w</p:attrName>
                                        </p:attrNameLst>
                                      </p:cBhvr>
                                      <p:tavLst>
                                        <p:tav tm="0">
                                          <p:val>
                                            <p:strVal val="#ppt_w*0.70"/>
                                          </p:val>
                                        </p:tav>
                                        <p:tav tm="100000">
                                          <p:val>
                                            <p:strVal val="#ppt_w"/>
                                          </p:val>
                                        </p:tav>
                                      </p:tavLst>
                                    </p:anim>
                                    <p:anim calcmode="lin" valueType="num">
                                      <p:cBhvr>
                                        <p:cTn id="19" dur="1000" fill="hold"/>
                                        <p:tgtEl>
                                          <p:spTgt spid="59407"/>
                                        </p:tgtEl>
                                        <p:attrNameLst>
                                          <p:attrName>ppt_h</p:attrName>
                                        </p:attrNameLst>
                                      </p:cBhvr>
                                      <p:tavLst>
                                        <p:tav tm="0">
                                          <p:val>
                                            <p:strVal val="#ppt_h"/>
                                          </p:val>
                                        </p:tav>
                                        <p:tav tm="100000">
                                          <p:val>
                                            <p:strVal val="#ppt_h"/>
                                          </p:val>
                                        </p:tav>
                                      </p:tavLst>
                                    </p:anim>
                                    <p:animEffect transition="in" filter="fade">
                                      <p:cBhvr>
                                        <p:cTn id="20" dur="1000"/>
                                        <p:tgtEl>
                                          <p:spTgt spid="59407"/>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9398"/>
                                        </p:tgtEl>
                                        <p:attrNameLst>
                                          <p:attrName>style.visibility</p:attrName>
                                        </p:attrNameLst>
                                      </p:cBhvr>
                                      <p:to>
                                        <p:strVal val="visible"/>
                                      </p:to>
                                    </p:set>
                                    <p:anim calcmode="lin" valueType="num">
                                      <p:cBhvr>
                                        <p:cTn id="25" dur="1000" fill="hold"/>
                                        <p:tgtEl>
                                          <p:spTgt spid="59398"/>
                                        </p:tgtEl>
                                        <p:attrNameLst>
                                          <p:attrName>ppt_w</p:attrName>
                                        </p:attrNameLst>
                                      </p:cBhvr>
                                      <p:tavLst>
                                        <p:tav tm="0">
                                          <p:val>
                                            <p:fltVal val="0"/>
                                          </p:val>
                                        </p:tav>
                                        <p:tav tm="100000">
                                          <p:val>
                                            <p:strVal val="#ppt_w"/>
                                          </p:val>
                                        </p:tav>
                                      </p:tavLst>
                                    </p:anim>
                                    <p:anim calcmode="lin" valueType="num">
                                      <p:cBhvr>
                                        <p:cTn id="26" dur="1000" fill="hold"/>
                                        <p:tgtEl>
                                          <p:spTgt spid="59398"/>
                                        </p:tgtEl>
                                        <p:attrNameLst>
                                          <p:attrName>ppt_h</p:attrName>
                                        </p:attrNameLst>
                                      </p:cBhvr>
                                      <p:tavLst>
                                        <p:tav tm="0">
                                          <p:val>
                                            <p:strVal val="#ppt_h"/>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59408"/>
                                        </p:tgtEl>
                                        <p:attrNameLst>
                                          <p:attrName>style.visibility</p:attrName>
                                        </p:attrNameLst>
                                      </p:cBhvr>
                                      <p:to>
                                        <p:strVal val="visible"/>
                                      </p:to>
                                    </p:set>
                                    <p:animEffect transition="in" filter="fade">
                                      <p:cBhvr>
                                        <p:cTn id="29" dur="2000"/>
                                        <p:tgtEl>
                                          <p:spTgt spid="5940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9400"/>
                                        </p:tgtEl>
                                        <p:attrNameLst>
                                          <p:attrName>style.visibility</p:attrName>
                                        </p:attrNameLst>
                                      </p:cBhvr>
                                      <p:to>
                                        <p:strVal val="visible"/>
                                      </p:to>
                                    </p:set>
                                    <p:animEffect transition="in" filter="wipe(left)">
                                      <p:cBhvr>
                                        <p:cTn id="33" dur="500"/>
                                        <p:tgtEl>
                                          <p:spTgt spid="59400"/>
                                        </p:tgtEl>
                                      </p:cBhvr>
                                    </p:animEffect>
                                  </p:childTnLst>
                                  <p:subTnLst>
                                    <p:set>
                                      <p:cBhvr override="childStyle">
                                        <p:cTn dur="1" fill="hold" display="0" masterRel="sameClick" afterEffect="1">
                                          <p:stCondLst>
                                            <p:cond evt="end" delay="0">
                                              <p:tn val="31"/>
                                            </p:cond>
                                          </p:stCondLst>
                                        </p:cTn>
                                        <p:tgtEl>
                                          <p:spTgt spid="59400"/>
                                        </p:tgtEl>
                                        <p:attrNameLst>
                                          <p:attrName>style.visibility</p:attrName>
                                        </p:attrNameLst>
                                      </p:cBhvr>
                                      <p:to>
                                        <p:strVal val="hidden"/>
                                      </p:to>
                                    </p:set>
                                  </p:sub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59403"/>
                                        </p:tgtEl>
                                        <p:attrNameLst>
                                          <p:attrName>style.visibility</p:attrName>
                                        </p:attrNameLst>
                                      </p:cBhvr>
                                      <p:to>
                                        <p:strVal val="visible"/>
                                      </p:to>
                                    </p:set>
                                    <p:animEffect transition="in" filter="wipe(right)">
                                      <p:cBhvr>
                                        <p:cTn id="37" dur="500"/>
                                        <p:tgtEl>
                                          <p:spTgt spid="59403"/>
                                        </p:tgtEl>
                                      </p:cBhvr>
                                    </p:animEffect>
                                  </p:childTnLst>
                                  <p:subTnLst>
                                    <p:set>
                                      <p:cBhvr override="childStyle">
                                        <p:cTn dur="1" fill="hold" display="0" masterRel="sameClick" afterEffect="1">
                                          <p:stCondLst>
                                            <p:cond evt="end" delay="0">
                                              <p:tn val="35"/>
                                            </p:cond>
                                          </p:stCondLst>
                                        </p:cTn>
                                        <p:tgtEl>
                                          <p:spTgt spid="59403"/>
                                        </p:tgtEl>
                                        <p:attrNameLst>
                                          <p:attrName>style.visibility</p:attrName>
                                        </p:attrNameLst>
                                      </p:cBhvr>
                                      <p:to>
                                        <p:strVal val="hidden"/>
                                      </p:to>
                                    </p:set>
                                  </p:sub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9401"/>
                                        </p:tgtEl>
                                        <p:attrNameLst>
                                          <p:attrName>style.visibility</p:attrName>
                                        </p:attrNameLst>
                                      </p:cBhvr>
                                      <p:to>
                                        <p:strVal val="visible"/>
                                      </p:to>
                                    </p:set>
                                    <p:animEffect transition="in" filter="wipe(left)">
                                      <p:cBhvr>
                                        <p:cTn id="41" dur="500"/>
                                        <p:tgtEl>
                                          <p:spTgt spid="59401"/>
                                        </p:tgtEl>
                                      </p:cBhvr>
                                    </p:animEffect>
                                  </p:childTnLst>
                                  <p:subTnLst>
                                    <p:set>
                                      <p:cBhvr override="childStyle">
                                        <p:cTn dur="1" fill="hold" display="0" masterRel="sameClick" afterEffect="1">
                                          <p:stCondLst>
                                            <p:cond evt="end" delay="0">
                                              <p:tn val="39"/>
                                            </p:cond>
                                          </p:stCondLst>
                                        </p:cTn>
                                        <p:tgtEl>
                                          <p:spTgt spid="59401"/>
                                        </p:tgtEl>
                                        <p:attrNameLst>
                                          <p:attrName>style.visibility</p:attrName>
                                        </p:attrNameLst>
                                      </p:cBhvr>
                                      <p:to>
                                        <p:strVal val="hidden"/>
                                      </p:to>
                                    </p:set>
                                  </p:sub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59404"/>
                                        </p:tgtEl>
                                        <p:attrNameLst>
                                          <p:attrName>style.visibility</p:attrName>
                                        </p:attrNameLst>
                                      </p:cBhvr>
                                      <p:to>
                                        <p:strVal val="visible"/>
                                      </p:to>
                                    </p:set>
                                    <p:animEffect transition="in" filter="wipe(right)">
                                      <p:cBhvr>
                                        <p:cTn id="45" dur="500"/>
                                        <p:tgtEl>
                                          <p:spTgt spid="59404"/>
                                        </p:tgtEl>
                                      </p:cBhvr>
                                    </p:animEffect>
                                  </p:childTnLst>
                                  <p:subTnLst>
                                    <p:set>
                                      <p:cBhvr override="childStyle">
                                        <p:cTn dur="1" fill="hold" display="0" masterRel="sameClick" afterEffect="1">
                                          <p:stCondLst>
                                            <p:cond evt="end" delay="0">
                                              <p:tn val="43"/>
                                            </p:cond>
                                          </p:stCondLst>
                                        </p:cTn>
                                        <p:tgtEl>
                                          <p:spTgt spid="59404"/>
                                        </p:tgtEl>
                                        <p:attrNameLst>
                                          <p:attrName>style.visibility</p:attrName>
                                        </p:attrNameLst>
                                      </p:cBhvr>
                                      <p:to>
                                        <p:strVal val="hidden"/>
                                      </p:to>
                                    </p:set>
                                  </p:sub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9402"/>
                                        </p:tgtEl>
                                        <p:attrNameLst>
                                          <p:attrName>style.visibility</p:attrName>
                                        </p:attrNameLst>
                                      </p:cBhvr>
                                      <p:to>
                                        <p:strVal val="visible"/>
                                      </p:to>
                                    </p:set>
                                    <p:animEffect transition="in" filter="wipe(left)">
                                      <p:cBhvr>
                                        <p:cTn id="49" dur="500"/>
                                        <p:tgtEl>
                                          <p:spTgt spid="5940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9405"/>
                                        </p:tgtEl>
                                        <p:attrNameLst>
                                          <p:attrName>style.visibility</p:attrName>
                                        </p:attrNameLst>
                                      </p:cBhvr>
                                      <p:to>
                                        <p:strVal val="visible"/>
                                      </p:to>
                                    </p:set>
                                    <p:animEffect transition="in" filter="wipe(right)">
                                      <p:cBhvr>
                                        <p:cTn id="53" dur="5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utoUpdateAnimBg="0"/>
      <p:bldP spid="59399" grpId="0" animBg="1" autoUpdateAnimBg="0"/>
      <p:bldP spid="59400" grpId="0" animBg="1" autoUpdateAnimBg="0"/>
      <p:bldP spid="59401" grpId="0" animBg="1" autoUpdateAnimBg="0"/>
      <p:bldP spid="59402" grpId="0" animBg="1" autoUpdateAnimBg="0"/>
      <p:bldP spid="59403" grpId="0" animBg="1" autoUpdateAnimBg="0"/>
      <p:bldP spid="59404" grpId="0" animBg="1" autoUpdateAnimBg="0"/>
      <p:bldP spid="59405" grpId="0" animBg="1" autoUpdateAnimBg="0"/>
      <p:bldP spid="59406" grpId="0" animBg="1" autoUpdateAnimBg="0"/>
      <p:bldP spid="5940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100000">
              <a:schemeClr val="bg1"/>
            </a:gs>
          </a:gsLst>
          <a:lin ang="5400000" scaled="1"/>
        </a:gra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037013" y="1441450"/>
            <a:ext cx="769937" cy="2597150"/>
            <a:chOff x="2543" y="956"/>
            <a:chExt cx="485" cy="1636"/>
          </a:xfrm>
        </p:grpSpPr>
        <p:sp>
          <p:nvSpPr>
            <p:cNvPr id="60419" name="Oval 3"/>
            <p:cNvSpPr>
              <a:spLocks noChangeArrowheads="1"/>
            </p:cNvSpPr>
            <p:nvPr/>
          </p:nvSpPr>
          <p:spPr bwMode="auto">
            <a:xfrm>
              <a:off x="2544" y="1773"/>
              <a:ext cx="484" cy="819"/>
            </a:xfrm>
            <a:prstGeom prst="ellipse">
              <a:avLst/>
            </a:prstGeom>
            <a:gradFill rotWithShape="0">
              <a:gsLst>
                <a:gs pos="0">
                  <a:srgbClr val="339933"/>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33CC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self</a:t>
              </a:r>
            </a:p>
          </p:txBody>
        </p:sp>
        <p:grpSp>
          <p:nvGrpSpPr>
            <p:cNvPr id="60420" name="Group 4"/>
            <p:cNvGrpSpPr>
              <a:grpSpLocks/>
            </p:cNvGrpSpPr>
            <p:nvPr/>
          </p:nvGrpSpPr>
          <p:grpSpPr bwMode="auto">
            <a:xfrm>
              <a:off x="2543" y="956"/>
              <a:ext cx="484" cy="820"/>
              <a:chOff x="2543" y="956"/>
              <a:chExt cx="484" cy="820"/>
            </a:xfrm>
          </p:grpSpPr>
          <p:sp>
            <p:nvSpPr>
              <p:cNvPr id="60421" name="Oval 5"/>
              <p:cNvSpPr>
                <a:spLocks noChangeArrowheads="1"/>
              </p:cNvSpPr>
              <p:nvPr/>
            </p:nvSpPr>
            <p:spPr bwMode="auto">
              <a:xfrm>
                <a:off x="2543" y="956"/>
                <a:ext cx="484" cy="82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
                <a:lightRig rig="legacyFlat3" dir="t"/>
              </a:scene3d>
              <a:sp3d extrusionH="227000" prstMaterial="legacyMatte">
                <a:bevelT w="13500" h="13500" prst="angle"/>
                <a:bevelB w="13500" h="13500" prst="angle"/>
                <a:extrusionClr>
                  <a:srgbClr val="CC3399"/>
                </a:extrusionClr>
              </a:sp3d>
            </p:spPr>
            <p:txBody>
              <a:bodyPr wrap="none" anchor="ctr">
                <a:flatTx/>
              </a:bodyPr>
              <a:lstStyle/>
              <a:p>
                <a:pPr algn="ctr" eaLnBrk="0" hangingPunct="0">
                  <a:lnSpc>
                    <a:spcPct val="80000"/>
                  </a:lnSpc>
                </a:pPr>
                <a:endParaRPr lang="en-US" sz="1000">
                  <a:solidFill>
                    <a:srgbClr val="660066"/>
                  </a:solidFill>
                  <a:effectLst>
                    <a:outerShdw blurRad="38100" dist="38100" dir="2700000" algn="tl">
                      <a:srgbClr val="000000"/>
                    </a:outerShdw>
                  </a:effectLst>
                  <a:latin typeface="Impact" pitchFamily="34" charset="0"/>
                </a:endParaRPr>
              </a:p>
              <a:p>
                <a:pPr algn="ctr" eaLnBrk="0" hangingPunct="0">
                  <a:lnSpc>
                    <a:spcPct val="80000"/>
                  </a:lnSpc>
                </a:pPr>
                <a:endParaRPr lang="en-US" sz="2500">
                  <a:solidFill>
                    <a:srgbClr val="660066"/>
                  </a:solidFill>
                  <a:effectLst>
                    <a:outerShdw blurRad="38100" dist="38100" dir="2700000" algn="tl">
                      <a:srgbClr val="000000"/>
                    </a:outerShdw>
                  </a:effectLst>
                  <a:latin typeface="Impact" pitchFamily="34" charset="0"/>
                </a:endParaRPr>
              </a:p>
            </p:txBody>
          </p:sp>
          <p:grpSp>
            <p:nvGrpSpPr>
              <p:cNvPr id="60422" name="Group 6"/>
              <p:cNvGrpSpPr>
                <a:grpSpLocks/>
              </p:cNvGrpSpPr>
              <p:nvPr/>
            </p:nvGrpSpPr>
            <p:grpSpPr bwMode="auto">
              <a:xfrm>
                <a:off x="2586" y="1164"/>
                <a:ext cx="398" cy="471"/>
                <a:chOff x="2592" y="1161"/>
                <a:chExt cx="398" cy="471"/>
              </a:xfrm>
            </p:grpSpPr>
            <p:sp>
              <p:nvSpPr>
                <p:cNvPr id="60423" name="WordArt 7"/>
                <p:cNvSpPr>
                  <a:spLocks noChangeArrowheads="1" noChangeShapeType="1" noTextEdit="1"/>
                </p:cNvSpPr>
                <p:nvPr/>
              </p:nvSpPr>
              <p:spPr bwMode="auto">
                <a:xfrm>
                  <a:off x="2592" y="1161"/>
                  <a:ext cx="398" cy="27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Spirit</a:t>
                  </a:r>
                </a:p>
              </p:txBody>
            </p:sp>
            <p:sp>
              <p:nvSpPr>
                <p:cNvPr id="60424" name="WordArt 8"/>
                <p:cNvSpPr>
                  <a:spLocks noChangeArrowheads="1" noChangeShapeType="1" noTextEdit="1"/>
                </p:cNvSpPr>
                <p:nvPr/>
              </p:nvSpPr>
              <p:spPr bwMode="auto">
                <a:xfrm>
                  <a:off x="2647" y="1400"/>
                  <a:ext cx="288" cy="23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self</a:t>
                  </a:r>
                </a:p>
              </p:txBody>
            </p:sp>
          </p:grpSp>
        </p:grpSp>
      </p:grpSp>
      <p:sp>
        <p:nvSpPr>
          <p:cNvPr id="60425" name="Rectangle 9"/>
          <p:cNvSpPr>
            <a:spLocks noChangeArrowheads="1"/>
          </p:cNvSpPr>
          <p:nvPr/>
        </p:nvSpPr>
        <p:spPr bwMode="auto">
          <a:xfrm>
            <a:off x="0" y="5486400"/>
            <a:ext cx="9144000" cy="136525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0426" name="Text Box 10" descr="Pink tissue paper"/>
          <p:cNvSpPr txBox="1">
            <a:spLocks noChangeArrowheads="1"/>
          </p:cNvSpPr>
          <p:nvPr/>
        </p:nvSpPr>
        <p:spPr bwMode="auto">
          <a:xfrm>
            <a:off x="152400" y="69850"/>
            <a:ext cx="8763000" cy="727075"/>
          </a:xfrm>
          <a:prstGeom prst="rect">
            <a:avLst/>
          </a:prstGeom>
          <a:noFill/>
          <a:ln w="9525">
            <a:noFill/>
            <a:miter lim="800000"/>
            <a:headEnd/>
            <a:tailEnd/>
          </a:ln>
          <a:effectLst>
            <a:outerShdw dist="12700" dir="54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2.4  The Theory of Reincarnation Examined in Light					of the Principle of Returning Resurrection</a:t>
            </a:r>
          </a:p>
        </p:txBody>
      </p:sp>
      <p:grpSp>
        <p:nvGrpSpPr>
          <p:cNvPr id="60447" name="Group 31"/>
          <p:cNvGrpSpPr>
            <a:grpSpLocks/>
          </p:cNvGrpSpPr>
          <p:nvPr/>
        </p:nvGrpSpPr>
        <p:grpSpPr bwMode="auto">
          <a:xfrm>
            <a:off x="706438" y="5580063"/>
            <a:ext cx="7904162" cy="1049337"/>
            <a:chOff x="445" y="3455"/>
            <a:chExt cx="4979" cy="661"/>
          </a:xfrm>
        </p:grpSpPr>
        <p:sp>
          <p:nvSpPr>
            <p:cNvPr id="60428" name="Text Box 12"/>
            <p:cNvSpPr txBox="1">
              <a:spLocks noChangeArrowheads="1"/>
            </p:cNvSpPr>
            <p:nvPr/>
          </p:nvSpPr>
          <p:spPr bwMode="auto">
            <a:xfrm>
              <a:off x="700" y="3470"/>
              <a:ext cx="4724" cy="646"/>
            </a:xfrm>
            <a:prstGeom prst="rect">
              <a:avLst/>
            </a:prstGeom>
            <a:noFill/>
            <a:ln w="9525">
              <a:noFill/>
              <a:miter lim="800000"/>
              <a:headEnd/>
              <a:tailEnd/>
            </a:ln>
            <a:effectLst/>
          </p:spPr>
          <p:txBody>
            <a:bodyPr>
              <a:spAutoFit/>
            </a:bodyPr>
            <a:lstStyle/>
            <a:p>
              <a:pPr eaLnBrk="0" hangingPunct="0">
                <a:lnSpc>
                  <a:spcPct val="85000"/>
                </a:lnSpc>
              </a:pPr>
              <a:r>
                <a:rPr lang="en-US" sz="2400" b="1" u="sng">
                  <a:solidFill>
                    <a:schemeClr val="bg1"/>
                  </a:solidFill>
                  <a:latin typeface="Arial Narrow" pitchFamily="34" charset="0"/>
                </a:rPr>
                <a:t>Spirits</a:t>
              </a:r>
              <a:r>
                <a:rPr lang="en-US" sz="2400" b="1">
                  <a:solidFill>
                    <a:schemeClr val="bg1"/>
                  </a:solidFill>
                  <a:latin typeface="Arial Narrow" pitchFamily="34" charset="0"/>
                </a:rPr>
                <a:t> who could not complete their missions during their earthly life must return to </a:t>
              </a:r>
              <a:r>
                <a:rPr lang="en-US" sz="2400" b="1" u="sng">
                  <a:solidFill>
                    <a:schemeClr val="bg1"/>
                  </a:solidFill>
                  <a:latin typeface="Arial Narrow" pitchFamily="34" charset="0"/>
                </a:rPr>
                <a:t>people on earth</a:t>
              </a:r>
              <a:r>
                <a:rPr lang="en-US" sz="2400" b="1">
                  <a:solidFill>
                    <a:schemeClr val="bg1"/>
                  </a:solidFill>
                  <a:latin typeface="Arial Narrow" pitchFamily="34" charset="0"/>
                </a:rPr>
                <a:t> who share the same type of mission as they had during their lifetime </a:t>
              </a:r>
              <a:r>
                <a:rPr lang="en-US" sz="2000">
                  <a:solidFill>
                    <a:schemeClr val="bg1"/>
                  </a:solidFill>
                  <a:latin typeface="Arial Narrow" pitchFamily="34" charset="0"/>
                </a:rPr>
                <a:t>(p. 149). </a:t>
              </a:r>
            </a:p>
          </p:txBody>
        </p:sp>
        <p:sp>
          <p:nvSpPr>
            <p:cNvPr id="60429" name="Text Box 13"/>
            <p:cNvSpPr txBox="1">
              <a:spLocks noChangeArrowheads="1"/>
            </p:cNvSpPr>
            <p:nvPr/>
          </p:nvSpPr>
          <p:spPr bwMode="auto">
            <a:xfrm>
              <a:off x="445" y="3455"/>
              <a:ext cx="202"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60430" name="AutoShape 14"/>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0431" name="AutoShape 15"/>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0432" name="AutoShape 16"/>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solidFill>
              <a:srgbClr val="660066"/>
            </a:solid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0433" name="AutoShape 17"/>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0434" name="AutoShape 18"/>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0435" name="AutoShape 19"/>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solidFill>
              <a:srgbClr val="660066"/>
            </a:solid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0436" name="Rectangle 20"/>
          <p:cNvSpPr>
            <a:spLocks noChangeArrowheads="1"/>
          </p:cNvSpPr>
          <p:nvPr/>
        </p:nvSpPr>
        <p:spPr bwMode="auto">
          <a:xfrm>
            <a:off x="0" y="2438400"/>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solidFill>
                  <a:srgbClr val="660066"/>
                </a:solidFill>
                <a:latin typeface="Latin Wide" pitchFamily="2" charset="0"/>
              </a:rPr>
              <a:t>__________________________________________________________</a:t>
            </a:r>
          </a:p>
        </p:txBody>
      </p:sp>
      <p:sp>
        <p:nvSpPr>
          <p:cNvPr id="60437" name="Oval 21"/>
          <p:cNvSpPr>
            <a:spLocks noChangeArrowheads="1"/>
          </p:cNvSpPr>
          <p:nvPr/>
        </p:nvSpPr>
        <p:spPr bwMode="auto">
          <a:xfrm>
            <a:off x="2286000" y="762000"/>
            <a:ext cx="766763" cy="130175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3399"/>
            </a:extrusionClr>
          </a:sp3d>
        </p:spPr>
        <p:txBody>
          <a:bodyPr wrap="none" anchor="ctr">
            <a:flatTx/>
          </a:bodyPr>
          <a:lstStyle/>
          <a:p>
            <a:pPr algn="ctr" eaLnBrk="0" hangingPunct="0">
              <a:lnSpc>
                <a:spcPct val="80000"/>
              </a:lnSpc>
            </a:pPr>
            <a:endParaRPr lang="en-US" sz="2500">
              <a:solidFill>
                <a:srgbClr val="660066"/>
              </a:solidFill>
              <a:effectLst>
                <a:outerShdw blurRad="38100" dist="38100" dir="2700000" algn="tl">
                  <a:srgbClr val="000000"/>
                </a:outerShdw>
              </a:effectLst>
              <a:latin typeface="Impact" pitchFamily="34" charset="0"/>
            </a:endParaRPr>
          </a:p>
        </p:txBody>
      </p:sp>
      <p:sp>
        <p:nvSpPr>
          <p:cNvPr id="60438" name="WordArt 22"/>
          <p:cNvSpPr>
            <a:spLocks noChangeArrowheads="1" noChangeShapeType="1" noTextEdit="1"/>
          </p:cNvSpPr>
          <p:nvPr/>
        </p:nvSpPr>
        <p:spPr bwMode="auto">
          <a:xfrm>
            <a:off x="2339975" y="1219200"/>
            <a:ext cx="631825" cy="533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800080"/>
                </a:solidFill>
                <a:effectLst>
                  <a:outerShdw dist="35921" dir="2700000" algn="ctr" rotWithShape="0">
                    <a:srgbClr val="FFFF00"/>
                  </a:outerShdw>
                </a:effectLst>
                <a:latin typeface="Arial Black"/>
              </a:rPr>
              <a:t>Spirit</a:t>
            </a:r>
          </a:p>
        </p:txBody>
      </p:sp>
      <p:grpSp>
        <p:nvGrpSpPr>
          <p:cNvPr id="60439" name="Group 23"/>
          <p:cNvGrpSpPr>
            <a:grpSpLocks/>
          </p:cNvGrpSpPr>
          <p:nvPr/>
        </p:nvGrpSpPr>
        <p:grpSpPr bwMode="auto">
          <a:xfrm>
            <a:off x="4792663" y="2284413"/>
            <a:ext cx="234950" cy="974725"/>
            <a:chOff x="5387" y="1710"/>
            <a:chExt cx="133" cy="757"/>
          </a:xfrm>
        </p:grpSpPr>
        <p:sp>
          <p:nvSpPr>
            <p:cNvPr id="60440" name="AutoShape 24"/>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60441" name="AutoShape 25"/>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60442" name="AutoShape 26"/>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60443" name="Group 27"/>
          <p:cNvGrpSpPr>
            <a:grpSpLocks/>
          </p:cNvGrpSpPr>
          <p:nvPr/>
        </p:nvGrpSpPr>
        <p:grpSpPr bwMode="auto">
          <a:xfrm>
            <a:off x="3811588" y="2209800"/>
            <a:ext cx="234950" cy="974725"/>
            <a:chOff x="4611" y="1657"/>
            <a:chExt cx="133" cy="757"/>
          </a:xfrm>
        </p:grpSpPr>
        <p:sp>
          <p:nvSpPr>
            <p:cNvPr id="60444" name="AutoShape 28"/>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sp>
          <p:nvSpPr>
            <p:cNvPr id="60445" name="AutoShape 29"/>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sp>
          <p:nvSpPr>
            <p:cNvPr id="60446" name="AutoShape 30"/>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fade">
                                      <p:cBhvr>
                                        <p:cTn id="7" dur="1000"/>
                                        <p:tgtEl>
                                          <p:spTgt spid="604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0447"/>
                                        </p:tgtEl>
                                        <p:attrNameLst>
                                          <p:attrName>style.visibility</p:attrName>
                                        </p:attrNameLst>
                                      </p:cBhvr>
                                      <p:to>
                                        <p:strVal val="visible"/>
                                      </p:to>
                                    </p:set>
                                    <p:animEffect transition="in" filter="barn(outVertical)">
                                      <p:cBhvr>
                                        <p:cTn id="12" dur="500"/>
                                        <p:tgtEl>
                                          <p:spTgt spid="604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37"/>
                                        </p:tgtEl>
                                        <p:attrNameLst>
                                          <p:attrName>style.visibility</p:attrName>
                                        </p:attrNameLst>
                                      </p:cBhvr>
                                      <p:to>
                                        <p:strVal val="visible"/>
                                      </p:to>
                                    </p:set>
                                    <p:animEffect transition="in" filter="fade">
                                      <p:cBhvr>
                                        <p:cTn id="17" dur="1000"/>
                                        <p:tgtEl>
                                          <p:spTgt spid="60437"/>
                                        </p:tgtEl>
                                      </p:cBhvr>
                                    </p:animEffect>
                                  </p:childTnLst>
                                </p:cTn>
                              </p:par>
                              <p:par>
                                <p:cTn id="18" presetID="17" presetClass="entr" presetSubtype="10" fill="hold" grpId="0" nodeType="withEffect">
                                  <p:stCondLst>
                                    <p:cond delay="0"/>
                                  </p:stCondLst>
                                  <p:childTnLst>
                                    <p:set>
                                      <p:cBhvr>
                                        <p:cTn id="19" dur="1" fill="hold">
                                          <p:stCondLst>
                                            <p:cond delay="0"/>
                                          </p:stCondLst>
                                        </p:cTn>
                                        <p:tgtEl>
                                          <p:spTgt spid="60438"/>
                                        </p:tgtEl>
                                        <p:attrNameLst>
                                          <p:attrName>style.visibility</p:attrName>
                                        </p:attrNameLst>
                                      </p:cBhvr>
                                      <p:to>
                                        <p:strVal val="visible"/>
                                      </p:to>
                                    </p:set>
                                    <p:anim calcmode="lin" valueType="num">
                                      <p:cBhvr>
                                        <p:cTn id="20" dur="1000" fill="hold"/>
                                        <p:tgtEl>
                                          <p:spTgt spid="60438"/>
                                        </p:tgtEl>
                                        <p:attrNameLst>
                                          <p:attrName>ppt_w</p:attrName>
                                        </p:attrNameLst>
                                      </p:cBhvr>
                                      <p:tavLst>
                                        <p:tav tm="0">
                                          <p:val>
                                            <p:fltVal val="0"/>
                                          </p:val>
                                        </p:tav>
                                        <p:tav tm="100000">
                                          <p:val>
                                            <p:strVal val="#ppt_w"/>
                                          </p:val>
                                        </p:tav>
                                      </p:tavLst>
                                    </p:anim>
                                    <p:anim calcmode="lin" valueType="num">
                                      <p:cBhvr>
                                        <p:cTn id="21" dur="1000" fill="hold"/>
                                        <p:tgtEl>
                                          <p:spTgt spid="60438"/>
                                        </p:tgtEl>
                                        <p:attrNameLst>
                                          <p:attrName>ppt_h</p:attrName>
                                        </p:attrNameLst>
                                      </p:cBhvr>
                                      <p:tavLst>
                                        <p:tav tm="0">
                                          <p:val>
                                            <p:strVal val="#ppt_h"/>
                                          </p:val>
                                        </p:tav>
                                        <p:tav tm="100000">
                                          <p:val>
                                            <p:strVal val="#ppt_h"/>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60436"/>
                                        </p:tgtEl>
                                        <p:attrNameLst>
                                          <p:attrName>style.visibility</p:attrName>
                                        </p:attrNameLst>
                                      </p:cBhvr>
                                      <p:to>
                                        <p:strVal val="visible"/>
                                      </p:to>
                                    </p:set>
                                    <p:animEffect transition="in" filter="fade">
                                      <p:cBhvr>
                                        <p:cTn id="24" dur="2000"/>
                                        <p:tgtEl>
                                          <p:spTgt spid="604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nodeType="clickEffect">
                                  <p:stCondLst>
                                    <p:cond delay="0"/>
                                  </p:stCondLst>
                                  <p:childTnLst>
                                    <p:set>
                                      <p:cBhvr>
                                        <p:cTn id="28" dur="1" fill="hold">
                                          <p:stCondLst>
                                            <p:cond delay="0"/>
                                          </p:stCondLst>
                                        </p:cTn>
                                        <p:tgtEl>
                                          <p:spTgt spid="60418"/>
                                        </p:tgtEl>
                                        <p:attrNameLst>
                                          <p:attrName>style.visibility</p:attrName>
                                        </p:attrNameLst>
                                      </p:cBhvr>
                                      <p:to>
                                        <p:strVal val="visible"/>
                                      </p:to>
                                    </p:set>
                                    <p:animEffect transition="in" filter="barn(outHorizontal)">
                                      <p:cBhvr>
                                        <p:cTn id="29" dur="1000"/>
                                        <p:tgtEl>
                                          <p:spTgt spid="60418"/>
                                        </p:tgtEl>
                                      </p:cBhvr>
                                    </p:animEffect>
                                  </p:childTnLst>
                                </p:cTn>
                              </p:par>
                              <p:par>
                                <p:cTn id="30" presetID="10" presetClass="entr" presetSubtype="0" fill="hold" nodeType="withEffect">
                                  <p:stCondLst>
                                    <p:cond delay="0"/>
                                  </p:stCondLst>
                                  <p:childTnLst>
                                    <p:set>
                                      <p:cBhvr>
                                        <p:cTn id="31" dur="1" fill="hold">
                                          <p:stCondLst>
                                            <p:cond delay="0"/>
                                          </p:stCondLst>
                                        </p:cTn>
                                        <p:tgtEl>
                                          <p:spTgt spid="60443"/>
                                        </p:tgtEl>
                                        <p:attrNameLst>
                                          <p:attrName>style.visibility</p:attrName>
                                        </p:attrNameLst>
                                      </p:cBhvr>
                                      <p:to>
                                        <p:strVal val="visible"/>
                                      </p:to>
                                    </p:set>
                                    <p:animEffect transition="in" filter="fade">
                                      <p:cBhvr>
                                        <p:cTn id="32" dur="2000"/>
                                        <p:tgtEl>
                                          <p:spTgt spid="60443"/>
                                        </p:tgtEl>
                                      </p:cBhvr>
                                    </p:animEffect>
                                  </p:childTnLst>
                                </p:cTn>
                              </p:par>
                              <p:par>
                                <p:cTn id="33" presetID="10" presetClass="entr" presetSubtype="0" fill="hold" nodeType="withEffect">
                                  <p:stCondLst>
                                    <p:cond delay="0"/>
                                  </p:stCondLst>
                                  <p:childTnLst>
                                    <p:set>
                                      <p:cBhvr>
                                        <p:cTn id="34" dur="1" fill="hold">
                                          <p:stCondLst>
                                            <p:cond delay="0"/>
                                          </p:stCondLst>
                                        </p:cTn>
                                        <p:tgtEl>
                                          <p:spTgt spid="60439"/>
                                        </p:tgtEl>
                                        <p:attrNameLst>
                                          <p:attrName>style.visibility</p:attrName>
                                        </p:attrNameLst>
                                      </p:cBhvr>
                                      <p:to>
                                        <p:strVal val="visible"/>
                                      </p:to>
                                    </p:set>
                                    <p:animEffect transition="in" filter="fade">
                                      <p:cBhvr>
                                        <p:cTn id="35" dur="2000"/>
                                        <p:tgtEl>
                                          <p:spTgt spid="6043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0430"/>
                                        </p:tgtEl>
                                        <p:attrNameLst>
                                          <p:attrName>style.visibility</p:attrName>
                                        </p:attrNameLst>
                                      </p:cBhvr>
                                      <p:to>
                                        <p:strVal val="visible"/>
                                      </p:to>
                                    </p:set>
                                    <p:animEffect transition="in" filter="wipe(left)">
                                      <p:cBhvr>
                                        <p:cTn id="39" dur="500"/>
                                        <p:tgtEl>
                                          <p:spTgt spid="60430"/>
                                        </p:tgtEl>
                                      </p:cBhvr>
                                    </p:animEffect>
                                  </p:childTnLst>
                                  <p:subTnLst>
                                    <p:set>
                                      <p:cBhvr override="childStyle">
                                        <p:cTn dur="1" fill="hold" display="0" masterRel="sameClick" afterEffect="1">
                                          <p:stCondLst>
                                            <p:cond evt="end" delay="0">
                                              <p:tn val="37"/>
                                            </p:cond>
                                          </p:stCondLst>
                                        </p:cTn>
                                        <p:tgtEl>
                                          <p:spTgt spid="60430"/>
                                        </p:tgtEl>
                                        <p:attrNameLst>
                                          <p:attrName>style.visibility</p:attrName>
                                        </p:attrNameLst>
                                      </p:cBhvr>
                                      <p:to>
                                        <p:strVal val="hidden"/>
                                      </p:to>
                                    </p:set>
                                  </p:sub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60433"/>
                                        </p:tgtEl>
                                        <p:attrNameLst>
                                          <p:attrName>style.visibility</p:attrName>
                                        </p:attrNameLst>
                                      </p:cBhvr>
                                      <p:to>
                                        <p:strVal val="visible"/>
                                      </p:to>
                                    </p:set>
                                    <p:animEffect transition="in" filter="wipe(right)">
                                      <p:cBhvr>
                                        <p:cTn id="43" dur="500"/>
                                        <p:tgtEl>
                                          <p:spTgt spid="60433"/>
                                        </p:tgtEl>
                                      </p:cBhvr>
                                    </p:animEffect>
                                  </p:childTnLst>
                                  <p:subTnLst>
                                    <p:set>
                                      <p:cBhvr override="childStyle">
                                        <p:cTn dur="1" fill="hold" display="0" masterRel="sameClick" afterEffect="1">
                                          <p:stCondLst>
                                            <p:cond evt="end" delay="0">
                                              <p:tn val="41"/>
                                            </p:cond>
                                          </p:stCondLst>
                                        </p:cTn>
                                        <p:tgtEl>
                                          <p:spTgt spid="60433"/>
                                        </p:tgtEl>
                                        <p:attrNameLst>
                                          <p:attrName>style.visibility</p:attrName>
                                        </p:attrNameLst>
                                      </p:cBhvr>
                                      <p:to>
                                        <p:strVal val="hidden"/>
                                      </p:to>
                                    </p:set>
                                  </p:sub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60431"/>
                                        </p:tgtEl>
                                        <p:attrNameLst>
                                          <p:attrName>style.visibility</p:attrName>
                                        </p:attrNameLst>
                                      </p:cBhvr>
                                      <p:to>
                                        <p:strVal val="visible"/>
                                      </p:to>
                                    </p:set>
                                    <p:animEffect transition="in" filter="wipe(left)">
                                      <p:cBhvr>
                                        <p:cTn id="47" dur="500"/>
                                        <p:tgtEl>
                                          <p:spTgt spid="60431"/>
                                        </p:tgtEl>
                                      </p:cBhvr>
                                    </p:animEffect>
                                  </p:childTnLst>
                                  <p:subTnLst>
                                    <p:set>
                                      <p:cBhvr override="childStyle">
                                        <p:cTn dur="1" fill="hold" display="0" masterRel="sameClick" afterEffect="1">
                                          <p:stCondLst>
                                            <p:cond evt="end" delay="0">
                                              <p:tn val="45"/>
                                            </p:cond>
                                          </p:stCondLst>
                                        </p:cTn>
                                        <p:tgtEl>
                                          <p:spTgt spid="60431"/>
                                        </p:tgtEl>
                                        <p:attrNameLst>
                                          <p:attrName>style.visibility</p:attrName>
                                        </p:attrNameLst>
                                      </p:cBhvr>
                                      <p:to>
                                        <p:strVal val="hidden"/>
                                      </p:to>
                                    </p:set>
                                  </p:sub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60434"/>
                                        </p:tgtEl>
                                        <p:attrNameLst>
                                          <p:attrName>style.visibility</p:attrName>
                                        </p:attrNameLst>
                                      </p:cBhvr>
                                      <p:to>
                                        <p:strVal val="visible"/>
                                      </p:to>
                                    </p:set>
                                    <p:animEffect transition="in" filter="wipe(right)">
                                      <p:cBhvr>
                                        <p:cTn id="51" dur="500"/>
                                        <p:tgtEl>
                                          <p:spTgt spid="60434"/>
                                        </p:tgtEl>
                                      </p:cBhvr>
                                    </p:animEffect>
                                  </p:childTnLst>
                                  <p:subTnLst>
                                    <p:set>
                                      <p:cBhvr override="childStyle">
                                        <p:cTn dur="1" fill="hold" display="0" masterRel="sameClick" afterEffect="1">
                                          <p:stCondLst>
                                            <p:cond evt="end" delay="0">
                                              <p:tn val="49"/>
                                            </p:cond>
                                          </p:stCondLst>
                                        </p:cTn>
                                        <p:tgtEl>
                                          <p:spTgt spid="60434"/>
                                        </p:tgtEl>
                                        <p:attrNameLst>
                                          <p:attrName>style.visibility</p:attrName>
                                        </p:attrNameLst>
                                      </p:cBhvr>
                                      <p:to>
                                        <p:strVal val="hidden"/>
                                      </p:to>
                                    </p:set>
                                  </p:sub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0432"/>
                                        </p:tgtEl>
                                        <p:attrNameLst>
                                          <p:attrName>style.visibility</p:attrName>
                                        </p:attrNameLst>
                                      </p:cBhvr>
                                      <p:to>
                                        <p:strVal val="visible"/>
                                      </p:to>
                                    </p:set>
                                    <p:animEffect transition="in" filter="wipe(left)">
                                      <p:cBhvr>
                                        <p:cTn id="55" dur="500"/>
                                        <p:tgtEl>
                                          <p:spTgt spid="60432"/>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60435"/>
                                        </p:tgtEl>
                                        <p:attrNameLst>
                                          <p:attrName>style.visibility</p:attrName>
                                        </p:attrNameLst>
                                      </p:cBhvr>
                                      <p:to>
                                        <p:strVal val="visible"/>
                                      </p:to>
                                    </p:set>
                                    <p:animEffect transition="in" filter="wipe(right)">
                                      <p:cBhvr>
                                        <p:cTn id="59" dur="500"/>
                                        <p:tgtEl>
                                          <p:spTgt spid="60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utoUpdateAnimBg="0"/>
      <p:bldP spid="60430" grpId="0" animBg="1" autoUpdateAnimBg="0"/>
      <p:bldP spid="60431" grpId="0" animBg="1" autoUpdateAnimBg="0"/>
      <p:bldP spid="60432" grpId="0" animBg="1" autoUpdateAnimBg="0"/>
      <p:bldP spid="60433" grpId="0" animBg="1" autoUpdateAnimBg="0"/>
      <p:bldP spid="60434" grpId="0" animBg="1" autoUpdateAnimBg="0"/>
      <p:bldP spid="60435" grpId="0" animBg="1" autoUpdateAnimBg="0"/>
      <p:bldP spid="60436" grpId="0" autoUpdateAnimBg="0"/>
      <p:bldP spid="60437" grpId="0" animBg="1" autoUpdateAnimBg="0"/>
      <p:bldP spid="604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61442" name="AutoShape 2"/>
          <p:cNvSpPr>
            <a:spLocks noChangeArrowheads="1"/>
          </p:cNvSpPr>
          <p:nvPr/>
        </p:nvSpPr>
        <p:spPr bwMode="auto">
          <a:xfrm rot="16200000">
            <a:off x="3276600" y="4000500"/>
            <a:ext cx="304800" cy="762000"/>
          </a:xfrm>
          <a:prstGeom prst="downArrow">
            <a:avLst>
              <a:gd name="adj1" fmla="val 34380"/>
              <a:gd name="adj2" fmla="val 102685"/>
            </a:avLst>
          </a:prstGeom>
          <a:gradFill rotWithShape="0">
            <a:gsLst>
              <a:gs pos="0">
                <a:srgbClr val="009900"/>
              </a:gs>
              <a:gs pos="100000">
                <a:srgbClr val="990099"/>
              </a:gs>
            </a:gsLst>
            <a:lin ang="0" scaled="1"/>
          </a:gradFill>
          <a:ln w="28575" algn="ctr">
            <a:no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61443" name="Rectangle 3"/>
          <p:cNvSpPr>
            <a:spLocks noChangeArrowheads="1"/>
          </p:cNvSpPr>
          <p:nvPr/>
        </p:nvSpPr>
        <p:spPr bwMode="auto">
          <a:xfrm>
            <a:off x="3381375" y="4191000"/>
            <a:ext cx="2076450" cy="381000"/>
          </a:xfrm>
          <a:prstGeom prst="rect">
            <a:avLst/>
          </a:prstGeom>
          <a:gradFill rotWithShape="0">
            <a:gsLst>
              <a:gs pos="0">
                <a:srgbClr val="009900"/>
              </a:gs>
              <a:gs pos="100000">
                <a:srgbClr val="006600"/>
              </a:gs>
            </a:gsLst>
            <a:path path="rect">
              <a:fillToRect l="100000" b="100000"/>
            </a:path>
          </a:gradFill>
          <a:ln w="9525">
            <a:miter lim="800000"/>
            <a:headEnd/>
            <a:tailEnd/>
          </a:ln>
          <a:effectLst/>
          <a:scene3d>
            <a:camera prst="legacyPerspectiveTopLeft"/>
            <a:lightRig rig="legacyHarsh4" dir="t"/>
          </a:scene3d>
          <a:sp3d extrusionH="227000" prstMaterial="legacyMatte">
            <a:bevelT w="13500" h="13500" prst="angle"/>
            <a:bevelB w="13500" h="13500" prst="angle"/>
            <a:extrusionClr>
              <a:srgbClr val="33CC33"/>
            </a:extrusionClr>
          </a:sp3d>
        </p:spPr>
        <p:txBody>
          <a:bodyPr wrap="none" anchor="ctr">
            <a:flatTx/>
          </a:bodyPr>
          <a:lstStyle/>
          <a:p>
            <a:endParaRPr lang="en-US"/>
          </a:p>
        </p:txBody>
      </p:sp>
      <p:sp>
        <p:nvSpPr>
          <p:cNvPr id="61444" name="Rectangle 4"/>
          <p:cNvSpPr>
            <a:spLocks noChangeArrowheads="1"/>
          </p:cNvSpPr>
          <p:nvPr/>
        </p:nvSpPr>
        <p:spPr bwMode="auto">
          <a:xfrm>
            <a:off x="0" y="5486400"/>
            <a:ext cx="9144000" cy="136525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1481" name="Group 41"/>
          <p:cNvGrpSpPr>
            <a:grpSpLocks/>
          </p:cNvGrpSpPr>
          <p:nvPr/>
        </p:nvGrpSpPr>
        <p:grpSpPr bwMode="auto">
          <a:xfrm>
            <a:off x="762000" y="5562600"/>
            <a:ext cx="7675563" cy="1073150"/>
            <a:chOff x="493" y="3432"/>
            <a:chExt cx="4835" cy="676"/>
          </a:xfrm>
        </p:grpSpPr>
        <p:sp>
          <p:nvSpPr>
            <p:cNvPr id="61447" name="Text Box 7"/>
            <p:cNvSpPr txBox="1">
              <a:spLocks noChangeArrowheads="1"/>
            </p:cNvSpPr>
            <p:nvPr/>
          </p:nvSpPr>
          <p:spPr bwMode="auto">
            <a:xfrm>
              <a:off x="742" y="3462"/>
              <a:ext cx="4586" cy="646"/>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When a spirit assists an </a:t>
              </a:r>
              <a:r>
                <a:rPr lang="en-US" sz="2400" b="1" dirty="0">
                  <a:solidFill>
                    <a:srgbClr val="FFFF66"/>
                  </a:solidFill>
                  <a:latin typeface="Arial Narrow" pitchFamily="34" charset="0"/>
                </a:rPr>
                <a:t>earthly</a:t>
              </a:r>
              <a:r>
                <a:rPr lang="en-US" sz="2400" b="1" dirty="0">
                  <a:solidFill>
                    <a:schemeClr val="bg1"/>
                  </a:solidFill>
                  <a:latin typeface="Arial Narrow" pitchFamily="34" charset="0"/>
                </a:rPr>
                <a:t> person to fulfill God’s Will, the person will fulfill not only </a:t>
              </a:r>
              <a:r>
                <a:rPr lang="en-US" sz="2400" b="1" u="sng" dirty="0">
                  <a:solidFill>
                    <a:schemeClr val="bg1"/>
                  </a:solidFill>
                  <a:latin typeface="Arial Narrow" pitchFamily="34" charset="0"/>
                </a:rPr>
                <a:t>his own mission</a:t>
              </a:r>
              <a:r>
                <a:rPr lang="en-US" sz="2400" b="1" dirty="0">
                  <a:solidFill>
                    <a:schemeClr val="bg1"/>
                  </a:solidFill>
                  <a:latin typeface="Arial Narrow" pitchFamily="34" charset="0"/>
                </a:rPr>
                <a:t>, but also the </a:t>
              </a:r>
              <a:r>
                <a:rPr lang="en-US" sz="2400" b="1" u="sng" dirty="0">
                  <a:solidFill>
                    <a:schemeClr val="bg1"/>
                  </a:solidFill>
                  <a:latin typeface="Arial Narrow" pitchFamily="34" charset="0"/>
                </a:rPr>
                <a:t>mission of the spirit</a:t>
              </a:r>
              <a:r>
                <a:rPr lang="en-US" sz="2400" b="1" dirty="0">
                  <a:solidFill>
                    <a:schemeClr val="bg1"/>
                  </a:solidFill>
                  <a:latin typeface="Arial Narrow" pitchFamily="34" charset="0"/>
                </a:rPr>
                <a:t> who has helped him. </a:t>
              </a:r>
              <a:endParaRPr lang="en-US" sz="2400" dirty="0">
                <a:solidFill>
                  <a:schemeClr val="bg1"/>
                </a:solidFill>
                <a:latin typeface="Arial Narrow" pitchFamily="34" charset="0"/>
              </a:endParaRPr>
            </a:p>
          </p:txBody>
        </p:sp>
        <p:sp>
          <p:nvSpPr>
            <p:cNvPr id="61448" name="Text Box 8"/>
            <p:cNvSpPr txBox="1">
              <a:spLocks noChangeArrowheads="1"/>
            </p:cNvSpPr>
            <p:nvPr/>
          </p:nvSpPr>
          <p:spPr bwMode="auto">
            <a:xfrm>
              <a:off x="493" y="3432"/>
              <a:ext cx="196"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61449" name="Group 9"/>
          <p:cNvGrpSpPr>
            <a:grpSpLocks/>
          </p:cNvGrpSpPr>
          <p:nvPr/>
        </p:nvGrpSpPr>
        <p:grpSpPr bwMode="auto">
          <a:xfrm>
            <a:off x="2286000" y="762000"/>
            <a:ext cx="766763" cy="1301750"/>
            <a:chOff x="1440" y="528"/>
            <a:chExt cx="483" cy="820"/>
          </a:xfrm>
        </p:grpSpPr>
        <p:sp>
          <p:nvSpPr>
            <p:cNvPr id="61450" name="Oval 10"/>
            <p:cNvSpPr>
              <a:spLocks noChangeArrowheads="1"/>
            </p:cNvSpPr>
            <p:nvPr/>
          </p:nvSpPr>
          <p:spPr bwMode="auto">
            <a:xfrm>
              <a:off x="1440" y="528"/>
              <a:ext cx="483" cy="82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3399"/>
              </a:extrusionClr>
            </a:sp3d>
          </p:spPr>
          <p:txBody>
            <a:bodyPr wrap="none" anchor="ctr">
              <a:flatTx/>
            </a:bodyP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1451" name="WordArt 11"/>
            <p:cNvSpPr>
              <a:spLocks noChangeArrowheads="1" noChangeShapeType="1" noTextEdit="1"/>
            </p:cNvSpPr>
            <p:nvPr/>
          </p:nvSpPr>
          <p:spPr bwMode="auto">
            <a:xfrm>
              <a:off x="1474" y="816"/>
              <a:ext cx="398" cy="336"/>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Spirit</a:t>
              </a:r>
            </a:p>
          </p:txBody>
        </p:sp>
      </p:grpSp>
      <p:sp>
        <p:nvSpPr>
          <p:cNvPr id="61452" name="Rectangle 12"/>
          <p:cNvSpPr>
            <a:spLocks noChangeArrowheads="1"/>
          </p:cNvSpPr>
          <p:nvPr/>
        </p:nvSpPr>
        <p:spPr bwMode="auto">
          <a:xfrm>
            <a:off x="193675" y="4038600"/>
            <a:ext cx="2889250" cy="762000"/>
          </a:xfrm>
          <a:prstGeom prst="rect">
            <a:avLst/>
          </a:prstGeom>
          <a:gradFill rotWithShape="0">
            <a:gsLst>
              <a:gs pos="0">
                <a:srgbClr val="009900"/>
              </a:gs>
              <a:gs pos="100000">
                <a:srgbClr val="006600"/>
              </a:gs>
            </a:gsLst>
            <a:path path="rect">
              <a:fillToRect l="100000" b="100000"/>
            </a:path>
          </a:gradFill>
          <a:ln w="9525">
            <a:miter lim="800000"/>
            <a:headEnd/>
            <a:tailEnd/>
          </a:ln>
          <a:effectLst/>
          <a:scene3d>
            <a:camera prst="legacyPerspectiveTopLeft"/>
            <a:lightRig rig="legacyHarsh4" dir="t"/>
          </a:scene3d>
          <a:sp3d extrusionH="227000" prstMaterial="legacyMatte">
            <a:bevelT w="13500" h="13500" prst="angle"/>
            <a:bevelB w="13500" h="13500" prst="angle"/>
            <a:extrusionClr>
              <a:srgbClr val="33CC33"/>
            </a:extrusionClr>
          </a:sp3d>
        </p:spPr>
        <p:txBody>
          <a:bodyPr wrap="none" anchor="ctr">
            <a:flatTx/>
          </a:bodyPr>
          <a:lstStyle/>
          <a:p>
            <a:endParaRPr lang="en-US"/>
          </a:p>
        </p:txBody>
      </p:sp>
      <p:sp>
        <p:nvSpPr>
          <p:cNvPr id="61453" name="Rectangle 13"/>
          <p:cNvSpPr>
            <a:spLocks noChangeArrowheads="1"/>
          </p:cNvSpPr>
          <p:nvPr/>
        </p:nvSpPr>
        <p:spPr bwMode="auto">
          <a:xfrm>
            <a:off x="152400" y="4076700"/>
            <a:ext cx="2971800" cy="609600"/>
          </a:xfrm>
          <a:prstGeom prst="rect">
            <a:avLst/>
          </a:prstGeom>
          <a:noFill/>
          <a:ln w="9525">
            <a:noFill/>
            <a:miter lim="800000"/>
            <a:headEnd/>
            <a:tailEnd/>
          </a:ln>
          <a:effectLst>
            <a:outerShdw dist="35921" dir="2700000" algn="ctr" rotWithShape="0">
              <a:schemeClr val="tx1"/>
            </a:outerShdw>
          </a:effectLst>
        </p:spPr>
        <p:txBody>
          <a:bodyPr wrap="none" anchor="ctr">
            <a:flatTx/>
          </a:bodyPr>
          <a:lstStyle/>
          <a:p>
            <a:pPr eaLnBrk="0" hangingPunct="0">
              <a:lnSpc>
                <a:spcPct val="75000"/>
              </a:lnSpc>
            </a:pPr>
            <a:endParaRPr lang="en-US" sz="600" dirty="0">
              <a:effectLst>
                <a:outerShdw blurRad="38100" dist="38100" dir="2700000" algn="tl">
                  <a:srgbClr val="FFFFFF"/>
                </a:outerShdw>
              </a:effectLst>
              <a:latin typeface="Impact" pitchFamily="34" charset="0"/>
            </a:endParaRPr>
          </a:p>
          <a:p>
            <a:pPr eaLnBrk="0" hangingPunct="0">
              <a:lnSpc>
                <a:spcPct val="80000"/>
              </a:lnSpc>
            </a:pPr>
            <a:r>
              <a:rPr lang="en-US" sz="2600" dirty="0">
                <a:solidFill>
                  <a:schemeClr val="bg1"/>
                </a:solidFill>
                <a:effectLst>
                  <a:outerShdw blurRad="38100" dist="38100" dir="2700000" algn="tl">
                    <a:srgbClr val="000000"/>
                  </a:outerShdw>
                </a:effectLst>
                <a:latin typeface="Impact" pitchFamily="34" charset="0"/>
              </a:rPr>
              <a:t>Mission</a:t>
            </a:r>
          </a:p>
          <a:p>
            <a:pPr eaLnBrk="0" hangingPunct="0">
              <a:lnSpc>
                <a:spcPct val="80000"/>
              </a:lnSpc>
            </a:pPr>
            <a:r>
              <a:rPr lang="en-US" sz="2600" dirty="0">
                <a:solidFill>
                  <a:schemeClr val="bg1"/>
                </a:solidFill>
                <a:effectLst>
                  <a:outerShdw blurRad="38100" dist="38100" dir="2700000" algn="tl">
                    <a:srgbClr val="000000"/>
                  </a:outerShdw>
                </a:effectLst>
                <a:latin typeface="Impact" pitchFamily="34" charset="0"/>
              </a:rPr>
              <a:t>of the earthly person</a:t>
            </a:r>
          </a:p>
        </p:txBody>
      </p:sp>
      <p:sp>
        <p:nvSpPr>
          <p:cNvPr id="61454" name="Rectangle 14"/>
          <p:cNvSpPr>
            <a:spLocks noChangeArrowheads="1"/>
          </p:cNvSpPr>
          <p:nvPr/>
        </p:nvSpPr>
        <p:spPr bwMode="auto">
          <a:xfrm>
            <a:off x="3352800" y="4191000"/>
            <a:ext cx="2133600" cy="339725"/>
          </a:xfrm>
          <a:prstGeom prst="rect">
            <a:avLst/>
          </a:prstGeom>
          <a:noFill/>
          <a:ln w="9525">
            <a:noFill/>
            <a:miter lim="800000"/>
            <a:headEnd/>
            <a:tailEnd/>
          </a:ln>
          <a:effectLst>
            <a:outerShdw dist="35921" dir="2700000" algn="ctr" rotWithShape="0">
              <a:schemeClr val="tx1"/>
            </a:outerShdw>
          </a:effectLst>
        </p:spPr>
        <p:txBody>
          <a:bodyPr wrap="none" anchor="ctr">
            <a:flatTx/>
          </a:bodyPr>
          <a:lstStyle/>
          <a:p>
            <a:pPr eaLnBrk="0" hangingPunct="0">
              <a:lnSpc>
                <a:spcPct val="75000"/>
              </a:lnSpc>
            </a:pPr>
            <a:endParaRPr lang="en-US" sz="600" dirty="0">
              <a:effectLst>
                <a:outerShdw blurRad="38100" dist="38100" dir="2700000" algn="tl">
                  <a:srgbClr val="FFFFFF"/>
                </a:outerShdw>
              </a:effectLst>
              <a:latin typeface="Impact" pitchFamily="34" charset="0"/>
            </a:endParaRPr>
          </a:p>
          <a:p>
            <a:pPr eaLnBrk="0" hangingPunct="0">
              <a:lnSpc>
                <a:spcPct val="75000"/>
              </a:lnSpc>
            </a:pPr>
            <a:r>
              <a:rPr lang="en-US" sz="2600" dirty="0">
                <a:solidFill>
                  <a:schemeClr val="bg1"/>
                </a:solidFill>
                <a:effectLst>
                  <a:outerShdw blurRad="38100" dist="38100" dir="2700000" algn="tl">
                    <a:srgbClr val="000000"/>
                  </a:outerShdw>
                </a:effectLst>
                <a:latin typeface="Impact" pitchFamily="34" charset="0"/>
              </a:rPr>
              <a:t>Earthly person</a:t>
            </a:r>
          </a:p>
        </p:txBody>
      </p:sp>
      <p:sp>
        <p:nvSpPr>
          <p:cNvPr id="61455" name="Rectangle 15"/>
          <p:cNvSpPr>
            <a:spLocks noChangeArrowheads="1"/>
          </p:cNvSpPr>
          <p:nvPr/>
        </p:nvSpPr>
        <p:spPr bwMode="auto">
          <a:xfrm>
            <a:off x="0" y="2438400"/>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solidFill>
                  <a:srgbClr val="660066"/>
                </a:solidFill>
                <a:latin typeface="Latin Wide" pitchFamily="2" charset="0"/>
              </a:rPr>
              <a:t>__________________________________________________________</a:t>
            </a:r>
          </a:p>
        </p:txBody>
      </p:sp>
      <p:sp>
        <p:nvSpPr>
          <p:cNvPr id="61456" name="AutoShape 16"/>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1457" name="AutoShape 17"/>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1458" name="AutoShape 18"/>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solidFill>
              <a:srgbClr val="660066"/>
            </a:solid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1459" name="AutoShape 19"/>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1460" name="AutoShape 20"/>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1461" name="AutoShape 21"/>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solidFill>
              <a:srgbClr val="660066"/>
            </a:solid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1462" name="AutoShape 22"/>
          <p:cNvSpPr>
            <a:spLocks noChangeArrowheads="1"/>
          </p:cNvSpPr>
          <p:nvPr/>
        </p:nvSpPr>
        <p:spPr bwMode="auto">
          <a:xfrm rot="10800000" flipV="1">
            <a:off x="1485900" y="2590800"/>
            <a:ext cx="304800" cy="1371600"/>
          </a:xfrm>
          <a:prstGeom prst="downArrow">
            <a:avLst>
              <a:gd name="adj1" fmla="val 35000"/>
              <a:gd name="adj2" fmla="val 85625"/>
            </a:avLst>
          </a:prstGeom>
          <a:gradFill rotWithShape="0">
            <a:gsLst>
              <a:gs pos="0">
                <a:srgbClr val="800080"/>
              </a:gs>
              <a:gs pos="100000">
                <a:srgbClr val="009900"/>
              </a:gs>
            </a:gsLst>
            <a:lin ang="5400000" scaled="1"/>
          </a:gra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1463" name="Rectangle 23"/>
          <p:cNvSpPr>
            <a:spLocks noChangeArrowheads="1"/>
          </p:cNvSpPr>
          <p:nvPr/>
        </p:nvSpPr>
        <p:spPr bwMode="auto">
          <a:xfrm>
            <a:off x="190500" y="2286000"/>
            <a:ext cx="2895600" cy="381000"/>
          </a:xfrm>
          <a:prstGeom prst="rect">
            <a:avLst/>
          </a:prstGeom>
          <a:gradFill rotWithShape="0">
            <a:gsLst>
              <a:gs pos="0">
                <a:srgbClr val="FFCCCC"/>
              </a:gs>
              <a:gs pos="100000">
                <a:srgbClr val="FFCCCC"/>
              </a:gs>
            </a:gsLst>
            <a:lin ang="2700000" scaled="1"/>
          </a:gradFill>
          <a:ln w="9525">
            <a:solidFill>
              <a:srgbClr val="660066"/>
            </a:solidFill>
            <a:miter lim="800000"/>
            <a:headEnd/>
            <a:tailEnd/>
          </a:ln>
          <a:effectLst/>
        </p:spPr>
        <p:txBody>
          <a:bodyPr wrap="none" anchor="ctr"/>
          <a:lstStyle/>
          <a:p>
            <a:endParaRPr lang="en-US"/>
          </a:p>
        </p:txBody>
      </p:sp>
      <p:sp>
        <p:nvSpPr>
          <p:cNvPr id="61464" name="Rectangle 24"/>
          <p:cNvSpPr>
            <a:spLocks noChangeArrowheads="1"/>
          </p:cNvSpPr>
          <p:nvPr/>
        </p:nvSpPr>
        <p:spPr bwMode="auto">
          <a:xfrm>
            <a:off x="190500" y="2286000"/>
            <a:ext cx="2895600" cy="381000"/>
          </a:xfrm>
          <a:prstGeom prst="rect">
            <a:avLst/>
          </a:prstGeom>
          <a:noFill/>
          <a:ln w="9525">
            <a:noFill/>
            <a:miter lim="800000"/>
            <a:headEnd/>
            <a:tailEnd/>
          </a:ln>
          <a:effectLst/>
        </p:spPr>
        <p:txBody>
          <a:bodyPr wrap="none" anchor="ctr">
            <a:flatTx/>
          </a:bodyPr>
          <a:lstStyle/>
          <a:p>
            <a:pPr algn="ctr" eaLnBrk="0" hangingPunct="0">
              <a:lnSpc>
                <a:spcPct val="75000"/>
              </a:lnSpc>
            </a:pPr>
            <a:endParaRPr lang="en-US" sz="600" dirty="0">
              <a:solidFill>
                <a:srgbClr val="540054"/>
              </a:solidFill>
              <a:latin typeface="Impact" pitchFamily="34" charset="0"/>
            </a:endParaRPr>
          </a:p>
          <a:p>
            <a:pPr algn="ctr" eaLnBrk="0" hangingPunct="0">
              <a:lnSpc>
                <a:spcPct val="75000"/>
              </a:lnSpc>
            </a:pPr>
            <a:r>
              <a:rPr lang="en-US" sz="2600" dirty="0">
                <a:solidFill>
                  <a:srgbClr val="540054"/>
                </a:solidFill>
                <a:latin typeface="Impact" pitchFamily="34" charset="0"/>
              </a:rPr>
              <a:t>Mission of the Spirit</a:t>
            </a:r>
          </a:p>
        </p:txBody>
      </p:sp>
      <p:grpSp>
        <p:nvGrpSpPr>
          <p:cNvPr id="61465" name="Group 25"/>
          <p:cNvGrpSpPr>
            <a:grpSpLocks/>
          </p:cNvGrpSpPr>
          <p:nvPr/>
        </p:nvGrpSpPr>
        <p:grpSpPr bwMode="auto">
          <a:xfrm>
            <a:off x="4037013" y="1441450"/>
            <a:ext cx="769937" cy="2597150"/>
            <a:chOff x="2543" y="956"/>
            <a:chExt cx="485" cy="1636"/>
          </a:xfrm>
        </p:grpSpPr>
        <p:sp>
          <p:nvSpPr>
            <p:cNvPr id="61466" name="Oval 26"/>
            <p:cNvSpPr>
              <a:spLocks noChangeArrowheads="1"/>
            </p:cNvSpPr>
            <p:nvPr/>
          </p:nvSpPr>
          <p:spPr bwMode="auto">
            <a:xfrm>
              <a:off x="2544" y="1773"/>
              <a:ext cx="484" cy="819"/>
            </a:xfrm>
            <a:prstGeom prst="ellipse">
              <a:avLst/>
            </a:prstGeom>
            <a:gradFill rotWithShape="0">
              <a:gsLst>
                <a:gs pos="0">
                  <a:srgbClr val="339933"/>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33CC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self</a:t>
              </a:r>
            </a:p>
          </p:txBody>
        </p:sp>
        <p:grpSp>
          <p:nvGrpSpPr>
            <p:cNvPr id="61467" name="Group 27"/>
            <p:cNvGrpSpPr>
              <a:grpSpLocks/>
            </p:cNvGrpSpPr>
            <p:nvPr/>
          </p:nvGrpSpPr>
          <p:grpSpPr bwMode="auto">
            <a:xfrm>
              <a:off x="2543" y="956"/>
              <a:ext cx="484" cy="820"/>
              <a:chOff x="2543" y="956"/>
              <a:chExt cx="484" cy="820"/>
            </a:xfrm>
          </p:grpSpPr>
          <p:sp>
            <p:nvSpPr>
              <p:cNvPr id="61468" name="Oval 28"/>
              <p:cNvSpPr>
                <a:spLocks noChangeArrowheads="1"/>
              </p:cNvSpPr>
              <p:nvPr/>
            </p:nvSpPr>
            <p:spPr bwMode="auto">
              <a:xfrm>
                <a:off x="2543" y="956"/>
                <a:ext cx="484" cy="82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
                <a:lightRig rig="legacyFlat3" dir="t"/>
              </a:scene3d>
              <a:sp3d extrusionH="227000" prstMaterial="legacyMatte">
                <a:bevelT w="13500" h="13500" prst="angle"/>
                <a:bevelB w="13500" h="13500" prst="angle"/>
                <a:extrusionClr>
                  <a:srgbClr val="CC3399"/>
                </a:extrusionClr>
              </a:sp3d>
            </p:spPr>
            <p:txBody>
              <a:bodyPr wrap="none" anchor="ctr">
                <a:flatTx/>
              </a:bodyPr>
              <a:lstStyle/>
              <a:p>
                <a:pPr algn="ctr" eaLnBrk="0" hangingPunct="0">
                  <a:lnSpc>
                    <a:spcPct val="80000"/>
                  </a:lnSpc>
                </a:pPr>
                <a:endParaRPr lang="en-US" sz="1000">
                  <a:solidFill>
                    <a:srgbClr val="660066"/>
                  </a:solidFill>
                  <a:effectLst>
                    <a:outerShdw blurRad="38100" dist="38100" dir="2700000" algn="tl">
                      <a:srgbClr val="000000"/>
                    </a:outerShdw>
                  </a:effectLst>
                  <a:latin typeface="Impact" pitchFamily="34" charset="0"/>
                </a:endParaRPr>
              </a:p>
              <a:p>
                <a:pPr algn="ctr" eaLnBrk="0" hangingPunct="0">
                  <a:lnSpc>
                    <a:spcPct val="80000"/>
                  </a:lnSpc>
                </a:pPr>
                <a:endParaRPr lang="en-US" sz="2500">
                  <a:solidFill>
                    <a:srgbClr val="660066"/>
                  </a:solidFill>
                  <a:effectLst>
                    <a:outerShdw blurRad="38100" dist="38100" dir="2700000" algn="tl">
                      <a:srgbClr val="000000"/>
                    </a:outerShdw>
                  </a:effectLst>
                  <a:latin typeface="Impact" pitchFamily="34" charset="0"/>
                </a:endParaRPr>
              </a:p>
            </p:txBody>
          </p:sp>
          <p:grpSp>
            <p:nvGrpSpPr>
              <p:cNvPr id="61469" name="Group 29"/>
              <p:cNvGrpSpPr>
                <a:grpSpLocks/>
              </p:cNvGrpSpPr>
              <p:nvPr/>
            </p:nvGrpSpPr>
            <p:grpSpPr bwMode="auto">
              <a:xfrm>
                <a:off x="2586" y="1164"/>
                <a:ext cx="398" cy="471"/>
                <a:chOff x="2592" y="1161"/>
                <a:chExt cx="398" cy="471"/>
              </a:xfrm>
            </p:grpSpPr>
            <p:sp>
              <p:nvSpPr>
                <p:cNvPr id="61470" name="WordArt 30"/>
                <p:cNvSpPr>
                  <a:spLocks noChangeArrowheads="1" noChangeShapeType="1" noTextEdit="1"/>
                </p:cNvSpPr>
                <p:nvPr/>
              </p:nvSpPr>
              <p:spPr bwMode="auto">
                <a:xfrm>
                  <a:off x="2592" y="1161"/>
                  <a:ext cx="398" cy="27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Spirit</a:t>
                  </a:r>
                </a:p>
              </p:txBody>
            </p:sp>
            <p:sp>
              <p:nvSpPr>
                <p:cNvPr id="61471" name="WordArt 31"/>
                <p:cNvSpPr>
                  <a:spLocks noChangeArrowheads="1" noChangeShapeType="1" noTextEdit="1"/>
                </p:cNvSpPr>
                <p:nvPr/>
              </p:nvSpPr>
              <p:spPr bwMode="auto">
                <a:xfrm>
                  <a:off x="2647" y="1400"/>
                  <a:ext cx="288" cy="23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self</a:t>
                  </a:r>
                </a:p>
              </p:txBody>
            </p:sp>
          </p:grpSp>
        </p:grpSp>
      </p:grpSp>
      <p:grpSp>
        <p:nvGrpSpPr>
          <p:cNvPr id="61472" name="Group 32"/>
          <p:cNvGrpSpPr>
            <a:grpSpLocks/>
          </p:cNvGrpSpPr>
          <p:nvPr/>
        </p:nvGrpSpPr>
        <p:grpSpPr bwMode="auto">
          <a:xfrm>
            <a:off x="3811588" y="2209800"/>
            <a:ext cx="1216025" cy="1049338"/>
            <a:chOff x="2401" y="1440"/>
            <a:chExt cx="766" cy="661"/>
          </a:xfrm>
        </p:grpSpPr>
        <p:grpSp>
          <p:nvGrpSpPr>
            <p:cNvPr id="61473" name="Group 33"/>
            <p:cNvGrpSpPr>
              <a:grpSpLocks/>
            </p:cNvGrpSpPr>
            <p:nvPr/>
          </p:nvGrpSpPr>
          <p:grpSpPr bwMode="auto">
            <a:xfrm>
              <a:off x="3019" y="1487"/>
              <a:ext cx="148" cy="614"/>
              <a:chOff x="5387" y="1710"/>
              <a:chExt cx="133" cy="757"/>
            </a:xfrm>
          </p:grpSpPr>
          <p:sp>
            <p:nvSpPr>
              <p:cNvPr id="61474" name="AutoShape 34"/>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61475" name="AutoShape 35"/>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61476" name="AutoShape 36"/>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61477" name="Group 37"/>
            <p:cNvGrpSpPr>
              <a:grpSpLocks/>
            </p:cNvGrpSpPr>
            <p:nvPr/>
          </p:nvGrpSpPr>
          <p:grpSpPr bwMode="auto">
            <a:xfrm>
              <a:off x="2401" y="1440"/>
              <a:ext cx="148" cy="614"/>
              <a:chOff x="4611" y="1657"/>
              <a:chExt cx="133" cy="757"/>
            </a:xfrm>
          </p:grpSpPr>
          <p:sp>
            <p:nvSpPr>
              <p:cNvPr id="61478" name="AutoShape 38"/>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sp>
            <p:nvSpPr>
              <p:cNvPr id="61479" name="AutoShape 39"/>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sp>
            <p:nvSpPr>
              <p:cNvPr id="61480" name="AutoShape 40"/>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grpSp>
      </p:grpSp>
      <p:sp>
        <p:nvSpPr>
          <p:cNvPr id="41" name="Text Box 10" descr="Pink tissue paper"/>
          <p:cNvSpPr txBox="1">
            <a:spLocks noChangeArrowheads="1"/>
          </p:cNvSpPr>
          <p:nvPr/>
        </p:nvSpPr>
        <p:spPr bwMode="auto">
          <a:xfrm>
            <a:off x="152400" y="69850"/>
            <a:ext cx="8763000" cy="727075"/>
          </a:xfrm>
          <a:prstGeom prst="rect">
            <a:avLst/>
          </a:prstGeom>
          <a:noFill/>
          <a:ln w="9525">
            <a:noFill/>
            <a:miter lim="800000"/>
            <a:headEnd/>
            <a:tailEnd/>
          </a:ln>
          <a:effectLst>
            <a:outerShdw dist="12700" dir="54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2.4  The Theory of Reincarnation Examined in Light					of the Principle of Returning Resurrection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481"/>
                                        </p:tgtEl>
                                        <p:attrNameLst>
                                          <p:attrName>style.visibility</p:attrName>
                                        </p:attrNameLst>
                                      </p:cBhvr>
                                      <p:to>
                                        <p:strVal val="visible"/>
                                      </p:to>
                                    </p:set>
                                    <p:animEffect transition="in" filter="barn(outVertical)">
                                      <p:cBhvr>
                                        <p:cTn id="7" dur="500"/>
                                        <p:tgtEl>
                                          <p:spTgt spid="614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fade">
                                      <p:cBhvr>
                                        <p:cTn id="12" dur="1000"/>
                                        <p:tgtEl>
                                          <p:spTgt spid="614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54"/>
                                        </p:tgtEl>
                                        <p:attrNameLst>
                                          <p:attrName>style.visibility</p:attrName>
                                        </p:attrNameLst>
                                      </p:cBhvr>
                                      <p:to>
                                        <p:strVal val="visible"/>
                                      </p:to>
                                    </p:set>
                                    <p:animEffect transition="in" filter="fade">
                                      <p:cBhvr>
                                        <p:cTn id="15" dur="1000"/>
                                        <p:tgtEl>
                                          <p:spTgt spid="614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452"/>
                                        </p:tgtEl>
                                        <p:attrNameLst>
                                          <p:attrName>style.visibility</p:attrName>
                                        </p:attrNameLst>
                                      </p:cBhvr>
                                      <p:to>
                                        <p:strVal val="visible"/>
                                      </p:to>
                                    </p:set>
                                    <p:animEffect transition="in" filter="fade">
                                      <p:cBhvr>
                                        <p:cTn id="20" dur="1000"/>
                                        <p:tgtEl>
                                          <p:spTgt spid="6145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61453"/>
                                        </p:tgtEl>
                                        <p:attrNameLst>
                                          <p:attrName>style.visibility</p:attrName>
                                        </p:attrNameLst>
                                      </p:cBhvr>
                                      <p:to>
                                        <p:strVal val="visible"/>
                                      </p:to>
                                    </p:set>
                                    <p:anim calcmode="lin" valueType="num">
                                      <p:cBhvr>
                                        <p:cTn id="23" dur="1000" fill="hold"/>
                                        <p:tgtEl>
                                          <p:spTgt spid="61453"/>
                                        </p:tgtEl>
                                        <p:attrNameLst>
                                          <p:attrName>ppt_w</p:attrName>
                                        </p:attrNameLst>
                                      </p:cBhvr>
                                      <p:tavLst>
                                        <p:tav tm="0">
                                          <p:val>
                                            <p:strVal val="#ppt_w*0.70"/>
                                          </p:val>
                                        </p:tav>
                                        <p:tav tm="100000">
                                          <p:val>
                                            <p:strVal val="#ppt_w"/>
                                          </p:val>
                                        </p:tav>
                                      </p:tavLst>
                                    </p:anim>
                                    <p:anim calcmode="lin" valueType="num">
                                      <p:cBhvr>
                                        <p:cTn id="24" dur="1000" fill="hold"/>
                                        <p:tgtEl>
                                          <p:spTgt spid="61453"/>
                                        </p:tgtEl>
                                        <p:attrNameLst>
                                          <p:attrName>ppt_h</p:attrName>
                                        </p:attrNameLst>
                                      </p:cBhvr>
                                      <p:tavLst>
                                        <p:tav tm="0">
                                          <p:val>
                                            <p:strVal val="#ppt_h"/>
                                          </p:val>
                                        </p:tav>
                                        <p:tav tm="100000">
                                          <p:val>
                                            <p:strVal val="#ppt_h"/>
                                          </p:val>
                                        </p:tav>
                                      </p:tavLst>
                                    </p:anim>
                                    <p:animEffect transition="in" filter="fade">
                                      <p:cBhvr>
                                        <p:cTn id="25" dur="1000"/>
                                        <p:tgtEl>
                                          <p:spTgt spid="6145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61442"/>
                                        </p:tgtEl>
                                        <p:attrNameLst>
                                          <p:attrName>style.visibility</p:attrName>
                                        </p:attrNameLst>
                                      </p:cBhvr>
                                      <p:to>
                                        <p:strVal val="visible"/>
                                      </p:to>
                                    </p:set>
                                    <p:animEffect transition="in" filter="fade">
                                      <p:cBhvr>
                                        <p:cTn id="28" dur="2000"/>
                                        <p:tgtEl>
                                          <p:spTgt spid="614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463"/>
                                        </p:tgtEl>
                                        <p:attrNameLst>
                                          <p:attrName>style.visibility</p:attrName>
                                        </p:attrNameLst>
                                      </p:cBhvr>
                                      <p:to>
                                        <p:strVal val="visible"/>
                                      </p:to>
                                    </p:set>
                                    <p:animEffect transition="in" filter="fade">
                                      <p:cBhvr>
                                        <p:cTn id="33" dur="1000"/>
                                        <p:tgtEl>
                                          <p:spTgt spid="61463"/>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1464"/>
                                        </p:tgtEl>
                                        <p:attrNameLst>
                                          <p:attrName>style.visibility</p:attrName>
                                        </p:attrNameLst>
                                      </p:cBhvr>
                                      <p:to>
                                        <p:strVal val="visible"/>
                                      </p:to>
                                    </p:set>
                                    <p:anim calcmode="lin" valueType="num">
                                      <p:cBhvr>
                                        <p:cTn id="36" dur="1000" fill="hold"/>
                                        <p:tgtEl>
                                          <p:spTgt spid="61464"/>
                                        </p:tgtEl>
                                        <p:attrNameLst>
                                          <p:attrName>ppt_w</p:attrName>
                                        </p:attrNameLst>
                                      </p:cBhvr>
                                      <p:tavLst>
                                        <p:tav tm="0">
                                          <p:val>
                                            <p:strVal val="#ppt_w*0.70"/>
                                          </p:val>
                                        </p:tav>
                                        <p:tav tm="100000">
                                          <p:val>
                                            <p:strVal val="#ppt_w"/>
                                          </p:val>
                                        </p:tav>
                                      </p:tavLst>
                                    </p:anim>
                                    <p:anim calcmode="lin" valueType="num">
                                      <p:cBhvr>
                                        <p:cTn id="37" dur="1000" fill="hold"/>
                                        <p:tgtEl>
                                          <p:spTgt spid="61464"/>
                                        </p:tgtEl>
                                        <p:attrNameLst>
                                          <p:attrName>ppt_h</p:attrName>
                                        </p:attrNameLst>
                                      </p:cBhvr>
                                      <p:tavLst>
                                        <p:tav tm="0">
                                          <p:val>
                                            <p:strVal val="#ppt_h"/>
                                          </p:val>
                                        </p:tav>
                                        <p:tav tm="100000">
                                          <p:val>
                                            <p:strVal val="#ppt_h"/>
                                          </p:val>
                                        </p:tav>
                                      </p:tavLst>
                                    </p:anim>
                                    <p:animEffect transition="in" filter="fade">
                                      <p:cBhvr>
                                        <p:cTn id="38" dur="1000"/>
                                        <p:tgtEl>
                                          <p:spTgt spid="61464"/>
                                        </p:tgtEl>
                                      </p:cBhvr>
                                    </p:animEffect>
                                  </p:childTnLst>
                                </p:cTn>
                              </p:par>
                              <p:par>
                                <p:cTn id="39" presetID="17" presetClass="entr" presetSubtype="1" fill="hold" grpId="0" nodeType="withEffect">
                                  <p:stCondLst>
                                    <p:cond delay="1000"/>
                                  </p:stCondLst>
                                  <p:childTnLst>
                                    <p:set>
                                      <p:cBhvr>
                                        <p:cTn id="40" dur="1" fill="hold">
                                          <p:stCondLst>
                                            <p:cond delay="0"/>
                                          </p:stCondLst>
                                        </p:cTn>
                                        <p:tgtEl>
                                          <p:spTgt spid="61462"/>
                                        </p:tgtEl>
                                        <p:attrNameLst>
                                          <p:attrName>style.visibility</p:attrName>
                                        </p:attrNameLst>
                                      </p:cBhvr>
                                      <p:to>
                                        <p:strVal val="visible"/>
                                      </p:to>
                                    </p:set>
                                    <p:anim calcmode="lin" valueType="num">
                                      <p:cBhvr>
                                        <p:cTn id="41" dur="1000" fill="hold"/>
                                        <p:tgtEl>
                                          <p:spTgt spid="61462"/>
                                        </p:tgtEl>
                                        <p:attrNameLst>
                                          <p:attrName>ppt_x</p:attrName>
                                        </p:attrNameLst>
                                      </p:cBhvr>
                                      <p:tavLst>
                                        <p:tav tm="0">
                                          <p:val>
                                            <p:strVal val="#ppt_x"/>
                                          </p:val>
                                        </p:tav>
                                        <p:tav tm="100000">
                                          <p:val>
                                            <p:strVal val="#ppt_x"/>
                                          </p:val>
                                        </p:tav>
                                      </p:tavLst>
                                    </p:anim>
                                    <p:anim calcmode="lin" valueType="num">
                                      <p:cBhvr>
                                        <p:cTn id="42" dur="1000" fill="hold"/>
                                        <p:tgtEl>
                                          <p:spTgt spid="61462"/>
                                        </p:tgtEl>
                                        <p:attrNameLst>
                                          <p:attrName>ppt_y</p:attrName>
                                        </p:attrNameLst>
                                      </p:cBhvr>
                                      <p:tavLst>
                                        <p:tav tm="0">
                                          <p:val>
                                            <p:strVal val="#ppt_y-#ppt_h/2"/>
                                          </p:val>
                                        </p:tav>
                                        <p:tav tm="100000">
                                          <p:val>
                                            <p:strVal val="#ppt_y"/>
                                          </p:val>
                                        </p:tav>
                                      </p:tavLst>
                                    </p:anim>
                                    <p:anim calcmode="lin" valueType="num">
                                      <p:cBhvr>
                                        <p:cTn id="43" dur="1000" fill="hold"/>
                                        <p:tgtEl>
                                          <p:spTgt spid="61462"/>
                                        </p:tgtEl>
                                        <p:attrNameLst>
                                          <p:attrName>ppt_w</p:attrName>
                                        </p:attrNameLst>
                                      </p:cBhvr>
                                      <p:tavLst>
                                        <p:tav tm="0">
                                          <p:val>
                                            <p:strVal val="#ppt_w"/>
                                          </p:val>
                                        </p:tav>
                                        <p:tav tm="100000">
                                          <p:val>
                                            <p:strVal val="#ppt_w"/>
                                          </p:val>
                                        </p:tav>
                                      </p:tavLst>
                                    </p:anim>
                                    <p:anim calcmode="lin" valueType="num">
                                      <p:cBhvr>
                                        <p:cTn id="44" dur="1000" fill="hold"/>
                                        <p:tgtEl>
                                          <p:spTgt spid="61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animBg="1"/>
      <p:bldP spid="61452" grpId="0" animBg="1"/>
      <p:bldP spid="61453" grpId="0" autoUpdateAnimBg="0"/>
      <p:bldP spid="61454" grpId="0" autoUpdateAnimBg="0"/>
      <p:bldP spid="61462" grpId="0" animBg="1" autoUpdateAnimBg="0"/>
      <p:bldP spid="61463" grpId="0" animBg="1"/>
      <p:bldP spid="6146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62466" name="AutoShape 2"/>
          <p:cNvSpPr>
            <a:spLocks noChangeArrowheads="1"/>
          </p:cNvSpPr>
          <p:nvPr/>
        </p:nvSpPr>
        <p:spPr bwMode="auto">
          <a:xfrm rot="16200000">
            <a:off x="3276600" y="4000500"/>
            <a:ext cx="304800" cy="762000"/>
          </a:xfrm>
          <a:prstGeom prst="downArrow">
            <a:avLst>
              <a:gd name="adj1" fmla="val 34380"/>
              <a:gd name="adj2" fmla="val 102685"/>
            </a:avLst>
          </a:prstGeom>
          <a:gradFill rotWithShape="0">
            <a:gsLst>
              <a:gs pos="0">
                <a:srgbClr val="009900"/>
              </a:gs>
              <a:gs pos="100000">
                <a:srgbClr val="990099"/>
              </a:gs>
            </a:gsLst>
            <a:lin ang="0" scaled="1"/>
          </a:gradFill>
          <a:ln w="28575">
            <a:no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62467" name="AutoShape 3"/>
          <p:cNvSpPr>
            <a:spLocks noChangeArrowheads="1"/>
          </p:cNvSpPr>
          <p:nvPr/>
        </p:nvSpPr>
        <p:spPr bwMode="auto">
          <a:xfrm>
            <a:off x="4343400" y="4876800"/>
            <a:ext cx="4572000" cy="533400"/>
          </a:xfrm>
          <a:prstGeom prst="roundRect">
            <a:avLst>
              <a:gd name="adj" fmla="val 16667"/>
            </a:avLst>
          </a:prstGeom>
          <a:gradFill rotWithShape="0">
            <a:gsLst>
              <a:gs pos="0">
                <a:srgbClr val="800080"/>
              </a:gs>
              <a:gs pos="100000">
                <a:srgbClr val="660066"/>
              </a:gs>
            </a:gsLst>
            <a:path path="shape">
              <a:fillToRect l="50000" t="50000" r="50000" b="50000"/>
            </a:path>
          </a:gradFill>
          <a:ln w="19050">
            <a:solidFill>
              <a:srgbClr val="333399"/>
            </a:solidFill>
            <a:round/>
            <a:headEnd/>
            <a:tailEnd/>
          </a:ln>
          <a:effectLst>
            <a:outerShdw dist="35921" dir="2700000" algn="ctr" rotWithShape="0">
              <a:srgbClr val="FFFFFF"/>
            </a:outerShdw>
          </a:effectLst>
        </p:spPr>
        <p:txBody>
          <a:bodyPr wrap="none" anchor="ctr"/>
          <a:lstStyle/>
          <a:p>
            <a:endParaRPr lang="en-US"/>
          </a:p>
        </p:txBody>
      </p:sp>
      <p:sp>
        <p:nvSpPr>
          <p:cNvPr id="62468" name="Rectangle 4"/>
          <p:cNvSpPr>
            <a:spLocks noChangeArrowheads="1"/>
          </p:cNvSpPr>
          <p:nvPr/>
        </p:nvSpPr>
        <p:spPr bwMode="auto">
          <a:xfrm>
            <a:off x="4953000" y="4994275"/>
            <a:ext cx="3352800" cy="339725"/>
          </a:xfrm>
          <a:prstGeom prst="rect">
            <a:avLst/>
          </a:prstGeom>
          <a:noFill/>
          <a:ln w="9525">
            <a:noFill/>
            <a:miter lim="800000"/>
            <a:headEnd/>
            <a:tailEnd/>
          </a:ln>
          <a:effectLst>
            <a:outerShdw dist="35921" dir="2700000" algn="ctr" rotWithShape="0">
              <a:schemeClr val="tx1"/>
            </a:outerShdw>
          </a:effectLst>
        </p:spPr>
        <p:txBody>
          <a:bodyPr wrap="none" anchor="ctr">
            <a:flatTx/>
          </a:bodyPr>
          <a:lstStyle/>
          <a:p>
            <a:pPr algn="ctr" eaLnBrk="0" hangingPunct="0">
              <a:lnSpc>
                <a:spcPct val="75000"/>
              </a:lnSpc>
            </a:pPr>
            <a:endParaRPr lang="en-US" sz="600" dirty="0">
              <a:solidFill>
                <a:schemeClr val="bg1"/>
              </a:solidFill>
              <a:effectLst>
                <a:outerShdw blurRad="38100" dist="38100" dir="2700000" algn="tl">
                  <a:srgbClr val="000000"/>
                </a:outerShdw>
              </a:effectLst>
              <a:latin typeface="Impact" pitchFamily="34" charset="0"/>
            </a:endParaRPr>
          </a:p>
          <a:p>
            <a:pPr algn="ctr" eaLnBrk="0" hangingPunct="0">
              <a:lnSpc>
                <a:spcPct val="75000"/>
              </a:lnSpc>
            </a:pPr>
            <a:r>
              <a:rPr lang="en-US" sz="3200" dirty="0">
                <a:solidFill>
                  <a:schemeClr val="bg1"/>
                </a:solidFill>
                <a:effectLst>
                  <a:outerShdw blurRad="38100" dist="38100" dir="2700000" algn="tl">
                    <a:srgbClr val="000000"/>
                  </a:outerShdw>
                </a:effectLst>
                <a:latin typeface="Impact" pitchFamily="34" charset="0"/>
              </a:rPr>
              <a:t>Reincarnation of the spirit</a:t>
            </a:r>
          </a:p>
        </p:txBody>
      </p:sp>
      <p:sp>
        <p:nvSpPr>
          <p:cNvPr id="62469" name="AutoShape 5"/>
          <p:cNvSpPr>
            <a:spLocks noChangeArrowheads="1"/>
          </p:cNvSpPr>
          <p:nvPr/>
        </p:nvSpPr>
        <p:spPr bwMode="auto">
          <a:xfrm rot="16200000">
            <a:off x="5486400" y="4000500"/>
            <a:ext cx="304800" cy="762000"/>
          </a:xfrm>
          <a:prstGeom prst="downArrow">
            <a:avLst>
              <a:gd name="adj1" fmla="val 34380"/>
              <a:gd name="adj2" fmla="val 102685"/>
            </a:avLst>
          </a:prstGeom>
          <a:gradFill rotWithShape="0">
            <a:gsLst>
              <a:gs pos="0">
                <a:srgbClr val="009900"/>
              </a:gs>
              <a:gs pos="100000">
                <a:srgbClr val="800080"/>
              </a:gs>
            </a:gsLst>
            <a:lin ang="0" scaled="1"/>
          </a:gradFill>
          <a:ln w="28575">
            <a:noFill/>
            <a:miter lim="800000"/>
            <a:headEnd/>
            <a:tailEnd/>
          </a:ln>
          <a:effectLst/>
        </p:spPr>
        <p:txBody>
          <a:bodyPr vert="eaVert" wrap="none" anchor="ctr"/>
          <a:lstStyle/>
          <a:p>
            <a:pPr algn="ctr" eaLnBrk="0" hangingPunct="0"/>
            <a:endParaRPr lang="en-US" sz="2400" b="1">
              <a:effectLst>
                <a:outerShdw blurRad="38100" dist="38100" dir="2700000" algn="tl">
                  <a:srgbClr val="FFFFFF"/>
                </a:outerShdw>
              </a:effectLst>
            </a:endParaRPr>
          </a:p>
        </p:txBody>
      </p:sp>
      <p:sp>
        <p:nvSpPr>
          <p:cNvPr id="62470" name="Rectangle 6"/>
          <p:cNvSpPr>
            <a:spLocks noChangeArrowheads="1"/>
          </p:cNvSpPr>
          <p:nvPr/>
        </p:nvSpPr>
        <p:spPr bwMode="auto">
          <a:xfrm>
            <a:off x="0" y="5486400"/>
            <a:ext cx="9144000" cy="136525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2512" name="Group 48"/>
          <p:cNvGrpSpPr>
            <a:grpSpLocks/>
          </p:cNvGrpSpPr>
          <p:nvPr/>
        </p:nvGrpSpPr>
        <p:grpSpPr bwMode="auto">
          <a:xfrm>
            <a:off x="685800" y="5562600"/>
            <a:ext cx="7696200" cy="1143000"/>
            <a:chOff x="480" y="3504"/>
            <a:chExt cx="4848" cy="720"/>
          </a:xfrm>
        </p:grpSpPr>
        <p:sp>
          <p:nvSpPr>
            <p:cNvPr id="62473" name="Text Box 9"/>
            <p:cNvSpPr txBox="1">
              <a:spLocks noChangeArrowheads="1"/>
            </p:cNvSpPr>
            <p:nvPr/>
          </p:nvSpPr>
          <p:spPr bwMode="auto">
            <a:xfrm>
              <a:off x="730" y="3545"/>
              <a:ext cx="4598" cy="679"/>
            </a:xfrm>
            <a:prstGeom prst="rect">
              <a:avLst/>
            </a:prstGeom>
            <a:noFill/>
            <a:ln w="9525">
              <a:noFill/>
              <a:miter lim="800000"/>
              <a:headEnd/>
              <a:tailEnd/>
            </a:ln>
            <a:effectLst/>
          </p:spPr>
          <p:txBody>
            <a:bodyPr>
              <a:spAutoFit/>
            </a:bodyPr>
            <a:lstStyle/>
            <a:p>
              <a:pPr eaLnBrk="0" hangingPunct="0">
                <a:lnSpc>
                  <a:spcPct val="90000"/>
                </a:lnSpc>
              </a:pPr>
              <a:r>
                <a:rPr lang="en-US" sz="2400" b="1">
                  <a:solidFill>
                    <a:schemeClr val="bg1"/>
                  </a:solidFill>
                  <a:latin typeface="Arial Narrow" pitchFamily="34" charset="0"/>
                </a:rPr>
                <a:t>Hence this earthly person may sometimes be called by the </a:t>
              </a:r>
              <a:r>
                <a:rPr lang="en-US" sz="2400" b="1" u="sng">
                  <a:solidFill>
                    <a:schemeClr val="bg1"/>
                  </a:solidFill>
                  <a:latin typeface="Arial Narrow" pitchFamily="34" charset="0"/>
                </a:rPr>
                <a:t>spirit’s name (second coming of the spirit)</a:t>
              </a:r>
              <a:r>
                <a:rPr lang="en-US" sz="2400" b="1">
                  <a:solidFill>
                    <a:schemeClr val="bg1"/>
                  </a:solidFill>
                  <a:latin typeface="Arial Narrow" pitchFamily="34" charset="0"/>
                </a:rPr>
                <a:t> and appear to be the </a:t>
              </a:r>
              <a:r>
                <a:rPr lang="en-US" sz="2400" b="1" u="sng">
                  <a:solidFill>
                    <a:schemeClr val="bg1"/>
                  </a:solidFill>
                  <a:latin typeface="Arial Narrow" pitchFamily="34" charset="0"/>
                </a:rPr>
                <a:t>reincarnation of that spirit</a:t>
              </a:r>
              <a:r>
                <a:rPr lang="en-US" sz="2400" b="1">
                  <a:solidFill>
                    <a:schemeClr val="bg1"/>
                  </a:solidFill>
                  <a:latin typeface="Arial Narrow" pitchFamily="34" charset="0"/>
                </a:rPr>
                <a:t>.</a:t>
              </a:r>
              <a:endParaRPr lang="en-US" sz="2400">
                <a:solidFill>
                  <a:schemeClr val="bg1"/>
                </a:solidFill>
                <a:latin typeface="Arial Narrow" pitchFamily="34" charset="0"/>
              </a:endParaRPr>
            </a:p>
          </p:txBody>
        </p:sp>
        <p:sp>
          <p:nvSpPr>
            <p:cNvPr id="62474" name="Text Box 10"/>
            <p:cNvSpPr txBox="1">
              <a:spLocks noChangeArrowheads="1"/>
            </p:cNvSpPr>
            <p:nvPr/>
          </p:nvSpPr>
          <p:spPr bwMode="auto">
            <a:xfrm>
              <a:off x="480" y="3504"/>
              <a:ext cx="196"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62475" name="WordArt 11"/>
          <p:cNvSpPr>
            <a:spLocks noChangeArrowheads="1" noChangeShapeType="1" noTextEdit="1"/>
          </p:cNvSpPr>
          <p:nvPr/>
        </p:nvSpPr>
        <p:spPr bwMode="auto">
          <a:xfrm>
            <a:off x="6096000" y="3962400"/>
            <a:ext cx="2667000" cy="419100"/>
          </a:xfrm>
          <a:prstGeom prst="rect">
            <a:avLst/>
          </a:prstGeom>
        </p:spPr>
        <p:txBody>
          <a:bodyPr wrap="none" fromWordArt="1">
            <a:prstTxWarp prst="textPlain">
              <a:avLst>
                <a:gd name="adj" fmla="val 50000"/>
              </a:avLst>
            </a:prstTxWarp>
          </a:bodyPr>
          <a:lstStyle/>
          <a:p>
            <a:pPr algn="ctr"/>
            <a:r>
              <a:rPr lang="en-US" sz="3600" kern="10" dirty="0">
                <a:ln w="19050">
                  <a:noFill/>
                  <a:round/>
                  <a:headEnd/>
                  <a:tailEnd/>
                </a:ln>
                <a:solidFill>
                  <a:srgbClr val="000099"/>
                </a:solidFill>
                <a:effectLst>
                  <a:outerShdw dist="12700" dir="2700000" algn="ctr" rotWithShape="0">
                    <a:srgbClr val="FFFF00"/>
                  </a:outerShdw>
                </a:effectLst>
                <a:latin typeface="Impact"/>
              </a:rPr>
              <a:t>Second coming</a:t>
            </a:r>
          </a:p>
        </p:txBody>
      </p:sp>
      <p:sp>
        <p:nvSpPr>
          <p:cNvPr id="62476" name="WordArt 12"/>
          <p:cNvSpPr>
            <a:spLocks noChangeArrowheads="1" noChangeShapeType="1" noTextEdit="1"/>
          </p:cNvSpPr>
          <p:nvPr/>
        </p:nvSpPr>
        <p:spPr bwMode="auto">
          <a:xfrm>
            <a:off x="6096000" y="4381500"/>
            <a:ext cx="1885950" cy="419100"/>
          </a:xfrm>
          <a:prstGeom prst="rect">
            <a:avLst/>
          </a:prstGeom>
        </p:spPr>
        <p:txBody>
          <a:bodyPr wrap="none" fromWordArt="1">
            <a:prstTxWarp prst="textPlain">
              <a:avLst>
                <a:gd name="adj" fmla="val 50000"/>
              </a:avLst>
            </a:prstTxWarp>
          </a:bodyPr>
          <a:lstStyle/>
          <a:p>
            <a:pPr algn="ctr"/>
            <a:r>
              <a:rPr lang="en-US" sz="3600" kern="10" dirty="0">
                <a:ln w="19050">
                  <a:noFill/>
                  <a:round/>
                  <a:headEnd/>
                  <a:tailEnd/>
                </a:ln>
                <a:solidFill>
                  <a:srgbClr val="000099"/>
                </a:solidFill>
                <a:effectLst>
                  <a:outerShdw dist="12700" dir="2700000" algn="ctr" rotWithShape="0">
                    <a:srgbClr val="FFFF00"/>
                  </a:outerShdw>
                </a:effectLst>
                <a:latin typeface="Impact"/>
              </a:rPr>
              <a:t>of the spirit</a:t>
            </a:r>
          </a:p>
        </p:txBody>
      </p:sp>
      <p:grpSp>
        <p:nvGrpSpPr>
          <p:cNvPr id="62477" name="Group 13"/>
          <p:cNvGrpSpPr>
            <a:grpSpLocks/>
          </p:cNvGrpSpPr>
          <p:nvPr/>
        </p:nvGrpSpPr>
        <p:grpSpPr bwMode="auto">
          <a:xfrm>
            <a:off x="2286000" y="762000"/>
            <a:ext cx="766763" cy="1301750"/>
            <a:chOff x="1440" y="528"/>
            <a:chExt cx="483" cy="820"/>
          </a:xfrm>
        </p:grpSpPr>
        <p:sp>
          <p:nvSpPr>
            <p:cNvPr id="62478" name="Oval 14"/>
            <p:cNvSpPr>
              <a:spLocks noChangeArrowheads="1"/>
            </p:cNvSpPr>
            <p:nvPr/>
          </p:nvSpPr>
          <p:spPr bwMode="auto">
            <a:xfrm>
              <a:off x="1440" y="528"/>
              <a:ext cx="483" cy="82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Left"/>
              <a:lightRig rig="legacyFlat3" dir="t"/>
            </a:scene3d>
            <a:sp3d extrusionH="163500" prstMaterial="legacyMatte">
              <a:bevelT w="13500" h="13500" prst="angle"/>
              <a:bevelB w="13500" h="13500" prst="angle"/>
              <a:extrusionClr>
                <a:srgbClr val="CC3399"/>
              </a:extrusionClr>
            </a:sp3d>
          </p:spPr>
          <p:txBody>
            <a:bodyPr wrap="none" anchor="ctr">
              <a:flatTx/>
            </a:bodyP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2479" name="WordArt 15"/>
            <p:cNvSpPr>
              <a:spLocks noChangeArrowheads="1" noChangeShapeType="1" noTextEdit="1"/>
            </p:cNvSpPr>
            <p:nvPr/>
          </p:nvSpPr>
          <p:spPr bwMode="auto">
            <a:xfrm>
              <a:off x="1474" y="816"/>
              <a:ext cx="398" cy="336"/>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Spirit</a:t>
              </a:r>
            </a:p>
          </p:txBody>
        </p:sp>
      </p:grpSp>
      <p:sp>
        <p:nvSpPr>
          <p:cNvPr id="62480" name="Rectangle 16"/>
          <p:cNvSpPr>
            <a:spLocks noChangeArrowheads="1"/>
          </p:cNvSpPr>
          <p:nvPr/>
        </p:nvSpPr>
        <p:spPr bwMode="auto">
          <a:xfrm>
            <a:off x="3381375" y="4191000"/>
            <a:ext cx="2076450" cy="381000"/>
          </a:xfrm>
          <a:prstGeom prst="rect">
            <a:avLst/>
          </a:prstGeom>
          <a:gradFill rotWithShape="0">
            <a:gsLst>
              <a:gs pos="0">
                <a:srgbClr val="009900"/>
              </a:gs>
              <a:gs pos="100000">
                <a:srgbClr val="006600"/>
              </a:gs>
            </a:gsLst>
            <a:path path="rect">
              <a:fillToRect l="100000" b="100000"/>
            </a:path>
          </a:gradFill>
          <a:ln w="9525">
            <a:miter lim="800000"/>
            <a:headEnd/>
            <a:tailEnd/>
          </a:ln>
          <a:effectLst/>
          <a:scene3d>
            <a:camera prst="legacyPerspectiveTopLeft"/>
            <a:lightRig rig="legacyHarsh4" dir="t"/>
          </a:scene3d>
          <a:sp3d extrusionH="227000" prstMaterial="legacyMatte">
            <a:bevelT w="13500" h="13500" prst="angle"/>
            <a:bevelB w="13500" h="13500" prst="angle"/>
            <a:extrusionClr>
              <a:srgbClr val="33CC33"/>
            </a:extrusionClr>
          </a:sp3d>
        </p:spPr>
        <p:txBody>
          <a:bodyPr wrap="none" anchor="ctr">
            <a:flatTx/>
          </a:bodyPr>
          <a:lstStyle/>
          <a:p>
            <a:endParaRPr lang="en-US"/>
          </a:p>
        </p:txBody>
      </p:sp>
      <p:sp>
        <p:nvSpPr>
          <p:cNvPr id="62481" name="Rectangle 17"/>
          <p:cNvSpPr>
            <a:spLocks noChangeArrowheads="1"/>
          </p:cNvSpPr>
          <p:nvPr/>
        </p:nvSpPr>
        <p:spPr bwMode="auto">
          <a:xfrm>
            <a:off x="3352800" y="4191000"/>
            <a:ext cx="2133600" cy="339725"/>
          </a:xfrm>
          <a:prstGeom prst="rect">
            <a:avLst/>
          </a:prstGeom>
          <a:noFill/>
          <a:ln w="9525">
            <a:noFill/>
            <a:miter lim="800000"/>
            <a:headEnd/>
            <a:tailEnd/>
          </a:ln>
          <a:effectLst>
            <a:outerShdw dist="35921" dir="2700000" algn="ctr" rotWithShape="0">
              <a:schemeClr val="tx1"/>
            </a:outerShdw>
          </a:effectLst>
        </p:spPr>
        <p:txBody>
          <a:bodyPr wrap="none" anchor="ctr">
            <a:flatTx/>
          </a:bodyPr>
          <a:lstStyle/>
          <a:p>
            <a:pPr eaLnBrk="0" hangingPunct="0">
              <a:lnSpc>
                <a:spcPct val="75000"/>
              </a:lnSpc>
            </a:pPr>
            <a:endParaRPr lang="en-US" sz="600">
              <a:effectLst>
                <a:outerShdw blurRad="38100" dist="38100" dir="2700000" algn="tl">
                  <a:srgbClr val="FFFFFF"/>
                </a:outerShdw>
              </a:effectLst>
              <a:latin typeface="Impact" pitchFamily="34" charset="0"/>
            </a:endParaRPr>
          </a:p>
          <a:p>
            <a:pPr eaLnBrk="0" hangingPunct="0">
              <a:lnSpc>
                <a:spcPct val="75000"/>
              </a:lnSpc>
            </a:pPr>
            <a:r>
              <a:rPr lang="en-US" sz="2600">
                <a:solidFill>
                  <a:schemeClr val="bg1"/>
                </a:solidFill>
                <a:effectLst>
                  <a:outerShdw blurRad="38100" dist="38100" dir="2700000" algn="tl">
                    <a:srgbClr val="000000"/>
                  </a:outerShdw>
                </a:effectLst>
                <a:latin typeface="Impact" pitchFamily="34" charset="0"/>
              </a:rPr>
              <a:t>Earthly person</a:t>
            </a:r>
          </a:p>
        </p:txBody>
      </p:sp>
      <p:sp>
        <p:nvSpPr>
          <p:cNvPr id="62482" name="AutoShape 18"/>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2483" name="AutoShape 19"/>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2484" name="AutoShape 20"/>
          <p:cNvSpPr>
            <a:spLocks noChangeArrowheads="1"/>
          </p:cNvSpPr>
          <p:nvPr/>
        </p:nvSpPr>
        <p:spPr bwMode="auto">
          <a:xfrm rot="6408180" flipV="1">
            <a:off x="3486150" y="108585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solidFill>
              <a:srgbClr val="660066"/>
            </a:solidFill>
            <a:miter lim="800000"/>
            <a:headEnd/>
            <a:tailEnd/>
          </a:ln>
          <a:effectLst>
            <a:outerShdw dist="35921" dir="2700000" algn="ctr" rotWithShape="0">
              <a:srgbClr val="800080"/>
            </a:outerShdw>
          </a:effectLst>
        </p:spPr>
        <p:txBody>
          <a:bodyPr vert="eaVert" wrap="none" anchor="ctr"/>
          <a:lstStyle/>
          <a:p>
            <a:pPr algn="ctr" eaLnBrk="0" hangingPunct="0"/>
            <a:endParaRPr lang="en-US" sz="4800" b="1">
              <a:solidFill>
                <a:srgbClr val="6600CC"/>
              </a:solidFill>
              <a:latin typeface="Impact" pitchFamily="34" charset="0"/>
            </a:endParaRPr>
          </a:p>
        </p:txBody>
      </p:sp>
      <p:sp>
        <p:nvSpPr>
          <p:cNvPr id="62485" name="AutoShape 21"/>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2486" name="AutoShape 22"/>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no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2487" name="AutoShape 23"/>
          <p:cNvSpPr>
            <a:spLocks noChangeArrowheads="1"/>
          </p:cNvSpPr>
          <p:nvPr/>
        </p:nvSpPr>
        <p:spPr bwMode="auto">
          <a:xfrm rot="-4391820" flipH="1" flipV="1">
            <a:off x="3486150" y="1244600"/>
            <a:ext cx="146050" cy="869950"/>
          </a:xfrm>
          <a:prstGeom prst="downArrow">
            <a:avLst>
              <a:gd name="adj1" fmla="val 50000"/>
              <a:gd name="adj2" fmla="val 148913"/>
            </a:avLst>
          </a:prstGeom>
          <a:gradFill rotWithShape="0">
            <a:gsLst>
              <a:gs pos="0">
                <a:srgbClr val="990099"/>
              </a:gs>
              <a:gs pos="50000">
                <a:srgbClr val="FF99FF"/>
              </a:gs>
              <a:gs pos="100000">
                <a:srgbClr val="990099"/>
              </a:gs>
            </a:gsLst>
            <a:lin ang="2700000" scaled="1"/>
          </a:gradFill>
          <a:ln w="12700">
            <a:solidFill>
              <a:srgbClr val="660066"/>
            </a:solidFill>
            <a:miter lim="800000"/>
            <a:headEnd/>
            <a:tailEnd/>
          </a:ln>
          <a:effectLst>
            <a:outerShdw dist="35921" dir="2700000" algn="ctr" rotWithShape="0">
              <a:srgbClr val="800080"/>
            </a:outerShdw>
          </a:effectLst>
        </p:spPr>
        <p:txBody>
          <a:bodyPr rot="10800000" vert="eaVert" wrap="none" anchor="ctr"/>
          <a:lstStyle/>
          <a:p>
            <a:pPr algn="ctr" eaLnBrk="0" hangingPunct="0"/>
            <a:endParaRPr lang="en-US" sz="4800" b="1">
              <a:solidFill>
                <a:srgbClr val="6600CC"/>
              </a:solidFill>
              <a:latin typeface="Impact" pitchFamily="34" charset="0"/>
            </a:endParaRPr>
          </a:p>
        </p:txBody>
      </p:sp>
      <p:sp>
        <p:nvSpPr>
          <p:cNvPr id="62488" name="Rectangle 24"/>
          <p:cNvSpPr>
            <a:spLocks noChangeArrowheads="1"/>
          </p:cNvSpPr>
          <p:nvPr/>
        </p:nvSpPr>
        <p:spPr bwMode="auto">
          <a:xfrm>
            <a:off x="0" y="2438400"/>
            <a:ext cx="9144000" cy="403225"/>
          </a:xfrm>
          <a:prstGeom prst="rect">
            <a:avLst/>
          </a:prstGeom>
          <a:noFill/>
          <a:ln w="57150">
            <a:noFill/>
            <a:miter lim="800000"/>
            <a:headEnd/>
            <a:tailEnd/>
          </a:ln>
          <a:effectLst/>
        </p:spPr>
        <p:txBody>
          <a:bodyPr>
            <a:spAutoFit/>
          </a:bodyPr>
          <a:lstStyle/>
          <a:p>
            <a:pPr algn="ctr" eaLnBrk="0" hangingPunct="0">
              <a:lnSpc>
                <a:spcPct val="85000"/>
              </a:lnSpc>
            </a:pPr>
            <a:r>
              <a:rPr lang="en-US" sz="2400" b="1">
                <a:solidFill>
                  <a:srgbClr val="660066"/>
                </a:solidFill>
                <a:latin typeface="Latin Wide" pitchFamily="2" charset="0"/>
              </a:rPr>
              <a:t>__________________________________________________________</a:t>
            </a:r>
          </a:p>
        </p:txBody>
      </p:sp>
      <p:sp>
        <p:nvSpPr>
          <p:cNvPr id="62489" name="AutoShape 25"/>
          <p:cNvSpPr>
            <a:spLocks noChangeArrowheads="1"/>
          </p:cNvSpPr>
          <p:nvPr/>
        </p:nvSpPr>
        <p:spPr bwMode="auto">
          <a:xfrm rot="10800000" flipV="1">
            <a:off x="1485900" y="2590800"/>
            <a:ext cx="304800" cy="1371600"/>
          </a:xfrm>
          <a:prstGeom prst="downArrow">
            <a:avLst>
              <a:gd name="adj1" fmla="val 35000"/>
              <a:gd name="adj2" fmla="val 85625"/>
            </a:avLst>
          </a:prstGeom>
          <a:gradFill rotWithShape="0">
            <a:gsLst>
              <a:gs pos="0">
                <a:srgbClr val="800080"/>
              </a:gs>
              <a:gs pos="100000">
                <a:srgbClr val="009900"/>
              </a:gs>
            </a:gsLst>
            <a:lin ang="5400000" scaled="1"/>
          </a:gra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2490" name="Rectangle 26"/>
          <p:cNvSpPr>
            <a:spLocks noChangeArrowheads="1"/>
          </p:cNvSpPr>
          <p:nvPr/>
        </p:nvSpPr>
        <p:spPr bwMode="auto">
          <a:xfrm>
            <a:off x="190500" y="2286000"/>
            <a:ext cx="2895600" cy="381000"/>
          </a:xfrm>
          <a:prstGeom prst="rect">
            <a:avLst/>
          </a:prstGeom>
          <a:gradFill rotWithShape="0">
            <a:gsLst>
              <a:gs pos="0">
                <a:srgbClr val="FFCCCC"/>
              </a:gs>
              <a:gs pos="100000">
                <a:srgbClr val="FFCCCC"/>
              </a:gs>
            </a:gsLst>
            <a:lin ang="2700000" scaled="1"/>
          </a:gradFill>
          <a:ln w="9525">
            <a:solidFill>
              <a:srgbClr val="660066"/>
            </a:solidFill>
            <a:miter lim="800000"/>
            <a:headEnd/>
            <a:tailEnd/>
          </a:ln>
          <a:effectLst/>
        </p:spPr>
        <p:txBody>
          <a:bodyPr wrap="none" anchor="ctr"/>
          <a:lstStyle/>
          <a:p>
            <a:endParaRPr lang="en-US"/>
          </a:p>
        </p:txBody>
      </p:sp>
      <p:sp>
        <p:nvSpPr>
          <p:cNvPr id="62491" name="Rectangle 27"/>
          <p:cNvSpPr>
            <a:spLocks noChangeArrowheads="1"/>
          </p:cNvSpPr>
          <p:nvPr/>
        </p:nvSpPr>
        <p:spPr bwMode="auto">
          <a:xfrm>
            <a:off x="190500" y="2286000"/>
            <a:ext cx="2895600" cy="381000"/>
          </a:xfrm>
          <a:prstGeom prst="rect">
            <a:avLst/>
          </a:prstGeom>
          <a:noFill/>
          <a:ln w="9525">
            <a:noFill/>
            <a:miter lim="800000"/>
            <a:headEnd/>
            <a:tailEnd/>
          </a:ln>
          <a:effectLst/>
        </p:spPr>
        <p:txBody>
          <a:bodyPr wrap="none" anchor="ctr">
            <a:flatTx/>
          </a:bodyPr>
          <a:lstStyle/>
          <a:p>
            <a:pPr algn="ctr" eaLnBrk="0" hangingPunct="0">
              <a:lnSpc>
                <a:spcPct val="75000"/>
              </a:lnSpc>
            </a:pPr>
            <a:endParaRPr lang="en-US" sz="600">
              <a:solidFill>
                <a:srgbClr val="540054"/>
              </a:solidFill>
              <a:latin typeface="Impact" pitchFamily="34" charset="0"/>
            </a:endParaRPr>
          </a:p>
          <a:p>
            <a:pPr algn="ctr" eaLnBrk="0" hangingPunct="0">
              <a:lnSpc>
                <a:spcPct val="75000"/>
              </a:lnSpc>
            </a:pPr>
            <a:r>
              <a:rPr lang="en-US" sz="2600">
                <a:solidFill>
                  <a:srgbClr val="540054"/>
                </a:solidFill>
                <a:latin typeface="Impact" pitchFamily="34" charset="0"/>
              </a:rPr>
              <a:t>Mission of the Spirit</a:t>
            </a:r>
          </a:p>
        </p:txBody>
      </p:sp>
      <p:grpSp>
        <p:nvGrpSpPr>
          <p:cNvPr id="62492" name="Group 28"/>
          <p:cNvGrpSpPr>
            <a:grpSpLocks/>
          </p:cNvGrpSpPr>
          <p:nvPr/>
        </p:nvGrpSpPr>
        <p:grpSpPr bwMode="auto">
          <a:xfrm>
            <a:off x="4037013" y="1441450"/>
            <a:ext cx="769937" cy="2597150"/>
            <a:chOff x="2543" y="956"/>
            <a:chExt cx="485" cy="1636"/>
          </a:xfrm>
        </p:grpSpPr>
        <p:sp>
          <p:nvSpPr>
            <p:cNvPr id="62493" name="Oval 29"/>
            <p:cNvSpPr>
              <a:spLocks noChangeArrowheads="1"/>
            </p:cNvSpPr>
            <p:nvPr/>
          </p:nvSpPr>
          <p:spPr bwMode="auto">
            <a:xfrm>
              <a:off x="2544" y="1773"/>
              <a:ext cx="484" cy="819"/>
            </a:xfrm>
            <a:prstGeom prst="ellipse">
              <a:avLst/>
            </a:prstGeom>
            <a:gradFill rotWithShape="0">
              <a:gsLst>
                <a:gs pos="0">
                  <a:srgbClr val="339933"/>
                </a:gs>
                <a:gs pos="100000">
                  <a:srgbClr val="006600"/>
                </a:gs>
              </a:gsLst>
              <a:path path="shape">
                <a:fillToRect l="50000" t="50000" r="50000" b="50000"/>
              </a:path>
            </a:gradFill>
            <a:ln w="12700">
              <a:round/>
              <a:headEnd/>
              <a:tailEnd/>
            </a:ln>
            <a:effectLst/>
            <a:scene3d>
              <a:camera prst="legacyPerspectiveBottom"/>
              <a:lightRig rig="legacyHarsh3" dir="t"/>
            </a:scene3d>
            <a:sp3d extrusionH="608000" prstMaterial="legacyMatte">
              <a:bevelT w="13500" h="13500" prst="angle"/>
              <a:bevelB w="13500" h="13500" prst="angle"/>
              <a:extrusionClr>
                <a:srgbClr val="33CC33"/>
              </a:extrusionClr>
            </a:sp3d>
          </p:spPr>
          <p:txBody>
            <a:bodyPr wrap="none" anchor="ctr">
              <a:flatTx/>
            </a:bodyPr>
            <a:lstStyle/>
            <a:p>
              <a:pPr algn="ctr" eaLnBrk="0" hangingPunct="0">
                <a:lnSpc>
                  <a:spcPct val="85000"/>
                </a:lnSpc>
              </a:pPr>
              <a:endParaRPr lang="en-US" sz="2000">
                <a:solidFill>
                  <a:schemeClr val="bg1"/>
                </a:solidFill>
                <a:effectLst>
                  <a:outerShdw blurRad="38100" dist="38100" dir="2700000" algn="tl">
                    <a:srgbClr val="000000"/>
                  </a:outerShdw>
                </a:effectLst>
                <a:latin typeface="Impact" pitchFamily="34" charset="0"/>
              </a:endParaRP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Physi-</a:t>
              </a: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cal</a:t>
              </a:r>
            </a:p>
            <a:p>
              <a:pPr algn="ctr" eaLnBrk="0" hangingPunct="0">
                <a:lnSpc>
                  <a:spcPct val="80000"/>
                </a:lnSpc>
              </a:pPr>
              <a:r>
                <a:rPr lang="en-US" sz="2100">
                  <a:solidFill>
                    <a:schemeClr val="bg1"/>
                  </a:solidFill>
                  <a:effectLst>
                    <a:outerShdw blurRad="38100" dist="38100" dir="2700000" algn="tl">
                      <a:srgbClr val="000000"/>
                    </a:outerShdw>
                  </a:effectLst>
                  <a:latin typeface="Impact" pitchFamily="34" charset="0"/>
                </a:rPr>
                <a:t>self</a:t>
              </a:r>
            </a:p>
          </p:txBody>
        </p:sp>
        <p:grpSp>
          <p:nvGrpSpPr>
            <p:cNvPr id="62494" name="Group 30"/>
            <p:cNvGrpSpPr>
              <a:grpSpLocks/>
            </p:cNvGrpSpPr>
            <p:nvPr/>
          </p:nvGrpSpPr>
          <p:grpSpPr bwMode="auto">
            <a:xfrm>
              <a:off x="2543" y="956"/>
              <a:ext cx="484" cy="820"/>
              <a:chOff x="2543" y="956"/>
              <a:chExt cx="484" cy="820"/>
            </a:xfrm>
          </p:grpSpPr>
          <p:sp>
            <p:nvSpPr>
              <p:cNvPr id="62495" name="Oval 31"/>
              <p:cNvSpPr>
                <a:spLocks noChangeArrowheads="1"/>
              </p:cNvSpPr>
              <p:nvPr/>
            </p:nvSpPr>
            <p:spPr bwMode="auto">
              <a:xfrm>
                <a:off x="2543" y="956"/>
                <a:ext cx="484" cy="820"/>
              </a:xfrm>
              <a:prstGeom prst="ellipse">
                <a:avLst/>
              </a:prstGeom>
              <a:gradFill rotWithShape="0">
                <a:gsLst>
                  <a:gs pos="0">
                    <a:srgbClr val="EAEAEA"/>
                  </a:gs>
                  <a:gs pos="100000">
                    <a:srgbClr val="FFCCCC"/>
                  </a:gs>
                </a:gsLst>
                <a:path path="shape">
                  <a:fillToRect l="50000" t="50000" r="50000" b="50000"/>
                </a:path>
              </a:gradFill>
              <a:ln w="12700">
                <a:round/>
                <a:headEnd/>
                <a:tailEnd/>
              </a:ln>
              <a:effectLst/>
              <a:scene3d>
                <a:camera prst="legacyObliqueTop"/>
                <a:lightRig rig="legacyFlat3" dir="t"/>
              </a:scene3d>
              <a:sp3d extrusionH="227000" prstMaterial="legacyMatte">
                <a:bevelT w="13500" h="13500" prst="angle"/>
                <a:bevelB w="13500" h="13500" prst="angle"/>
                <a:extrusionClr>
                  <a:srgbClr val="CC3399"/>
                </a:extrusionClr>
              </a:sp3d>
            </p:spPr>
            <p:txBody>
              <a:bodyPr wrap="none" anchor="ctr">
                <a:flatTx/>
              </a:bodyPr>
              <a:lstStyle/>
              <a:p>
                <a:pPr algn="ctr" eaLnBrk="0" hangingPunct="0">
                  <a:lnSpc>
                    <a:spcPct val="80000"/>
                  </a:lnSpc>
                </a:pPr>
                <a:endParaRPr lang="en-US" sz="1000">
                  <a:solidFill>
                    <a:srgbClr val="660066"/>
                  </a:solidFill>
                  <a:effectLst>
                    <a:outerShdw blurRad="38100" dist="38100" dir="2700000" algn="tl">
                      <a:srgbClr val="000000"/>
                    </a:outerShdw>
                  </a:effectLst>
                  <a:latin typeface="Impact" pitchFamily="34" charset="0"/>
                </a:endParaRPr>
              </a:p>
              <a:p>
                <a:pPr algn="ctr" eaLnBrk="0" hangingPunct="0">
                  <a:lnSpc>
                    <a:spcPct val="80000"/>
                  </a:lnSpc>
                </a:pPr>
                <a:endParaRPr lang="en-US" sz="2500">
                  <a:solidFill>
                    <a:srgbClr val="660066"/>
                  </a:solidFill>
                  <a:effectLst>
                    <a:outerShdw blurRad="38100" dist="38100" dir="2700000" algn="tl">
                      <a:srgbClr val="000000"/>
                    </a:outerShdw>
                  </a:effectLst>
                  <a:latin typeface="Impact" pitchFamily="34" charset="0"/>
                </a:endParaRPr>
              </a:p>
            </p:txBody>
          </p:sp>
          <p:grpSp>
            <p:nvGrpSpPr>
              <p:cNvPr id="62496" name="Group 32"/>
              <p:cNvGrpSpPr>
                <a:grpSpLocks/>
              </p:cNvGrpSpPr>
              <p:nvPr/>
            </p:nvGrpSpPr>
            <p:grpSpPr bwMode="auto">
              <a:xfrm>
                <a:off x="2586" y="1164"/>
                <a:ext cx="398" cy="471"/>
                <a:chOff x="2592" y="1161"/>
                <a:chExt cx="398" cy="471"/>
              </a:xfrm>
            </p:grpSpPr>
            <p:sp>
              <p:nvSpPr>
                <p:cNvPr id="62497" name="WordArt 33"/>
                <p:cNvSpPr>
                  <a:spLocks noChangeArrowheads="1" noChangeShapeType="1" noTextEdit="1"/>
                </p:cNvSpPr>
                <p:nvPr/>
              </p:nvSpPr>
              <p:spPr bwMode="auto">
                <a:xfrm>
                  <a:off x="2592" y="1161"/>
                  <a:ext cx="398" cy="279"/>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Spirit</a:t>
                  </a:r>
                </a:p>
              </p:txBody>
            </p:sp>
            <p:sp>
              <p:nvSpPr>
                <p:cNvPr id="62498" name="WordArt 34"/>
                <p:cNvSpPr>
                  <a:spLocks noChangeArrowheads="1" noChangeShapeType="1" noTextEdit="1"/>
                </p:cNvSpPr>
                <p:nvPr/>
              </p:nvSpPr>
              <p:spPr bwMode="auto">
                <a:xfrm>
                  <a:off x="2647" y="1400"/>
                  <a:ext cx="288" cy="23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800080"/>
                      </a:solidFill>
                      <a:effectLst>
                        <a:outerShdw dist="35921" dir="2700000" algn="ctr" rotWithShape="0">
                          <a:srgbClr val="FFFF00"/>
                        </a:outerShdw>
                      </a:effectLst>
                      <a:latin typeface="Arial Black"/>
                    </a:rPr>
                    <a:t>self</a:t>
                  </a:r>
                </a:p>
              </p:txBody>
            </p:sp>
          </p:grpSp>
        </p:grpSp>
      </p:grpSp>
      <p:grpSp>
        <p:nvGrpSpPr>
          <p:cNvPr id="62499" name="Group 35"/>
          <p:cNvGrpSpPr>
            <a:grpSpLocks/>
          </p:cNvGrpSpPr>
          <p:nvPr/>
        </p:nvGrpSpPr>
        <p:grpSpPr bwMode="auto">
          <a:xfrm>
            <a:off x="3811588" y="2209800"/>
            <a:ext cx="1216025" cy="1049338"/>
            <a:chOff x="2401" y="1440"/>
            <a:chExt cx="766" cy="661"/>
          </a:xfrm>
        </p:grpSpPr>
        <p:grpSp>
          <p:nvGrpSpPr>
            <p:cNvPr id="62500" name="Group 36"/>
            <p:cNvGrpSpPr>
              <a:grpSpLocks/>
            </p:cNvGrpSpPr>
            <p:nvPr/>
          </p:nvGrpSpPr>
          <p:grpSpPr bwMode="auto">
            <a:xfrm>
              <a:off x="3019" y="1487"/>
              <a:ext cx="148" cy="614"/>
              <a:chOff x="5387" y="1710"/>
              <a:chExt cx="133" cy="757"/>
            </a:xfrm>
          </p:grpSpPr>
          <p:sp>
            <p:nvSpPr>
              <p:cNvPr id="62501" name="AutoShape 37"/>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62502" name="AutoShape 38"/>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sp>
            <p:nvSpPr>
              <p:cNvPr id="62503" name="AutoShape 39"/>
              <p:cNvSpPr>
                <a:spLocks noChangeArrowheads="1"/>
              </p:cNvSpPr>
              <p:nvPr/>
            </p:nvSpPr>
            <p:spPr bwMode="auto">
              <a:xfrm>
                <a:off x="5387" y="1710"/>
                <a:ext cx="133" cy="757"/>
              </a:xfrm>
              <a:prstGeom prst="curvedLeftArrow">
                <a:avLst>
                  <a:gd name="adj1" fmla="val 113835"/>
                  <a:gd name="adj2" fmla="val 227669"/>
                  <a:gd name="adj3" fmla="val 33333"/>
                </a:avLst>
              </a:prstGeom>
              <a:gradFill rotWithShape="0">
                <a:gsLst>
                  <a:gs pos="0">
                    <a:srgbClr val="FF9999"/>
                  </a:gs>
                  <a:gs pos="100000">
                    <a:srgbClr val="33CC33"/>
                  </a:gs>
                </a:gsLst>
                <a:lin ang="2700000" scaled="1"/>
              </a:gradFill>
              <a:ln w="19050">
                <a:solidFill>
                  <a:srgbClr val="003300"/>
                </a:solidFill>
                <a:miter lim="800000"/>
                <a:headEnd/>
                <a:tailEnd/>
              </a:ln>
              <a:effectLst/>
            </p:spPr>
            <p:txBody>
              <a:bodyPr wrap="none" anchor="ctr"/>
              <a:lstStyle/>
              <a:p>
                <a:endParaRPr lang="en-US"/>
              </a:p>
            </p:txBody>
          </p:sp>
        </p:grpSp>
        <p:grpSp>
          <p:nvGrpSpPr>
            <p:cNvPr id="62504" name="Group 40"/>
            <p:cNvGrpSpPr>
              <a:grpSpLocks/>
            </p:cNvGrpSpPr>
            <p:nvPr/>
          </p:nvGrpSpPr>
          <p:grpSpPr bwMode="auto">
            <a:xfrm>
              <a:off x="2401" y="1440"/>
              <a:ext cx="148" cy="614"/>
              <a:chOff x="4611" y="1657"/>
              <a:chExt cx="133" cy="757"/>
            </a:xfrm>
          </p:grpSpPr>
          <p:sp>
            <p:nvSpPr>
              <p:cNvPr id="62505" name="AutoShape 41"/>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sp>
            <p:nvSpPr>
              <p:cNvPr id="62506" name="AutoShape 42"/>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sp>
            <p:nvSpPr>
              <p:cNvPr id="62507" name="AutoShape 43"/>
              <p:cNvSpPr>
                <a:spLocks noChangeArrowheads="1"/>
              </p:cNvSpPr>
              <p:nvPr/>
            </p:nvSpPr>
            <p:spPr bwMode="auto">
              <a:xfrm rot="-10800000">
                <a:off x="4611" y="1657"/>
                <a:ext cx="133" cy="757"/>
              </a:xfrm>
              <a:prstGeom prst="curvedLeftArrow">
                <a:avLst>
                  <a:gd name="adj1" fmla="val 113835"/>
                  <a:gd name="adj2" fmla="val 227669"/>
                  <a:gd name="adj3" fmla="val 33333"/>
                </a:avLst>
              </a:prstGeom>
              <a:gradFill rotWithShape="0">
                <a:gsLst>
                  <a:gs pos="0">
                    <a:srgbClr val="33CC33"/>
                  </a:gs>
                  <a:gs pos="100000">
                    <a:srgbClr val="FF9999"/>
                  </a:gs>
                </a:gsLst>
                <a:lin ang="2700000" scaled="1"/>
              </a:gradFill>
              <a:ln w="19050">
                <a:solidFill>
                  <a:srgbClr val="003300"/>
                </a:solidFill>
                <a:miter lim="800000"/>
                <a:headEnd/>
                <a:tailEnd/>
              </a:ln>
              <a:effectLst/>
            </p:spPr>
            <p:txBody>
              <a:bodyPr wrap="none" anchor="ctr"/>
              <a:lstStyle/>
              <a:p>
                <a:endParaRPr lang="en-US"/>
              </a:p>
            </p:txBody>
          </p:sp>
        </p:grpSp>
      </p:grpSp>
      <p:sp>
        <p:nvSpPr>
          <p:cNvPr id="62508" name="Rectangle 44"/>
          <p:cNvSpPr>
            <a:spLocks noChangeArrowheads="1"/>
          </p:cNvSpPr>
          <p:nvPr/>
        </p:nvSpPr>
        <p:spPr bwMode="auto">
          <a:xfrm>
            <a:off x="193675" y="4038600"/>
            <a:ext cx="2889250" cy="762000"/>
          </a:xfrm>
          <a:prstGeom prst="rect">
            <a:avLst/>
          </a:prstGeom>
          <a:gradFill rotWithShape="0">
            <a:gsLst>
              <a:gs pos="0">
                <a:srgbClr val="009900"/>
              </a:gs>
              <a:gs pos="100000">
                <a:srgbClr val="006600"/>
              </a:gs>
            </a:gsLst>
            <a:path path="rect">
              <a:fillToRect l="100000" b="100000"/>
            </a:path>
          </a:gradFill>
          <a:ln w="9525">
            <a:miter lim="800000"/>
            <a:headEnd/>
            <a:tailEnd/>
          </a:ln>
          <a:effectLst/>
          <a:scene3d>
            <a:camera prst="legacyPerspectiveTopLeft"/>
            <a:lightRig rig="legacyHarsh4" dir="t"/>
          </a:scene3d>
          <a:sp3d extrusionH="227000" prstMaterial="legacyMatte">
            <a:bevelT w="13500" h="13500" prst="angle"/>
            <a:bevelB w="13500" h="13500" prst="angle"/>
            <a:extrusionClr>
              <a:srgbClr val="33CC33"/>
            </a:extrusionClr>
          </a:sp3d>
        </p:spPr>
        <p:txBody>
          <a:bodyPr wrap="none" anchor="ctr">
            <a:flatTx/>
          </a:bodyPr>
          <a:lstStyle/>
          <a:p>
            <a:endParaRPr lang="en-US"/>
          </a:p>
        </p:txBody>
      </p:sp>
      <p:sp>
        <p:nvSpPr>
          <p:cNvPr id="62509" name="Rectangle 45"/>
          <p:cNvSpPr>
            <a:spLocks noChangeArrowheads="1"/>
          </p:cNvSpPr>
          <p:nvPr/>
        </p:nvSpPr>
        <p:spPr bwMode="auto">
          <a:xfrm>
            <a:off x="152400" y="4076700"/>
            <a:ext cx="2971800" cy="609600"/>
          </a:xfrm>
          <a:prstGeom prst="rect">
            <a:avLst/>
          </a:prstGeom>
          <a:noFill/>
          <a:ln w="9525">
            <a:noFill/>
            <a:miter lim="800000"/>
            <a:headEnd/>
            <a:tailEnd/>
          </a:ln>
          <a:effectLst>
            <a:outerShdw dist="35921" dir="2700000" algn="ctr" rotWithShape="0">
              <a:schemeClr val="tx1"/>
            </a:outerShdw>
          </a:effectLst>
        </p:spPr>
        <p:txBody>
          <a:bodyPr wrap="none" anchor="ctr">
            <a:flatTx/>
          </a:bodyPr>
          <a:lstStyle/>
          <a:p>
            <a:pPr eaLnBrk="0" hangingPunct="0">
              <a:lnSpc>
                <a:spcPct val="75000"/>
              </a:lnSpc>
            </a:pPr>
            <a:endParaRPr lang="en-US" sz="600">
              <a:effectLst>
                <a:outerShdw blurRad="38100" dist="38100" dir="2700000" algn="tl">
                  <a:srgbClr val="FFFFFF"/>
                </a:outerShdw>
              </a:effectLst>
              <a:latin typeface="Impact" pitchFamily="34" charset="0"/>
            </a:endParaRPr>
          </a:p>
          <a:p>
            <a:pPr eaLnBrk="0" hangingPunct="0">
              <a:lnSpc>
                <a:spcPct val="80000"/>
              </a:lnSpc>
            </a:pPr>
            <a:r>
              <a:rPr lang="en-US" sz="2600">
                <a:solidFill>
                  <a:schemeClr val="bg1"/>
                </a:solidFill>
                <a:effectLst>
                  <a:outerShdw blurRad="38100" dist="38100" dir="2700000" algn="tl">
                    <a:srgbClr val="000000"/>
                  </a:outerShdw>
                </a:effectLst>
                <a:latin typeface="Impact" pitchFamily="34" charset="0"/>
              </a:rPr>
              <a:t>Mission</a:t>
            </a:r>
          </a:p>
          <a:p>
            <a:pPr eaLnBrk="0" hangingPunct="0">
              <a:lnSpc>
                <a:spcPct val="80000"/>
              </a:lnSpc>
            </a:pPr>
            <a:r>
              <a:rPr lang="en-US" sz="2600">
                <a:solidFill>
                  <a:schemeClr val="bg1"/>
                </a:solidFill>
                <a:effectLst>
                  <a:outerShdw blurRad="38100" dist="38100" dir="2700000" algn="tl">
                    <a:srgbClr val="000000"/>
                  </a:outerShdw>
                </a:effectLst>
                <a:latin typeface="Impact" pitchFamily="34" charset="0"/>
              </a:rPr>
              <a:t>of the earthly person</a:t>
            </a:r>
          </a:p>
        </p:txBody>
      </p:sp>
      <p:sp>
        <p:nvSpPr>
          <p:cNvPr id="46" name="Text Box 10" descr="Pink tissue paper"/>
          <p:cNvSpPr txBox="1">
            <a:spLocks noChangeArrowheads="1"/>
          </p:cNvSpPr>
          <p:nvPr/>
        </p:nvSpPr>
        <p:spPr bwMode="auto">
          <a:xfrm>
            <a:off x="152400" y="69850"/>
            <a:ext cx="8763000" cy="727075"/>
          </a:xfrm>
          <a:prstGeom prst="rect">
            <a:avLst/>
          </a:prstGeom>
          <a:noFill/>
          <a:ln w="9525">
            <a:noFill/>
            <a:miter lim="800000"/>
            <a:headEnd/>
            <a:tailEnd/>
          </a:ln>
          <a:effectLst>
            <a:outerShdw dist="12700" dir="54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2.4  The Theory of Reincarnation Examined in Light					of the Principle of Returning Resurrection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2512"/>
                                        </p:tgtEl>
                                        <p:attrNameLst>
                                          <p:attrName>style.visibility</p:attrName>
                                        </p:attrNameLst>
                                      </p:cBhvr>
                                      <p:to>
                                        <p:strVal val="visible"/>
                                      </p:to>
                                    </p:set>
                                    <p:animEffect transition="in" filter="barn(outVertical)">
                                      <p:cBhvr>
                                        <p:cTn id="7" dur="500"/>
                                        <p:tgtEl>
                                          <p:spTgt spid="6251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2475"/>
                                        </p:tgtEl>
                                        <p:attrNameLst>
                                          <p:attrName>style.visibility</p:attrName>
                                        </p:attrNameLst>
                                      </p:cBhvr>
                                      <p:to>
                                        <p:strVal val="visible"/>
                                      </p:to>
                                    </p:set>
                                    <p:anim calcmode="lin" valueType="num">
                                      <p:cBhvr>
                                        <p:cTn id="12" dur="1000" fill="hold"/>
                                        <p:tgtEl>
                                          <p:spTgt spid="62475"/>
                                        </p:tgtEl>
                                        <p:attrNameLst>
                                          <p:attrName>ppt_w</p:attrName>
                                        </p:attrNameLst>
                                      </p:cBhvr>
                                      <p:tavLst>
                                        <p:tav tm="0">
                                          <p:val>
                                            <p:fltVal val="0"/>
                                          </p:val>
                                        </p:tav>
                                        <p:tav tm="100000">
                                          <p:val>
                                            <p:strVal val="#ppt_w"/>
                                          </p:val>
                                        </p:tav>
                                      </p:tavLst>
                                    </p:anim>
                                    <p:anim calcmode="lin" valueType="num">
                                      <p:cBhvr>
                                        <p:cTn id="13" dur="1000" fill="hold"/>
                                        <p:tgtEl>
                                          <p:spTgt spid="6247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62476"/>
                                        </p:tgtEl>
                                        <p:attrNameLst>
                                          <p:attrName>style.visibility</p:attrName>
                                        </p:attrNameLst>
                                      </p:cBhvr>
                                      <p:to>
                                        <p:strVal val="visible"/>
                                      </p:to>
                                    </p:set>
                                    <p:anim calcmode="lin" valueType="num">
                                      <p:cBhvr>
                                        <p:cTn id="16" dur="1000" fill="hold"/>
                                        <p:tgtEl>
                                          <p:spTgt spid="62476"/>
                                        </p:tgtEl>
                                        <p:attrNameLst>
                                          <p:attrName>ppt_w</p:attrName>
                                        </p:attrNameLst>
                                      </p:cBhvr>
                                      <p:tavLst>
                                        <p:tav tm="0">
                                          <p:val>
                                            <p:fltVal val="0"/>
                                          </p:val>
                                        </p:tav>
                                        <p:tav tm="100000">
                                          <p:val>
                                            <p:strVal val="#ppt_w"/>
                                          </p:val>
                                        </p:tav>
                                      </p:tavLst>
                                    </p:anim>
                                    <p:anim calcmode="lin" valueType="num">
                                      <p:cBhvr>
                                        <p:cTn id="17" dur="1000" fill="hold"/>
                                        <p:tgtEl>
                                          <p:spTgt spid="62476"/>
                                        </p:tgtEl>
                                        <p:attrNameLst>
                                          <p:attrName>ppt_h</p:attrName>
                                        </p:attrNameLst>
                                      </p:cBhvr>
                                      <p:tavLst>
                                        <p:tav tm="0">
                                          <p:val>
                                            <p:strVal val="#ppt_h"/>
                                          </p:val>
                                        </p:tav>
                                        <p:tav tm="100000">
                                          <p:val>
                                            <p:strVal val="#ppt_h"/>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62469"/>
                                        </p:tgtEl>
                                        <p:attrNameLst>
                                          <p:attrName>style.visibility</p:attrName>
                                        </p:attrNameLst>
                                      </p:cBhvr>
                                      <p:to>
                                        <p:strVal val="visible"/>
                                      </p:to>
                                    </p:set>
                                    <p:animEffect transition="in" filter="wipe(left)">
                                      <p:cBhvr>
                                        <p:cTn id="20" dur="1000"/>
                                        <p:tgtEl>
                                          <p:spTgt spid="624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467"/>
                                        </p:tgtEl>
                                        <p:attrNameLst>
                                          <p:attrName>style.visibility</p:attrName>
                                        </p:attrNameLst>
                                      </p:cBhvr>
                                      <p:to>
                                        <p:strVal val="visible"/>
                                      </p:to>
                                    </p:set>
                                    <p:animEffect transition="in" filter="fade">
                                      <p:cBhvr>
                                        <p:cTn id="25" dur="2000"/>
                                        <p:tgtEl>
                                          <p:spTgt spid="62467"/>
                                        </p:tgtEl>
                                      </p:cBhvr>
                                    </p:animEffect>
                                  </p:childTnLst>
                                </p:cTn>
                              </p:par>
                              <p:par>
                                <p:cTn id="26" presetID="55" presetClass="entr" presetSubtype="0" fill="hold" grpId="0" nodeType="withEffect">
                                  <p:stCondLst>
                                    <p:cond delay="500"/>
                                  </p:stCondLst>
                                  <p:childTnLst>
                                    <p:set>
                                      <p:cBhvr>
                                        <p:cTn id="27" dur="1" fill="hold">
                                          <p:stCondLst>
                                            <p:cond delay="0"/>
                                          </p:stCondLst>
                                        </p:cTn>
                                        <p:tgtEl>
                                          <p:spTgt spid="62468"/>
                                        </p:tgtEl>
                                        <p:attrNameLst>
                                          <p:attrName>style.visibility</p:attrName>
                                        </p:attrNameLst>
                                      </p:cBhvr>
                                      <p:to>
                                        <p:strVal val="visible"/>
                                      </p:to>
                                    </p:set>
                                    <p:anim calcmode="lin" valueType="num">
                                      <p:cBhvr>
                                        <p:cTn id="28" dur="1000" fill="hold"/>
                                        <p:tgtEl>
                                          <p:spTgt spid="62468"/>
                                        </p:tgtEl>
                                        <p:attrNameLst>
                                          <p:attrName>ppt_w</p:attrName>
                                        </p:attrNameLst>
                                      </p:cBhvr>
                                      <p:tavLst>
                                        <p:tav tm="0">
                                          <p:val>
                                            <p:strVal val="#ppt_w*0.70"/>
                                          </p:val>
                                        </p:tav>
                                        <p:tav tm="100000">
                                          <p:val>
                                            <p:strVal val="#ppt_w"/>
                                          </p:val>
                                        </p:tav>
                                      </p:tavLst>
                                    </p:anim>
                                    <p:anim calcmode="lin" valueType="num">
                                      <p:cBhvr>
                                        <p:cTn id="29" dur="1000" fill="hold"/>
                                        <p:tgtEl>
                                          <p:spTgt spid="62468"/>
                                        </p:tgtEl>
                                        <p:attrNameLst>
                                          <p:attrName>ppt_h</p:attrName>
                                        </p:attrNameLst>
                                      </p:cBhvr>
                                      <p:tavLst>
                                        <p:tav tm="0">
                                          <p:val>
                                            <p:strVal val="#ppt_h"/>
                                          </p:val>
                                        </p:tav>
                                        <p:tav tm="100000">
                                          <p:val>
                                            <p:strVal val="#ppt_h"/>
                                          </p:val>
                                        </p:tav>
                                      </p:tavLst>
                                    </p:anim>
                                    <p:animEffect transition="in" filter="fade">
                                      <p:cBhvr>
                                        <p:cTn id="30"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utoUpdateAnimBg="0"/>
      <p:bldP spid="62469" grpId="0" animBg="1" autoUpdateAnimBg="0"/>
      <p:bldP spid="62475" grpId="0" animBg="1"/>
      <p:bldP spid="6247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185738" y="5181600"/>
            <a:ext cx="8805862" cy="1295400"/>
          </a:xfrm>
          <a:prstGeom prst="rect">
            <a:avLst/>
          </a:prstGeom>
        </p:spPr>
        <p:txBody>
          <a:bodyPr wrap="none" fromWordArt="1">
            <a:prstTxWarp prst="textFadeUp">
              <a:avLst>
                <a:gd name="adj" fmla="val 9991"/>
              </a:avLst>
            </a:prstTxWarp>
          </a:bodyPr>
          <a:lstStyle/>
          <a:p>
            <a:pPr algn="ctr"/>
            <a:r>
              <a:rPr lang="en-US" sz="3600" kern="10">
                <a:ln w="57150">
                  <a:solidFill>
                    <a:srgbClr val="800000"/>
                  </a:solidFill>
                  <a:round/>
                  <a:headEnd/>
                  <a:tailEnd/>
                </a:ln>
                <a:gradFill flip="none" rotWithShape="1">
                  <a:gsLst>
                    <a:gs pos="0">
                      <a:srgbClr val="996600"/>
                    </a:gs>
                    <a:gs pos="50000">
                      <a:srgbClr val="FFCC00"/>
                    </a:gs>
                    <a:gs pos="100000">
                      <a:srgbClr val="94640E"/>
                    </a:gs>
                  </a:gsLst>
                  <a:lin ang="2700000" scaled="1"/>
                  <a:tileRect/>
                </a:gradFill>
                <a:effectLst>
                  <a:outerShdw dist="35921" dir="2700000" sy="50000" rotWithShape="0">
                    <a:srgbClr val="94640E">
                      <a:alpha val="40000"/>
                    </a:srgbClr>
                  </a:outerShdw>
                </a:effectLst>
                <a:latin typeface="Arial Black"/>
              </a:rPr>
              <a:t>Returning Resurrection</a:t>
            </a:r>
          </a:p>
        </p:txBody>
      </p:sp>
      <p:grpSp>
        <p:nvGrpSpPr>
          <p:cNvPr id="63491" name="Group 3"/>
          <p:cNvGrpSpPr>
            <a:grpSpLocks/>
          </p:cNvGrpSpPr>
          <p:nvPr/>
        </p:nvGrpSpPr>
        <p:grpSpPr bwMode="auto">
          <a:xfrm>
            <a:off x="627063" y="2743200"/>
            <a:ext cx="7924800" cy="2362200"/>
            <a:chOff x="288" y="1728"/>
            <a:chExt cx="5184" cy="1488"/>
          </a:xfrm>
        </p:grpSpPr>
        <p:sp>
          <p:nvSpPr>
            <p:cNvPr id="63492" name="WordArt 4"/>
            <p:cNvSpPr>
              <a:spLocks noChangeArrowheads="1" noChangeShapeType="1"/>
            </p:cNvSpPr>
            <p:nvPr/>
          </p:nvSpPr>
          <p:spPr bwMode="auto">
            <a:xfrm>
              <a:off x="288" y="2448"/>
              <a:ext cx="5184" cy="768"/>
            </a:xfrm>
            <a:prstGeom prst="rect">
              <a:avLst/>
            </a:prstGeom>
          </p:spPr>
          <p:txBody>
            <a:bodyPr wrap="none" fromWordArt="1">
              <a:prstTxWarp prst="textFadeUp">
                <a:avLst>
                  <a:gd name="adj" fmla="val 9991"/>
                </a:avLst>
              </a:prstTxWarp>
            </a:bodyPr>
            <a:lstStyle/>
            <a:p>
              <a:pPr algn="ctr"/>
              <a:r>
                <a:rPr lang="en-US" sz="3600" kern="10" dirty="0">
                  <a:ln w="57150">
                    <a:solidFill>
                      <a:srgbClr val="800000"/>
                    </a:solidFill>
                    <a:round/>
                    <a:headEnd/>
                    <a:tailEnd/>
                  </a:ln>
                  <a:gradFill flip="none" rotWithShape="1">
                    <a:gsLst>
                      <a:gs pos="0">
                        <a:srgbClr val="996600"/>
                      </a:gs>
                      <a:gs pos="50000">
                        <a:srgbClr val="FFCC00"/>
                      </a:gs>
                      <a:gs pos="100000">
                        <a:srgbClr val="94640E"/>
                      </a:gs>
                    </a:gsLst>
                    <a:lin ang="2700000" scaled="1"/>
                    <a:tileRect/>
                  </a:gradFill>
                  <a:effectLst>
                    <a:outerShdw dist="35921" dir="2700000" sy="50000" rotWithShape="0">
                      <a:srgbClr val="94640E">
                        <a:alpha val="40000"/>
                      </a:srgbClr>
                    </a:outerShdw>
                  </a:effectLst>
                  <a:latin typeface="Arial Black"/>
                </a:rPr>
                <a:t>of Religions through</a:t>
              </a:r>
            </a:p>
          </p:txBody>
        </p:sp>
        <p:sp>
          <p:nvSpPr>
            <p:cNvPr id="63493" name="WordArt 5"/>
            <p:cNvSpPr>
              <a:spLocks noChangeArrowheads="1" noChangeShapeType="1"/>
            </p:cNvSpPr>
            <p:nvPr/>
          </p:nvSpPr>
          <p:spPr bwMode="auto">
            <a:xfrm>
              <a:off x="912" y="1728"/>
              <a:ext cx="3936" cy="624"/>
            </a:xfrm>
            <a:prstGeom prst="rect">
              <a:avLst/>
            </a:prstGeom>
          </p:spPr>
          <p:txBody>
            <a:bodyPr wrap="none" fromWordArt="1">
              <a:prstTxWarp prst="textFadeUp">
                <a:avLst>
                  <a:gd name="adj" fmla="val 9991"/>
                </a:avLst>
              </a:prstTxWarp>
            </a:bodyPr>
            <a:lstStyle/>
            <a:p>
              <a:pPr algn="ctr"/>
              <a:r>
                <a:rPr lang="en-US" sz="3600" kern="10" dirty="0">
                  <a:ln w="57150">
                    <a:solidFill>
                      <a:srgbClr val="800000"/>
                    </a:solidFill>
                    <a:round/>
                    <a:headEnd/>
                    <a:tailEnd/>
                  </a:ln>
                  <a:gradFill flip="none" rotWithShape="1">
                    <a:gsLst>
                      <a:gs pos="0">
                        <a:srgbClr val="996600"/>
                      </a:gs>
                      <a:gs pos="50000">
                        <a:srgbClr val="FFCC00"/>
                      </a:gs>
                      <a:gs pos="100000">
                        <a:srgbClr val="94640E"/>
                      </a:gs>
                    </a:gsLst>
                    <a:lin ang="2700000" scaled="1"/>
                    <a:tileRect/>
                  </a:gradFill>
                  <a:effectLst>
                    <a:outerShdw dist="35921" dir="2700000" sy="50000" rotWithShape="0">
                      <a:srgbClr val="94640E">
                        <a:alpha val="40000"/>
                      </a:srgbClr>
                    </a:outerShdw>
                  </a:effectLst>
                  <a:latin typeface="Arial Black"/>
                </a:rPr>
                <a:t>The Unification</a:t>
              </a:r>
            </a:p>
          </p:txBody>
        </p:sp>
      </p:grpSp>
      <p:grpSp>
        <p:nvGrpSpPr>
          <p:cNvPr id="63494" name="Group 6"/>
          <p:cNvGrpSpPr>
            <a:grpSpLocks/>
          </p:cNvGrpSpPr>
          <p:nvPr/>
        </p:nvGrpSpPr>
        <p:grpSpPr bwMode="auto">
          <a:xfrm>
            <a:off x="815975" y="762000"/>
            <a:ext cx="7543800" cy="1600200"/>
            <a:chOff x="504" y="480"/>
            <a:chExt cx="4752" cy="1008"/>
          </a:xfrm>
        </p:grpSpPr>
        <p:sp>
          <p:nvSpPr>
            <p:cNvPr id="63495" name="AutoShape 7"/>
            <p:cNvSpPr>
              <a:spLocks noChangeArrowheads="1"/>
            </p:cNvSpPr>
            <p:nvPr/>
          </p:nvSpPr>
          <p:spPr bwMode="auto">
            <a:xfrm>
              <a:off x="504" y="480"/>
              <a:ext cx="4752" cy="1008"/>
            </a:xfrm>
            <a:prstGeom prst="roundRect">
              <a:avLst>
                <a:gd name="adj" fmla="val 16667"/>
              </a:avLst>
            </a:prstGeom>
            <a:gradFill rotWithShape="0">
              <a:gsLst>
                <a:gs pos="0">
                  <a:srgbClr val="FFE98B"/>
                </a:gs>
                <a:gs pos="100000">
                  <a:srgbClr val="A87C00"/>
                </a:gs>
              </a:gsLst>
              <a:lin ang="5400000" scaled="1"/>
            </a:gradFill>
            <a:ln w="38100">
              <a:no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63496" name="WordArt 8"/>
            <p:cNvSpPr>
              <a:spLocks noChangeArrowheads="1" noChangeShapeType="1" noTextEdit="1"/>
            </p:cNvSpPr>
            <p:nvPr/>
          </p:nvSpPr>
          <p:spPr bwMode="auto">
            <a:xfrm>
              <a:off x="744" y="649"/>
              <a:ext cx="4272" cy="695"/>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FFCC00"/>
                </a:extrusionClr>
              </a:sp3d>
            </a:bodyPr>
            <a:lstStyle/>
            <a:p>
              <a:pPr algn="ctr"/>
              <a:r>
                <a:rPr lang="en-US" sz="3600" kern="10">
                  <a:ln w="28575">
                    <a:round/>
                    <a:headEnd/>
                    <a:tailEnd/>
                  </a:ln>
                  <a:gradFill rotWithShape="0">
                    <a:gsLst>
                      <a:gs pos="0">
                        <a:srgbClr val="FFCC00"/>
                      </a:gs>
                      <a:gs pos="50000">
                        <a:srgbClr val="FFFFCC"/>
                      </a:gs>
                      <a:gs pos="100000">
                        <a:srgbClr val="FFCC00"/>
                      </a:gs>
                    </a:gsLst>
                    <a:lin ang="2700000" scaled="1"/>
                  </a:gradFill>
                  <a:latin typeface="Impact"/>
                </a:rPr>
                <a:t>Section 3</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2000"/>
                                        <p:tgtEl>
                                          <p:spTgt spid="63494"/>
                                        </p:tgtEl>
                                      </p:cBhvr>
                                    </p:animEffect>
                                  </p:childTnLst>
                                </p:cTn>
                              </p:par>
                              <p:par>
                                <p:cTn id="8" presetID="17" presetClass="entr" presetSubtype="4" fill="hold" nodeType="withEffect">
                                  <p:stCondLst>
                                    <p:cond delay="1000"/>
                                  </p:stCondLst>
                                  <p:childTnLst>
                                    <p:set>
                                      <p:cBhvr>
                                        <p:cTn id="9" dur="1" fill="hold">
                                          <p:stCondLst>
                                            <p:cond delay="0"/>
                                          </p:stCondLst>
                                        </p:cTn>
                                        <p:tgtEl>
                                          <p:spTgt spid="63491"/>
                                        </p:tgtEl>
                                        <p:attrNameLst>
                                          <p:attrName>style.visibility</p:attrName>
                                        </p:attrNameLst>
                                      </p:cBhvr>
                                      <p:to>
                                        <p:strVal val="visible"/>
                                      </p:to>
                                    </p:set>
                                    <p:anim calcmode="lin" valueType="num">
                                      <p:cBhvr>
                                        <p:cTn id="10" dur="1000" fill="hold"/>
                                        <p:tgtEl>
                                          <p:spTgt spid="63491"/>
                                        </p:tgtEl>
                                        <p:attrNameLst>
                                          <p:attrName>ppt_x</p:attrName>
                                        </p:attrNameLst>
                                      </p:cBhvr>
                                      <p:tavLst>
                                        <p:tav tm="0">
                                          <p:val>
                                            <p:strVal val="#ppt_x"/>
                                          </p:val>
                                        </p:tav>
                                        <p:tav tm="100000">
                                          <p:val>
                                            <p:strVal val="#ppt_x"/>
                                          </p:val>
                                        </p:tav>
                                      </p:tavLst>
                                    </p:anim>
                                    <p:anim calcmode="lin" valueType="num">
                                      <p:cBhvr>
                                        <p:cTn id="11" dur="1000" fill="hold"/>
                                        <p:tgtEl>
                                          <p:spTgt spid="63491"/>
                                        </p:tgtEl>
                                        <p:attrNameLst>
                                          <p:attrName>ppt_y</p:attrName>
                                        </p:attrNameLst>
                                      </p:cBhvr>
                                      <p:tavLst>
                                        <p:tav tm="0">
                                          <p:val>
                                            <p:strVal val="#ppt_y+#ppt_h/2"/>
                                          </p:val>
                                        </p:tav>
                                        <p:tav tm="100000">
                                          <p:val>
                                            <p:strVal val="#ppt_y"/>
                                          </p:val>
                                        </p:tav>
                                      </p:tavLst>
                                    </p:anim>
                                    <p:anim calcmode="lin" valueType="num">
                                      <p:cBhvr>
                                        <p:cTn id="12" dur="1000" fill="hold"/>
                                        <p:tgtEl>
                                          <p:spTgt spid="63491"/>
                                        </p:tgtEl>
                                        <p:attrNameLst>
                                          <p:attrName>ppt_w</p:attrName>
                                        </p:attrNameLst>
                                      </p:cBhvr>
                                      <p:tavLst>
                                        <p:tav tm="0">
                                          <p:val>
                                            <p:strVal val="#ppt_w"/>
                                          </p:val>
                                        </p:tav>
                                        <p:tav tm="100000">
                                          <p:val>
                                            <p:strVal val="#ppt_w"/>
                                          </p:val>
                                        </p:tav>
                                      </p:tavLst>
                                    </p:anim>
                                    <p:anim calcmode="lin" valueType="num">
                                      <p:cBhvr>
                                        <p:cTn id="13" dur="1000" fill="hold"/>
                                        <p:tgtEl>
                                          <p:spTgt spid="63491"/>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17" presetClass="entr" presetSubtype="4" fill="hold" grpId="0" nodeType="afterEffect">
                                  <p:stCondLst>
                                    <p:cond delay="0"/>
                                  </p:stCondLst>
                                  <p:childTnLst>
                                    <p:set>
                                      <p:cBhvr>
                                        <p:cTn id="16" dur="1" fill="hold">
                                          <p:stCondLst>
                                            <p:cond delay="0"/>
                                          </p:stCondLst>
                                        </p:cTn>
                                        <p:tgtEl>
                                          <p:spTgt spid="63490"/>
                                        </p:tgtEl>
                                        <p:attrNameLst>
                                          <p:attrName>style.visibility</p:attrName>
                                        </p:attrNameLst>
                                      </p:cBhvr>
                                      <p:to>
                                        <p:strVal val="visible"/>
                                      </p:to>
                                    </p:set>
                                    <p:anim calcmode="lin" valueType="num">
                                      <p:cBhvr>
                                        <p:cTn id="17" dur="500" fill="hold"/>
                                        <p:tgtEl>
                                          <p:spTgt spid="63490"/>
                                        </p:tgtEl>
                                        <p:attrNameLst>
                                          <p:attrName>ppt_x</p:attrName>
                                        </p:attrNameLst>
                                      </p:cBhvr>
                                      <p:tavLst>
                                        <p:tav tm="0">
                                          <p:val>
                                            <p:strVal val="#ppt_x"/>
                                          </p:val>
                                        </p:tav>
                                        <p:tav tm="100000">
                                          <p:val>
                                            <p:strVal val="#ppt_x"/>
                                          </p:val>
                                        </p:tav>
                                      </p:tavLst>
                                    </p:anim>
                                    <p:anim calcmode="lin" valueType="num">
                                      <p:cBhvr>
                                        <p:cTn id="18" dur="500" fill="hold"/>
                                        <p:tgtEl>
                                          <p:spTgt spid="63490"/>
                                        </p:tgtEl>
                                        <p:attrNameLst>
                                          <p:attrName>ppt_y</p:attrName>
                                        </p:attrNameLst>
                                      </p:cBhvr>
                                      <p:tavLst>
                                        <p:tav tm="0">
                                          <p:val>
                                            <p:strVal val="#ppt_y+#ppt_h/2"/>
                                          </p:val>
                                        </p:tav>
                                        <p:tav tm="100000">
                                          <p:val>
                                            <p:strVal val="#ppt_y"/>
                                          </p:val>
                                        </p:tav>
                                      </p:tavLst>
                                    </p:anim>
                                    <p:anim calcmode="lin" valueType="num">
                                      <p:cBhvr>
                                        <p:cTn id="19" dur="500" fill="hold"/>
                                        <p:tgtEl>
                                          <p:spTgt spid="63490"/>
                                        </p:tgtEl>
                                        <p:attrNameLst>
                                          <p:attrName>ppt_w</p:attrName>
                                        </p:attrNameLst>
                                      </p:cBhvr>
                                      <p:tavLst>
                                        <p:tav tm="0">
                                          <p:val>
                                            <p:strVal val="#ppt_w"/>
                                          </p:val>
                                        </p:tav>
                                        <p:tav tm="100000">
                                          <p:val>
                                            <p:strVal val="#ppt_w"/>
                                          </p:val>
                                        </p:tav>
                                      </p:tavLst>
                                    </p:anim>
                                    <p:anim calcmode="lin" valueType="num">
                                      <p:cBhvr>
                                        <p:cTn id="20" dur="500" fill="hold"/>
                                        <p:tgtEl>
                                          <p:spTgt spid="63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185738" y="3060700"/>
            <a:ext cx="1600200" cy="914400"/>
            <a:chOff x="96" y="1920"/>
            <a:chExt cx="1008" cy="576"/>
          </a:xfrm>
        </p:grpSpPr>
        <p:sp>
          <p:nvSpPr>
            <p:cNvPr id="64515" name="WordArt 3"/>
            <p:cNvSpPr>
              <a:spLocks noChangeArrowheads="1" noChangeShapeType="1" noTextEdit="1"/>
            </p:cNvSpPr>
            <p:nvPr/>
          </p:nvSpPr>
          <p:spPr bwMode="auto">
            <a:xfrm>
              <a:off x="289" y="2208"/>
              <a:ext cx="672"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99"/>
                  </a:solidFill>
                  <a:effectLst>
                    <a:outerShdw dist="35921" dir="2700000" algn="ctr" rotWithShape="0">
                      <a:srgbClr val="FFFF00"/>
                    </a:outerShdw>
                  </a:effectLst>
                  <a:latin typeface="Arial Black"/>
                </a:rPr>
                <a:t>the earth</a:t>
              </a:r>
            </a:p>
          </p:txBody>
        </p:sp>
        <p:sp>
          <p:nvSpPr>
            <p:cNvPr id="64516" name="WordArt 4"/>
            <p:cNvSpPr>
              <a:spLocks noChangeArrowheads="1" noChangeShapeType="1" noTextEdit="1"/>
            </p:cNvSpPr>
            <p:nvPr/>
          </p:nvSpPr>
          <p:spPr bwMode="auto">
            <a:xfrm>
              <a:off x="96" y="1920"/>
              <a:ext cx="1008"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99"/>
                  </a:solidFill>
                  <a:effectLst>
                    <a:outerShdw dist="35921" dir="2700000" algn="ctr" rotWithShape="0">
                      <a:srgbClr val="FFFF00"/>
                    </a:outerShdw>
                  </a:effectLst>
                  <a:latin typeface="Arial Black"/>
                </a:rPr>
                <a:t>Believers on</a:t>
              </a:r>
            </a:p>
          </p:txBody>
        </p:sp>
      </p:grpSp>
      <p:sp>
        <p:nvSpPr>
          <p:cNvPr id="64517" name="Rectangle 5"/>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dirty="0">
                <a:solidFill>
                  <a:srgbClr val="660066"/>
                </a:solidFill>
                <a:latin typeface="Latin Wide" pitchFamily="2" charset="0"/>
              </a:rPr>
              <a:t>____________________________________</a:t>
            </a:r>
          </a:p>
        </p:txBody>
      </p:sp>
      <p:grpSp>
        <p:nvGrpSpPr>
          <p:cNvPr id="64518" name="Group 6"/>
          <p:cNvGrpSpPr>
            <a:grpSpLocks/>
          </p:cNvGrpSpPr>
          <p:nvPr/>
        </p:nvGrpSpPr>
        <p:grpSpPr bwMode="auto">
          <a:xfrm>
            <a:off x="2286000" y="2443163"/>
            <a:ext cx="4344988" cy="2586037"/>
            <a:chOff x="1535" y="1491"/>
            <a:chExt cx="2737" cy="1629"/>
          </a:xfrm>
        </p:grpSpPr>
        <p:sp>
          <p:nvSpPr>
            <p:cNvPr id="64519" name="AutoShape 7"/>
            <p:cNvSpPr>
              <a:spLocks noChangeArrowheads="1"/>
            </p:cNvSpPr>
            <p:nvPr/>
          </p:nvSpPr>
          <p:spPr bwMode="auto">
            <a:xfrm rot="21031371" flipV="1">
              <a:off x="1535" y="1491"/>
              <a:ext cx="2689" cy="1629"/>
            </a:xfrm>
            <a:custGeom>
              <a:avLst/>
              <a:gdLst>
                <a:gd name="G0" fmla="+- 10511 0 0"/>
                <a:gd name="G1" fmla="+- -11044133 0 0"/>
                <a:gd name="G2" fmla="+- 0 0 -11044133"/>
                <a:gd name="T0" fmla="*/ 0 256 1"/>
                <a:gd name="T1" fmla="*/ 180 256 1"/>
                <a:gd name="G3" fmla="+- -11044133 T0 T1"/>
                <a:gd name="T2" fmla="*/ 0 256 1"/>
                <a:gd name="T3" fmla="*/ 90 256 1"/>
                <a:gd name="G4" fmla="+- -11044133 T2 T3"/>
                <a:gd name="G5" fmla="*/ G4 2 1"/>
                <a:gd name="T4" fmla="*/ 90 256 1"/>
                <a:gd name="T5" fmla="*/ 0 256 1"/>
                <a:gd name="G6" fmla="+- -11044133 T4 T5"/>
                <a:gd name="G7" fmla="*/ G6 2 1"/>
                <a:gd name="G8" fmla="abs -110441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1"/>
                <a:gd name="G18" fmla="*/ 10511 1 2"/>
                <a:gd name="G19" fmla="+- G18 5400 0"/>
                <a:gd name="G20" fmla="cos G19 -11044133"/>
                <a:gd name="G21" fmla="sin G19 -11044133"/>
                <a:gd name="G22" fmla="+- G20 10800 0"/>
                <a:gd name="G23" fmla="+- G21 10800 0"/>
                <a:gd name="G24" fmla="+- 10800 0 G20"/>
                <a:gd name="G25" fmla="+- 10511 10800 0"/>
                <a:gd name="G26" fmla="?: G9 G17 G25"/>
                <a:gd name="G27" fmla="?: G9 0 21600"/>
                <a:gd name="G28" fmla="cos 10800 -11044133"/>
                <a:gd name="G29" fmla="sin 10800 -11044133"/>
                <a:gd name="G30" fmla="sin 10511 -11044133"/>
                <a:gd name="G31" fmla="+- G28 10800 0"/>
                <a:gd name="G32" fmla="+- G29 10800 0"/>
                <a:gd name="G33" fmla="+- G30 10800 0"/>
                <a:gd name="G34" fmla="?: G4 0 G31"/>
                <a:gd name="G35" fmla="?: -11044133 G34 0"/>
                <a:gd name="G36" fmla="?: G6 G35 G31"/>
                <a:gd name="G37" fmla="+- 21600 0 G36"/>
                <a:gd name="G38" fmla="?: G4 0 G33"/>
                <a:gd name="G39" fmla="?: -11044133 G38 G32"/>
                <a:gd name="G40" fmla="?: G6 G39 0"/>
                <a:gd name="G41" fmla="?: G4 G32 21600"/>
                <a:gd name="G42" fmla="?: G6 G41 G33"/>
                <a:gd name="T12" fmla="*/ 10800 w 21600"/>
                <a:gd name="T13" fmla="*/ 0 h 21600"/>
                <a:gd name="T14" fmla="*/ 357 w 21600"/>
                <a:gd name="T15" fmla="*/ 8679 h 21600"/>
                <a:gd name="T16" fmla="*/ 10800 w 21600"/>
                <a:gd name="T17" fmla="*/ 289 h 21600"/>
                <a:gd name="T18" fmla="*/ 21243 w 21600"/>
                <a:gd name="T19" fmla="*/ 86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9" y="8708"/>
                  </a:moveTo>
                  <a:cubicBezTo>
                    <a:pt x="1494" y="3809"/>
                    <a:pt x="5801" y="288"/>
                    <a:pt x="10800" y="289"/>
                  </a:cubicBezTo>
                  <a:cubicBezTo>
                    <a:pt x="15798" y="289"/>
                    <a:pt x="20105" y="3809"/>
                    <a:pt x="21100" y="8708"/>
                  </a:cubicBezTo>
                  <a:lnTo>
                    <a:pt x="21383" y="8650"/>
                  </a:lnTo>
                  <a:cubicBezTo>
                    <a:pt x="20361" y="3617"/>
                    <a:pt x="15936" y="-1"/>
                    <a:pt x="10799" y="0"/>
                  </a:cubicBezTo>
                  <a:cubicBezTo>
                    <a:pt x="5663" y="0"/>
                    <a:pt x="1238" y="3617"/>
                    <a:pt x="216" y="8650"/>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rot="10800000" wrap="none" anchor="ctr"/>
            <a:lstStyle/>
            <a:p>
              <a:pPr algn="ctr" eaLnBrk="0" hangingPunct="0"/>
              <a:endParaRPr lang="en-US" sz="3200" b="1">
                <a:solidFill>
                  <a:srgbClr val="800080"/>
                </a:solidFill>
                <a:effectLst>
                  <a:outerShdw blurRad="38100" dist="38100" dir="2700000" algn="tl">
                    <a:srgbClr val="000000"/>
                  </a:outerShdw>
                </a:effectLst>
              </a:endParaRPr>
            </a:p>
          </p:txBody>
        </p:sp>
        <p:sp>
          <p:nvSpPr>
            <p:cNvPr id="64520" name="AutoShape 8"/>
            <p:cNvSpPr>
              <a:spLocks noChangeArrowheads="1"/>
            </p:cNvSpPr>
            <p:nvPr/>
          </p:nvSpPr>
          <p:spPr bwMode="auto">
            <a:xfrm rot="12049956" flipV="1">
              <a:off x="4107" y="2187"/>
              <a:ext cx="165"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4521" name="Group 9"/>
          <p:cNvGrpSpPr>
            <a:grpSpLocks/>
          </p:cNvGrpSpPr>
          <p:nvPr/>
        </p:nvGrpSpPr>
        <p:grpSpPr bwMode="auto">
          <a:xfrm>
            <a:off x="3278188" y="2603500"/>
            <a:ext cx="2971800" cy="1976438"/>
            <a:chOff x="2160" y="1592"/>
            <a:chExt cx="1872" cy="1245"/>
          </a:xfrm>
        </p:grpSpPr>
        <p:sp>
          <p:nvSpPr>
            <p:cNvPr id="64522" name="AutoShape 10"/>
            <p:cNvSpPr>
              <a:spLocks noChangeArrowheads="1"/>
            </p:cNvSpPr>
            <p:nvPr/>
          </p:nvSpPr>
          <p:spPr bwMode="auto">
            <a:xfrm rot="20906903" flipV="1">
              <a:off x="2160" y="1592"/>
              <a:ext cx="1824" cy="1245"/>
            </a:xfrm>
            <a:custGeom>
              <a:avLst/>
              <a:gdLst>
                <a:gd name="G0" fmla="+- 10414 0 0"/>
                <a:gd name="G1" fmla="+- -10825971 0 0"/>
                <a:gd name="G2" fmla="+- 0 0 -10825971"/>
                <a:gd name="T0" fmla="*/ 0 256 1"/>
                <a:gd name="T1" fmla="*/ 180 256 1"/>
                <a:gd name="G3" fmla="+- -10825971 T0 T1"/>
                <a:gd name="T2" fmla="*/ 0 256 1"/>
                <a:gd name="T3" fmla="*/ 90 256 1"/>
                <a:gd name="G4" fmla="+- -10825971 T2 T3"/>
                <a:gd name="G5" fmla="*/ G4 2 1"/>
                <a:gd name="T4" fmla="*/ 90 256 1"/>
                <a:gd name="T5" fmla="*/ 0 256 1"/>
                <a:gd name="G6" fmla="+- -10825971 T4 T5"/>
                <a:gd name="G7" fmla="*/ G6 2 1"/>
                <a:gd name="G8" fmla="abs -108259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14"/>
                <a:gd name="G18" fmla="*/ 10414 1 2"/>
                <a:gd name="G19" fmla="+- G18 5400 0"/>
                <a:gd name="G20" fmla="cos G19 -10825971"/>
                <a:gd name="G21" fmla="sin G19 -10825971"/>
                <a:gd name="G22" fmla="+- G20 10800 0"/>
                <a:gd name="G23" fmla="+- G21 10800 0"/>
                <a:gd name="G24" fmla="+- 10800 0 G20"/>
                <a:gd name="G25" fmla="+- 10414 10800 0"/>
                <a:gd name="G26" fmla="?: G9 G17 G25"/>
                <a:gd name="G27" fmla="?: G9 0 21600"/>
                <a:gd name="G28" fmla="cos 10800 -10825971"/>
                <a:gd name="G29" fmla="sin 10800 -10825971"/>
                <a:gd name="G30" fmla="sin 10414 -10825971"/>
                <a:gd name="G31" fmla="+- G28 10800 0"/>
                <a:gd name="G32" fmla="+- G29 10800 0"/>
                <a:gd name="G33" fmla="+- G30 10800 0"/>
                <a:gd name="G34" fmla="?: G4 0 G31"/>
                <a:gd name="G35" fmla="?: -10825971 G34 0"/>
                <a:gd name="G36" fmla="?: G6 G35 G31"/>
                <a:gd name="G37" fmla="+- 21600 0 G36"/>
                <a:gd name="G38" fmla="?: G4 0 G33"/>
                <a:gd name="G39" fmla="?: -10825971 G38 G32"/>
                <a:gd name="G40" fmla="?: G6 G39 0"/>
                <a:gd name="G41" fmla="?: G4 G32 21600"/>
                <a:gd name="G42" fmla="?: G6 G41 G33"/>
                <a:gd name="T12" fmla="*/ 10800 w 21600"/>
                <a:gd name="T13" fmla="*/ 0 h 21600"/>
                <a:gd name="T14" fmla="*/ 545 w 21600"/>
                <a:gd name="T15" fmla="*/ 8088 h 21600"/>
                <a:gd name="T16" fmla="*/ 10800 w 21600"/>
                <a:gd name="T17" fmla="*/ 386 h 21600"/>
                <a:gd name="T18" fmla="*/ 21055 w 21600"/>
                <a:gd name="T19" fmla="*/ 80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1" y="8138"/>
                  </a:moveTo>
                  <a:cubicBezTo>
                    <a:pt x="1939" y="3568"/>
                    <a:pt x="6073" y="385"/>
                    <a:pt x="10800" y="386"/>
                  </a:cubicBezTo>
                  <a:cubicBezTo>
                    <a:pt x="15526" y="386"/>
                    <a:pt x="19660" y="3568"/>
                    <a:pt x="20868" y="8138"/>
                  </a:cubicBezTo>
                  <a:lnTo>
                    <a:pt x="21241" y="8039"/>
                  </a:lnTo>
                  <a:cubicBezTo>
                    <a:pt x="19988" y="3300"/>
                    <a:pt x="15701" y="-1"/>
                    <a:pt x="10799" y="0"/>
                  </a:cubicBezTo>
                  <a:cubicBezTo>
                    <a:pt x="5898" y="0"/>
                    <a:pt x="1611" y="3300"/>
                    <a:pt x="358" y="8039"/>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4523" name="AutoShape 11"/>
            <p:cNvSpPr>
              <a:spLocks noChangeArrowheads="1"/>
            </p:cNvSpPr>
            <p:nvPr/>
          </p:nvSpPr>
          <p:spPr bwMode="auto">
            <a:xfrm rot="12049956" flipV="1">
              <a:off x="3875" y="2120"/>
              <a:ext cx="157" cy="216"/>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4524" name="Group 12"/>
          <p:cNvGrpSpPr>
            <a:grpSpLocks/>
          </p:cNvGrpSpPr>
          <p:nvPr/>
        </p:nvGrpSpPr>
        <p:grpSpPr bwMode="auto">
          <a:xfrm>
            <a:off x="4116388" y="2603500"/>
            <a:ext cx="1779587" cy="1536700"/>
            <a:chOff x="2688" y="1592"/>
            <a:chExt cx="1121" cy="968"/>
          </a:xfrm>
        </p:grpSpPr>
        <p:sp>
          <p:nvSpPr>
            <p:cNvPr id="64525" name="AutoShape 13"/>
            <p:cNvSpPr>
              <a:spLocks noChangeArrowheads="1"/>
            </p:cNvSpPr>
            <p:nvPr/>
          </p:nvSpPr>
          <p:spPr bwMode="auto">
            <a:xfrm rot="20733279" flipV="1">
              <a:off x="2688" y="1592"/>
              <a:ext cx="1056" cy="968"/>
            </a:xfrm>
            <a:custGeom>
              <a:avLst/>
              <a:gdLst>
                <a:gd name="G0" fmla="+- 10204 0 0"/>
                <a:gd name="G1" fmla="+- -9871950 0 0"/>
                <a:gd name="G2" fmla="+- 0 0 -9871950"/>
                <a:gd name="T0" fmla="*/ 0 256 1"/>
                <a:gd name="T1" fmla="*/ 180 256 1"/>
                <a:gd name="G3" fmla="+- -9871950 T0 T1"/>
                <a:gd name="T2" fmla="*/ 0 256 1"/>
                <a:gd name="T3" fmla="*/ 90 256 1"/>
                <a:gd name="G4" fmla="+- -9871950 T2 T3"/>
                <a:gd name="G5" fmla="*/ G4 2 1"/>
                <a:gd name="T4" fmla="*/ 90 256 1"/>
                <a:gd name="T5" fmla="*/ 0 256 1"/>
                <a:gd name="G6" fmla="+- -9871950 T4 T5"/>
                <a:gd name="G7" fmla="*/ G6 2 1"/>
                <a:gd name="G8" fmla="abs -987195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04"/>
                <a:gd name="G18" fmla="*/ 10204 1 2"/>
                <a:gd name="G19" fmla="+- G18 5400 0"/>
                <a:gd name="G20" fmla="cos G19 -9871950"/>
                <a:gd name="G21" fmla="sin G19 -9871950"/>
                <a:gd name="G22" fmla="+- G20 10800 0"/>
                <a:gd name="G23" fmla="+- G21 10800 0"/>
                <a:gd name="G24" fmla="+- 10800 0 G20"/>
                <a:gd name="G25" fmla="+- 10204 10800 0"/>
                <a:gd name="G26" fmla="?: G9 G17 G25"/>
                <a:gd name="G27" fmla="?: G9 0 21600"/>
                <a:gd name="G28" fmla="cos 10800 -9871950"/>
                <a:gd name="G29" fmla="sin 10800 -9871950"/>
                <a:gd name="G30" fmla="sin 10204 -9871950"/>
                <a:gd name="G31" fmla="+- G28 10800 0"/>
                <a:gd name="G32" fmla="+- G29 10800 0"/>
                <a:gd name="G33" fmla="+- G30 10800 0"/>
                <a:gd name="G34" fmla="?: G4 0 G31"/>
                <a:gd name="G35" fmla="?: -9871950 G34 0"/>
                <a:gd name="G36" fmla="?: G6 G35 G31"/>
                <a:gd name="G37" fmla="+- 21600 0 G36"/>
                <a:gd name="G38" fmla="?: G4 0 G33"/>
                <a:gd name="G39" fmla="?: -9871950 G38 G32"/>
                <a:gd name="G40" fmla="?: G6 G39 0"/>
                <a:gd name="G41" fmla="?: G4 G32 21600"/>
                <a:gd name="G42" fmla="?: G6 G41 G33"/>
                <a:gd name="T12" fmla="*/ 10800 w 21600"/>
                <a:gd name="T13" fmla="*/ 0 h 21600"/>
                <a:gd name="T14" fmla="*/ 1647 w 21600"/>
                <a:gd name="T15" fmla="*/ 5649 h 21600"/>
                <a:gd name="T16" fmla="*/ 10800 w 21600"/>
                <a:gd name="T17" fmla="*/ 596 h 21600"/>
                <a:gd name="T18" fmla="*/ 19953 w 21600"/>
                <a:gd name="T19" fmla="*/ 564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07" y="5796"/>
                  </a:moveTo>
                  <a:cubicBezTo>
                    <a:pt x="3714" y="2583"/>
                    <a:pt x="7114" y="595"/>
                    <a:pt x="10800" y="596"/>
                  </a:cubicBezTo>
                  <a:cubicBezTo>
                    <a:pt x="14485" y="596"/>
                    <a:pt x="17885" y="2583"/>
                    <a:pt x="19692" y="5796"/>
                  </a:cubicBezTo>
                  <a:lnTo>
                    <a:pt x="20212" y="5503"/>
                  </a:lnTo>
                  <a:cubicBezTo>
                    <a:pt x="18299" y="2103"/>
                    <a:pt x="14701" y="-1"/>
                    <a:pt x="10799" y="0"/>
                  </a:cubicBezTo>
                  <a:cubicBezTo>
                    <a:pt x="6898" y="0"/>
                    <a:pt x="3300" y="2103"/>
                    <a:pt x="1387" y="5503"/>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4526" name="AutoShape 14"/>
            <p:cNvSpPr>
              <a:spLocks noChangeArrowheads="1"/>
            </p:cNvSpPr>
            <p:nvPr/>
          </p:nvSpPr>
          <p:spPr bwMode="auto">
            <a:xfrm rot="12049956" flipV="1">
              <a:off x="3648" y="2024"/>
              <a:ext cx="161"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4527" name="Group 15"/>
          <p:cNvGrpSpPr>
            <a:grpSpLocks/>
          </p:cNvGrpSpPr>
          <p:nvPr/>
        </p:nvGrpSpPr>
        <p:grpSpPr bwMode="auto">
          <a:xfrm>
            <a:off x="2362200" y="2298700"/>
            <a:ext cx="2438400" cy="685800"/>
            <a:chOff x="1488" y="1352"/>
            <a:chExt cx="1536" cy="432"/>
          </a:xfrm>
        </p:grpSpPr>
        <p:sp>
          <p:nvSpPr>
            <p:cNvPr id="64528" name="AutoShape 16"/>
            <p:cNvSpPr>
              <a:spLocks noChangeArrowheads="1"/>
            </p:cNvSpPr>
            <p:nvPr/>
          </p:nvSpPr>
          <p:spPr bwMode="auto">
            <a:xfrm rot="10800000" flipV="1">
              <a:off x="292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4529" name="AutoShape 17"/>
            <p:cNvSpPr>
              <a:spLocks noChangeArrowheads="1"/>
            </p:cNvSpPr>
            <p:nvPr/>
          </p:nvSpPr>
          <p:spPr bwMode="auto">
            <a:xfrm rot="10800000" flipV="1">
              <a:off x="220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4530" name="AutoShape 18"/>
            <p:cNvSpPr>
              <a:spLocks noChangeArrowheads="1"/>
            </p:cNvSpPr>
            <p:nvPr/>
          </p:nvSpPr>
          <p:spPr bwMode="auto">
            <a:xfrm rot="10800000" flipV="1">
              <a:off x="148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sp>
        <p:nvSpPr>
          <p:cNvPr id="64531" name="Rectangle 19"/>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4532" name="Text Box 20"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3.1  The Unification of Christianity through							</a:t>
            </a:r>
            <a:r>
              <a:rPr lang="en-US" sz="2600" dirty="0" smtClean="0">
                <a:solidFill>
                  <a:srgbClr val="000099"/>
                </a:solidFill>
                <a:latin typeface="Impact" pitchFamily="34" charset="0"/>
              </a:rPr>
              <a:t>Returning </a:t>
            </a:r>
            <a:r>
              <a:rPr lang="en-US" sz="2600" dirty="0">
                <a:solidFill>
                  <a:srgbClr val="000099"/>
                </a:solidFill>
                <a:latin typeface="Impact" pitchFamily="34" charset="0"/>
              </a:rPr>
              <a:t>Resurrection</a:t>
            </a:r>
          </a:p>
        </p:txBody>
      </p:sp>
      <p:grpSp>
        <p:nvGrpSpPr>
          <p:cNvPr id="64569" name="Group 57"/>
          <p:cNvGrpSpPr>
            <a:grpSpLocks/>
          </p:cNvGrpSpPr>
          <p:nvPr/>
        </p:nvGrpSpPr>
        <p:grpSpPr bwMode="auto">
          <a:xfrm>
            <a:off x="655638" y="5340350"/>
            <a:ext cx="7726362" cy="1212850"/>
            <a:chOff x="221" y="3360"/>
            <a:chExt cx="4867" cy="764"/>
          </a:xfrm>
        </p:grpSpPr>
        <p:sp>
          <p:nvSpPr>
            <p:cNvPr id="64534" name="Text Box 22"/>
            <p:cNvSpPr txBox="1">
              <a:spLocks noChangeArrowheads="1"/>
            </p:cNvSpPr>
            <p:nvPr/>
          </p:nvSpPr>
          <p:spPr bwMode="auto">
            <a:xfrm>
              <a:off x="426" y="3414"/>
              <a:ext cx="4662" cy="710"/>
            </a:xfrm>
            <a:prstGeom prst="rect">
              <a:avLst/>
            </a:prstGeom>
            <a:noFill/>
            <a:ln w="9525">
              <a:noFill/>
              <a:miter lim="800000"/>
              <a:headEnd/>
              <a:tailEnd/>
            </a:ln>
            <a:effectLst/>
          </p:spPr>
          <p:txBody>
            <a:bodyPr>
              <a:spAutoFit/>
            </a:bodyPr>
            <a:lstStyle/>
            <a:p>
              <a:pPr eaLnBrk="0" hangingPunct="0">
                <a:lnSpc>
                  <a:spcPct val="85000"/>
                </a:lnSpc>
              </a:pPr>
              <a:r>
                <a:rPr lang="en-US" sz="2000" b="1">
                  <a:solidFill>
                    <a:schemeClr val="bg1"/>
                  </a:solidFill>
                  <a:latin typeface="Arial Narrow" pitchFamily="34" charset="0"/>
                </a:rPr>
                <a:t>At the time of the Second Advent, all the </a:t>
              </a:r>
              <a:r>
                <a:rPr lang="en-US" sz="2000" b="1" u="sng">
                  <a:solidFill>
                    <a:schemeClr val="bg1"/>
                  </a:solidFill>
                  <a:latin typeface="Arial Narrow" pitchFamily="34" charset="0"/>
                </a:rPr>
                <a:t>spirits</a:t>
              </a:r>
              <a:r>
                <a:rPr lang="en-US" sz="2000" b="1">
                  <a:solidFill>
                    <a:schemeClr val="bg1"/>
                  </a:solidFill>
                  <a:latin typeface="Arial Narrow" pitchFamily="34" charset="0"/>
                </a:rPr>
                <a:t> in Paradise will descend from Paradise and assist the </a:t>
              </a:r>
              <a:r>
                <a:rPr lang="en-US" sz="2000" b="1" u="sng">
                  <a:solidFill>
                    <a:schemeClr val="bg1"/>
                  </a:solidFill>
                  <a:latin typeface="Arial Narrow" pitchFamily="34" charset="0"/>
                </a:rPr>
                <a:t>believers on the earth</a:t>
              </a:r>
              <a:r>
                <a:rPr lang="en-US" sz="2000" b="1">
                  <a:solidFill>
                    <a:schemeClr val="bg1"/>
                  </a:solidFill>
                  <a:latin typeface="Arial Narrow" pitchFamily="34" charset="0"/>
                </a:rPr>
                <a:t>, and each believer will be guided by them to go before </a:t>
              </a:r>
              <a:r>
                <a:rPr lang="en-US" sz="2000" b="1" u="sng">
                  <a:solidFill>
                    <a:schemeClr val="bg1"/>
                  </a:solidFill>
                  <a:latin typeface="Arial Narrow" pitchFamily="34" charset="0"/>
                </a:rPr>
                <a:t>Christ at the Second Advent</a:t>
              </a:r>
              <a:r>
                <a:rPr lang="en-US" sz="2000" b="1">
                  <a:solidFill>
                    <a:schemeClr val="bg1"/>
                  </a:solidFill>
                  <a:latin typeface="Arial Narrow" pitchFamily="34" charset="0"/>
                </a:rPr>
                <a:t> and devote their lives for the sake of God’s Will </a:t>
              </a:r>
              <a:r>
                <a:rPr lang="en-US" sz="1600">
                  <a:solidFill>
                    <a:schemeClr val="bg1"/>
                  </a:solidFill>
                </a:rPr>
                <a:t>(p.150).</a:t>
              </a:r>
            </a:p>
          </p:txBody>
        </p:sp>
        <p:sp>
          <p:nvSpPr>
            <p:cNvPr id="64535" name="Text Box 23"/>
            <p:cNvSpPr txBox="1">
              <a:spLocks noChangeArrowheads="1"/>
            </p:cNvSpPr>
            <p:nvPr/>
          </p:nvSpPr>
          <p:spPr bwMode="auto">
            <a:xfrm>
              <a:off x="221" y="3360"/>
              <a:ext cx="211" cy="290"/>
            </a:xfrm>
            <a:prstGeom prst="rect">
              <a:avLst/>
            </a:prstGeom>
            <a:noFill/>
            <a:ln w="9525">
              <a:noFill/>
              <a:miter lim="800000"/>
              <a:headEnd/>
              <a:tailEnd/>
            </a:ln>
            <a:effectLst/>
          </p:spPr>
          <p:txBody>
            <a:bodyPr>
              <a:spAutoFit/>
            </a:bodyPr>
            <a:lstStyle/>
            <a:p>
              <a:pPr eaLnBrk="0" hangingPunct="0">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64536" name="Group 24"/>
          <p:cNvGrpSpPr>
            <a:grpSpLocks/>
          </p:cNvGrpSpPr>
          <p:nvPr/>
        </p:nvGrpSpPr>
        <p:grpSpPr bwMode="auto">
          <a:xfrm>
            <a:off x="5716588" y="1828800"/>
            <a:ext cx="1370012" cy="1611313"/>
            <a:chOff x="3601" y="1152"/>
            <a:chExt cx="863" cy="1015"/>
          </a:xfrm>
        </p:grpSpPr>
        <p:sp>
          <p:nvSpPr>
            <p:cNvPr id="64537" name="Oval 25"/>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64538" name="WordArt 26"/>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64539" name="WordArt 27"/>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grpSp>
        <p:nvGrpSpPr>
          <p:cNvPr id="64540" name="Group 28"/>
          <p:cNvGrpSpPr>
            <a:grpSpLocks/>
          </p:cNvGrpSpPr>
          <p:nvPr/>
        </p:nvGrpSpPr>
        <p:grpSpPr bwMode="auto">
          <a:xfrm>
            <a:off x="185738" y="1441450"/>
            <a:ext cx="1600200" cy="914400"/>
            <a:chOff x="96" y="908"/>
            <a:chExt cx="1008" cy="576"/>
          </a:xfrm>
        </p:grpSpPr>
        <p:sp>
          <p:nvSpPr>
            <p:cNvPr id="64541" name="WordArt 29"/>
            <p:cNvSpPr>
              <a:spLocks noChangeArrowheads="1" noChangeShapeType="1" noTextEdit="1"/>
            </p:cNvSpPr>
            <p:nvPr/>
          </p:nvSpPr>
          <p:spPr bwMode="auto">
            <a:xfrm>
              <a:off x="264" y="1196"/>
              <a:ext cx="672"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66FFFF"/>
                    </a:outerShdw>
                  </a:effectLst>
                  <a:latin typeface="Arial Black"/>
                </a:rPr>
                <a:t>Paradise</a:t>
              </a:r>
            </a:p>
          </p:txBody>
        </p:sp>
        <p:sp>
          <p:nvSpPr>
            <p:cNvPr id="64542" name="WordArt 30"/>
            <p:cNvSpPr>
              <a:spLocks noChangeArrowheads="1" noChangeShapeType="1" noTextEdit="1"/>
            </p:cNvSpPr>
            <p:nvPr/>
          </p:nvSpPr>
          <p:spPr bwMode="auto">
            <a:xfrm>
              <a:off x="96" y="908"/>
              <a:ext cx="1008" cy="336"/>
            </a:xfrm>
            <a:prstGeom prst="rect">
              <a:avLst/>
            </a:prstGeom>
          </p:spPr>
          <p:txBody>
            <a:bodyPr wrap="none" fromWordArt="1">
              <a:prstTxWarp prst="textInflate">
                <a:avLst>
                  <a:gd name="adj" fmla="val 13634"/>
                </a:avLst>
              </a:prstTxWarp>
            </a:bodyPr>
            <a:lstStyle/>
            <a:p>
              <a:r>
                <a:rPr lang="en-US" sz="3600" kern="10" dirty="0">
                  <a:ln w="9525">
                    <a:noFill/>
                    <a:round/>
                    <a:headEnd/>
                    <a:tailEnd/>
                  </a:ln>
                  <a:solidFill>
                    <a:srgbClr val="0000FF"/>
                  </a:solidFill>
                  <a:effectLst>
                    <a:outerShdw dist="35921" dir="2700000" algn="ctr" rotWithShape="0">
                      <a:srgbClr val="66FFFF"/>
                    </a:outerShdw>
                  </a:effectLst>
                  <a:latin typeface="Arial Black"/>
                </a:rPr>
                <a:t>Spirits from</a:t>
              </a:r>
            </a:p>
          </p:txBody>
        </p:sp>
      </p:grpSp>
      <p:grpSp>
        <p:nvGrpSpPr>
          <p:cNvPr id="64543" name="Group 31"/>
          <p:cNvGrpSpPr>
            <a:grpSpLocks/>
          </p:cNvGrpSpPr>
          <p:nvPr/>
        </p:nvGrpSpPr>
        <p:grpSpPr bwMode="auto">
          <a:xfrm>
            <a:off x="109538" y="3886200"/>
            <a:ext cx="1795462" cy="641350"/>
            <a:chOff x="48" y="2448"/>
            <a:chExt cx="1131" cy="404"/>
          </a:xfrm>
        </p:grpSpPr>
        <p:grpSp>
          <p:nvGrpSpPr>
            <p:cNvPr id="64544" name="Group 32"/>
            <p:cNvGrpSpPr>
              <a:grpSpLocks/>
            </p:cNvGrpSpPr>
            <p:nvPr/>
          </p:nvGrpSpPr>
          <p:grpSpPr bwMode="auto">
            <a:xfrm>
              <a:off x="48" y="2448"/>
              <a:ext cx="1131" cy="404"/>
              <a:chOff x="48" y="2496"/>
              <a:chExt cx="1131" cy="404"/>
            </a:xfrm>
          </p:grpSpPr>
          <p:sp>
            <p:nvSpPr>
              <p:cNvPr id="64545" name="Text Box 33"/>
              <p:cNvSpPr txBox="1">
                <a:spLocks noChangeArrowheads="1"/>
              </p:cNvSpPr>
              <p:nvPr/>
            </p:nvSpPr>
            <p:spPr bwMode="auto">
              <a:xfrm>
                <a:off x="48" y="2496"/>
                <a:ext cx="192" cy="404"/>
              </a:xfrm>
              <a:prstGeom prst="rect">
                <a:avLst/>
              </a:prstGeom>
              <a:noFill/>
              <a:ln w="9525">
                <a:noFill/>
                <a:miter lim="800000"/>
                <a:headEnd/>
                <a:tailEnd/>
              </a:ln>
              <a:effectLst>
                <a:outerShdw dist="35921" dir="2700000" algn="ctr" rotWithShape="0">
                  <a:srgbClr val="CCFFFF"/>
                </a:outerShdw>
              </a:effectLst>
            </p:spPr>
            <p:txBody>
              <a:bodyPr>
                <a:spAutoFit/>
              </a:bodyPr>
              <a:lstStyle/>
              <a:p>
                <a:pPr eaLnBrk="0" hangingPunct="0"/>
                <a:r>
                  <a:rPr lang="en-US" sz="3600">
                    <a:solidFill>
                      <a:srgbClr val="000099"/>
                    </a:solidFill>
                    <a:latin typeface="Fette Engschrift" pitchFamily="2" charset="0"/>
                  </a:rPr>
                  <a:t>(</a:t>
                </a:r>
              </a:p>
            </p:txBody>
          </p:sp>
          <p:sp>
            <p:nvSpPr>
              <p:cNvPr id="64546" name="Text Box 34"/>
              <p:cNvSpPr txBox="1">
                <a:spLocks noChangeArrowheads="1"/>
              </p:cNvSpPr>
              <p:nvPr/>
            </p:nvSpPr>
            <p:spPr bwMode="auto">
              <a:xfrm>
                <a:off x="1008" y="2496"/>
                <a:ext cx="171" cy="404"/>
              </a:xfrm>
              <a:prstGeom prst="rect">
                <a:avLst/>
              </a:prstGeom>
              <a:noFill/>
              <a:ln w="9525">
                <a:noFill/>
                <a:miter lim="800000"/>
                <a:headEnd/>
                <a:tailEnd/>
              </a:ln>
              <a:effectLst>
                <a:outerShdw dist="35921" dir="2700000" algn="ctr" rotWithShape="0">
                  <a:srgbClr val="CCFFFF"/>
                </a:outerShdw>
              </a:effectLst>
            </p:spPr>
            <p:txBody>
              <a:bodyPr>
                <a:spAutoFit/>
              </a:bodyPr>
              <a:lstStyle/>
              <a:p>
                <a:pPr eaLnBrk="0" hangingPunct="0"/>
                <a:r>
                  <a:rPr lang="en-US" sz="3600">
                    <a:solidFill>
                      <a:srgbClr val="000099"/>
                    </a:solidFill>
                    <a:latin typeface="Fette Engschrift" pitchFamily="2" charset="0"/>
                  </a:rPr>
                  <a:t>)</a:t>
                </a:r>
              </a:p>
            </p:txBody>
          </p:sp>
        </p:grpSp>
        <p:sp>
          <p:nvSpPr>
            <p:cNvPr id="64547" name="WordArt 35"/>
            <p:cNvSpPr>
              <a:spLocks noChangeArrowheads="1" noChangeShapeType="1" noTextEdit="1"/>
            </p:cNvSpPr>
            <p:nvPr/>
          </p:nvSpPr>
          <p:spPr bwMode="auto">
            <a:xfrm>
              <a:off x="177" y="2525"/>
              <a:ext cx="879" cy="211"/>
            </a:xfrm>
            <a:prstGeom prst="rect">
              <a:avLst/>
            </a:prstGeom>
          </p:spPr>
          <p:txBody>
            <a:bodyPr wrap="none" fromWordArt="1">
              <a:prstTxWarp prst="textPlain">
                <a:avLst>
                  <a:gd name="adj" fmla="val 50000"/>
                </a:avLst>
              </a:prstTxWarp>
            </a:bodyPr>
            <a:lstStyle/>
            <a:p>
              <a:r>
                <a:rPr lang="en-US" sz="3600" kern="10" dirty="0">
                  <a:ln w="9525">
                    <a:noFill/>
                    <a:round/>
                    <a:headEnd/>
                    <a:tailEnd/>
                  </a:ln>
                  <a:solidFill>
                    <a:srgbClr val="000099"/>
                  </a:solidFill>
                  <a:effectLst>
                    <a:outerShdw dist="17961" dir="18900000" algn="ctr" rotWithShape="0">
                      <a:srgbClr val="CCFFFF"/>
                    </a:outerShdw>
                  </a:effectLst>
                  <a:latin typeface="Arial Black"/>
                </a:rPr>
                <a:t>Christians</a:t>
              </a:r>
            </a:p>
          </p:txBody>
        </p:sp>
      </p:grpSp>
      <p:grpSp>
        <p:nvGrpSpPr>
          <p:cNvPr id="64548" name="Group 36"/>
          <p:cNvGrpSpPr>
            <a:grpSpLocks/>
          </p:cNvGrpSpPr>
          <p:nvPr/>
        </p:nvGrpSpPr>
        <p:grpSpPr bwMode="auto">
          <a:xfrm>
            <a:off x="1981200" y="1143000"/>
            <a:ext cx="3200400" cy="1454150"/>
            <a:chOff x="1248" y="624"/>
            <a:chExt cx="2016" cy="916"/>
          </a:xfrm>
        </p:grpSpPr>
        <p:grpSp>
          <p:nvGrpSpPr>
            <p:cNvPr id="64549" name="Group 37"/>
            <p:cNvGrpSpPr>
              <a:grpSpLocks/>
            </p:cNvGrpSpPr>
            <p:nvPr/>
          </p:nvGrpSpPr>
          <p:grpSpPr bwMode="auto">
            <a:xfrm>
              <a:off x="1248" y="624"/>
              <a:ext cx="576" cy="916"/>
              <a:chOff x="1248" y="628"/>
              <a:chExt cx="576" cy="916"/>
            </a:xfrm>
          </p:grpSpPr>
          <p:sp>
            <p:nvSpPr>
              <p:cNvPr id="64550" name="Oval 38"/>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4551" name="WordArt 39"/>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64552" name="Group 40"/>
            <p:cNvGrpSpPr>
              <a:grpSpLocks/>
            </p:cNvGrpSpPr>
            <p:nvPr/>
          </p:nvGrpSpPr>
          <p:grpSpPr bwMode="auto">
            <a:xfrm>
              <a:off x="1968" y="624"/>
              <a:ext cx="576" cy="916"/>
              <a:chOff x="1968" y="628"/>
              <a:chExt cx="576" cy="916"/>
            </a:xfrm>
          </p:grpSpPr>
          <p:sp>
            <p:nvSpPr>
              <p:cNvPr id="64553" name="Oval 41"/>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4554" name="WordArt 42"/>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64555" name="Group 43"/>
            <p:cNvGrpSpPr>
              <a:grpSpLocks/>
            </p:cNvGrpSpPr>
            <p:nvPr/>
          </p:nvGrpSpPr>
          <p:grpSpPr bwMode="auto">
            <a:xfrm>
              <a:off x="2688" y="624"/>
              <a:ext cx="576" cy="916"/>
              <a:chOff x="2688" y="628"/>
              <a:chExt cx="576" cy="916"/>
            </a:xfrm>
          </p:grpSpPr>
          <p:sp>
            <p:nvSpPr>
              <p:cNvPr id="64556" name="Oval 44"/>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4557" name="WordArt 45"/>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grpSp>
        <p:nvGrpSpPr>
          <p:cNvPr id="64558" name="Group 46"/>
          <p:cNvGrpSpPr>
            <a:grpSpLocks/>
          </p:cNvGrpSpPr>
          <p:nvPr/>
        </p:nvGrpSpPr>
        <p:grpSpPr bwMode="auto">
          <a:xfrm>
            <a:off x="1981200" y="2984500"/>
            <a:ext cx="3200400" cy="1454150"/>
            <a:chOff x="1248" y="1784"/>
            <a:chExt cx="2016" cy="916"/>
          </a:xfrm>
        </p:grpSpPr>
        <p:grpSp>
          <p:nvGrpSpPr>
            <p:cNvPr id="64559" name="Group 47"/>
            <p:cNvGrpSpPr>
              <a:grpSpLocks/>
            </p:cNvGrpSpPr>
            <p:nvPr/>
          </p:nvGrpSpPr>
          <p:grpSpPr bwMode="auto">
            <a:xfrm>
              <a:off x="1248" y="1784"/>
              <a:ext cx="576" cy="916"/>
              <a:chOff x="1248" y="1784"/>
              <a:chExt cx="576" cy="916"/>
            </a:xfrm>
          </p:grpSpPr>
          <p:sp>
            <p:nvSpPr>
              <p:cNvPr id="64560" name="Oval 48"/>
              <p:cNvSpPr>
                <a:spLocks noChangeArrowheads="1"/>
              </p:cNvSpPr>
              <p:nvPr/>
            </p:nvSpPr>
            <p:spPr bwMode="auto">
              <a:xfrm>
                <a:off x="124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4561" name="WordArt 49"/>
              <p:cNvSpPr>
                <a:spLocks noChangeArrowheads="1" noChangeShapeType="1" noTextEdit="1"/>
              </p:cNvSpPr>
              <p:nvPr/>
            </p:nvSpPr>
            <p:spPr bwMode="auto">
              <a:xfrm>
                <a:off x="1306" y="2028"/>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A</a:t>
                </a:r>
              </a:p>
            </p:txBody>
          </p:sp>
        </p:grpSp>
        <p:grpSp>
          <p:nvGrpSpPr>
            <p:cNvPr id="64562" name="Group 50"/>
            <p:cNvGrpSpPr>
              <a:grpSpLocks/>
            </p:cNvGrpSpPr>
            <p:nvPr/>
          </p:nvGrpSpPr>
          <p:grpSpPr bwMode="auto">
            <a:xfrm>
              <a:off x="1968" y="1784"/>
              <a:ext cx="576" cy="916"/>
              <a:chOff x="1968" y="1784"/>
              <a:chExt cx="576" cy="916"/>
            </a:xfrm>
          </p:grpSpPr>
          <p:sp>
            <p:nvSpPr>
              <p:cNvPr id="64563" name="Oval 51"/>
              <p:cNvSpPr>
                <a:spLocks noChangeArrowheads="1"/>
              </p:cNvSpPr>
              <p:nvPr/>
            </p:nvSpPr>
            <p:spPr bwMode="auto">
              <a:xfrm>
                <a:off x="196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4564" name="WordArt 52"/>
              <p:cNvSpPr>
                <a:spLocks noChangeArrowheads="1" noChangeShapeType="1" noTextEdit="1"/>
              </p:cNvSpPr>
              <p:nvPr/>
            </p:nvSpPr>
            <p:spPr bwMode="auto">
              <a:xfrm>
                <a:off x="2056" y="2028"/>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B</a:t>
                </a:r>
              </a:p>
            </p:txBody>
          </p:sp>
        </p:grpSp>
        <p:grpSp>
          <p:nvGrpSpPr>
            <p:cNvPr id="64565" name="Group 53"/>
            <p:cNvGrpSpPr>
              <a:grpSpLocks/>
            </p:cNvGrpSpPr>
            <p:nvPr/>
          </p:nvGrpSpPr>
          <p:grpSpPr bwMode="auto">
            <a:xfrm>
              <a:off x="2688" y="1784"/>
              <a:ext cx="576" cy="916"/>
              <a:chOff x="2688" y="1784"/>
              <a:chExt cx="576" cy="916"/>
            </a:xfrm>
          </p:grpSpPr>
          <p:sp>
            <p:nvSpPr>
              <p:cNvPr id="64566" name="Oval 54"/>
              <p:cNvSpPr>
                <a:spLocks noChangeArrowheads="1"/>
              </p:cNvSpPr>
              <p:nvPr/>
            </p:nvSpPr>
            <p:spPr bwMode="auto">
              <a:xfrm>
                <a:off x="268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4567" name="WordArt 55"/>
              <p:cNvSpPr>
                <a:spLocks noChangeArrowheads="1" noChangeShapeType="1" noTextEdit="1"/>
              </p:cNvSpPr>
              <p:nvPr/>
            </p:nvSpPr>
            <p:spPr bwMode="auto">
              <a:xfrm>
                <a:off x="2777" y="2028"/>
                <a:ext cx="398" cy="428"/>
              </a:xfrm>
              <a:prstGeom prst="rect">
                <a:avLst/>
              </a:prstGeom>
            </p:spPr>
            <p:txBody>
              <a:bodyPr wrap="none" fromWordArt="1">
                <a:prstTxWarp prst="textPlain">
                  <a:avLst>
                    <a:gd name="adj" fmla="val 50000"/>
                  </a:avLst>
                </a:prstTxWarp>
              </a:bodyPr>
              <a:lstStyle/>
              <a:p>
                <a:pPr algn="ctr"/>
                <a:r>
                  <a:rPr lang="en-US" sz="3600" kern="10" dirty="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C</a:t>
                </a:r>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4532"/>
                                        </p:tgtEl>
                                        <p:attrNameLst>
                                          <p:attrName>style.visibility</p:attrName>
                                        </p:attrNameLst>
                                      </p:cBhvr>
                                      <p:to>
                                        <p:strVal val="visible"/>
                                      </p:to>
                                    </p:set>
                                    <p:anim calcmode="lin" valueType="num">
                                      <p:cBhvr>
                                        <p:cTn id="7" dur="2000" fill="hold"/>
                                        <p:tgtEl>
                                          <p:spTgt spid="64532"/>
                                        </p:tgtEl>
                                        <p:attrNameLst>
                                          <p:attrName>ppt_w</p:attrName>
                                        </p:attrNameLst>
                                      </p:cBhvr>
                                      <p:tavLst>
                                        <p:tav tm="0">
                                          <p:val>
                                            <p:strVal val="#ppt_w*0.70"/>
                                          </p:val>
                                        </p:tav>
                                        <p:tav tm="100000">
                                          <p:val>
                                            <p:strVal val="#ppt_w"/>
                                          </p:val>
                                        </p:tav>
                                      </p:tavLst>
                                    </p:anim>
                                    <p:anim calcmode="lin" valueType="num">
                                      <p:cBhvr>
                                        <p:cTn id="8" dur="2000" fill="hold"/>
                                        <p:tgtEl>
                                          <p:spTgt spid="64532"/>
                                        </p:tgtEl>
                                        <p:attrNameLst>
                                          <p:attrName>ppt_h</p:attrName>
                                        </p:attrNameLst>
                                      </p:cBhvr>
                                      <p:tavLst>
                                        <p:tav tm="0">
                                          <p:val>
                                            <p:strVal val="#ppt_h"/>
                                          </p:val>
                                        </p:tav>
                                        <p:tav tm="100000">
                                          <p:val>
                                            <p:strVal val="#ppt_h"/>
                                          </p:val>
                                        </p:tav>
                                      </p:tavLst>
                                    </p:anim>
                                    <p:animEffect transition="in" filter="fade">
                                      <p:cBhvr>
                                        <p:cTn id="9" dur="2000"/>
                                        <p:tgtEl>
                                          <p:spTgt spid="645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4569"/>
                                        </p:tgtEl>
                                        <p:attrNameLst>
                                          <p:attrName>style.visibility</p:attrName>
                                        </p:attrNameLst>
                                      </p:cBhvr>
                                      <p:to>
                                        <p:strVal val="visible"/>
                                      </p:to>
                                    </p:set>
                                    <p:animEffect transition="in" filter="barn(outVertical)">
                                      <p:cBhvr>
                                        <p:cTn id="14" dur="500"/>
                                        <p:tgtEl>
                                          <p:spTgt spid="6456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4548"/>
                                        </p:tgtEl>
                                        <p:attrNameLst>
                                          <p:attrName>style.visibility</p:attrName>
                                        </p:attrNameLst>
                                      </p:cBhvr>
                                      <p:to>
                                        <p:strVal val="visible"/>
                                      </p:to>
                                    </p:set>
                                    <p:animEffect transition="in" filter="fade">
                                      <p:cBhvr>
                                        <p:cTn id="19" dur="2000"/>
                                        <p:tgtEl>
                                          <p:spTgt spid="64548"/>
                                        </p:tgtEl>
                                      </p:cBhvr>
                                    </p:animEffect>
                                  </p:childTnLst>
                                </p:cTn>
                              </p:par>
                              <p:par>
                                <p:cTn id="20" presetID="55" presetClass="entr" presetSubtype="0" fill="hold" nodeType="withEffect">
                                  <p:stCondLst>
                                    <p:cond delay="0"/>
                                  </p:stCondLst>
                                  <p:childTnLst>
                                    <p:set>
                                      <p:cBhvr>
                                        <p:cTn id="21" dur="1" fill="hold">
                                          <p:stCondLst>
                                            <p:cond delay="0"/>
                                          </p:stCondLst>
                                        </p:cTn>
                                        <p:tgtEl>
                                          <p:spTgt spid="64540"/>
                                        </p:tgtEl>
                                        <p:attrNameLst>
                                          <p:attrName>style.visibility</p:attrName>
                                        </p:attrNameLst>
                                      </p:cBhvr>
                                      <p:to>
                                        <p:strVal val="visible"/>
                                      </p:to>
                                    </p:set>
                                    <p:anim calcmode="lin" valueType="num">
                                      <p:cBhvr>
                                        <p:cTn id="22" dur="1000" fill="hold"/>
                                        <p:tgtEl>
                                          <p:spTgt spid="64540"/>
                                        </p:tgtEl>
                                        <p:attrNameLst>
                                          <p:attrName>ppt_w</p:attrName>
                                        </p:attrNameLst>
                                      </p:cBhvr>
                                      <p:tavLst>
                                        <p:tav tm="0">
                                          <p:val>
                                            <p:strVal val="#ppt_w*0.70"/>
                                          </p:val>
                                        </p:tav>
                                        <p:tav tm="100000">
                                          <p:val>
                                            <p:strVal val="#ppt_w"/>
                                          </p:val>
                                        </p:tav>
                                      </p:tavLst>
                                    </p:anim>
                                    <p:anim calcmode="lin" valueType="num">
                                      <p:cBhvr>
                                        <p:cTn id="23" dur="1000" fill="hold"/>
                                        <p:tgtEl>
                                          <p:spTgt spid="64540"/>
                                        </p:tgtEl>
                                        <p:attrNameLst>
                                          <p:attrName>ppt_h</p:attrName>
                                        </p:attrNameLst>
                                      </p:cBhvr>
                                      <p:tavLst>
                                        <p:tav tm="0">
                                          <p:val>
                                            <p:strVal val="#ppt_h"/>
                                          </p:val>
                                        </p:tav>
                                        <p:tav tm="100000">
                                          <p:val>
                                            <p:strVal val="#ppt_h"/>
                                          </p:val>
                                        </p:tav>
                                      </p:tavLst>
                                    </p:anim>
                                    <p:animEffect transition="in" filter="fade">
                                      <p:cBhvr>
                                        <p:cTn id="24" dur="1000"/>
                                        <p:tgtEl>
                                          <p:spTgt spid="645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517"/>
                                        </p:tgtEl>
                                        <p:attrNameLst>
                                          <p:attrName>style.visibility</p:attrName>
                                        </p:attrNameLst>
                                      </p:cBhvr>
                                      <p:to>
                                        <p:strVal val="visible"/>
                                      </p:to>
                                    </p:set>
                                    <p:animEffect transition="in" filter="fade">
                                      <p:cBhvr>
                                        <p:cTn id="27" dur="2000"/>
                                        <p:tgtEl>
                                          <p:spTgt spid="645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27"/>
                                        </p:tgtEl>
                                        <p:attrNameLst>
                                          <p:attrName>style.visibility</p:attrName>
                                        </p:attrNameLst>
                                      </p:cBhvr>
                                      <p:to>
                                        <p:strVal val="visible"/>
                                      </p:to>
                                    </p:set>
                                    <p:animEffect transition="in" filter="fade">
                                      <p:cBhvr>
                                        <p:cTn id="32" dur="2000"/>
                                        <p:tgtEl>
                                          <p:spTgt spid="64527"/>
                                        </p:tgtEl>
                                      </p:cBhvr>
                                    </p:animEffect>
                                  </p:childTnLst>
                                </p:cTn>
                              </p:par>
                              <p:par>
                                <p:cTn id="33" presetID="10" presetClass="entr" presetSubtype="0" fill="hold" nodeType="withEffect">
                                  <p:stCondLst>
                                    <p:cond delay="0"/>
                                  </p:stCondLst>
                                  <p:childTnLst>
                                    <p:set>
                                      <p:cBhvr>
                                        <p:cTn id="34" dur="1" fill="hold">
                                          <p:stCondLst>
                                            <p:cond delay="0"/>
                                          </p:stCondLst>
                                        </p:cTn>
                                        <p:tgtEl>
                                          <p:spTgt spid="64558"/>
                                        </p:tgtEl>
                                        <p:attrNameLst>
                                          <p:attrName>style.visibility</p:attrName>
                                        </p:attrNameLst>
                                      </p:cBhvr>
                                      <p:to>
                                        <p:strVal val="visible"/>
                                      </p:to>
                                    </p:set>
                                    <p:animEffect transition="in" filter="fade">
                                      <p:cBhvr>
                                        <p:cTn id="35" dur="2000"/>
                                        <p:tgtEl>
                                          <p:spTgt spid="64558"/>
                                        </p:tgtEl>
                                      </p:cBhvr>
                                    </p:animEffect>
                                  </p:childTnLst>
                                </p:cTn>
                              </p:par>
                              <p:par>
                                <p:cTn id="36" presetID="55" presetClass="entr" presetSubtype="0" fill="hold" nodeType="withEffect">
                                  <p:stCondLst>
                                    <p:cond delay="0"/>
                                  </p:stCondLst>
                                  <p:childTnLst>
                                    <p:set>
                                      <p:cBhvr>
                                        <p:cTn id="37" dur="1" fill="hold">
                                          <p:stCondLst>
                                            <p:cond delay="0"/>
                                          </p:stCondLst>
                                        </p:cTn>
                                        <p:tgtEl>
                                          <p:spTgt spid="64514"/>
                                        </p:tgtEl>
                                        <p:attrNameLst>
                                          <p:attrName>style.visibility</p:attrName>
                                        </p:attrNameLst>
                                      </p:cBhvr>
                                      <p:to>
                                        <p:strVal val="visible"/>
                                      </p:to>
                                    </p:set>
                                    <p:anim calcmode="lin" valueType="num">
                                      <p:cBhvr>
                                        <p:cTn id="38" dur="1000" fill="hold"/>
                                        <p:tgtEl>
                                          <p:spTgt spid="64514"/>
                                        </p:tgtEl>
                                        <p:attrNameLst>
                                          <p:attrName>ppt_w</p:attrName>
                                        </p:attrNameLst>
                                      </p:cBhvr>
                                      <p:tavLst>
                                        <p:tav tm="0">
                                          <p:val>
                                            <p:strVal val="#ppt_w*0.70"/>
                                          </p:val>
                                        </p:tav>
                                        <p:tav tm="100000">
                                          <p:val>
                                            <p:strVal val="#ppt_w"/>
                                          </p:val>
                                        </p:tav>
                                      </p:tavLst>
                                    </p:anim>
                                    <p:anim calcmode="lin" valueType="num">
                                      <p:cBhvr>
                                        <p:cTn id="39" dur="1000" fill="hold"/>
                                        <p:tgtEl>
                                          <p:spTgt spid="64514"/>
                                        </p:tgtEl>
                                        <p:attrNameLst>
                                          <p:attrName>ppt_h</p:attrName>
                                        </p:attrNameLst>
                                      </p:cBhvr>
                                      <p:tavLst>
                                        <p:tav tm="0">
                                          <p:val>
                                            <p:strVal val="#ppt_h"/>
                                          </p:val>
                                        </p:tav>
                                        <p:tav tm="100000">
                                          <p:val>
                                            <p:strVal val="#ppt_h"/>
                                          </p:val>
                                        </p:tav>
                                      </p:tavLst>
                                    </p:anim>
                                    <p:animEffect transition="in" filter="fade">
                                      <p:cBhvr>
                                        <p:cTn id="40" dur="1000"/>
                                        <p:tgtEl>
                                          <p:spTgt spid="64514"/>
                                        </p:tgtEl>
                                      </p:cBhvr>
                                    </p:animEffect>
                                  </p:childTnLst>
                                </p:cTn>
                              </p:par>
                              <p:par>
                                <p:cTn id="41" presetID="10" presetClass="entr" presetSubtype="0" fill="hold" nodeType="withEffect">
                                  <p:stCondLst>
                                    <p:cond delay="2500"/>
                                  </p:stCondLst>
                                  <p:childTnLst>
                                    <p:set>
                                      <p:cBhvr>
                                        <p:cTn id="42" dur="1" fill="hold">
                                          <p:stCondLst>
                                            <p:cond delay="0"/>
                                          </p:stCondLst>
                                        </p:cTn>
                                        <p:tgtEl>
                                          <p:spTgt spid="64543"/>
                                        </p:tgtEl>
                                        <p:attrNameLst>
                                          <p:attrName>style.visibility</p:attrName>
                                        </p:attrNameLst>
                                      </p:cBhvr>
                                      <p:to>
                                        <p:strVal val="visible"/>
                                      </p:to>
                                    </p:set>
                                    <p:animEffect transition="in" filter="fade">
                                      <p:cBhvr>
                                        <p:cTn id="43" dur="2000"/>
                                        <p:tgtEl>
                                          <p:spTgt spid="645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4518"/>
                                        </p:tgtEl>
                                        <p:attrNameLst>
                                          <p:attrName>style.visibility</p:attrName>
                                        </p:attrNameLst>
                                      </p:cBhvr>
                                      <p:to>
                                        <p:strVal val="visible"/>
                                      </p:to>
                                    </p:set>
                                    <p:animEffect transition="in" filter="wipe(left)">
                                      <p:cBhvr>
                                        <p:cTn id="48" dur="2000"/>
                                        <p:tgtEl>
                                          <p:spTgt spid="64518"/>
                                        </p:tgtEl>
                                      </p:cBhvr>
                                    </p:animEffect>
                                  </p:childTnLst>
                                </p:cTn>
                              </p:par>
                              <p:par>
                                <p:cTn id="49" presetID="22" presetClass="entr" presetSubtype="8" fill="hold" nodeType="withEffect">
                                  <p:stCondLst>
                                    <p:cond delay="0"/>
                                  </p:stCondLst>
                                  <p:childTnLst>
                                    <p:set>
                                      <p:cBhvr>
                                        <p:cTn id="50" dur="1" fill="hold">
                                          <p:stCondLst>
                                            <p:cond delay="0"/>
                                          </p:stCondLst>
                                        </p:cTn>
                                        <p:tgtEl>
                                          <p:spTgt spid="64521"/>
                                        </p:tgtEl>
                                        <p:attrNameLst>
                                          <p:attrName>style.visibility</p:attrName>
                                        </p:attrNameLst>
                                      </p:cBhvr>
                                      <p:to>
                                        <p:strVal val="visible"/>
                                      </p:to>
                                    </p:set>
                                    <p:animEffect transition="in" filter="wipe(left)">
                                      <p:cBhvr>
                                        <p:cTn id="51" dur="2000"/>
                                        <p:tgtEl>
                                          <p:spTgt spid="64521"/>
                                        </p:tgtEl>
                                      </p:cBhvr>
                                    </p:animEffect>
                                  </p:childTnLst>
                                </p:cTn>
                              </p:par>
                              <p:par>
                                <p:cTn id="52" presetID="22" presetClass="entr" presetSubtype="8" fill="hold" nodeType="withEffect">
                                  <p:stCondLst>
                                    <p:cond delay="0"/>
                                  </p:stCondLst>
                                  <p:childTnLst>
                                    <p:set>
                                      <p:cBhvr>
                                        <p:cTn id="53" dur="1" fill="hold">
                                          <p:stCondLst>
                                            <p:cond delay="0"/>
                                          </p:stCondLst>
                                        </p:cTn>
                                        <p:tgtEl>
                                          <p:spTgt spid="64524"/>
                                        </p:tgtEl>
                                        <p:attrNameLst>
                                          <p:attrName>style.visibility</p:attrName>
                                        </p:attrNameLst>
                                      </p:cBhvr>
                                      <p:to>
                                        <p:strVal val="visible"/>
                                      </p:to>
                                    </p:set>
                                    <p:animEffect transition="in" filter="wipe(left)">
                                      <p:cBhvr>
                                        <p:cTn id="54" dur="2000"/>
                                        <p:tgtEl>
                                          <p:spTgt spid="64524"/>
                                        </p:tgtEl>
                                      </p:cBhvr>
                                    </p:animEffect>
                                  </p:childTnLst>
                                </p:cTn>
                              </p:par>
                              <p:par>
                                <p:cTn id="55" presetID="23" presetClass="entr" presetSubtype="272" fill="hold" nodeType="withEffect">
                                  <p:stCondLst>
                                    <p:cond delay="0"/>
                                  </p:stCondLst>
                                  <p:childTnLst>
                                    <p:set>
                                      <p:cBhvr>
                                        <p:cTn id="56" dur="1" fill="hold">
                                          <p:stCondLst>
                                            <p:cond delay="0"/>
                                          </p:stCondLst>
                                        </p:cTn>
                                        <p:tgtEl>
                                          <p:spTgt spid="64536"/>
                                        </p:tgtEl>
                                        <p:attrNameLst>
                                          <p:attrName>style.visibility</p:attrName>
                                        </p:attrNameLst>
                                      </p:cBhvr>
                                      <p:to>
                                        <p:strVal val="visible"/>
                                      </p:to>
                                    </p:set>
                                    <p:anim calcmode="lin" valueType="num">
                                      <p:cBhvr>
                                        <p:cTn id="57" dur="1000" fill="hold"/>
                                        <p:tgtEl>
                                          <p:spTgt spid="64536"/>
                                        </p:tgtEl>
                                        <p:attrNameLst>
                                          <p:attrName>ppt_w</p:attrName>
                                        </p:attrNameLst>
                                      </p:cBhvr>
                                      <p:tavLst>
                                        <p:tav tm="0">
                                          <p:val>
                                            <p:strVal val="2/3*#ppt_w"/>
                                          </p:val>
                                        </p:tav>
                                        <p:tav tm="100000">
                                          <p:val>
                                            <p:strVal val="#ppt_w"/>
                                          </p:val>
                                        </p:tav>
                                      </p:tavLst>
                                    </p:anim>
                                    <p:anim calcmode="lin" valueType="num">
                                      <p:cBhvr>
                                        <p:cTn id="58" dur="1000" fill="hold"/>
                                        <p:tgtEl>
                                          <p:spTgt spid="64536"/>
                                        </p:tgtEl>
                                        <p:attrNameLst>
                                          <p:attrName>ppt_h</p:attrName>
                                        </p:attrNameLst>
                                      </p:cBhvr>
                                      <p:tavLst>
                                        <p:tav tm="0">
                                          <p:val>
                                            <p:strVal val="2/3*#ppt_h"/>
                                          </p:val>
                                        </p:tav>
                                        <p:tav tm="100000">
                                          <p:val>
                                            <p:strVal val="#ppt_h"/>
                                          </p:val>
                                        </p:tav>
                                      </p:tavLst>
                                    </p:anim>
                                  </p:childTnLst>
                                </p:cTn>
                              </p:par>
                              <p:par>
                                <p:cTn id="59" presetID="6" presetClass="emph" presetSubtype="0" decel="50000" autoRev="1" fill="remove" nodeType="withEffect">
                                  <p:stCondLst>
                                    <p:cond delay="0"/>
                                  </p:stCondLst>
                                  <p:childTnLst>
                                    <p:animScale>
                                      <p:cBhvr>
                                        <p:cTn id="60" dur="1000" fill="hold"/>
                                        <p:tgtEl>
                                          <p:spTgt spid="645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3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15" name="Text Box 3"/>
          <p:cNvSpPr txBox="1">
            <a:spLocks noChangeArrowheads="1"/>
          </p:cNvSpPr>
          <p:nvPr/>
        </p:nvSpPr>
        <p:spPr bwMode="auto">
          <a:xfrm>
            <a:off x="990600" y="5257800"/>
            <a:ext cx="7239000" cy="1244600"/>
          </a:xfrm>
          <a:prstGeom prst="rect">
            <a:avLst/>
          </a:prstGeom>
          <a:noFill/>
          <a:ln w="9525">
            <a:noFill/>
            <a:miter lim="800000"/>
            <a:headEnd/>
            <a:tailEnd/>
          </a:ln>
          <a:effectLst/>
        </p:spPr>
        <p:txBody>
          <a:bodyPr>
            <a:spAutoFit/>
          </a:bodyPr>
          <a:lstStyle/>
          <a:p>
            <a:pPr eaLnBrk="0" hangingPunct="0">
              <a:lnSpc>
                <a:spcPct val="90000"/>
              </a:lnSpc>
            </a:pPr>
            <a:r>
              <a:rPr lang="en-US" sz="2800" b="1">
                <a:solidFill>
                  <a:schemeClr val="bg1"/>
                </a:solidFill>
                <a:latin typeface="Arial Narrow" pitchFamily="34" charset="0"/>
              </a:rPr>
              <a:t>Their bodies, buried in the earth and completely decomposed, will be reconstituted to their original state </a:t>
            </a:r>
            <a:r>
              <a:rPr lang="en-US" sz="2000">
                <a:solidFill>
                  <a:schemeClr val="bg1"/>
                </a:solidFill>
                <a:latin typeface="Arial Narrow" pitchFamily="34" charset="0"/>
              </a:rPr>
              <a:t>(p. 133).</a:t>
            </a:r>
            <a:r>
              <a:rPr lang="en-US" sz="2000" b="1">
                <a:solidFill>
                  <a:schemeClr val="bg1"/>
                </a:solidFill>
                <a:latin typeface="Arial Narrow" pitchFamily="34" charset="0"/>
              </a:rPr>
              <a:t> </a:t>
            </a:r>
          </a:p>
        </p:txBody>
      </p:sp>
      <p:sp>
        <p:nvSpPr>
          <p:cNvPr id="13316" name="AutoShape 4"/>
          <p:cNvSpPr>
            <a:spLocks noChangeArrowheads="1"/>
          </p:cNvSpPr>
          <p:nvPr/>
        </p:nvSpPr>
        <p:spPr bwMode="auto">
          <a:xfrm>
            <a:off x="3200400" y="636588"/>
            <a:ext cx="5715000" cy="1676400"/>
          </a:xfrm>
          <a:prstGeom prst="roundRect">
            <a:avLst>
              <a:gd name="adj" fmla="val 16667"/>
            </a:avLst>
          </a:prstGeom>
          <a:gradFill rotWithShape="0">
            <a:gsLst>
              <a:gs pos="0">
                <a:schemeClr val="bg1"/>
              </a:gs>
              <a:gs pos="100000">
                <a:srgbClr val="FFFFCC"/>
              </a:gs>
            </a:gsLst>
            <a:lin ang="2700000" scaled="1"/>
          </a:gradFill>
          <a:ln w="28575">
            <a:solidFill>
              <a:schemeClr val="tx1"/>
            </a:solidFill>
            <a:round/>
            <a:headEnd/>
            <a:tailEnd/>
          </a:ln>
          <a:effectLst>
            <a:outerShdw dist="35921" dir="2700000" algn="ctr" rotWithShape="0">
              <a:srgbClr val="FFCC00"/>
            </a:outerShdw>
          </a:effectLst>
        </p:spPr>
        <p:txBody>
          <a:bodyPr wrap="none" anchor="ctr"/>
          <a:lstStyle/>
          <a:p>
            <a:pPr algn="ctr" eaLnBrk="0" hangingPunct="0">
              <a:lnSpc>
                <a:spcPct val="90000"/>
              </a:lnSpc>
            </a:pPr>
            <a:endParaRPr lang="en-US" sz="600">
              <a:solidFill>
                <a:srgbClr val="CC3300"/>
              </a:solidFill>
              <a:effectLst>
                <a:outerShdw blurRad="38100" dist="38100" dir="2700000" algn="tl">
                  <a:srgbClr val="000000"/>
                </a:outerShdw>
              </a:effectLst>
              <a:latin typeface="Impact" pitchFamily="34" charset="0"/>
            </a:endParaRPr>
          </a:p>
          <a:p>
            <a:pPr algn="ctr" eaLnBrk="0" hangingPunct="0">
              <a:lnSpc>
                <a:spcPct val="80000"/>
              </a:lnSpc>
            </a:pPr>
            <a:r>
              <a:rPr lang="en-US" sz="4000">
                <a:solidFill>
                  <a:srgbClr val="660033"/>
                </a:solidFill>
                <a:latin typeface="Impact" pitchFamily="34" charset="0"/>
              </a:rPr>
              <a:t>The saints will come back</a:t>
            </a:r>
          </a:p>
          <a:p>
            <a:pPr algn="ctr" eaLnBrk="0" hangingPunct="0">
              <a:lnSpc>
                <a:spcPct val="80000"/>
              </a:lnSpc>
            </a:pPr>
            <a:r>
              <a:rPr lang="en-US" sz="4000">
                <a:solidFill>
                  <a:srgbClr val="660033"/>
                </a:solidFill>
                <a:latin typeface="Impact" pitchFamily="34" charset="0"/>
              </a:rPr>
              <a:t>to life in the flesh</a:t>
            </a:r>
          </a:p>
          <a:p>
            <a:pPr algn="ctr" eaLnBrk="0" hangingPunct="0">
              <a:lnSpc>
                <a:spcPct val="80000"/>
              </a:lnSpc>
            </a:pPr>
            <a:endParaRPr lang="en-US" sz="4000">
              <a:solidFill>
                <a:srgbClr val="660033"/>
              </a:solidFill>
              <a:latin typeface="Impact" pitchFamily="34" charset="0"/>
            </a:endParaRPr>
          </a:p>
        </p:txBody>
      </p:sp>
      <p:pic>
        <p:nvPicPr>
          <p:cNvPr id="13317" name="Picture 5" descr="faith002"/>
          <p:cNvPicPr>
            <a:picLocks noChangeAspect="1" noChangeArrowheads="1"/>
          </p:cNvPicPr>
          <p:nvPr/>
        </p:nvPicPr>
        <p:blipFill>
          <a:blip r:embed="rId3" cstate="print"/>
          <a:srcRect/>
          <a:stretch>
            <a:fillRect/>
          </a:stretch>
        </p:blipFill>
        <p:spPr bwMode="auto">
          <a:xfrm>
            <a:off x="304800" y="609600"/>
            <a:ext cx="2667000" cy="1627188"/>
          </a:xfrm>
          <a:prstGeom prst="rect">
            <a:avLst/>
          </a:prstGeom>
          <a:noFill/>
        </p:spPr>
      </p:pic>
      <p:sp>
        <p:nvSpPr>
          <p:cNvPr id="10" name="Text Box 5"/>
          <p:cNvSpPr txBox="1">
            <a:spLocks noChangeArrowheads="1"/>
          </p:cNvSpPr>
          <p:nvPr/>
        </p:nvSpPr>
        <p:spPr bwMode="auto">
          <a:xfrm>
            <a:off x="3581400" y="1703388"/>
            <a:ext cx="2743200" cy="579437"/>
          </a:xfrm>
          <a:prstGeom prst="rect">
            <a:avLst/>
          </a:prstGeom>
          <a:noFill/>
          <a:ln w="9525">
            <a:noFill/>
            <a:miter lim="800000"/>
            <a:headEnd/>
            <a:tailEnd/>
          </a:ln>
          <a:effectLst/>
        </p:spPr>
        <p:txBody>
          <a:bodyPr>
            <a:spAutoFit/>
          </a:bodyPr>
          <a:lstStyle/>
          <a:p>
            <a:pPr eaLnBrk="0" hangingPunct="0"/>
            <a:r>
              <a:rPr lang="en-US" sz="3200" dirty="0">
                <a:solidFill>
                  <a:srgbClr val="800000"/>
                </a:solidFill>
                <a:effectLst>
                  <a:outerShdw dist="12700" dir="2700000" algn="tl">
                    <a:srgbClr val="000000"/>
                  </a:outerShdw>
                </a:effectLst>
                <a:latin typeface="Fette Engschrift" pitchFamily="2" charset="0"/>
              </a:rPr>
              <a:t>(</a:t>
            </a:r>
            <a:r>
              <a:rPr lang="en-US" sz="3200" b="1" dirty="0">
                <a:solidFill>
                  <a:srgbClr val="800000"/>
                </a:solidFill>
                <a:effectLst>
                  <a:outerShdw dist="12700" dir="2700000" algn="tl">
                    <a:srgbClr val="000000"/>
                  </a:outerShdw>
                </a:effectLst>
                <a:latin typeface="Times New Roman" pitchFamily="18" charset="0"/>
              </a:rPr>
              <a:t>1 Thess. 4:16,</a:t>
            </a:r>
          </a:p>
        </p:txBody>
      </p:sp>
      <p:sp>
        <p:nvSpPr>
          <p:cNvPr id="11" name="Text Box 6"/>
          <p:cNvSpPr txBox="1">
            <a:spLocks noChangeArrowheads="1"/>
          </p:cNvSpPr>
          <p:nvPr/>
        </p:nvSpPr>
        <p:spPr bwMode="auto">
          <a:xfrm>
            <a:off x="6248400" y="1703388"/>
            <a:ext cx="2362200" cy="579437"/>
          </a:xfrm>
          <a:prstGeom prst="rect">
            <a:avLst/>
          </a:prstGeom>
          <a:noFill/>
          <a:ln w="9525">
            <a:noFill/>
            <a:miter lim="800000"/>
            <a:headEnd/>
            <a:tailEnd/>
          </a:ln>
          <a:effectLst/>
        </p:spPr>
        <p:txBody>
          <a:bodyPr>
            <a:spAutoFit/>
          </a:bodyPr>
          <a:lstStyle/>
          <a:p>
            <a:pPr eaLnBrk="0" hangingPunct="0"/>
            <a:r>
              <a:rPr lang="en-US" sz="3200" b="1">
                <a:solidFill>
                  <a:srgbClr val="800000"/>
                </a:solidFill>
                <a:effectLst>
                  <a:outerShdw dist="12700" dir="2700000" algn="tl">
                    <a:srgbClr val="000000"/>
                  </a:outerShdw>
                </a:effectLst>
                <a:latin typeface="Times New Roman" pitchFamily="18" charset="0"/>
              </a:rPr>
              <a:t>Matt. 27:52</a:t>
            </a:r>
            <a:r>
              <a:rPr lang="en-US" sz="3200">
                <a:solidFill>
                  <a:srgbClr val="800000"/>
                </a:solidFill>
                <a:effectLst>
                  <a:outerShdw dist="12700" dir="2700000" algn="tl">
                    <a:srgbClr val="000000"/>
                  </a:outerShdw>
                </a:effectLst>
                <a:latin typeface="Fette Engschrift" pitchFamily="2"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outVertical)">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5593" name="Group 57"/>
          <p:cNvGrpSpPr>
            <a:grpSpLocks/>
          </p:cNvGrpSpPr>
          <p:nvPr/>
        </p:nvGrpSpPr>
        <p:grpSpPr bwMode="auto">
          <a:xfrm>
            <a:off x="733425" y="5715000"/>
            <a:ext cx="7800975" cy="458788"/>
            <a:chOff x="270" y="3648"/>
            <a:chExt cx="4674" cy="289"/>
          </a:xfrm>
        </p:grpSpPr>
        <p:sp>
          <p:nvSpPr>
            <p:cNvPr id="65540" name="Text Box 4"/>
            <p:cNvSpPr txBox="1">
              <a:spLocks noChangeArrowheads="1"/>
            </p:cNvSpPr>
            <p:nvPr/>
          </p:nvSpPr>
          <p:spPr bwMode="auto">
            <a:xfrm>
              <a:off x="504" y="3663"/>
              <a:ext cx="4440" cy="273"/>
            </a:xfrm>
            <a:prstGeom prst="rect">
              <a:avLst/>
            </a:prstGeom>
            <a:noFill/>
            <a:ln w="9525">
              <a:noFill/>
              <a:miter lim="800000"/>
              <a:headEnd/>
              <a:tailEnd/>
            </a:ln>
            <a:effectLst/>
          </p:spPr>
          <p:txBody>
            <a:bodyPr>
              <a:spAutoFit/>
            </a:bodyPr>
            <a:lstStyle/>
            <a:p>
              <a:pPr eaLnBrk="0" hangingPunct="0">
                <a:lnSpc>
                  <a:spcPct val="80000"/>
                </a:lnSpc>
              </a:pPr>
              <a:r>
                <a:rPr lang="en-US" sz="2800" b="1">
                  <a:solidFill>
                    <a:schemeClr val="bg1"/>
                  </a:solidFill>
                  <a:latin typeface="Arial Narrow" pitchFamily="34" charset="0"/>
                </a:rPr>
                <a:t>(</a:t>
              </a:r>
              <a:r>
                <a:rPr lang="en-US" sz="2400" b="1">
                  <a:solidFill>
                    <a:schemeClr val="bg1"/>
                  </a:solidFill>
                  <a:latin typeface="Arial Narrow" pitchFamily="34" charset="0"/>
                </a:rPr>
                <a:t>The letters  A,  B,  and  C  refer to Christian denominations</a:t>
              </a:r>
              <a:r>
                <a:rPr lang="en-US" sz="2800" b="1">
                  <a:solidFill>
                    <a:schemeClr val="bg1"/>
                  </a:solidFill>
                  <a:latin typeface="Arial Narrow" pitchFamily="34" charset="0"/>
                </a:rPr>
                <a:t>)</a:t>
              </a:r>
              <a:endParaRPr lang="en-US" sz="2800">
                <a:solidFill>
                  <a:schemeClr val="bg1"/>
                </a:solidFill>
                <a:latin typeface="Arial Narrow" pitchFamily="34" charset="0"/>
              </a:endParaRPr>
            </a:p>
          </p:txBody>
        </p:sp>
        <p:sp>
          <p:nvSpPr>
            <p:cNvPr id="65541" name="Text Box 5"/>
            <p:cNvSpPr txBox="1">
              <a:spLocks noChangeArrowheads="1"/>
            </p:cNvSpPr>
            <p:nvPr/>
          </p:nvSpPr>
          <p:spPr bwMode="auto">
            <a:xfrm>
              <a:off x="270" y="3648"/>
              <a:ext cx="210"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65543" name="Rectangle 7"/>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a:solidFill>
                  <a:srgbClr val="660066"/>
                </a:solidFill>
                <a:latin typeface="Latin Wide" pitchFamily="2" charset="0"/>
              </a:rPr>
              <a:t>____________________________________</a:t>
            </a:r>
          </a:p>
        </p:txBody>
      </p:sp>
      <p:grpSp>
        <p:nvGrpSpPr>
          <p:cNvPr id="65544" name="Group 8"/>
          <p:cNvGrpSpPr>
            <a:grpSpLocks/>
          </p:cNvGrpSpPr>
          <p:nvPr/>
        </p:nvGrpSpPr>
        <p:grpSpPr bwMode="auto">
          <a:xfrm>
            <a:off x="2286000" y="2443163"/>
            <a:ext cx="4344988" cy="2586037"/>
            <a:chOff x="1535" y="1491"/>
            <a:chExt cx="2737" cy="1629"/>
          </a:xfrm>
        </p:grpSpPr>
        <p:sp>
          <p:nvSpPr>
            <p:cNvPr id="65545" name="AutoShape 9"/>
            <p:cNvSpPr>
              <a:spLocks noChangeArrowheads="1"/>
            </p:cNvSpPr>
            <p:nvPr/>
          </p:nvSpPr>
          <p:spPr bwMode="auto">
            <a:xfrm rot="21031371" flipV="1">
              <a:off x="1535" y="1491"/>
              <a:ext cx="2689" cy="1629"/>
            </a:xfrm>
            <a:custGeom>
              <a:avLst/>
              <a:gdLst>
                <a:gd name="G0" fmla="+- 10511 0 0"/>
                <a:gd name="G1" fmla="+- -11044133 0 0"/>
                <a:gd name="G2" fmla="+- 0 0 -11044133"/>
                <a:gd name="T0" fmla="*/ 0 256 1"/>
                <a:gd name="T1" fmla="*/ 180 256 1"/>
                <a:gd name="G3" fmla="+- -11044133 T0 T1"/>
                <a:gd name="T2" fmla="*/ 0 256 1"/>
                <a:gd name="T3" fmla="*/ 90 256 1"/>
                <a:gd name="G4" fmla="+- -11044133 T2 T3"/>
                <a:gd name="G5" fmla="*/ G4 2 1"/>
                <a:gd name="T4" fmla="*/ 90 256 1"/>
                <a:gd name="T5" fmla="*/ 0 256 1"/>
                <a:gd name="G6" fmla="+- -11044133 T4 T5"/>
                <a:gd name="G7" fmla="*/ G6 2 1"/>
                <a:gd name="G8" fmla="abs -110441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1"/>
                <a:gd name="G18" fmla="*/ 10511 1 2"/>
                <a:gd name="G19" fmla="+- G18 5400 0"/>
                <a:gd name="G20" fmla="cos G19 -11044133"/>
                <a:gd name="G21" fmla="sin G19 -11044133"/>
                <a:gd name="G22" fmla="+- G20 10800 0"/>
                <a:gd name="G23" fmla="+- G21 10800 0"/>
                <a:gd name="G24" fmla="+- 10800 0 G20"/>
                <a:gd name="G25" fmla="+- 10511 10800 0"/>
                <a:gd name="G26" fmla="?: G9 G17 G25"/>
                <a:gd name="G27" fmla="?: G9 0 21600"/>
                <a:gd name="G28" fmla="cos 10800 -11044133"/>
                <a:gd name="G29" fmla="sin 10800 -11044133"/>
                <a:gd name="G30" fmla="sin 10511 -11044133"/>
                <a:gd name="G31" fmla="+- G28 10800 0"/>
                <a:gd name="G32" fmla="+- G29 10800 0"/>
                <a:gd name="G33" fmla="+- G30 10800 0"/>
                <a:gd name="G34" fmla="?: G4 0 G31"/>
                <a:gd name="G35" fmla="?: -11044133 G34 0"/>
                <a:gd name="G36" fmla="?: G6 G35 G31"/>
                <a:gd name="G37" fmla="+- 21600 0 G36"/>
                <a:gd name="G38" fmla="?: G4 0 G33"/>
                <a:gd name="G39" fmla="?: -11044133 G38 G32"/>
                <a:gd name="G40" fmla="?: G6 G39 0"/>
                <a:gd name="G41" fmla="?: G4 G32 21600"/>
                <a:gd name="G42" fmla="?: G6 G41 G33"/>
                <a:gd name="T12" fmla="*/ 10800 w 21600"/>
                <a:gd name="T13" fmla="*/ 0 h 21600"/>
                <a:gd name="T14" fmla="*/ 357 w 21600"/>
                <a:gd name="T15" fmla="*/ 8679 h 21600"/>
                <a:gd name="T16" fmla="*/ 10800 w 21600"/>
                <a:gd name="T17" fmla="*/ 289 h 21600"/>
                <a:gd name="T18" fmla="*/ 21243 w 21600"/>
                <a:gd name="T19" fmla="*/ 86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9" y="8708"/>
                  </a:moveTo>
                  <a:cubicBezTo>
                    <a:pt x="1494" y="3809"/>
                    <a:pt x="5801" y="288"/>
                    <a:pt x="10800" y="289"/>
                  </a:cubicBezTo>
                  <a:cubicBezTo>
                    <a:pt x="15798" y="289"/>
                    <a:pt x="20105" y="3809"/>
                    <a:pt x="21100" y="8708"/>
                  </a:cubicBezTo>
                  <a:lnTo>
                    <a:pt x="21383" y="8650"/>
                  </a:lnTo>
                  <a:cubicBezTo>
                    <a:pt x="20361" y="3617"/>
                    <a:pt x="15936" y="-1"/>
                    <a:pt x="10799" y="0"/>
                  </a:cubicBezTo>
                  <a:cubicBezTo>
                    <a:pt x="5663" y="0"/>
                    <a:pt x="1238" y="3617"/>
                    <a:pt x="216" y="8650"/>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rot="10800000" wrap="none" anchor="ctr"/>
            <a:lstStyle/>
            <a:p>
              <a:pPr algn="ctr" eaLnBrk="0" hangingPunct="0"/>
              <a:endParaRPr lang="en-US" sz="3200" b="1">
                <a:solidFill>
                  <a:srgbClr val="800080"/>
                </a:solidFill>
                <a:effectLst>
                  <a:outerShdw blurRad="38100" dist="38100" dir="2700000" algn="tl">
                    <a:srgbClr val="000000"/>
                  </a:outerShdw>
                </a:effectLst>
              </a:endParaRPr>
            </a:p>
          </p:txBody>
        </p:sp>
        <p:sp>
          <p:nvSpPr>
            <p:cNvPr id="65546" name="AutoShape 10"/>
            <p:cNvSpPr>
              <a:spLocks noChangeArrowheads="1"/>
            </p:cNvSpPr>
            <p:nvPr/>
          </p:nvSpPr>
          <p:spPr bwMode="auto">
            <a:xfrm rot="12049956" flipV="1">
              <a:off x="4107" y="2187"/>
              <a:ext cx="165"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5547" name="Group 11"/>
          <p:cNvGrpSpPr>
            <a:grpSpLocks/>
          </p:cNvGrpSpPr>
          <p:nvPr/>
        </p:nvGrpSpPr>
        <p:grpSpPr bwMode="auto">
          <a:xfrm>
            <a:off x="3278188" y="2603500"/>
            <a:ext cx="2971800" cy="1976438"/>
            <a:chOff x="2160" y="1592"/>
            <a:chExt cx="1872" cy="1245"/>
          </a:xfrm>
        </p:grpSpPr>
        <p:sp>
          <p:nvSpPr>
            <p:cNvPr id="65548" name="AutoShape 12"/>
            <p:cNvSpPr>
              <a:spLocks noChangeArrowheads="1"/>
            </p:cNvSpPr>
            <p:nvPr/>
          </p:nvSpPr>
          <p:spPr bwMode="auto">
            <a:xfrm rot="20906903" flipV="1">
              <a:off x="2160" y="1592"/>
              <a:ext cx="1824" cy="1245"/>
            </a:xfrm>
            <a:custGeom>
              <a:avLst/>
              <a:gdLst>
                <a:gd name="G0" fmla="+- 10414 0 0"/>
                <a:gd name="G1" fmla="+- -10825971 0 0"/>
                <a:gd name="G2" fmla="+- 0 0 -10825971"/>
                <a:gd name="T0" fmla="*/ 0 256 1"/>
                <a:gd name="T1" fmla="*/ 180 256 1"/>
                <a:gd name="G3" fmla="+- -10825971 T0 T1"/>
                <a:gd name="T2" fmla="*/ 0 256 1"/>
                <a:gd name="T3" fmla="*/ 90 256 1"/>
                <a:gd name="G4" fmla="+- -10825971 T2 T3"/>
                <a:gd name="G5" fmla="*/ G4 2 1"/>
                <a:gd name="T4" fmla="*/ 90 256 1"/>
                <a:gd name="T5" fmla="*/ 0 256 1"/>
                <a:gd name="G6" fmla="+- -10825971 T4 T5"/>
                <a:gd name="G7" fmla="*/ G6 2 1"/>
                <a:gd name="G8" fmla="abs -108259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14"/>
                <a:gd name="G18" fmla="*/ 10414 1 2"/>
                <a:gd name="G19" fmla="+- G18 5400 0"/>
                <a:gd name="G20" fmla="cos G19 -10825971"/>
                <a:gd name="G21" fmla="sin G19 -10825971"/>
                <a:gd name="G22" fmla="+- G20 10800 0"/>
                <a:gd name="G23" fmla="+- G21 10800 0"/>
                <a:gd name="G24" fmla="+- 10800 0 G20"/>
                <a:gd name="G25" fmla="+- 10414 10800 0"/>
                <a:gd name="G26" fmla="?: G9 G17 G25"/>
                <a:gd name="G27" fmla="?: G9 0 21600"/>
                <a:gd name="G28" fmla="cos 10800 -10825971"/>
                <a:gd name="G29" fmla="sin 10800 -10825971"/>
                <a:gd name="G30" fmla="sin 10414 -10825971"/>
                <a:gd name="G31" fmla="+- G28 10800 0"/>
                <a:gd name="G32" fmla="+- G29 10800 0"/>
                <a:gd name="G33" fmla="+- G30 10800 0"/>
                <a:gd name="G34" fmla="?: G4 0 G31"/>
                <a:gd name="G35" fmla="?: -10825971 G34 0"/>
                <a:gd name="G36" fmla="?: G6 G35 G31"/>
                <a:gd name="G37" fmla="+- 21600 0 G36"/>
                <a:gd name="G38" fmla="?: G4 0 G33"/>
                <a:gd name="G39" fmla="?: -10825971 G38 G32"/>
                <a:gd name="G40" fmla="?: G6 G39 0"/>
                <a:gd name="G41" fmla="?: G4 G32 21600"/>
                <a:gd name="G42" fmla="?: G6 G41 G33"/>
                <a:gd name="T12" fmla="*/ 10800 w 21600"/>
                <a:gd name="T13" fmla="*/ 0 h 21600"/>
                <a:gd name="T14" fmla="*/ 545 w 21600"/>
                <a:gd name="T15" fmla="*/ 8088 h 21600"/>
                <a:gd name="T16" fmla="*/ 10800 w 21600"/>
                <a:gd name="T17" fmla="*/ 386 h 21600"/>
                <a:gd name="T18" fmla="*/ 21055 w 21600"/>
                <a:gd name="T19" fmla="*/ 80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1" y="8138"/>
                  </a:moveTo>
                  <a:cubicBezTo>
                    <a:pt x="1939" y="3568"/>
                    <a:pt x="6073" y="385"/>
                    <a:pt x="10800" y="386"/>
                  </a:cubicBezTo>
                  <a:cubicBezTo>
                    <a:pt x="15526" y="386"/>
                    <a:pt x="19660" y="3568"/>
                    <a:pt x="20868" y="8138"/>
                  </a:cubicBezTo>
                  <a:lnTo>
                    <a:pt x="21241" y="8039"/>
                  </a:lnTo>
                  <a:cubicBezTo>
                    <a:pt x="19988" y="3300"/>
                    <a:pt x="15701" y="-1"/>
                    <a:pt x="10799" y="0"/>
                  </a:cubicBezTo>
                  <a:cubicBezTo>
                    <a:pt x="5898" y="0"/>
                    <a:pt x="1611" y="3300"/>
                    <a:pt x="358" y="8039"/>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5549" name="AutoShape 13"/>
            <p:cNvSpPr>
              <a:spLocks noChangeArrowheads="1"/>
            </p:cNvSpPr>
            <p:nvPr/>
          </p:nvSpPr>
          <p:spPr bwMode="auto">
            <a:xfrm rot="12049956" flipV="1">
              <a:off x="3875" y="2120"/>
              <a:ext cx="157" cy="216"/>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5550" name="Group 14"/>
          <p:cNvGrpSpPr>
            <a:grpSpLocks/>
          </p:cNvGrpSpPr>
          <p:nvPr/>
        </p:nvGrpSpPr>
        <p:grpSpPr bwMode="auto">
          <a:xfrm>
            <a:off x="4116388" y="2603500"/>
            <a:ext cx="1779587" cy="1536700"/>
            <a:chOff x="2688" y="1592"/>
            <a:chExt cx="1121" cy="968"/>
          </a:xfrm>
        </p:grpSpPr>
        <p:sp>
          <p:nvSpPr>
            <p:cNvPr id="65551" name="AutoShape 15"/>
            <p:cNvSpPr>
              <a:spLocks noChangeArrowheads="1"/>
            </p:cNvSpPr>
            <p:nvPr/>
          </p:nvSpPr>
          <p:spPr bwMode="auto">
            <a:xfrm rot="20733279" flipV="1">
              <a:off x="2688" y="1592"/>
              <a:ext cx="1056" cy="968"/>
            </a:xfrm>
            <a:custGeom>
              <a:avLst/>
              <a:gdLst>
                <a:gd name="G0" fmla="+- 10204 0 0"/>
                <a:gd name="G1" fmla="+- -9871950 0 0"/>
                <a:gd name="G2" fmla="+- 0 0 -9871950"/>
                <a:gd name="T0" fmla="*/ 0 256 1"/>
                <a:gd name="T1" fmla="*/ 180 256 1"/>
                <a:gd name="G3" fmla="+- -9871950 T0 T1"/>
                <a:gd name="T2" fmla="*/ 0 256 1"/>
                <a:gd name="T3" fmla="*/ 90 256 1"/>
                <a:gd name="G4" fmla="+- -9871950 T2 T3"/>
                <a:gd name="G5" fmla="*/ G4 2 1"/>
                <a:gd name="T4" fmla="*/ 90 256 1"/>
                <a:gd name="T5" fmla="*/ 0 256 1"/>
                <a:gd name="G6" fmla="+- -9871950 T4 T5"/>
                <a:gd name="G7" fmla="*/ G6 2 1"/>
                <a:gd name="G8" fmla="abs -987195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04"/>
                <a:gd name="G18" fmla="*/ 10204 1 2"/>
                <a:gd name="G19" fmla="+- G18 5400 0"/>
                <a:gd name="G20" fmla="cos G19 -9871950"/>
                <a:gd name="G21" fmla="sin G19 -9871950"/>
                <a:gd name="G22" fmla="+- G20 10800 0"/>
                <a:gd name="G23" fmla="+- G21 10800 0"/>
                <a:gd name="G24" fmla="+- 10800 0 G20"/>
                <a:gd name="G25" fmla="+- 10204 10800 0"/>
                <a:gd name="G26" fmla="?: G9 G17 G25"/>
                <a:gd name="G27" fmla="?: G9 0 21600"/>
                <a:gd name="G28" fmla="cos 10800 -9871950"/>
                <a:gd name="G29" fmla="sin 10800 -9871950"/>
                <a:gd name="G30" fmla="sin 10204 -9871950"/>
                <a:gd name="G31" fmla="+- G28 10800 0"/>
                <a:gd name="G32" fmla="+- G29 10800 0"/>
                <a:gd name="G33" fmla="+- G30 10800 0"/>
                <a:gd name="G34" fmla="?: G4 0 G31"/>
                <a:gd name="G35" fmla="?: -9871950 G34 0"/>
                <a:gd name="G36" fmla="?: G6 G35 G31"/>
                <a:gd name="G37" fmla="+- 21600 0 G36"/>
                <a:gd name="G38" fmla="?: G4 0 G33"/>
                <a:gd name="G39" fmla="?: -9871950 G38 G32"/>
                <a:gd name="G40" fmla="?: G6 G39 0"/>
                <a:gd name="G41" fmla="?: G4 G32 21600"/>
                <a:gd name="G42" fmla="?: G6 G41 G33"/>
                <a:gd name="T12" fmla="*/ 10800 w 21600"/>
                <a:gd name="T13" fmla="*/ 0 h 21600"/>
                <a:gd name="T14" fmla="*/ 1647 w 21600"/>
                <a:gd name="T15" fmla="*/ 5649 h 21600"/>
                <a:gd name="T16" fmla="*/ 10800 w 21600"/>
                <a:gd name="T17" fmla="*/ 596 h 21600"/>
                <a:gd name="T18" fmla="*/ 19953 w 21600"/>
                <a:gd name="T19" fmla="*/ 564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07" y="5796"/>
                  </a:moveTo>
                  <a:cubicBezTo>
                    <a:pt x="3714" y="2583"/>
                    <a:pt x="7114" y="595"/>
                    <a:pt x="10800" y="596"/>
                  </a:cubicBezTo>
                  <a:cubicBezTo>
                    <a:pt x="14485" y="596"/>
                    <a:pt x="17885" y="2583"/>
                    <a:pt x="19692" y="5796"/>
                  </a:cubicBezTo>
                  <a:lnTo>
                    <a:pt x="20212" y="5503"/>
                  </a:lnTo>
                  <a:cubicBezTo>
                    <a:pt x="18299" y="2103"/>
                    <a:pt x="14701" y="-1"/>
                    <a:pt x="10799" y="0"/>
                  </a:cubicBezTo>
                  <a:cubicBezTo>
                    <a:pt x="6898" y="0"/>
                    <a:pt x="3300" y="2103"/>
                    <a:pt x="1387" y="5503"/>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5552" name="AutoShape 16"/>
            <p:cNvSpPr>
              <a:spLocks noChangeArrowheads="1"/>
            </p:cNvSpPr>
            <p:nvPr/>
          </p:nvSpPr>
          <p:spPr bwMode="auto">
            <a:xfrm rot="12049956" flipV="1">
              <a:off x="3648" y="2024"/>
              <a:ext cx="161"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5553" name="Group 17"/>
          <p:cNvGrpSpPr>
            <a:grpSpLocks/>
          </p:cNvGrpSpPr>
          <p:nvPr/>
        </p:nvGrpSpPr>
        <p:grpSpPr bwMode="auto">
          <a:xfrm>
            <a:off x="2362200" y="2298700"/>
            <a:ext cx="2438400" cy="685800"/>
            <a:chOff x="1488" y="1352"/>
            <a:chExt cx="1536" cy="432"/>
          </a:xfrm>
        </p:grpSpPr>
        <p:sp>
          <p:nvSpPr>
            <p:cNvPr id="65554" name="AutoShape 18"/>
            <p:cNvSpPr>
              <a:spLocks noChangeArrowheads="1"/>
            </p:cNvSpPr>
            <p:nvPr/>
          </p:nvSpPr>
          <p:spPr bwMode="auto">
            <a:xfrm rot="10800000" flipV="1">
              <a:off x="292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5555" name="AutoShape 19"/>
            <p:cNvSpPr>
              <a:spLocks noChangeArrowheads="1"/>
            </p:cNvSpPr>
            <p:nvPr/>
          </p:nvSpPr>
          <p:spPr bwMode="auto">
            <a:xfrm rot="10800000" flipV="1">
              <a:off x="220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5556" name="AutoShape 20"/>
            <p:cNvSpPr>
              <a:spLocks noChangeArrowheads="1"/>
            </p:cNvSpPr>
            <p:nvPr/>
          </p:nvSpPr>
          <p:spPr bwMode="auto">
            <a:xfrm rot="10800000" flipV="1">
              <a:off x="148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grpSp>
        <p:nvGrpSpPr>
          <p:cNvPr id="65557" name="Group 21"/>
          <p:cNvGrpSpPr>
            <a:grpSpLocks/>
          </p:cNvGrpSpPr>
          <p:nvPr/>
        </p:nvGrpSpPr>
        <p:grpSpPr bwMode="auto">
          <a:xfrm>
            <a:off x="1981200" y="1143000"/>
            <a:ext cx="3200400" cy="1454150"/>
            <a:chOff x="1248" y="624"/>
            <a:chExt cx="2016" cy="916"/>
          </a:xfrm>
        </p:grpSpPr>
        <p:grpSp>
          <p:nvGrpSpPr>
            <p:cNvPr id="65558" name="Group 22"/>
            <p:cNvGrpSpPr>
              <a:grpSpLocks/>
            </p:cNvGrpSpPr>
            <p:nvPr/>
          </p:nvGrpSpPr>
          <p:grpSpPr bwMode="auto">
            <a:xfrm>
              <a:off x="1248" y="624"/>
              <a:ext cx="576" cy="916"/>
              <a:chOff x="1248" y="628"/>
              <a:chExt cx="576" cy="916"/>
            </a:xfrm>
          </p:grpSpPr>
          <p:sp>
            <p:nvSpPr>
              <p:cNvPr id="65559" name="Oval 23"/>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5560" name="WordArt 24"/>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65561" name="Group 25"/>
            <p:cNvGrpSpPr>
              <a:grpSpLocks/>
            </p:cNvGrpSpPr>
            <p:nvPr/>
          </p:nvGrpSpPr>
          <p:grpSpPr bwMode="auto">
            <a:xfrm>
              <a:off x="1968" y="624"/>
              <a:ext cx="576" cy="916"/>
              <a:chOff x="1968" y="628"/>
              <a:chExt cx="576" cy="916"/>
            </a:xfrm>
          </p:grpSpPr>
          <p:sp>
            <p:nvSpPr>
              <p:cNvPr id="65562" name="Oval 26"/>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5563" name="WordArt 27"/>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65564" name="Group 28"/>
            <p:cNvGrpSpPr>
              <a:grpSpLocks/>
            </p:cNvGrpSpPr>
            <p:nvPr/>
          </p:nvGrpSpPr>
          <p:grpSpPr bwMode="auto">
            <a:xfrm>
              <a:off x="2688" y="624"/>
              <a:ext cx="576" cy="916"/>
              <a:chOff x="2688" y="628"/>
              <a:chExt cx="576" cy="916"/>
            </a:xfrm>
          </p:grpSpPr>
          <p:sp>
            <p:nvSpPr>
              <p:cNvPr id="65565" name="Oval 29"/>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5566" name="WordArt 30"/>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grpSp>
        <p:nvGrpSpPr>
          <p:cNvPr id="65567" name="Group 31"/>
          <p:cNvGrpSpPr>
            <a:grpSpLocks/>
          </p:cNvGrpSpPr>
          <p:nvPr/>
        </p:nvGrpSpPr>
        <p:grpSpPr bwMode="auto">
          <a:xfrm>
            <a:off x="1981200" y="2984500"/>
            <a:ext cx="3200400" cy="1454150"/>
            <a:chOff x="1248" y="1784"/>
            <a:chExt cx="2016" cy="916"/>
          </a:xfrm>
        </p:grpSpPr>
        <p:grpSp>
          <p:nvGrpSpPr>
            <p:cNvPr id="65568" name="Group 32"/>
            <p:cNvGrpSpPr>
              <a:grpSpLocks/>
            </p:cNvGrpSpPr>
            <p:nvPr/>
          </p:nvGrpSpPr>
          <p:grpSpPr bwMode="auto">
            <a:xfrm>
              <a:off x="1248" y="1784"/>
              <a:ext cx="576" cy="916"/>
              <a:chOff x="1248" y="1784"/>
              <a:chExt cx="576" cy="916"/>
            </a:xfrm>
          </p:grpSpPr>
          <p:sp>
            <p:nvSpPr>
              <p:cNvPr id="65569" name="Oval 33"/>
              <p:cNvSpPr>
                <a:spLocks noChangeArrowheads="1"/>
              </p:cNvSpPr>
              <p:nvPr/>
            </p:nvSpPr>
            <p:spPr bwMode="auto">
              <a:xfrm>
                <a:off x="124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5570" name="WordArt 34"/>
              <p:cNvSpPr>
                <a:spLocks noChangeArrowheads="1" noChangeShapeType="1" noTextEdit="1"/>
              </p:cNvSpPr>
              <p:nvPr/>
            </p:nvSpPr>
            <p:spPr bwMode="auto">
              <a:xfrm>
                <a:off x="1306" y="2028"/>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A</a:t>
                </a:r>
              </a:p>
            </p:txBody>
          </p:sp>
        </p:grpSp>
        <p:grpSp>
          <p:nvGrpSpPr>
            <p:cNvPr id="65571" name="Group 35"/>
            <p:cNvGrpSpPr>
              <a:grpSpLocks/>
            </p:cNvGrpSpPr>
            <p:nvPr/>
          </p:nvGrpSpPr>
          <p:grpSpPr bwMode="auto">
            <a:xfrm>
              <a:off x="1968" y="1784"/>
              <a:ext cx="576" cy="916"/>
              <a:chOff x="1968" y="1784"/>
              <a:chExt cx="576" cy="916"/>
            </a:xfrm>
          </p:grpSpPr>
          <p:sp>
            <p:nvSpPr>
              <p:cNvPr id="65572" name="Oval 36"/>
              <p:cNvSpPr>
                <a:spLocks noChangeArrowheads="1"/>
              </p:cNvSpPr>
              <p:nvPr/>
            </p:nvSpPr>
            <p:spPr bwMode="auto">
              <a:xfrm>
                <a:off x="196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5573" name="WordArt 37"/>
              <p:cNvSpPr>
                <a:spLocks noChangeArrowheads="1" noChangeShapeType="1" noTextEdit="1"/>
              </p:cNvSpPr>
              <p:nvPr/>
            </p:nvSpPr>
            <p:spPr bwMode="auto">
              <a:xfrm>
                <a:off x="2056" y="2028"/>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B</a:t>
                </a:r>
              </a:p>
            </p:txBody>
          </p:sp>
        </p:grpSp>
        <p:grpSp>
          <p:nvGrpSpPr>
            <p:cNvPr id="65574" name="Group 38"/>
            <p:cNvGrpSpPr>
              <a:grpSpLocks/>
            </p:cNvGrpSpPr>
            <p:nvPr/>
          </p:nvGrpSpPr>
          <p:grpSpPr bwMode="auto">
            <a:xfrm>
              <a:off x="2688" y="1784"/>
              <a:ext cx="576" cy="916"/>
              <a:chOff x="2688" y="1784"/>
              <a:chExt cx="576" cy="916"/>
            </a:xfrm>
          </p:grpSpPr>
          <p:sp>
            <p:nvSpPr>
              <p:cNvPr id="65575" name="Oval 39"/>
              <p:cNvSpPr>
                <a:spLocks noChangeArrowheads="1"/>
              </p:cNvSpPr>
              <p:nvPr/>
            </p:nvSpPr>
            <p:spPr bwMode="auto">
              <a:xfrm>
                <a:off x="268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5576" name="WordArt 40"/>
              <p:cNvSpPr>
                <a:spLocks noChangeArrowheads="1" noChangeShapeType="1" noTextEdit="1"/>
              </p:cNvSpPr>
              <p:nvPr/>
            </p:nvSpPr>
            <p:spPr bwMode="auto">
              <a:xfrm>
                <a:off x="2777" y="2028"/>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C</a:t>
                </a:r>
              </a:p>
            </p:txBody>
          </p:sp>
        </p:grpSp>
      </p:grpSp>
      <p:grpSp>
        <p:nvGrpSpPr>
          <p:cNvPr id="65577" name="Group 41"/>
          <p:cNvGrpSpPr>
            <a:grpSpLocks/>
          </p:cNvGrpSpPr>
          <p:nvPr/>
        </p:nvGrpSpPr>
        <p:grpSpPr bwMode="auto">
          <a:xfrm>
            <a:off x="185738" y="1441450"/>
            <a:ext cx="1600200" cy="914400"/>
            <a:chOff x="96" y="908"/>
            <a:chExt cx="1008" cy="576"/>
          </a:xfrm>
        </p:grpSpPr>
        <p:sp>
          <p:nvSpPr>
            <p:cNvPr id="65578" name="WordArt 42"/>
            <p:cNvSpPr>
              <a:spLocks noChangeArrowheads="1" noChangeShapeType="1" noTextEdit="1"/>
            </p:cNvSpPr>
            <p:nvPr/>
          </p:nvSpPr>
          <p:spPr bwMode="auto">
            <a:xfrm>
              <a:off x="264" y="1196"/>
              <a:ext cx="672"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66FFFF"/>
                    </a:outerShdw>
                  </a:effectLst>
                  <a:latin typeface="Arial Black"/>
                </a:rPr>
                <a:t>Paradise</a:t>
              </a:r>
            </a:p>
          </p:txBody>
        </p:sp>
        <p:sp>
          <p:nvSpPr>
            <p:cNvPr id="65579" name="WordArt 43"/>
            <p:cNvSpPr>
              <a:spLocks noChangeArrowheads="1" noChangeShapeType="1" noTextEdit="1"/>
            </p:cNvSpPr>
            <p:nvPr/>
          </p:nvSpPr>
          <p:spPr bwMode="auto">
            <a:xfrm>
              <a:off x="96" y="908"/>
              <a:ext cx="1008" cy="336"/>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66FFFF"/>
                    </a:outerShdw>
                  </a:effectLst>
                  <a:latin typeface="Arial Black"/>
                </a:rPr>
                <a:t>Spirits from</a:t>
              </a:r>
            </a:p>
          </p:txBody>
        </p:sp>
      </p:grpSp>
      <p:grpSp>
        <p:nvGrpSpPr>
          <p:cNvPr id="65580" name="Group 44"/>
          <p:cNvGrpSpPr>
            <a:grpSpLocks/>
          </p:cNvGrpSpPr>
          <p:nvPr/>
        </p:nvGrpSpPr>
        <p:grpSpPr bwMode="auto">
          <a:xfrm>
            <a:off x="185738" y="3060700"/>
            <a:ext cx="1600200" cy="914400"/>
            <a:chOff x="96" y="1920"/>
            <a:chExt cx="1008" cy="576"/>
          </a:xfrm>
        </p:grpSpPr>
        <p:sp>
          <p:nvSpPr>
            <p:cNvPr id="65581" name="WordArt 45"/>
            <p:cNvSpPr>
              <a:spLocks noChangeArrowheads="1" noChangeShapeType="1" noTextEdit="1"/>
            </p:cNvSpPr>
            <p:nvPr/>
          </p:nvSpPr>
          <p:spPr bwMode="auto">
            <a:xfrm>
              <a:off x="289" y="2208"/>
              <a:ext cx="672"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99"/>
                  </a:solidFill>
                  <a:effectLst>
                    <a:outerShdw dist="35921" dir="2700000" algn="ctr" rotWithShape="0">
                      <a:srgbClr val="FFFF00"/>
                    </a:outerShdw>
                  </a:effectLst>
                  <a:latin typeface="Arial Black"/>
                </a:rPr>
                <a:t>the earth</a:t>
              </a:r>
            </a:p>
          </p:txBody>
        </p:sp>
        <p:sp>
          <p:nvSpPr>
            <p:cNvPr id="65582" name="WordArt 46"/>
            <p:cNvSpPr>
              <a:spLocks noChangeArrowheads="1" noChangeShapeType="1" noTextEdit="1"/>
            </p:cNvSpPr>
            <p:nvPr/>
          </p:nvSpPr>
          <p:spPr bwMode="auto">
            <a:xfrm>
              <a:off x="96" y="1920"/>
              <a:ext cx="1008"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99"/>
                  </a:solidFill>
                  <a:effectLst>
                    <a:outerShdw dist="35921" dir="2700000" algn="ctr" rotWithShape="0">
                      <a:srgbClr val="FFFF00"/>
                    </a:outerShdw>
                  </a:effectLst>
                  <a:latin typeface="Arial Black"/>
                </a:rPr>
                <a:t>Believers on</a:t>
              </a:r>
            </a:p>
          </p:txBody>
        </p:sp>
      </p:grpSp>
      <p:grpSp>
        <p:nvGrpSpPr>
          <p:cNvPr id="65583" name="Group 47"/>
          <p:cNvGrpSpPr>
            <a:grpSpLocks/>
          </p:cNvGrpSpPr>
          <p:nvPr/>
        </p:nvGrpSpPr>
        <p:grpSpPr bwMode="auto">
          <a:xfrm>
            <a:off x="109538" y="3886200"/>
            <a:ext cx="1795462" cy="641350"/>
            <a:chOff x="48" y="2448"/>
            <a:chExt cx="1131" cy="404"/>
          </a:xfrm>
        </p:grpSpPr>
        <p:grpSp>
          <p:nvGrpSpPr>
            <p:cNvPr id="65584" name="Group 48"/>
            <p:cNvGrpSpPr>
              <a:grpSpLocks/>
            </p:cNvGrpSpPr>
            <p:nvPr/>
          </p:nvGrpSpPr>
          <p:grpSpPr bwMode="auto">
            <a:xfrm>
              <a:off x="48" y="2448"/>
              <a:ext cx="1131" cy="404"/>
              <a:chOff x="48" y="2496"/>
              <a:chExt cx="1131" cy="404"/>
            </a:xfrm>
          </p:grpSpPr>
          <p:sp>
            <p:nvSpPr>
              <p:cNvPr id="65585" name="Text Box 49"/>
              <p:cNvSpPr txBox="1">
                <a:spLocks noChangeArrowheads="1"/>
              </p:cNvSpPr>
              <p:nvPr/>
            </p:nvSpPr>
            <p:spPr bwMode="auto">
              <a:xfrm>
                <a:off x="48" y="2496"/>
                <a:ext cx="192" cy="404"/>
              </a:xfrm>
              <a:prstGeom prst="rect">
                <a:avLst/>
              </a:prstGeom>
              <a:noFill/>
              <a:ln w="9525">
                <a:noFill/>
                <a:miter lim="800000"/>
                <a:headEnd/>
                <a:tailEnd/>
              </a:ln>
              <a:effectLst>
                <a:outerShdw dist="35921" dir="2700000" algn="ctr" rotWithShape="0">
                  <a:srgbClr val="CCFFFF"/>
                </a:outerShdw>
              </a:effectLst>
            </p:spPr>
            <p:txBody>
              <a:bodyPr>
                <a:spAutoFit/>
              </a:bodyPr>
              <a:lstStyle/>
              <a:p>
                <a:pPr eaLnBrk="0" hangingPunct="0"/>
                <a:r>
                  <a:rPr lang="en-US" sz="3600">
                    <a:solidFill>
                      <a:srgbClr val="000099"/>
                    </a:solidFill>
                    <a:latin typeface="Fette Engschrift" pitchFamily="2" charset="0"/>
                  </a:rPr>
                  <a:t>(</a:t>
                </a:r>
              </a:p>
            </p:txBody>
          </p:sp>
          <p:sp>
            <p:nvSpPr>
              <p:cNvPr id="65586" name="Text Box 50"/>
              <p:cNvSpPr txBox="1">
                <a:spLocks noChangeArrowheads="1"/>
              </p:cNvSpPr>
              <p:nvPr/>
            </p:nvSpPr>
            <p:spPr bwMode="auto">
              <a:xfrm>
                <a:off x="1008" y="2496"/>
                <a:ext cx="171" cy="404"/>
              </a:xfrm>
              <a:prstGeom prst="rect">
                <a:avLst/>
              </a:prstGeom>
              <a:noFill/>
              <a:ln w="9525">
                <a:noFill/>
                <a:miter lim="800000"/>
                <a:headEnd/>
                <a:tailEnd/>
              </a:ln>
              <a:effectLst>
                <a:outerShdw dist="35921" dir="2700000" algn="ctr" rotWithShape="0">
                  <a:srgbClr val="CCFFFF"/>
                </a:outerShdw>
              </a:effectLst>
            </p:spPr>
            <p:txBody>
              <a:bodyPr>
                <a:spAutoFit/>
              </a:bodyPr>
              <a:lstStyle/>
              <a:p>
                <a:pPr eaLnBrk="0" hangingPunct="0"/>
                <a:r>
                  <a:rPr lang="en-US" sz="3600">
                    <a:solidFill>
                      <a:srgbClr val="000099"/>
                    </a:solidFill>
                    <a:latin typeface="Fette Engschrift" pitchFamily="2" charset="0"/>
                  </a:rPr>
                  <a:t>)</a:t>
                </a:r>
              </a:p>
            </p:txBody>
          </p:sp>
        </p:grpSp>
        <p:sp>
          <p:nvSpPr>
            <p:cNvPr id="65587" name="WordArt 51"/>
            <p:cNvSpPr>
              <a:spLocks noChangeArrowheads="1" noChangeShapeType="1" noTextEdit="1"/>
            </p:cNvSpPr>
            <p:nvPr/>
          </p:nvSpPr>
          <p:spPr bwMode="auto">
            <a:xfrm>
              <a:off x="177" y="2525"/>
              <a:ext cx="879" cy="211"/>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000099"/>
                  </a:solidFill>
                  <a:effectLst>
                    <a:outerShdw dist="17961" dir="18900000" algn="ctr" rotWithShape="0">
                      <a:srgbClr val="CCFFFF"/>
                    </a:outerShdw>
                  </a:effectLst>
                  <a:latin typeface="Arial Black"/>
                </a:rPr>
                <a:t>Christians</a:t>
              </a:r>
            </a:p>
          </p:txBody>
        </p:sp>
      </p:grpSp>
      <p:grpSp>
        <p:nvGrpSpPr>
          <p:cNvPr id="65588" name="Group 52"/>
          <p:cNvGrpSpPr>
            <a:grpSpLocks/>
          </p:cNvGrpSpPr>
          <p:nvPr/>
        </p:nvGrpSpPr>
        <p:grpSpPr bwMode="auto">
          <a:xfrm>
            <a:off x="5716588" y="1828800"/>
            <a:ext cx="1370012" cy="1611313"/>
            <a:chOff x="3601" y="1152"/>
            <a:chExt cx="863" cy="1015"/>
          </a:xfrm>
        </p:grpSpPr>
        <p:sp>
          <p:nvSpPr>
            <p:cNvPr id="65589" name="Oval 53"/>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65590" name="WordArt 54"/>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65591" name="WordArt 55"/>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sp>
        <p:nvSpPr>
          <p:cNvPr id="56" name="Text Box 20"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3.1  The Unification of Christianity through							</a:t>
            </a:r>
            <a:r>
              <a:rPr lang="en-US" sz="2600" dirty="0" smtClean="0">
                <a:solidFill>
                  <a:srgbClr val="000099"/>
                </a:solidFill>
                <a:latin typeface="Impact" pitchFamily="34" charset="0"/>
              </a:rPr>
              <a:t>Returning </a:t>
            </a:r>
            <a:r>
              <a:rPr lang="en-US" sz="2600" dirty="0">
                <a:solidFill>
                  <a:srgbClr val="000099"/>
                </a:solidFill>
                <a:latin typeface="Impact" pitchFamily="34" charset="0"/>
              </a:rPr>
              <a:t>Resurrection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5593"/>
                                        </p:tgtEl>
                                        <p:attrNameLst>
                                          <p:attrName>style.visibility</p:attrName>
                                        </p:attrNameLst>
                                      </p:cBhvr>
                                      <p:to>
                                        <p:strVal val="visible"/>
                                      </p:to>
                                    </p:set>
                                    <p:animEffect transition="in" filter="barn(outVertical)">
                                      <p:cBhvr>
                                        <p:cTn id="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6563" name="Group 3"/>
          <p:cNvGrpSpPr>
            <a:grpSpLocks/>
          </p:cNvGrpSpPr>
          <p:nvPr/>
        </p:nvGrpSpPr>
        <p:grpSpPr bwMode="auto">
          <a:xfrm>
            <a:off x="1066800" y="5665788"/>
            <a:ext cx="7010400" cy="495300"/>
            <a:chOff x="480" y="3395"/>
            <a:chExt cx="5136" cy="312"/>
          </a:xfrm>
        </p:grpSpPr>
        <p:sp>
          <p:nvSpPr>
            <p:cNvPr id="66564" name="Text Box 4"/>
            <p:cNvSpPr txBox="1">
              <a:spLocks noChangeArrowheads="1"/>
            </p:cNvSpPr>
            <p:nvPr/>
          </p:nvSpPr>
          <p:spPr bwMode="auto">
            <a:xfrm>
              <a:off x="742" y="3449"/>
              <a:ext cx="4874" cy="242"/>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For this reason, </a:t>
              </a:r>
              <a:r>
                <a:rPr lang="en-US" sz="2400" b="1" u="sng">
                  <a:solidFill>
                    <a:schemeClr val="bg1"/>
                  </a:solidFill>
                  <a:latin typeface="Arial Narrow" pitchFamily="34" charset="0"/>
                </a:rPr>
                <a:t>Christianity is destined to be united</a:t>
              </a:r>
              <a:r>
                <a:rPr lang="en-US" sz="2400" b="1">
                  <a:solidFill>
                    <a:schemeClr val="bg1"/>
                  </a:solidFill>
                  <a:latin typeface="Arial Narrow" pitchFamily="34" charset="0"/>
                </a:rPr>
                <a:t>.</a:t>
              </a:r>
              <a:endParaRPr lang="en-US" sz="2400">
                <a:solidFill>
                  <a:schemeClr val="bg1"/>
                </a:solidFill>
                <a:latin typeface="Arial Narrow" pitchFamily="34" charset="0"/>
              </a:endParaRPr>
            </a:p>
          </p:txBody>
        </p:sp>
        <p:sp>
          <p:nvSpPr>
            <p:cNvPr id="66565" name="Text Box 5"/>
            <p:cNvSpPr txBox="1">
              <a:spLocks noChangeArrowheads="1"/>
            </p:cNvSpPr>
            <p:nvPr/>
          </p:nvSpPr>
          <p:spPr bwMode="auto">
            <a:xfrm>
              <a:off x="480" y="3395"/>
              <a:ext cx="208"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66566" name="Text Box 6"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3.1  The Unification of Christianity through							</a:t>
            </a:r>
            <a:r>
              <a:rPr lang="en-US" sz="2600" dirty="0" smtClean="0">
                <a:solidFill>
                  <a:srgbClr val="000099"/>
                </a:solidFill>
                <a:latin typeface="Impact" pitchFamily="34" charset="0"/>
              </a:rPr>
              <a:t>Returning </a:t>
            </a:r>
            <a:r>
              <a:rPr lang="en-US" sz="2600" dirty="0">
                <a:solidFill>
                  <a:srgbClr val="000099"/>
                </a:solidFill>
                <a:latin typeface="Impact" pitchFamily="34" charset="0"/>
              </a:rPr>
              <a:t>Resurrection</a:t>
            </a:r>
          </a:p>
        </p:txBody>
      </p:sp>
      <p:sp>
        <p:nvSpPr>
          <p:cNvPr id="66567" name="Rectangle 7"/>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a:solidFill>
                  <a:srgbClr val="660066"/>
                </a:solidFill>
                <a:latin typeface="Latin Wide" pitchFamily="2" charset="0"/>
              </a:rPr>
              <a:t>____________________________________</a:t>
            </a:r>
          </a:p>
        </p:txBody>
      </p:sp>
      <p:grpSp>
        <p:nvGrpSpPr>
          <p:cNvPr id="66568" name="Group 8"/>
          <p:cNvGrpSpPr>
            <a:grpSpLocks/>
          </p:cNvGrpSpPr>
          <p:nvPr/>
        </p:nvGrpSpPr>
        <p:grpSpPr bwMode="auto">
          <a:xfrm>
            <a:off x="2286000" y="2443163"/>
            <a:ext cx="4344988" cy="2586037"/>
            <a:chOff x="1535" y="1491"/>
            <a:chExt cx="2737" cy="1629"/>
          </a:xfrm>
        </p:grpSpPr>
        <p:sp>
          <p:nvSpPr>
            <p:cNvPr id="66569" name="AutoShape 9"/>
            <p:cNvSpPr>
              <a:spLocks noChangeArrowheads="1"/>
            </p:cNvSpPr>
            <p:nvPr/>
          </p:nvSpPr>
          <p:spPr bwMode="auto">
            <a:xfrm rot="21031371" flipV="1">
              <a:off x="1535" y="1491"/>
              <a:ext cx="2689" cy="1629"/>
            </a:xfrm>
            <a:custGeom>
              <a:avLst/>
              <a:gdLst>
                <a:gd name="G0" fmla="+- 10511 0 0"/>
                <a:gd name="G1" fmla="+- -11044133 0 0"/>
                <a:gd name="G2" fmla="+- 0 0 -11044133"/>
                <a:gd name="T0" fmla="*/ 0 256 1"/>
                <a:gd name="T1" fmla="*/ 180 256 1"/>
                <a:gd name="G3" fmla="+- -11044133 T0 T1"/>
                <a:gd name="T2" fmla="*/ 0 256 1"/>
                <a:gd name="T3" fmla="*/ 90 256 1"/>
                <a:gd name="G4" fmla="+- -11044133 T2 T3"/>
                <a:gd name="G5" fmla="*/ G4 2 1"/>
                <a:gd name="T4" fmla="*/ 90 256 1"/>
                <a:gd name="T5" fmla="*/ 0 256 1"/>
                <a:gd name="G6" fmla="+- -11044133 T4 T5"/>
                <a:gd name="G7" fmla="*/ G6 2 1"/>
                <a:gd name="G8" fmla="abs -110441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1"/>
                <a:gd name="G18" fmla="*/ 10511 1 2"/>
                <a:gd name="G19" fmla="+- G18 5400 0"/>
                <a:gd name="G20" fmla="cos G19 -11044133"/>
                <a:gd name="G21" fmla="sin G19 -11044133"/>
                <a:gd name="G22" fmla="+- G20 10800 0"/>
                <a:gd name="G23" fmla="+- G21 10800 0"/>
                <a:gd name="G24" fmla="+- 10800 0 G20"/>
                <a:gd name="G25" fmla="+- 10511 10800 0"/>
                <a:gd name="G26" fmla="?: G9 G17 G25"/>
                <a:gd name="G27" fmla="?: G9 0 21600"/>
                <a:gd name="G28" fmla="cos 10800 -11044133"/>
                <a:gd name="G29" fmla="sin 10800 -11044133"/>
                <a:gd name="G30" fmla="sin 10511 -11044133"/>
                <a:gd name="G31" fmla="+- G28 10800 0"/>
                <a:gd name="G32" fmla="+- G29 10800 0"/>
                <a:gd name="G33" fmla="+- G30 10800 0"/>
                <a:gd name="G34" fmla="?: G4 0 G31"/>
                <a:gd name="G35" fmla="?: -11044133 G34 0"/>
                <a:gd name="G36" fmla="?: G6 G35 G31"/>
                <a:gd name="G37" fmla="+- 21600 0 G36"/>
                <a:gd name="G38" fmla="?: G4 0 G33"/>
                <a:gd name="G39" fmla="?: -11044133 G38 G32"/>
                <a:gd name="G40" fmla="?: G6 G39 0"/>
                <a:gd name="G41" fmla="?: G4 G32 21600"/>
                <a:gd name="G42" fmla="?: G6 G41 G33"/>
                <a:gd name="T12" fmla="*/ 10800 w 21600"/>
                <a:gd name="T13" fmla="*/ 0 h 21600"/>
                <a:gd name="T14" fmla="*/ 357 w 21600"/>
                <a:gd name="T15" fmla="*/ 8679 h 21600"/>
                <a:gd name="T16" fmla="*/ 10800 w 21600"/>
                <a:gd name="T17" fmla="*/ 289 h 21600"/>
                <a:gd name="T18" fmla="*/ 21243 w 21600"/>
                <a:gd name="T19" fmla="*/ 86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9" y="8708"/>
                  </a:moveTo>
                  <a:cubicBezTo>
                    <a:pt x="1494" y="3809"/>
                    <a:pt x="5801" y="288"/>
                    <a:pt x="10800" y="289"/>
                  </a:cubicBezTo>
                  <a:cubicBezTo>
                    <a:pt x="15798" y="289"/>
                    <a:pt x="20105" y="3809"/>
                    <a:pt x="21100" y="8708"/>
                  </a:cubicBezTo>
                  <a:lnTo>
                    <a:pt x="21383" y="8650"/>
                  </a:lnTo>
                  <a:cubicBezTo>
                    <a:pt x="20361" y="3617"/>
                    <a:pt x="15936" y="-1"/>
                    <a:pt x="10799" y="0"/>
                  </a:cubicBezTo>
                  <a:cubicBezTo>
                    <a:pt x="5663" y="0"/>
                    <a:pt x="1238" y="3617"/>
                    <a:pt x="216" y="8650"/>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rot="10800000" wrap="none" anchor="ctr"/>
            <a:lstStyle/>
            <a:p>
              <a:pPr algn="ctr" eaLnBrk="0" hangingPunct="0"/>
              <a:endParaRPr lang="en-US" sz="3200" b="1">
                <a:solidFill>
                  <a:srgbClr val="800080"/>
                </a:solidFill>
                <a:effectLst>
                  <a:outerShdw blurRad="38100" dist="38100" dir="2700000" algn="tl">
                    <a:srgbClr val="000000"/>
                  </a:outerShdw>
                </a:effectLst>
              </a:endParaRPr>
            </a:p>
          </p:txBody>
        </p:sp>
        <p:sp>
          <p:nvSpPr>
            <p:cNvPr id="66570" name="AutoShape 10"/>
            <p:cNvSpPr>
              <a:spLocks noChangeArrowheads="1"/>
            </p:cNvSpPr>
            <p:nvPr/>
          </p:nvSpPr>
          <p:spPr bwMode="auto">
            <a:xfrm rot="12049956" flipV="1">
              <a:off x="4107" y="2187"/>
              <a:ext cx="165"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6571" name="Group 11"/>
          <p:cNvGrpSpPr>
            <a:grpSpLocks/>
          </p:cNvGrpSpPr>
          <p:nvPr/>
        </p:nvGrpSpPr>
        <p:grpSpPr bwMode="auto">
          <a:xfrm>
            <a:off x="3278188" y="2603500"/>
            <a:ext cx="2971800" cy="1976438"/>
            <a:chOff x="2160" y="1592"/>
            <a:chExt cx="1872" cy="1245"/>
          </a:xfrm>
        </p:grpSpPr>
        <p:sp>
          <p:nvSpPr>
            <p:cNvPr id="66572" name="AutoShape 12"/>
            <p:cNvSpPr>
              <a:spLocks noChangeArrowheads="1"/>
            </p:cNvSpPr>
            <p:nvPr/>
          </p:nvSpPr>
          <p:spPr bwMode="auto">
            <a:xfrm rot="20906903" flipV="1">
              <a:off x="2160" y="1592"/>
              <a:ext cx="1824" cy="1245"/>
            </a:xfrm>
            <a:custGeom>
              <a:avLst/>
              <a:gdLst>
                <a:gd name="G0" fmla="+- 10414 0 0"/>
                <a:gd name="G1" fmla="+- -10825971 0 0"/>
                <a:gd name="G2" fmla="+- 0 0 -10825971"/>
                <a:gd name="T0" fmla="*/ 0 256 1"/>
                <a:gd name="T1" fmla="*/ 180 256 1"/>
                <a:gd name="G3" fmla="+- -10825971 T0 T1"/>
                <a:gd name="T2" fmla="*/ 0 256 1"/>
                <a:gd name="T3" fmla="*/ 90 256 1"/>
                <a:gd name="G4" fmla="+- -10825971 T2 T3"/>
                <a:gd name="G5" fmla="*/ G4 2 1"/>
                <a:gd name="T4" fmla="*/ 90 256 1"/>
                <a:gd name="T5" fmla="*/ 0 256 1"/>
                <a:gd name="G6" fmla="+- -10825971 T4 T5"/>
                <a:gd name="G7" fmla="*/ G6 2 1"/>
                <a:gd name="G8" fmla="abs -108259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14"/>
                <a:gd name="G18" fmla="*/ 10414 1 2"/>
                <a:gd name="G19" fmla="+- G18 5400 0"/>
                <a:gd name="G20" fmla="cos G19 -10825971"/>
                <a:gd name="G21" fmla="sin G19 -10825971"/>
                <a:gd name="G22" fmla="+- G20 10800 0"/>
                <a:gd name="G23" fmla="+- G21 10800 0"/>
                <a:gd name="G24" fmla="+- 10800 0 G20"/>
                <a:gd name="G25" fmla="+- 10414 10800 0"/>
                <a:gd name="G26" fmla="?: G9 G17 G25"/>
                <a:gd name="G27" fmla="?: G9 0 21600"/>
                <a:gd name="G28" fmla="cos 10800 -10825971"/>
                <a:gd name="G29" fmla="sin 10800 -10825971"/>
                <a:gd name="G30" fmla="sin 10414 -10825971"/>
                <a:gd name="G31" fmla="+- G28 10800 0"/>
                <a:gd name="G32" fmla="+- G29 10800 0"/>
                <a:gd name="G33" fmla="+- G30 10800 0"/>
                <a:gd name="G34" fmla="?: G4 0 G31"/>
                <a:gd name="G35" fmla="?: -10825971 G34 0"/>
                <a:gd name="G36" fmla="?: G6 G35 G31"/>
                <a:gd name="G37" fmla="+- 21600 0 G36"/>
                <a:gd name="G38" fmla="?: G4 0 G33"/>
                <a:gd name="G39" fmla="?: -10825971 G38 G32"/>
                <a:gd name="G40" fmla="?: G6 G39 0"/>
                <a:gd name="G41" fmla="?: G4 G32 21600"/>
                <a:gd name="G42" fmla="?: G6 G41 G33"/>
                <a:gd name="T12" fmla="*/ 10800 w 21600"/>
                <a:gd name="T13" fmla="*/ 0 h 21600"/>
                <a:gd name="T14" fmla="*/ 545 w 21600"/>
                <a:gd name="T15" fmla="*/ 8088 h 21600"/>
                <a:gd name="T16" fmla="*/ 10800 w 21600"/>
                <a:gd name="T17" fmla="*/ 386 h 21600"/>
                <a:gd name="T18" fmla="*/ 21055 w 21600"/>
                <a:gd name="T19" fmla="*/ 80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1" y="8138"/>
                  </a:moveTo>
                  <a:cubicBezTo>
                    <a:pt x="1939" y="3568"/>
                    <a:pt x="6073" y="385"/>
                    <a:pt x="10800" y="386"/>
                  </a:cubicBezTo>
                  <a:cubicBezTo>
                    <a:pt x="15526" y="386"/>
                    <a:pt x="19660" y="3568"/>
                    <a:pt x="20868" y="8138"/>
                  </a:cubicBezTo>
                  <a:lnTo>
                    <a:pt x="21241" y="8039"/>
                  </a:lnTo>
                  <a:cubicBezTo>
                    <a:pt x="19988" y="3300"/>
                    <a:pt x="15701" y="-1"/>
                    <a:pt x="10799" y="0"/>
                  </a:cubicBezTo>
                  <a:cubicBezTo>
                    <a:pt x="5898" y="0"/>
                    <a:pt x="1611" y="3300"/>
                    <a:pt x="358" y="8039"/>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6573" name="AutoShape 13"/>
            <p:cNvSpPr>
              <a:spLocks noChangeArrowheads="1"/>
            </p:cNvSpPr>
            <p:nvPr/>
          </p:nvSpPr>
          <p:spPr bwMode="auto">
            <a:xfrm rot="12049956" flipV="1">
              <a:off x="3875" y="2120"/>
              <a:ext cx="157" cy="216"/>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6574" name="Group 14"/>
          <p:cNvGrpSpPr>
            <a:grpSpLocks/>
          </p:cNvGrpSpPr>
          <p:nvPr/>
        </p:nvGrpSpPr>
        <p:grpSpPr bwMode="auto">
          <a:xfrm>
            <a:off x="4116388" y="2603500"/>
            <a:ext cx="1779587" cy="1536700"/>
            <a:chOff x="2688" y="1592"/>
            <a:chExt cx="1121" cy="968"/>
          </a:xfrm>
        </p:grpSpPr>
        <p:sp>
          <p:nvSpPr>
            <p:cNvPr id="66575" name="AutoShape 15"/>
            <p:cNvSpPr>
              <a:spLocks noChangeArrowheads="1"/>
            </p:cNvSpPr>
            <p:nvPr/>
          </p:nvSpPr>
          <p:spPr bwMode="auto">
            <a:xfrm rot="20733279" flipV="1">
              <a:off x="2688" y="1592"/>
              <a:ext cx="1056" cy="968"/>
            </a:xfrm>
            <a:custGeom>
              <a:avLst/>
              <a:gdLst>
                <a:gd name="G0" fmla="+- 10204 0 0"/>
                <a:gd name="G1" fmla="+- -9871950 0 0"/>
                <a:gd name="G2" fmla="+- 0 0 -9871950"/>
                <a:gd name="T0" fmla="*/ 0 256 1"/>
                <a:gd name="T1" fmla="*/ 180 256 1"/>
                <a:gd name="G3" fmla="+- -9871950 T0 T1"/>
                <a:gd name="T2" fmla="*/ 0 256 1"/>
                <a:gd name="T3" fmla="*/ 90 256 1"/>
                <a:gd name="G4" fmla="+- -9871950 T2 T3"/>
                <a:gd name="G5" fmla="*/ G4 2 1"/>
                <a:gd name="T4" fmla="*/ 90 256 1"/>
                <a:gd name="T5" fmla="*/ 0 256 1"/>
                <a:gd name="G6" fmla="+- -9871950 T4 T5"/>
                <a:gd name="G7" fmla="*/ G6 2 1"/>
                <a:gd name="G8" fmla="abs -987195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04"/>
                <a:gd name="G18" fmla="*/ 10204 1 2"/>
                <a:gd name="G19" fmla="+- G18 5400 0"/>
                <a:gd name="G20" fmla="cos G19 -9871950"/>
                <a:gd name="G21" fmla="sin G19 -9871950"/>
                <a:gd name="G22" fmla="+- G20 10800 0"/>
                <a:gd name="G23" fmla="+- G21 10800 0"/>
                <a:gd name="G24" fmla="+- 10800 0 G20"/>
                <a:gd name="G25" fmla="+- 10204 10800 0"/>
                <a:gd name="G26" fmla="?: G9 G17 G25"/>
                <a:gd name="G27" fmla="?: G9 0 21600"/>
                <a:gd name="G28" fmla="cos 10800 -9871950"/>
                <a:gd name="G29" fmla="sin 10800 -9871950"/>
                <a:gd name="G30" fmla="sin 10204 -9871950"/>
                <a:gd name="G31" fmla="+- G28 10800 0"/>
                <a:gd name="G32" fmla="+- G29 10800 0"/>
                <a:gd name="G33" fmla="+- G30 10800 0"/>
                <a:gd name="G34" fmla="?: G4 0 G31"/>
                <a:gd name="G35" fmla="?: -9871950 G34 0"/>
                <a:gd name="G36" fmla="?: G6 G35 G31"/>
                <a:gd name="G37" fmla="+- 21600 0 G36"/>
                <a:gd name="G38" fmla="?: G4 0 G33"/>
                <a:gd name="G39" fmla="?: -9871950 G38 G32"/>
                <a:gd name="G40" fmla="?: G6 G39 0"/>
                <a:gd name="G41" fmla="?: G4 G32 21600"/>
                <a:gd name="G42" fmla="?: G6 G41 G33"/>
                <a:gd name="T12" fmla="*/ 10800 w 21600"/>
                <a:gd name="T13" fmla="*/ 0 h 21600"/>
                <a:gd name="T14" fmla="*/ 1647 w 21600"/>
                <a:gd name="T15" fmla="*/ 5649 h 21600"/>
                <a:gd name="T16" fmla="*/ 10800 w 21600"/>
                <a:gd name="T17" fmla="*/ 596 h 21600"/>
                <a:gd name="T18" fmla="*/ 19953 w 21600"/>
                <a:gd name="T19" fmla="*/ 564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07" y="5796"/>
                  </a:moveTo>
                  <a:cubicBezTo>
                    <a:pt x="3714" y="2583"/>
                    <a:pt x="7114" y="595"/>
                    <a:pt x="10800" y="596"/>
                  </a:cubicBezTo>
                  <a:cubicBezTo>
                    <a:pt x="14485" y="596"/>
                    <a:pt x="17885" y="2583"/>
                    <a:pt x="19692" y="5796"/>
                  </a:cubicBezTo>
                  <a:lnTo>
                    <a:pt x="20212" y="5503"/>
                  </a:lnTo>
                  <a:cubicBezTo>
                    <a:pt x="18299" y="2103"/>
                    <a:pt x="14701" y="-1"/>
                    <a:pt x="10799" y="0"/>
                  </a:cubicBezTo>
                  <a:cubicBezTo>
                    <a:pt x="6898" y="0"/>
                    <a:pt x="3300" y="2103"/>
                    <a:pt x="1387" y="5503"/>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6576" name="AutoShape 16"/>
            <p:cNvSpPr>
              <a:spLocks noChangeArrowheads="1"/>
            </p:cNvSpPr>
            <p:nvPr/>
          </p:nvSpPr>
          <p:spPr bwMode="auto">
            <a:xfrm rot="12049956" flipV="1">
              <a:off x="3648" y="2024"/>
              <a:ext cx="161"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6577" name="Group 17"/>
          <p:cNvGrpSpPr>
            <a:grpSpLocks/>
          </p:cNvGrpSpPr>
          <p:nvPr/>
        </p:nvGrpSpPr>
        <p:grpSpPr bwMode="auto">
          <a:xfrm>
            <a:off x="2362200" y="2298700"/>
            <a:ext cx="2438400" cy="685800"/>
            <a:chOff x="1488" y="1352"/>
            <a:chExt cx="1536" cy="432"/>
          </a:xfrm>
        </p:grpSpPr>
        <p:sp>
          <p:nvSpPr>
            <p:cNvPr id="66578" name="AutoShape 18"/>
            <p:cNvSpPr>
              <a:spLocks noChangeArrowheads="1"/>
            </p:cNvSpPr>
            <p:nvPr/>
          </p:nvSpPr>
          <p:spPr bwMode="auto">
            <a:xfrm rot="10800000" flipV="1">
              <a:off x="292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6579" name="AutoShape 19"/>
            <p:cNvSpPr>
              <a:spLocks noChangeArrowheads="1"/>
            </p:cNvSpPr>
            <p:nvPr/>
          </p:nvSpPr>
          <p:spPr bwMode="auto">
            <a:xfrm rot="10800000" flipV="1">
              <a:off x="220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6580" name="AutoShape 20"/>
            <p:cNvSpPr>
              <a:spLocks noChangeArrowheads="1"/>
            </p:cNvSpPr>
            <p:nvPr/>
          </p:nvSpPr>
          <p:spPr bwMode="auto">
            <a:xfrm rot="10800000" flipV="1">
              <a:off x="148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sp>
        <p:nvSpPr>
          <p:cNvPr id="66581" name="AutoShape 21"/>
          <p:cNvSpPr>
            <a:spLocks noChangeArrowheads="1"/>
          </p:cNvSpPr>
          <p:nvPr/>
        </p:nvSpPr>
        <p:spPr bwMode="auto">
          <a:xfrm rot="16200000">
            <a:off x="7242175" y="2517775"/>
            <a:ext cx="374650" cy="381000"/>
          </a:xfrm>
          <a:prstGeom prst="downArrow">
            <a:avLst>
              <a:gd name="adj1" fmla="val 41528"/>
              <a:gd name="adj2" fmla="val 55857"/>
            </a:avLst>
          </a:prstGeom>
          <a:gradFill rotWithShape="0">
            <a:gsLst>
              <a:gs pos="0">
                <a:srgbClr val="FFCCFF"/>
              </a:gs>
              <a:gs pos="100000">
                <a:srgbClr val="800080"/>
              </a:gs>
            </a:gsLst>
            <a:path path="rect">
              <a:fillToRect l="50000" t="50000" r="50000" b="50000"/>
            </a:path>
          </a:gradFill>
          <a:ln w="28575">
            <a:miter lim="800000"/>
            <a:headEnd/>
            <a:tailEnd/>
          </a:ln>
          <a:effectLst/>
          <a:scene3d>
            <a:camera prst="legacyObliqueTopLeft"/>
            <a:lightRig rig="legacyFlat4" dir="t"/>
          </a:scene3d>
          <a:sp3d extrusionH="36500" prstMaterial="legacyMatte">
            <a:bevelT w="13500" h="13500" prst="angle"/>
            <a:bevelB w="13500" h="13500" prst="angle"/>
            <a:extrusionClr>
              <a:srgbClr val="990099"/>
            </a:extrusionClr>
          </a:sp3d>
        </p:spPr>
        <p:txBody>
          <a:bodyPr vert="eaVert" wrap="none" anchor="ctr">
            <a:flatTx/>
          </a:bodyPr>
          <a:lstStyle/>
          <a:p>
            <a:pPr algn="ctr" eaLnBrk="0" hangingPunct="0"/>
            <a:endParaRPr lang="en-US" sz="2400" b="1">
              <a:solidFill>
                <a:srgbClr val="CC00CC"/>
              </a:solidFill>
              <a:effectLst>
                <a:outerShdw blurRad="38100" dist="38100" dir="2700000" algn="tl">
                  <a:srgbClr val="000000"/>
                </a:outerShdw>
              </a:effectLst>
            </a:endParaRPr>
          </a:p>
        </p:txBody>
      </p:sp>
      <p:grpSp>
        <p:nvGrpSpPr>
          <p:cNvPr id="66582" name="Group 22"/>
          <p:cNvGrpSpPr>
            <a:grpSpLocks/>
          </p:cNvGrpSpPr>
          <p:nvPr/>
        </p:nvGrpSpPr>
        <p:grpSpPr bwMode="auto">
          <a:xfrm>
            <a:off x="1981200" y="1143000"/>
            <a:ext cx="3200400" cy="1454150"/>
            <a:chOff x="1248" y="624"/>
            <a:chExt cx="2016" cy="916"/>
          </a:xfrm>
        </p:grpSpPr>
        <p:grpSp>
          <p:nvGrpSpPr>
            <p:cNvPr id="66583" name="Group 23"/>
            <p:cNvGrpSpPr>
              <a:grpSpLocks/>
            </p:cNvGrpSpPr>
            <p:nvPr/>
          </p:nvGrpSpPr>
          <p:grpSpPr bwMode="auto">
            <a:xfrm>
              <a:off x="1248" y="624"/>
              <a:ext cx="576" cy="916"/>
              <a:chOff x="1248" y="628"/>
              <a:chExt cx="576" cy="916"/>
            </a:xfrm>
          </p:grpSpPr>
          <p:sp>
            <p:nvSpPr>
              <p:cNvPr id="66584" name="Oval 24"/>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6585" name="WordArt 25"/>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66586" name="Group 26"/>
            <p:cNvGrpSpPr>
              <a:grpSpLocks/>
            </p:cNvGrpSpPr>
            <p:nvPr/>
          </p:nvGrpSpPr>
          <p:grpSpPr bwMode="auto">
            <a:xfrm>
              <a:off x="1968" y="624"/>
              <a:ext cx="576" cy="916"/>
              <a:chOff x="1968" y="628"/>
              <a:chExt cx="576" cy="916"/>
            </a:xfrm>
          </p:grpSpPr>
          <p:sp>
            <p:nvSpPr>
              <p:cNvPr id="66587" name="Oval 27"/>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6588" name="WordArt 28"/>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66589" name="Group 29"/>
            <p:cNvGrpSpPr>
              <a:grpSpLocks/>
            </p:cNvGrpSpPr>
            <p:nvPr/>
          </p:nvGrpSpPr>
          <p:grpSpPr bwMode="auto">
            <a:xfrm>
              <a:off x="2688" y="624"/>
              <a:ext cx="576" cy="916"/>
              <a:chOff x="2688" y="628"/>
              <a:chExt cx="576" cy="916"/>
            </a:xfrm>
          </p:grpSpPr>
          <p:sp>
            <p:nvSpPr>
              <p:cNvPr id="66590" name="Oval 30"/>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6591" name="WordArt 31"/>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grpSp>
        <p:nvGrpSpPr>
          <p:cNvPr id="66592" name="Group 32"/>
          <p:cNvGrpSpPr>
            <a:grpSpLocks/>
          </p:cNvGrpSpPr>
          <p:nvPr/>
        </p:nvGrpSpPr>
        <p:grpSpPr bwMode="auto">
          <a:xfrm>
            <a:off x="185738" y="1441450"/>
            <a:ext cx="1600200" cy="914400"/>
            <a:chOff x="96" y="908"/>
            <a:chExt cx="1008" cy="576"/>
          </a:xfrm>
        </p:grpSpPr>
        <p:sp>
          <p:nvSpPr>
            <p:cNvPr id="66593" name="WordArt 33"/>
            <p:cNvSpPr>
              <a:spLocks noChangeArrowheads="1" noChangeShapeType="1" noTextEdit="1"/>
            </p:cNvSpPr>
            <p:nvPr/>
          </p:nvSpPr>
          <p:spPr bwMode="auto">
            <a:xfrm>
              <a:off x="264" y="1196"/>
              <a:ext cx="672"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66FFFF"/>
                    </a:outerShdw>
                  </a:effectLst>
                  <a:latin typeface="Arial Black"/>
                </a:rPr>
                <a:t>Paradise</a:t>
              </a:r>
            </a:p>
          </p:txBody>
        </p:sp>
        <p:sp>
          <p:nvSpPr>
            <p:cNvPr id="66594" name="WordArt 34"/>
            <p:cNvSpPr>
              <a:spLocks noChangeArrowheads="1" noChangeShapeType="1" noTextEdit="1"/>
            </p:cNvSpPr>
            <p:nvPr/>
          </p:nvSpPr>
          <p:spPr bwMode="auto">
            <a:xfrm>
              <a:off x="96" y="908"/>
              <a:ext cx="1008" cy="336"/>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FF"/>
                  </a:solidFill>
                  <a:effectLst>
                    <a:outerShdw dist="35921" dir="2700000" algn="ctr" rotWithShape="0">
                      <a:srgbClr val="66FFFF"/>
                    </a:outerShdw>
                  </a:effectLst>
                  <a:latin typeface="Arial Black"/>
                </a:rPr>
                <a:t>Spirits from</a:t>
              </a:r>
            </a:p>
          </p:txBody>
        </p:sp>
      </p:grpSp>
      <p:grpSp>
        <p:nvGrpSpPr>
          <p:cNvPr id="66595" name="Group 35"/>
          <p:cNvGrpSpPr>
            <a:grpSpLocks/>
          </p:cNvGrpSpPr>
          <p:nvPr/>
        </p:nvGrpSpPr>
        <p:grpSpPr bwMode="auto">
          <a:xfrm>
            <a:off x="1981200" y="2984500"/>
            <a:ext cx="3200400" cy="1454150"/>
            <a:chOff x="1248" y="1784"/>
            <a:chExt cx="2016" cy="916"/>
          </a:xfrm>
        </p:grpSpPr>
        <p:grpSp>
          <p:nvGrpSpPr>
            <p:cNvPr id="66596" name="Group 36"/>
            <p:cNvGrpSpPr>
              <a:grpSpLocks/>
            </p:cNvGrpSpPr>
            <p:nvPr/>
          </p:nvGrpSpPr>
          <p:grpSpPr bwMode="auto">
            <a:xfrm>
              <a:off x="1248" y="1784"/>
              <a:ext cx="576" cy="916"/>
              <a:chOff x="1248" y="1784"/>
              <a:chExt cx="576" cy="916"/>
            </a:xfrm>
          </p:grpSpPr>
          <p:sp>
            <p:nvSpPr>
              <p:cNvPr id="66597" name="Oval 37"/>
              <p:cNvSpPr>
                <a:spLocks noChangeArrowheads="1"/>
              </p:cNvSpPr>
              <p:nvPr/>
            </p:nvSpPr>
            <p:spPr bwMode="auto">
              <a:xfrm>
                <a:off x="124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6598" name="WordArt 38"/>
              <p:cNvSpPr>
                <a:spLocks noChangeArrowheads="1" noChangeShapeType="1" noTextEdit="1"/>
              </p:cNvSpPr>
              <p:nvPr/>
            </p:nvSpPr>
            <p:spPr bwMode="auto">
              <a:xfrm>
                <a:off x="1306" y="2028"/>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A</a:t>
                </a:r>
              </a:p>
            </p:txBody>
          </p:sp>
        </p:grpSp>
        <p:grpSp>
          <p:nvGrpSpPr>
            <p:cNvPr id="66599" name="Group 39"/>
            <p:cNvGrpSpPr>
              <a:grpSpLocks/>
            </p:cNvGrpSpPr>
            <p:nvPr/>
          </p:nvGrpSpPr>
          <p:grpSpPr bwMode="auto">
            <a:xfrm>
              <a:off x="1968" y="1784"/>
              <a:ext cx="576" cy="916"/>
              <a:chOff x="1968" y="1784"/>
              <a:chExt cx="576" cy="916"/>
            </a:xfrm>
          </p:grpSpPr>
          <p:sp>
            <p:nvSpPr>
              <p:cNvPr id="66600" name="Oval 40"/>
              <p:cNvSpPr>
                <a:spLocks noChangeArrowheads="1"/>
              </p:cNvSpPr>
              <p:nvPr/>
            </p:nvSpPr>
            <p:spPr bwMode="auto">
              <a:xfrm>
                <a:off x="196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6601" name="WordArt 41"/>
              <p:cNvSpPr>
                <a:spLocks noChangeArrowheads="1" noChangeShapeType="1" noTextEdit="1"/>
              </p:cNvSpPr>
              <p:nvPr/>
            </p:nvSpPr>
            <p:spPr bwMode="auto">
              <a:xfrm>
                <a:off x="2056" y="2028"/>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B</a:t>
                </a:r>
              </a:p>
            </p:txBody>
          </p:sp>
        </p:grpSp>
        <p:grpSp>
          <p:nvGrpSpPr>
            <p:cNvPr id="66602" name="Group 42"/>
            <p:cNvGrpSpPr>
              <a:grpSpLocks/>
            </p:cNvGrpSpPr>
            <p:nvPr/>
          </p:nvGrpSpPr>
          <p:grpSpPr bwMode="auto">
            <a:xfrm>
              <a:off x="2688" y="1784"/>
              <a:ext cx="576" cy="916"/>
              <a:chOff x="2688" y="1784"/>
              <a:chExt cx="576" cy="916"/>
            </a:xfrm>
          </p:grpSpPr>
          <p:sp>
            <p:nvSpPr>
              <p:cNvPr id="66603" name="Oval 43"/>
              <p:cNvSpPr>
                <a:spLocks noChangeArrowheads="1"/>
              </p:cNvSpPr>
              <p:nvPr/>
            </p:nvSpPr>
            <p:spPr bwMode="auto">
              <a:xfrm>
                <a:off x="268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6604" name="WordArt 44"/>
              <p:cNvSpPr>
                <a:spLocks noChangeArrowheads="1" noChangeShapeType="1" noTextEdit="1"/>
              </p:cNvSpPr>
              <p:nvPr/>
            </p:nvSpPr>
            <p:spPr bwMode="auto">
              <a:xfrm>
                <a:off x="2777" y="2028"/>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C</a:t>
                </a:r>
              </a:p>
            </p:txBody>
          </p:sp>
        </p:grpSp>
      </p:grpSp>
      <p:grpSp>
        <p:nvGrpSpPr>
          <p:cNvPr id="66605" name="Group 45"/>
          <p:cNvGrpSpPr>
            <a:grpSpLocks/>
          </p:cNvGrpSpPr>
          <p:nvPr/>
        </p:nvGrpSpPr>
        <p:grpSpPr bwMode="auto">
          <a:xfrm>
            <a:off x="185738" y="3060700"/>
            <a:ext cx="1600200" cy="914400"/>
            <a:chOff x="96" y="1920"/>
            <a:chExt cx="1008" cy="576"/>
          </a:xfrm>
        </p:grpSpPr>
        <p:sp>
          <p:nvSpPr>
            <p:cNvPr id="66606" name="WordArt 46"/>
            <p:cNvSpPr>
              <a:spLocks noChangeArrowheads="1" noChangeShapeType="1" noTextEdit="1"/>
            </p:cNvSpPr>
            <p:nvPr/>
          </p:nvSpPr>
          <p:spPr bwMode="auto">
            <a:xfrm>
              <a:off x="289" y="2208"/>
              <a:ext cx="672"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99"/>
                  </a:solidFill>
                  <a:effectLst>
                    <a:outerShdw dist="35921" dir="2700000" algn="ctr" rotWithShape="0">
                      <a:srgbClr val="FFFF00"/>
                    </a:outerShdw>
                  </a:effectLst>
                  <a:latin typeface="Arial Black"/>
                </a:rPr>
                <a:t>the earth</a:t>
              </a:r>
            </a:p>
          </p:txBody>
        </p:sp>
        <p:sp>
          <p:nvSpPr>
            <p:cNvPr id="66607" name="WordArt 47"/>
            <p:cNvSpPr>
              <a:spLocks noChangeArrowheads="1" noChangeShapeType="1" noTextEdit="1"/>
            </p:cNvSpPr>
            <p:nvPr/>
          </p:nvSpPr>
          <p:spPr bwMode="auto">
            <a:xfrm>
              <a:off x="96" y="1920"/>
              <a:ext cx="1008" cy="288"/>
            </a:xfrm>
            <a:prstGeom prst="rect">
              <a:avLst/>
            </a:prstGeom>
          </p:spPr>
          <p:txBody>
            <a:bodyPr wrap="none" fromWordArt="1">
              <a:prstTxWarp prst="textInflate">
                <a:avLst>
                  <a:gd name="adj" fmla="val 13634"/>
                </a:avLst>
              </a:prstTxWarp>
            </a:bodyPr>
            <a:lstStyle/>
            <a:p>
              <a:r>
                <a:rPr lang="en-US" sz="3600" kern="10">
                  <a:ln w="9525">
                    <a:noFill/>
                    <a:round/>
                    <a:headEnd/>
                    <a:tailEnd/>
                  </a:ln>
                  <a:solidFill>
                    <a:srgbClr val="000099"/>
                  </a:solidFill>
                  <a:effectLst>
                    <a:outerShdw dist="35921" dir="2700000" algn="ctr" rotWithShape="0">
                      <a:srgbClr val="FFFF00"/>
                    </a:outerShdw>
                  </a:effectLst>
                  <a:latin typeface="Arial Black"/>
                </a:rPr>
                <a:t>Believers on</a:t>
              </a:r>
            </a:p>
          </p:txBody>
        </p:sp>
      </p:grpSp>
      <p:grpSp>
        <p:nvGrpSpPr>
          <p:cNvPr id="66608" name="Group 48"/>
          <p:cNvGrpSpPr>
            <a:grpSpLocks/>
          </p:cNvGrpSpPr>
          <p:nvPr/>
        </p:nvGrpSpPr>
        <p:grpSpPr bwMode="auto">
          <a:xfrm>
            <a:off x="109538" y="3886200"/>
            <a:ext cx="1795462" cy="641350"/>
            <a:chOff x="48" y="2448"/>
            <a:chExt cx="1131" cy="404"/>
          </a:xfrm>
        </p:grpSpPr>
        <p:grpSp>
          <p:nvGrpSpPr>
            <p:cNvPr id="66609" name="Group 49"/>
            <p:cNvGrpSpPr>
              <a:grpSpLocks/>
            </p:cNvGrpSpPr>
            <p:nvPr/>
          </p:nvGrpSpPr>
          <p:grpSpPr bwMode="auto">
            <a:xfrm>
              <a:off x="48" y="2448"/>
              <a:ext cx="1131" cy="404"/>
              <a:chOff x="48" y="2496"/>
              <a:chExt cx="1131" cy="404"/>
            </a:xfrm>
          </p:grpSpPr>
          <p:sp>
            <p:nvSpPr>
              <p:cNvPr id="66610" name="Text Box 50"/>
              <p:cNvSpPr txBox="1">
                <a:spLocks noChangeArrowheads="1"/>
              </p:cNvSpPr>
              <p:nvPr/>
            </p:nvSpPr>
            <p:spPr bwMode="auto">
              <a:xfrm>
                <a:off x="48" y="2496"/>
                <a:ext cx="192" cy="404"/>
              </a:xfrm>
              <a:prstGeom prst="rect">
                <a:avLst/>
              </a:prstGeom>
              <a:noFill/>
              <a:ln w="9525">
                <a:noFill/>
                <a:miter lim="800000"/>
                <a:headEnd/>
                <a:tailEnd/>
              </a:ln>
              <a:effectLst>
                <a:outerShdw dist="35921" dir="2700000" algn="ctr" rotWithShape="0">
                  <a:srgbClr val="CCFFFF"/>
                </a:outerShdw>
              </a:effectLst>
            </p:spPr>
            <p:txBody>
              <a:bodyPr>
                <a:spAutoFit/>
              </a:bodyPr>
              <a:lstStyle/>
              <a:p>
                <a:pPr eaLnBrk="0" hangingPunct="0"/>
                <a:r>
                  <a:rPr lang="en-US" sz="3600">
                    <a:solidFill>
                      <a:srgbClr val="000099"/>
                    </a:solidFill>
                    <a:latin typeface="Fette Engschrift" pitchFamily="2" charset="0"/>
                  </a:rPr>
                  <a:t>(</a:t>
                </a:r>
              </a:p>
            </p:txBody>
          </p:sp>
          <p:sp>
            <p:nvSpPr>
              <p:cNvPr id="66611" name="Text Box 51"/>
              <p:cNvSpPr txBox="1">
                <a:spLocks noChangeArrowheads="1"/>
              </p:cNvSpPr>
              <p:nvPr/>
            </p:nvSpPr>
            <p:spPr bwMode="auto">
              <a:xfrm>
                <a:off x="1008" y="2496"/>
                <a:ext cx="171" cy="404"/>
              </a:xfrm>
              <a:prstGeom prst="rect">
                <a:avLst/>
              </a:prstGeom>
              <a:noFill/>
              <a:ln w="9525">
                <a:noFill/>
                <a:miter lim="800000"/>
                <a:headEnd/>
                <a:tailEnd/>
              </a:ln>
              <a:effectLst>
                <a:outerShdw dist="35921" dir="2700000" algn="ctr" rotWithShape="0">
                  <a:srgbClr val="CCFFFF"/>
                </a:outerShdw>
              </a:effectLst>
            </p:spPr>
            <p:txBody>
              <a:bodyPr>
                <a:spAutoFit/>
              </a:bodyPr>
              <a:lstStyle/>
              <a:p>
                <a:pPr eaLnBrk="0" hangingPunct="0"/>
                <a:r>
                  <a:rPr lang="en-US" sz="3600">
                    <a:solidFill>
                      <a:srgbClr val="000099"/>
                    </a:solidFill>
                    <a:latin typeface="Fette Engschrift" pitchFamily="2" charset="0"/>
                  </a:rPr>
                  <a:t>)</a:t>
                </a:r>
              </a:p>
            </p:txBody>
          </p:sp>
        </p:grpSp>
        <p:sp>
          <p:nvSpPr>
            <p:cNvPr id="66612" name="WordArt 52"/>
            <p:cNvSpPr>
              <a:spLocks noChangeArrowheads="1" noChangeShapeType="1" noTextEdit="1"/>
            </p:cNvSpPr>
            <p:nvPr/>
          </p:nvSpPr>
          <p:spPr bwMode="auto">
            <a:xfrm>
              <a:off x="177" y="2525"/>
              <a:ext cx="879" cy="211"/>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000099"/>
                  </a:solidFill>
                  <a:effectLst>
                    <a:outerShdw dist="17961" dir="18900000" algn="ctr" rotWithShape="0">
                      <a:srgbClr val="CCFFFF"/>
                    </a:outerShdw>
                  </a:effectLst>
                  <a:latin typeface="Arial Black"/>
                </a:rPr>
                <a:t>Christians</a:t>
              </a:r>
            </a:p>
          </p:txBody>
        </p:sp>
      </p:grpSp>
      <p:grpSp>
        <p:nvGrpSpPr>
          <p:cNvPr id="66613" name="Group 53"/>
          <p:cNvGrpSpPr>
            <a:grpSpLocks/>
          </p:cNvGrpSpPr>
          <p:nvPr/>
        </p:nvGrpSpPr>
        <p:grpSpPr bwMode="auto">
          <a:xfrm>
            <a:off x="7635875" y="1371600"/>
            <a:ext cx="1279525" cy="2514600"/>
            <a:chOff x="4810" y="864"/>
            <a:chExt cx="806" cy="1584"/>
          </a:xfrm>
        </p:grpSpPr>
        <p:sp>
          <p:nvSpPr>
            <p:cNvPr id="66614" name="AutoShape 54"/>
            <p:cNvSpPr>
              <a:spLocks noChangeArrowheads="1"/>
            </p:cNvSpPr>
            <p:nvPr/>
          </p:nvSpPr>
          <p:spPr bwMode="auto">
            <a:xfrm>
              <a:off x="4810" y="864"/>
              <a:ext cx="806" cy="1584"/>
            </a:xfrm>
            <a:prstGeom prst="roundRect">
              <a:avLst>
                <a:gd name="adj" fmla="val 16667"/>
              </a:avLst>
            </a:prstGeom>
            <a:gradFill rotWithShape="0">
              <a:gsLst>
                <a:gs pos="0">
                  <a:srgbClr val="990099"/>
                </a:gs>
                <a:gs pos="100000">
                  <a:srgbClr val="660066"/>
                </a:gs>
              </a:gsLst>
              <a:path path="shape">
                <a:fillToRect l="50000" t="50000" r="50000" b="50000"/>
              </a:path>
            </a:gradFill>
            <a:ln w="19050">
              <a:round/>
              <a:headEnd/>
              <a:tailEnd/>
            </a:ln>
            <a:effectLst/>
            <a:scene3d>
              <a:camera prst="legacyObliqueTopRight"/>
              <a:lightRig rig="legacyNormal3" dir="l"/>
            </a:scene3d>
            <a:sp3d extrusionH="163500" prstMaterial="legacyMatte">
              <a:bevelT w="13500" h="13500" prst="angle"/>
              <a:bevelB w="13500" h="13500" prst="angle"/>
              <a:extrusionClr>
                <a:srgbClr val="CC00CC"/>
              </a:extrusionClr>
            </a:sp3d>
          </p:spPr>
          <p:txBody>
            <a:bodyPr wrap="none" anchor="ctr">
              <a:flatTx/>
            </a:bodyPr>
            <a:lstStyle/>
            <a:p>
              <a:endParaRPr lang="en-US"/>
            </a:p>
          </p:txBody>
        </p:sp>
        <p:sp>
          <p:nvSpPr>
            <p:cNvPr id="66615" name="Rectangle 55"/>
            <p:cNvSpPr>
              <a:spLocks noChangeArrowheads="1"/>
            </p:cNvSpPr>
            <p:nvPr/>
          </p:nvSpPr>
          <p:spPr bwMode="auto">
            <a:xfrm>
              <a:off x="4838" y="912"/>
              <a:ext cx="751" cy="1488"/>
            </a:xfrm>
            <a:prstGeom prst="rect">
              <a:avLst/>
            </a:prstGeom>
            <a:noFill/>
            <a:ln w="9525">
              <a:noFill/>
              <a:miter lim="800000"/>
              <a:headEnd/>
              <a:tailEnd/>
            </a:ln>
            <a:effectLst>
              <a:outerShdw dist="50800" dir="16200000" algn="ctr" rotWithShape="0">
                <a:srgbClr val="800080"/>
              </a:outerShdw>
            </a:effectLst>
          </p:spPr>
          <p:txBody>
            <a:bodyPr wrap="none" anchor="ctr">
              <a:flatTx/>
            </a:bodyPr>
            <a:lstStyle/>
            <a:p>
              <a:pPr algn="ctr" eaLnBrk="0" hangingPunct="0">
                <a:lnSpc>
                  <a:spcPct val="85000"/>
                </a:lnSpc>
              </a:pPr>
              <a:endParaRPr lang="en-US" sz="600">
                <a:solidFill>
                  <a:schemeClr val="bg1"/>
                </a:solidFill>
                <a:effectLst>
                  <a:outerShdw blurRad="38100" dist="38100" dir="2700000" algn="tl">
                    <a:srgbClr val="000000"/>
                  </a:outerShdw>
                </a:effectLst>
                <a:latin typeface="Impact" pitchFamily="34" charset="0"/>
              </a:endParaRPr>
            </a:p>
            <a:p>
              <a:pPr algn="ctr" eaLnBrk="0" hangingPunct="0">
                <a:lnSpc>
                  <a:spcPct val="85000"/>
                </a:lnSpc>
              </a:pPr>
              <a:r>
                <a:rPr lang="en-US" sz="3200">
                  <a:solidFill>
                    <a:schemeClr val="bg1"/>
                  </a:solidFill>
                  <a:effectLst>
                    <a:outerShdw blurRad="38100" dist="38100" dir="2700000" algn="tl">
                      <a:srgbClr val="000000"/>
                    </a:outerShdw>
                  </a:effectLst>
                  <a:latin typeface="Impact" pitchFamily="34" charset="0"/>
                </a:rPr>
                <a:t>Unifi-</a:t>
              </a:r>
            </a:p>
            <a:p>
              <a:pPr algn="ctr" eaLnBrk="0" hangingPunct="0">
                <a:lnSpc>
                  <a:spcPct val="85000"/>
                </a:lnSpc>
              </a:pPr>
              <a:r>
                <a:rPr lang="en-US" sz="3200">
                  <a:solidFill>
                    <a:schemeClr val="bg1"/>
                  </a:solidFill>
                  <a:effectLst>
                    <a:outerShdw blurRad="38100" dist="38100" dir="2700000" algn="tl">
                      <a:srgbClr val="000000"/>
                    </a:outerShdw>
                  </a:effectLst>
                  <a:latin typeface="Impact" pitchFamily="34" charset="0"/>
                </a:rPr>
                <a:t>cation</a:t>
              </a:r>
            </a:p>
            <a:p>
              <a:pPr algn="ctr" eaLnBrk="0" hangingPunct="0">
                <a:lnSpc>
                  <a:spcPct val="85000"/>
                </a:lnSpc>
              </a:pPr>
              <a:r>
                <a:rPr lang="en-US" sz="3200">
                  <a:solidFill>
                    <a:schemeClr val="bg1"/>
                  </a:solidFill>
                  <a:effectLst>
                    <a:outerShdw blurRad="38100" dist="38100" dir="2700000" algn="tl">
                      <a:srgbClr val="000000"/>
                    </a:outerShdw>
                  </a:effectLst>
                  <a:latin typeface="Impact" pitchFamily="34" charset="0"/>
                </a:rPr>
                <a:t>of</a:t>
              </a:r>
            </a:p>
            <a:p>
              <a:pPr algn="ctr" eaLnBrk="0" hangingPunct="0">
                <a:lnSpc>
                  <a:spcPct val="85000"/>
                </a:lnSpc>
              </a:pPr>
              <a:r>
                <a:rPr lang="en-US" sz="3200">
                  <a:solidFill>
                    <a:schemeClr val="bg1"/>
                  </a:solidFill>
                  <a:effectLst>
                    <a:outerShdw blurRad="38100" dist="38100" dir="2700000" algn="tl">
                      <a:srgbClr val="000000"/>
                    </a:outerShdw>
                  </a:effectLst>
                  <a:latin typeface="Impact" pitchFamily="34" charset="0"/>
                </a:rPr>
                <a:t>Chris-</a:t>
              </a:r>
            </a:p>
            <a:p>
              <a:pPr algn="ctr" eaLnBrk="0" hangingPunct="0">
                <a:lnSpc>
                  <a:spcPct val="85000"/>
                </a:lnSpc>
              </a:pPr>
              <a:r>
                <a:rPr lang="en-US" sz="3200">
                  <a:solidFill>
                    <a:schemeClr val="bg1"/>
                  </a:solidFill>
                  <a:effectLst>
                    <a:outerShdw blurRad="38100" dist="38100" dir="2700000" algn="tl">
                      <a:srgbClr val="000000"/>
                    </a:outerShdw>
                  </a:effectLst>
                  <a:latin typeface="Impact" pitchFamily="34" charset="0"/>
                </a:rPr>
                <a:t>tianity</a:t>
              </a:r>
            </a:p>
          </p:txBody>
        </p:sp>
      </p:grpSp>
      <p:grpSp>
        <p:nvGrpSpPr>
          <p:cNvPr id="66616" name="Group 56"/>
          <p:cNvGrpSpPr>
            <a:grpSpLocks/>
          </p:cNvGrpSpPr>
          <p:nvPr/>
        </p:nvGrpSpPr>
        <p:grpSpPr bwMode="auto">
          <a:xfrm>
            <a:off x="5716588" y="1828800"/>
            <a:ext cx="1370012" cy="1611313"/>
            <a:chOff x="3601" y="1152"/>
            <a:chExt cx="863" cy="1015"/>
          </a:xfrm>
        </p:grpSpPr>
        <p:sp>
          <p:nvSpPr>
            <p:cNvPr id="66617" name="Oval 57"/>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66618" name="WordArt 58"/>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66619" name="WordArt 59"/>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arn(outVertical)">
                                      <p:cBhvr>
                                        <p:cTn id="7" dur="5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6613"/>
                                        </p:tgtEl>
                                        <p:attrNameLst>
                                          <p:attrName>style.visibility</p:attrName>
                                        </p:attrNameLst>
                                      </p:cBhvr>
                                      <p:to>
                                        <p:strVal val="visible"/>
                                      </p:to>
                                    </p:set>
                                    <p:animEffect transition="in" filter="fade">
                                      <p:cBhvr>
                                        <p:cTn id="12" dur="2000"/>
                                        <p:tgtEl>
                                          <p:spTgt spid="66613"/>
                                        </p:tgtEl>
                                      </p:cBhvr>
                                    </p:animEffect>
                                    <p:anim calcmode="lin" valueType="num">
                                      <p:cBhvr>
                                        <p:cTn id="13" dur="2000" fill="hold"/>
                                        <p:tgtEl>
                                          <p:spTgt spid="66613"/>
                                        </p:tgtEl>
                                        <p:attrNameLst>
                                          <p:attrName>ppt_x</p:attrName>
                                        </p:attrNameLst>
                                      </p:cBhvr>
                                      <p:tavLst>
                                        <p:tav tm="0">
                                          <p:val>
                                            <p:strVal val="#ppt_x"/>
                                          </p:val>
                                        </p:tav>
                                        <p:tav tm="100000">
                                          <p:val>
                                            <p:strVal val="#ppt_x"/>
                                          </p:val>
                                        </p:tav>
                                      </p:tavLst>
                                    </p:anim>
                                    <p:anim calcmode="lin" valueType="num">
                                      <p:cBhvr>
                                        <p:cTn id="14" dur="2000" fill="hold"/>
                                        <p:tgtEl>
                                          <p:spTgt spid="66613"/>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66613"/>
                                        </p:tgtEl>
                                        <p:attrNameLst>
                                          <p:attrName>style.visibility</p:attrName>
                                        </p:attrNameLst>
                                      </p:cBhvr>
                                      <p:to>
                                        <p:strVal val="visible"/>
                                      </p:to>
                                    </p:set>
                                    <p:anim calcmode="lin" valueType="num">
                                      <p:cBhvr>
                                        <p:cTn id="17" dur="2000" fill="hold"/>
                                        <p:tgtEl>
                                          <p:spTgt spid="66613"/>
                                        </p:tgtEl>
                                        <p:attrNameLst>
                                          <p:attrName>ppt_w</p:attrName>
                                        </p:attrNameLst>
                                      </p:cBhvr>
                                      <p:tavLst>
                                        <p:tav tm="0">
                                          <p:val>
                                            <p:strVal val="#ppt_w*0.70"/>
                                          </p:val>
                                        </p:tav>
                                        <p:tav tm="100000">
                                          <p:val>
                                            <p:strVal val="#ppt_w"/>
                                          </p:val>
                                        </p:tav>
                                      </p:tavLst>
                                    </p:anim>
                                    <p:anim calcmode="lin" valueType="num">
                                      <p:cBhvr>
                                        <p:cTn id="18" dur="2000" fill="hold"/>
                                        <p:tgtEl>
                                          <p:spTgt spid="66613"/>
                                        </p:tgtEl>
                                        <p:attrNameLst>
                                          <p:attrName>ppt_h</p:attrName>
                                        </p:attrNameLst>
                                      </p:cBhvr>
                                      <p:tavLst>
                                        <p:tav tm="0">
                                          <p:val>
                                            <p:strVal val="#ppt_h"/>
                                          </p:val>
                                        </p:tav>
                                        <p:tav tm="100000">
                                          <p:val>
                                            <p:strVal val="#ppt_h"/>
                                          </p:val>
                                        </p:tav>
                                      </p:tavLst>
                                    </p:anim>
                                    <p:animEffect transition="in" filter="fade">
                                      <p:cBhvr>
                                        <p:cTn id="19" dur="2000"/>
                                        <p:tgtEl>
                                          <p:spTgt spid="666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581"/>
                                        </p:tgtEl>
                                        <p:attrNameLst>
                                          <p:attrName>style.visibility</p:attrName>
                                        </p:attrNameLst>
                                      </p:cBhvr>
                                      <p:to>
                                        <p:strVal val="visible"/>
                                      </p:to>
                                    </p:set>
                                    <p:animEffect transition="in" filter="fade">
                                      <p:cBhvr>
                                        <p:cTn id="22" dur="2000"/>
                                        <p:tgtEl>
                                          <p:spTgt spid="66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7587" name="Text Box 3"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3.2  The Unification of All Other Religions							through Returning Resurrection</a:t>
            </a:r>
          </a:p>
        </p:txBody>
      </p:sp>
      <p:grpSp>
        <p:nvGrpSpPr>
          <p:cNvPr id="67588" name="Group 4"/>
          <p:cNvGrpSpPr>
            <a:grpSpLocks/>
          </p:cNvGrpSpPr>
          <p:nvPr/>
        </p:nvGrpSpPr>
        <p:grpSpPr bwMode="auto">
          <a:xfrm>
            <a:off x="990600" y="5562600"/>
            <a:ext cx="7315200" cy="762000"/>
            <a:chOff x="480" y="3395"/>
            <a:chExt cx="5136" cy="480"/>
          </a:xfrm>
        </p:grpSpPr>
        <p:sp>
          <p:nvSpPr>
            <p:cNvPr id="67589" name="Text Box 5"/>
            <p:cNvSpPr txBox="1">
              <a:spLocks noChangeArrowheads="1"/>
            </p:cNvSpPr>
            <p:nvPr/>
          </p:nvSpPr>
          <p:spPr bwMode="auto">
            <a:xfrm>
              <a:off x="742" y="3449"/>
              <a:ext cx="4874" cy="426"/>
            </a:xfrm>
            <a:prstGeom prst="rect">
              <a:avLst/>
            </a:prstGeom>
            <a:noFill/>
            <a:ln w="9525">
              <a:noFill/>
              <a:miter lim="800000"/>
              <a:headEnd/>
              <a:tailEnd/>
            </a:ln>
            <a:effectLst/>
          </p:spPr>
          <p:txBody>
            <a:bodyPr>
              <a:spAutoFit/>
            </a:bodyPr>
            <a:lstStyle/>
            <a:p>
              <a:pPr eaLnBrk="0" hangingPunct="0">
                <a:lnSpc>
                  <a:spcPct val="80000"/>
                </a:lnSpc>
              </a:pPr>
              <a:r>
                <a:rPr lang="en-US" sz="2400" b="1" u="sng">
                  <a:solidFill>
                    <a:schemeClr val="bg1"/>
                  </a:solidFill>
                  <a:latin typeface="Arial Narrow" pitchFamily="34" charset="0"/>
                </a:rPr>
                <a:t>Christ at the Second Advent</a:t>
              </a:r>
              <a:r>
                <a:rPr lang="en-US" sz="2400" b="1">
                  <a:solidFill>
                    <a:schemeClr val="bg1"/>
                  </a:solidFill>
                  <a:latin typeface="Arial Narrow" pitchFamily="34" charset="0"/>
                </a:rPr>
                <a:t> is the central figure whose advent is expected in other religions as well.</a:t>
              </a:r>
            </a:p>
          </p:txBody>
        </p:sp>
        <p:sp>
          <p:nvSpPr>
            <p:cNvPr id="67590" name="Text Box 6"/>
            <p:cNvSpPr txBox="1">
              <a:spLocks noChangeArrowheads="1"/>
            </p:cNvSpPr>
            <p:nvPr/>
          </p:nvSpPr>
          <p:spPr bwMode="auto">
            <a:xfrm>
              <a:off x="480" y="3395"/>
              <a:ext cx="208"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67591" name="Group 7"/>
          <p:cNvGrpSpPr>
            <a:grpSpLocks/>
          </p:cNvGrpSpPr>
          <p:nvPr/>
        </p:nvGrpSpPr>
        <p:grpSpPr bwMode="auto">
          <a:xfrm>
            <a:off x="5716588" y="1828800"/>
            <a:ext cx="1370012" cy="1611313"/>
            <a:chOff x="3601" y="1152"/>
            <a:chExt cx="863" cy="1015"/>
          </a:xfrm>
        </p:grpSpPr>
        <p:sp>
          <p:nvSpPr>
            <p:cNvPr id="67592" name="Oval 8"/>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67593" name="WordArt 9"/>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67594" name="WordArt 10"/>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10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barn(outVertical)">
                                      <p:cBhvr>
                                        <p:cTn id="12" dur="500"/>
                                        <p:tgtEl>
                                          <p:spTgt spid="6758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67591"/>
                                        </p:tgtEl>
                                        <p:attrNameLst>
                                          <p:attrName>style.visibility</p:attrName>
                                        </p:attrNameLst>
                                      </p:cBhvr>
                                      <p:to>
                                        <p:strVal val="visible"/>
                                      </p:to>
                                    </p:set>
                                    <p:anim calcmode="lin" valueType="num">
                                      <p:cBhvr>
                                        <p:cTn id="17" dur="1000" fill="hold"/>
                                        <p:tgtEl>
                                          <p:spTgt spid="67591"/>
                                        </p:tgtEl>
                                        <p:attrNameLst>
                                          <p:attrName>ppt_w</p:attrName>
                                        </p:attrNameLst>
                                      </p:cBhvr>
                                      <p:tavLst>
                                        <p:tav tm="0">
                                          <p:val>
                                            <p:strVal val="2/3*#ppt_w"/>
                                          </p:val>
                                        </p:tav>
                                        <p:tav tm="100000">
                                          <p:val>
                                            <p:strVal val="#ppt_w"/>
                                          </p:val>
                                        </p:tav>
                                      </p:tavLst>
                                    </p:anim>
                                    <p:anim calcmode="lin" valueType="num">
                                      <p:cBhvr>
                                        <p:cTn id="18" dur="1000" fill="hold"/>
                                        <p:tgtEl>
                                          <p:spTgt spid="67591"/>
                                        </p:tgtEl>
                                        <p:attrNameLst>
                                          <p:attrName>ppt_h</p:attrName>
                                        </p:attrNameLst>
                                      </p:cBhvr>
                                      <p:tavLst>
                                        <p:tav tm="0">
                                          <p:val>
                                            <p:strVal val="2/3*#ppt_h"/>
                                          </p:val>
                                        </p:tav>
                                        <p:tav tm="100000">
                                          <p:val>
                                            <p:strVal val="#ppt_h"/>
                                          </p:val>
                                        </p:tav>
                                      </p:tavLst>
                                    </p:anim>
                                  </p:childTnLst>
                                </p:cTn>
                              </p:par>
                            </p:childTnLst>
                          </p:cTn>
                        </p:par>
                        <p:par>
                          <p:cTn id="19" fill="hold">
                            <p:stCondLst>
                              <p:cond delay="1000"/>
                            </p:stCondLst>
                            <p:childTnLst>
                              <p:par>
                                <p:cTn id="20" presetID="6" presetClass="emph" presetSubtype="0" decel="50000" autoRev="1" fill="remove" nodeType="afterEffect">
                                  <p:stCondLst>
                                    <p:cond delay="0"/>
                                  </p:stCondLst>
                                  <p:childTnLst>
                                    <p:animScale>
                                      <p:cBhvr>
                                        <p:cTn id="21" dur="1000" fill="hold"/>
                                        <p:tgtEl>
                                          <p:spTgt spid="6759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8611" name="Text Box 3"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3.2  The Unification of All Other Religions							through Returning Resurrection</a:t>
            </a:r>
          </a:p>
        </p:txBody>
      </p:sp>
      <p:sp>
        <p:nvSpPr>
          <p:cNvPr id="68612" name="Rectangle 4"/>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8661" name="Group 53"/>
          <p:cNvGrpSpPr>
            <a:grpSpLocks/>
          </p:cNvGrpSpPr>
          <p:nvPr/>
        </p:nvGrpSpPr>
        <p:grpSpPr bwMode="auto">
          <a:xfrm>
            <a:off x="719138" y="5314950"/>
            <a:ext cx="7662862" cy="1390650"/>
            <a:chOff x="405" y="3312"/>
            <a:chExt cx="4827" cy="876"/>
          </a:xfrm>
        </p:grpSpPr>
        <p:sp>
          <p:nvSpPr>
            <p:cNvPr id="68614" name="Text Box 6"/>
            <p:cNvSpPr txBox="1">
              <a:spLocks noChangeArrowheads="1"/>
            </p:cNvSpPr>
            <p:nvPr/>
          </p:nvSpPr>
          <p:spPr bwMode="auto">
            <a:xfrm>
              <a:off x="617" y="3360"/>
              <a:ext cx="4615" cy="828"/>
            </a:xfrm>
            <a:prstGeom prst="rect">
              <a:avLst/>
            </a:prstGeom>
            <a:noFill/>
            <a:ln w="9525">
              <a:noFill/>
              <a:miter lim="800000"/>
              <a:headEnd/>
              <a:tailEnd/>
            </a:ln>
            <a:effectLst/>
          </p:spPr>
          <p:txBody>
            <a:bodyPr>
              <a:spAutoFit/>
            </a:bodyPr>
            <a:lstStyle/>
            <a:p>
              <a:pPr algn="dist" eaLnBrk="0" hangingPunct="0">
                <a:lnSpc>
                  <a:spcPct val="80000"/>
                </a:lnSpc>
              </a:pPr>
              <a:r>
                <a:rPr lang="en-US" sz="2000" b="1">
                  <a:solidFill>
                    <a:schemeClr val="bg1"/>
                  </a:solidFill>
                  <a:latin typeface="Arial Narrow" pitchFamily="34" charset="0"/>
                </a:rPr>
                <a:t>Consequently, all </a:t>
              </a:r>
              <a:r>
                <a:rPr lang="en-US" sz="2000" b="1" u="sng">
                  <a:solidFill>
                    <a:schemeClr val="bg1"/>
                  </a:solidFill>
                  <a:latin typeface="Arial Narrow" pitchFamily="34" charset="0"/>
                </a:rPr>
                <a:t>spirits</a:t>
              </a:r>
              <a:r>
                <a:rPr lang="en-US" sz="2000" b="1">
                  <a:solidFill>
                    <a:schemeClr val="bg1"/>
                  </a:solidFill>
                  <a:latin typeface="Arial Narrow" pitchFamily="34" charset="0"/>
                </a:rPr>
                <a:t> who believed in religions other than Christianity during their lifetime must guide the </a:t>
              </a:r>
              <a:r>
                <a:rPr lang="en-US" sz="2000" b="1" u="sng">
                  <a:solidFill>
                    <a:schemeClr val="bg1"/>
                  </a:solidFill>
                  <a:latin typeface="Arial Narrow" pitchFamily="34" charset="0"/>
                </a:rPr>
                <a:t>earthly believers</a:t>
              </a:r>
              <a:r>
                <a:rPr lang="en-US" sz="2000" b="1">
                  <a:solidFill>
                    <a:schemeClr val="bg1"/>
                  </a:solidFill>
                  <a:latin typeface="Arial Narrow" pitchFamily="34" charset="0"/>
                </a:rPr>
                <a:t> of their respective religions to </a:t>
              </a:r>
              <a:r>
                <a:rPr lang="en-US" sz="2000" b="1" u="sng">
                  <a:solidFill>
                    <a:schemeClr val="bg1"/>
                  </a:solidFill>
                  <a:latin typeface="Arial Narrow" pitchFamily="34" charset="0"/>
                </a:rPr>
                <a:t>Christ at the Second Advent</a:t>
              </a:r>
              <a:r>
                <a:rPr lang="en-US" sz="2000" b="1">
                  <a:solidFill>
                    <a:schemeClr val="bg1"/>
                  </a:solidFill>
                  <a:latin typeface="Arial Narrow" pitchFamily="34" charset="0"/>
                </a:rPr>
                <a:t> and assist them to believe in him and attend him in his work to fulfill God’s Will, even though the timing will vary depending upon their spiritual position.</a:t>
              </a:r>
              <a:endParaRPr lang="en-US" sz="2000">
                <a:solidFill>
                  <a:schemeClr val="bg1"/>
                </a:solidFill>
                <a:latin typeface="Arial Narrow" pitchFamily="34" charset="0"/>
              </a:endParaRPr>
            </a:p>
          </p:txBody>
        </p:sp>
        <p:sp>
          <p:nvSpPr>
            <p:cNvPr id="68615" name="Text Box 7"/>
            <p:cNvSpPr txBox="1">
              <a:spLocks noChangeArrowheads="1"/>
            </p:cNvSpPr>
            <p:nvPr/>
          </p:nvSpPr>
          <p:spPr bwMode="auto">
            <a:xfrm>
              <a:off x="405" y="3312"/>
              <a:ext cx="219" cy="290"/>
            </a:xfrm>
            <a:prstGeom prst="rect">
              <a:avLst/>
            </a:prstGeom>
            <a:noFill/>
            <a:ln w="9525">
              <a:noFill/>
              <a:miter lim="800000"/>
              <a:headEnd/>
              <a:tailEnd/>
            </a:ln>
            <a:effectLst/>
          </p:spPr>
          <p:txBody>
            <a:bodyPr>
              <a:spAutoFit/>
            </a:bodyPr>
            <a:lstStyle/>
            <a:p>
              <a:pPr eaLnBrk="0" hangingPunct="0">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68616" name="Rectangle 8"/>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dirty="0">
                <a:solidFill>
                  <a:srgbClr val="660066"/>
                </a:solidFill>
                <a:latin typeface="Latin Wide" pitchFamily="2" charset="0"/>
              </a:rPr>
              <a:t>____________________________________</a:t>
            </a:r>
          </a:p>
        </p:txBody>
      </p:sp>
      <p:grpSp>
        <p:nvGrpSpPr>
          <p:cNvPr id="68617" name="Group 9"/>
          <p:cNvGrpSpPr>
            <a:grpSpLocks/>
          </p:cNvGrpSpPr>
          <p:nvPr/>
        </p:nvGrpSpPr>
        <p:grpSpPr bwMode="auto">
          <a:xfrm>
            <a:off x="2286000" y="2443163"/>
            <a:ext cx="4344988" cy="2586037"/>
            <a:chOff x="1535" y="1491"/>
            <a:chExt cx="2737" cy="1629"/>
          </a:xfrm>
        </p:grpSpPr>
        <p:sp>
          <p:nvSpPr>
            <p:cNvPr id="68618" name="AutoShape 10"/>
            <p:cNvSpPr>
              <a:spLocks noChangeArrowheads="1"/>
            </p:cNvSpPr>
            <p:nvPr/>
          </p:nvSpPr>
          <p:spPr bwMode="auto">
            <a:xfrm rot="21031371" flipV="1">
              <a:off x="1535" y="1491"/>
              <a:ext cx="2689" cy="1629"/>
            </a:xfrm>
            <a:custGeom>
              <a:avLst/>
              <a:gdLst>
                <a:gd name="G0" fmla="+- 10511 0 0"/>
                <a:gd name="G1" fmla="+- -11044133 0 0"/>
                <a:gd name="G2" fmla="+- 0 0 -11044133"/>
                <a:gd name="T0" fmla="*/ 0 256 1"/>
                <a:gd name="T1" fmla="*/ 180 256 1"/>
                <a:gd name="G3" fmla="+- -11044133 T0 T1"/>
                <a:gd name="T2" fmla="*/ 0 256 1"/>
                <a:gd name="T3" fmla="*/ 90 256 1"/>
                <a:gd name="G4" fmla="+- -11044133 T2 T3"/>
                <a:gd name="G5" fmla="*/ G4 2 1"/>
                <a:gd name="T4" fmla="*/ 90 256 1"/>
                <a:gd name="T5" fmla="*/ 0 256 1"/>
                <a:gd name="G6" fmla="+- -11044133 T4 T5"/>
                <a:gd name="G7" fmla="*/ G6 2 1"/>
                <a:gd name="G8" fmla="abs -110441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1"/>
                <a:gd name="G18" fmla="*/ 10511 1 2"/>
                <a:gd name="G19" fmla="+- G18 5400 0"/>
                <a:gd name="G20" fmla="cos G19 -11044133"/>
                <a:gd name="G21" fmla="sin G19 -11044133"/>
                <a:gd name="G22" fmla="+- G20 10800 0"/>
                <a:gd name="G23" fmla="+- G21 10800 0"/>
                <a:gd name="G24" fmla="+- 10800 0 G20"/>
                <a:gd name="G25" fmla="+- 10511 10800 0"/>
                <a:gd name="G26" fmla="?: G9 G17 G25"/>
                <a:gd name="G27" fmla="?: G9 0 21600"/>
                <a:gd name="G28" fmla="cos 10800 -11044133"/>
                <a:gd name="G29" fmla="sin 10800 -11044133"/>
                <a:gd name="G30" fmla="sin 10511 -11044133"/>
                <a:gd name="G31" fmla="+- G28 10800 0"/>
                <a:gd name="G32" fmla="+- G29 10800 0"/>
                <a:gd name="G33" fmla="+- G30 10800 0"/>
                <a:gd name="G34" fmla="?: G4 0 G31"/>
                <a:gd name="G35" fmla="?: -11044133 G34 0"/>
                <a:gd name="G36" fmla="?: G6 G35 G31"/>
                <a:gd name="G37" fmla="+- 21600 0 G36"/>
                <a:gd name="G38" fmla="?: G4 0 G33"/>
                <a:gd name="G39" fmla="?: -11044133 G38 G32"/>
                <a:gd name="G40" fmla="?: G6 G39 0"/>
                <a:gd name="G41" fmla="?: G4 G32 21600"/>
                <a:gd name="G42" fmla="?: G6 G41 G33"/>
                <a:gd name="T12" fmla="*/ 10800 w 21600"/>
                <a:gd name="T13" fmla="*/ 0 h 21600"/>
                <a:gd name="T14" fmla="*/ 357 w 21600"/>
                <a:gd name="T15" fmla="*/ 8679 h 21600"/>
                <a:gd name="T16" fmla="*/ 10800 w 21600"/>
                <a:gd name="T17" fmla="*/ 289 h 21600"/>
                <a:gd name="T18" fmla="*/ 21243 w 21600"/>
                <a:gd name="T19" fmla="*/ 86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9" y="8708"/>
                  </a:moveTo>
                  <a:cubicBezTo>
                    <a:pt x="1494" y="3809"/>
                    <a:pt x="5801" y="288"/>
                    <a:pt x="10800" y="289"/>
                  </a:cubicBezTo>
                  <a:cubicBezTo>
                    <a:pt x="15798" y="289"/>
                    <a:pt x="20105" y="3809"/>
                    <a:pt x="21100" y="8708"/>
                  </a:cubicBezTo>
                  <a:lnTo>
                    <a:pt x="21383" y="8650"/>
                  </a:lnTo>
                  <a:cubicBezTo>
                    <a:pt x="20361" y="3617"/>
                    <a:pt x="15936" y="-1"/>
                    <a:pt x="10799" y="0"/>
                  </a:cubicBezTo>
                  <a:cubicBezTo>
                    <a:pt x="5663" y="0"/>
                    <a:pt x="1238" y="3617"/>
                    <a:pt x="216" y="8650"/>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rot="10800000" wrap="none" anchor="ctr"/>
            <a:lstStyle/>
            <a:p>
              <a:pPr algn="ctr" eaLnBrk="0" hangingPunct="0"/>
              <a:endParaRPr lang="en-US" sz="3200" b="1">
                <a:solidFill>
                  <a:srgbClr val="800080"/>
                </a:solidFill>
                <a:effectLst>
                  <a:outerShdw blurRad="38100" dist="38100" dir="2700000" algn="tl">
                    <a:srgbClr val="000000"/>
                  </a:outerShdw>
                </a:effectLst>
              </a:endParaRPr>
            </a:p>
          </p:txBody>
        </p:sp>
        <p:sp>
          <p:nvSpPr>
            <p:cNvPr id="68619" name="AutoShape 11"/>
            <p:cNvSpPr>
              <a:spLocks noChangeArrowheads="1"/>
            </p:cNvSpPr>
            <p:nvPr/>
          </p:nvSpPr>
          <p:spPr bwMode="auto">
            <a:xfrm rot="12049956" flipV="1">
              <a:off x="4107" y="2187"/>
              <a:ext cx="165"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8620" name="Group 12"/>
          <p:cNvGrpSpPr>
            <a:grpSpLocks/>
          </p:cNvGrpSpPr>
          <p:nvPr/>
        </p:nvGrpSpPr>
        <p:grpSpPr bwMode="auto">
          <a:xfrm>
            <a:off x="3278188" y="2603500"/>
            <a:ext cx="2971800" cy="1976438"/>
            <a:chOff x="2160" y="1592"/>
            <a:chExt cx="1872" cy="1245"/>
          </a:xfrm>
        </p:grpSpPr>
        <p:sp>
          <p:nvSpPr>
            <p:cNvPr id="68621" name="AutoShape 13"/>
            <p:cNvSpPr>
              <a:spLocks noChangeArrowheads="1"/>
            </p:cNvSpPr>
            <p:nvPr/>
          </p:nvSpPr>
          <p:spPr bwMode="auto">
            <a:xfrm rot="20906903" flipV="1">
              <a:off x="2160" y="1592"/>
              <a:ext cx="1824" cy="1245"/>
            </a:xfrm>
            <a:custGeom>
              <a:avLst/>
              <a:gdLst>
                <a:gd name="G0" fmla="+- 10414 0 0"/>
                <a:gd name="G1" fmla="+- -10825971 0 0"/>
                <a:gd name="G2" fmla="+- 0 0 -10825971"/>
                <a:gd name="T0" fmla="*/ 0 256 1"/>
                <a:gd name="T1" fmla="*/ 180 256 1"/>
                <a:gd name="G3" fmla="+- -10825971 T0 T1"/>
                <a:gd name="T2" fmla="*/ 0 256 1"/>
                <a:gd name="T3" fmla="*/ 90 256 1"/>
                <a:gd name="G4" fmla="+- -10825971 T2 T3"/>
                <a:gd name="G5" fmla="*/ G4 2 1"/>
                <a:gd name="T4" fmla="*/ 90 256 1"/>
                <a:gd name="T5" fmla="*/ 0 256 1"/>
                <a:gd name="G6" fmla="+- -10825971 T4 T5"/>
                <a:gd name="G7" fmla="*/ G6 2 1"/>
                <a:gd name="G8" fmla="abs -108259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14"/>
                <a:gd name="G18" fmla="*/ 10414 1 2"/>
                <a:gd name="G19" fmla="+- G18 5400 0"/>
                <a:gd name="G20" fmla="cos G19 -10825971"/>
                <a:gd name="G21" fmla="sin G19 -10825971"/>
                <a:gd name="G22" fmla="+- G20 10800 0"/>
                <a:gd name="G23" fmla="+- G21 10800 0"/>
                <a:gd name="G24" fmla="+- 10800 0 G20"/>
                <a:gd name="G25" fmla="+- 10414 10800 0"/>
                <a:gd name="G26" fmla="?: G9 G17 G25"/>
                <a:gd name="G27" fmla="?: G9 0 21600"/>
                <a:gd name="G28" fmla="cos 10800 -10825971"/>
                <a:gd name="G29" fmla="sin 10800 -10825971"/>
                <a:gd name="G30" fmla="sin 10414 -10825971"/>
                <a:gd name="G31" fmla="+- G28 10800 0"/>
                <a:gd name="G32" fmla="+- G29 10800 0"/>
                <a:gd name="G33" fmla="+- G30 10800 0"/>
                <a:gd name="G34" fmla="?: G4 0 G31"/>
                <a:gd name="G35" fmla="?: -10825971 G34 0"/>
                <a:gd name="G36" fmla="?: G6 G35 G31"/>
                <a:gd name="G37" fmla="+- 21600 0 G36"/>
                <a:gd name="G38" fmla="?: G4 0 G33"/>
                <a:gd name="G39" fmla="?: -10825971 G38 G32"/>
                <a:gd name="G40" fmla="?: G6 G39 0"/>
                <a:gd name="G41" fmla="?: G4 G32 21600"/>
                <a:gd name="G42" fmla="?: G6 G41 G33"/>
                <a:gd name="T12" fmla="*/ 10800 w 21600"/>
                <a:gd name="T13" fmla="*/ 0 h 21600"/>
                <a:gd name="T14" fmla="*/ 545 w 21600"/>
                <a:gd name="T15" fmla="*/ 8088 h 21600"/>
                <a:gd name="T16" fmla="*/ 10800 w 21600"/>
                <a:gd name="T17" fmla="*/ 386 h 21600"/>
                <a:gd name="T18" fmla="*/ 21055 w 21600"/>
                <a:gd name="T19" fmla="*/ 80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1" y="8138"/>
                  </a:moveTo>
                  <a:cubicBezTo>
                    <a:pt x="1939" y="3568"/>
                    <a:pt x="6073" y="385"/>
                    <a:pt x="10800" y="386"/>
                  </a:cubicBezTo>
                  <a:cubicBezTo>
                    <a:pt x="15526" y="386"/>
                    <a:pt x="19660" y="3568"/>
                    <a:pt x="20868" y="8138"/>
                  </a:cubicBezTo>
                  <a:lnTo>
                    <a:pt x="21241" y="8039"/>
                  </a:lnTo>
                  <a:cubicBezTo>
                    <a:pt x="19988" y="3300"/>
                    <a:pt x="15701" y="-1"/>
                    <a:pt x="10799" y="0"/>
                  </a:cubicBezTo>
                  <a:cubicBezTo>
                    <a:pt x="5898" y="0"/>
                    <a:pt x="1611" y="3300"/>
                    <a:pt x="358" y="8039"/>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8622" name="AutoShape 14"/>
            <p:cNvSpPr>
              <a:spLocks noChangeArrowheads="1"/>
            </p:cNvSpPr>
            <p:nvPr/>
          </p:nvSpPr>
          <p:spPr bwMode="auto">
            <a:xfrm rot="12049956" flipV="1">
              <a:off x="3875" y="2120"/>
              <a:ext cx="157" cy="216"/>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8623" name="Group 15"/>
          <p:cNvGrpSpPr>
            <a:grpSpLocks/>
          </p:cNvGrpSpPr>
          <p:nvPr/>
        </p:nvGrpSpPr>
        <p:grpSpPr bwMode="auto">
          <a:xfrm>
            <a:off x="4164013" y="2590800"/>
            <a:ext cx="1779587" cy="1536700"/>
            <a:chOff x="2688" y="1592"/>
            <a:chExt cx="1121" cy="968"/>
          </a:xfrm>
        </p:grpSpPr>
        <p:sp>
          <p:nvSpPr>
            <p:cNvPr id="68624" name="AutoShape 16"/>
            <p:cNvSpPr>
              <a:spLocks noChangeArrowheads="1"/>
            </p:cNvSpPr>
            <p:nvPr/>
          </p:nvSpPr>
          <p:spPr bwMode="auto">
            <a:xfrm rot="20733279" flipV="1">
              <a:off x="2688" y="1592"/>
              <a:ext cx="1056" cy="968"/>
            </a:xfrm>
            <a:custGeom>
              <a:avLst/>
              <a:gdLst>
                <a:gd name="G0" fmla="+- 10204 0 0"/>
                <a:gd name="G1" fmla="+- -9871950 0 0"/>
                <a:gd name="G2" fmla="+- 0 0 -9871950"/>
                <a:gd name="T0" fmla="*/ 0 256 1"/>
                <a:gd name="T1" fmla="*/ 180 256 1"/>
                <a:gd name="G3" fmla="+- -9871950 T0 T1"/>
                <a:gd name="T2" fmla="*/ 0 256 1"/>
                <a:gd name="T3" fmla="*/ 90 256 1"/>
                <a:gd name="G4" fmla="+- -9871950 T2 T3"/>
                <a:gd name="G5" fmla="*/ G4 2 1"/>
                <a:gd name="T4" fmla="*/ 90 256 1"/>
                <a:gd name="T5" fmla="*/ 0 256 1"/>
                <a:gd name="G6" fmla="+- -9871950 T4 T5"/>
                <a:gd name="G7" fmla="*/ G6 2 1"/>
                <a:gd name="G8" fmla="abs -987195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04"/>
                <a:gd name="G18" fmla="*/ 10204 1 2"/>
                <a:gd name="G19" fmla="+- G18 5400 0"/>
                <a:gd name="G20" fmla="cos G19 -9871950"/>
                <a:gd name="G21" fmla="sin G19 -9871950"/>
                <a:gd name="G22" fmla="+- G20 10800 0"/>
                <a:gd name="G23" fmla="+- G21 10800 0"/>
                <a:gd name="G24" fmla="+- 10800 0 G20"/>
                <a:gd name="G25" fmla="+- 10204 10800 0"/>
                <a:gd name="G26" fmla="?: G9 G17 G25"/>
                <a:gd name="G27" fmla="?: G9 0 21600"/>
                <a:gd name="G28" fmla="cos 10800 -9871950"/>
                <a:gd name="G29" fmla="sin 10800 -9871950"/>
                <a:gd name="G30" fmla="sin 10204 -9871950"/>
                <a:gd name="G31" fmla="+- G28 10800 0"/>
                <a:gd name="G32" fmla="+- G29 10800 0"/>
                <a:gd name="G33" fmla="+- G30 10800 0"/>
                <a:gd name="G34" fmla="?: G4 0 G31"/>
                <a:gd name="G35" fmla="?: -9871950 G34 0"/>
                <a:gd name="G36" fmla="?: G6 G35 G31"/>
                <a:gd name="G37" fmla="+- 21600 0 G36"/>
                <a:gd name="G38" fmla="?: G4 0 G33"/>
                <a:gd name="G39" fmla="?: -9871950 G38 G32"/>
                <a:gd name="G40" fmla="?: G6 G39 0"/>
                <a:gd name="G41" fmla="?: G4 G32 21600"/>
                <a:gd name="G42" fmla="?: G6 G41 G33"/>
                <a:gd name="T12" fmla="*/ 10800 w 21600"/>
                <a:gd name="T13" fmla="*/ 0 h 21600"/>
                <a:gd name="T14" fmla="*/ 1647 w 21600"/>
                <a:gd name="T15" fmla="*/ 5649 h 21600"/>
                <a:gd name="T16" fmla="*/ 10800 w 21600"/>
                <a:gd name="T17" fmla="*/ 596 h 21600"/>
                <a:gd name="T18" fmla="*/ 19953 w 21600"/>
                <a:gd name="T19" fmla="*/ 564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07" y="5796"/>
                  </a:moveTo>
                  <a:cubicBezTo>
                    <a:pt x="3714" y="2583"/>
                    <a:pt x="7114" y="595"/>
                    <a:pt x="10800" y="596"/>
                  </a:cubicBezTo>
                  <a:cubicBezTo>
                    <a:pt x="14485" y="596"/>
                    <a:pt x="17885" y="2583"/>
                    <a:pt x="19692" y="5796"/>
                  </a:cubicBezTo>
                  <a:lnTo>
                    <a:pt x="20212" y="5503"/>
                  </a:lnTo>
                  <a:cubicBezTo>
                    <a:pt x="18299" y="2103"/>
                    <a:pt x="14701" y="-1"/>
                    <a:pt x="10799" y="0"/>
                  </a:cubicBezTo>
                  <a:cubicBezTo>
                    <a:pt x="6898" y="0"/>
                    <a:pt x="3300" y="2103"/>
                    <a:pt x="1387" y="5503"/>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8625" name="AutoShape 17"/>
            <p:cNvSpPr>
              <a:spLocks noChangeArrowheads="1"/>
            </p:cNvSpPr>
            <p:nvPr/>
          </p:nvSpPr>
          <p:spPr bwMode="auto">
            <a:xfrm rot="12049956" flipV="1">
              <a:off x="3648" y="2024"/>
              <a:ext cx="161"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8626" name="Group 18"/>
          <p:cNvGrpSpPr>
            <a:grpSpLocks/>
          </p:cNvGrpSpPr>
          <p:nvPr/>
        </p:nvGrpSpPr>
        <p:grpSpPr bwMode="auto">
          <a:xfrm>
            <a:off x="2438400" y="2298700"/>
            <a:ext cx="2438400" cy="685800"/>
            <a:chOff x="1488" y="1352"/>
            <a:chExt cx="1536" cy="432"/>
          </a:xfrm>
        </p:grpSpPr>
        <p:sp>
          <p:nvSpPr>
            <p:cNvPr id="68627" name="AutoShape 19"/>
            <p:cNvSpPr>
              <a:spLocks noChangeArrowheads="1"/>
            </p:cNvSpPr>
            <p:nvPr/>
          </p:nvSpPr>
          <p:spPr bwMode="auto">
            <a:xfrm rot="10800000" flipV="1">
              <a:off x="292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8628" name="AutoShape 20"/>
            <p:cNvSpPr>
              <a:spLocks noChangeArrowheads="1"/>
            </p:cNvSpPr>
            <p:nvPr/>
          </p:nvSpPr>
          <p:spPr bwMode="auto">
            <a:xfrm rot="10800000" flipV="1">
              <a:off x="220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8629" name="AutoShape 21"/>
            <p:cNvSpPr>
              <a:spLocks noChangeArrowheads="1"/>
            </p:cNvSpPr>
            <p:nvPr/>
          </p:nvSpPr>
          <p:spPr bwMode="auto">
            <a:xfrm rot="10800000" flipV="1">
              <a:off x="148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sp>
        <p:nvSpPr>
          <p:cNvPr id="68630" name="WordArt 22"/>
          <p:cNvSpPr>
            <a:spLocks noChangeArrowheads="1" noChangeShapeType="1" noTextEdit="1"/>
          </p:cNvSpPr>
          <p:nvPr/>
        </p:nvSpPr>
        <p:spPr bwMode="auto">
          <a:xfrm>
            <a:off x="228600" y="3657600"/>
            <a:ext cx="1676400" cy="533400"/>
          </a:xfrm>
          <a:prstGeom prst="rect">
            <a:avLst/>
          </a:prstGeom>
        </p:spPr>
        <p:txBody>
          <a:bodyPr wrap="none" fromWordArt="1">
            <a:prstTxWarp prst="textInflate">
              <a:avLst>
                <a:gd name="adj" fmla="val 13634"/>
              </a:avLst>
            </a:prstTxWarp>
          </a:bodyPr>
          <a:lstStyle/>
          <a:p>
            <a:r>
              <a:rPr lang="en-US" sz="3600" kern="10">
                <a:ln w="3175">
                  <a:solidFill>
                    <a:srgbClr val="000099"/>
                  </a:solidFill>
                  <a:round/>
                  <a:headEnd/>
                  <a:tailEnd/>
                </a:ln>
                <a:gradFill rotWithShape="0">
                  <a:gsLst>
                    <a:gs pos="0">
                      <a:srgbClr val="800000"/>
                    </a:gs>
                    <a:gs pos="100000">
                      <a:srgbClr val="0000FF"/>
                    </a:gs>
                  </a:gsLst>
                  <a:lin ang="2700000" scaled="1"/>
                </a:gradFill>
                <a:effectLst>
                  <a:outerShdw dist="35921" dir="2700000" algn="ctr" rotWithShape="0">
                    <a:srgbClr val="FFFF00"/>
                  </a:outerShdw>
                </a:effectLst>
                <a:latin typeface="Arial Black"/>
              </a:rPr>
              <a:t>believers</a:t>
            </a:r>
          </a:p>
        </p:txBody>
      </p:sp>
      <p:sp>
        <p:nvSpPr>
          <p:cNvPr id="68631" name="WordArt 23"/>
          <p:cNvSpPr>
            <a:spLocks noChangeArrowheads="1" noChangeShapeType="1" noTextEdit="1"/>
          </p:cNvSpPr>
          <p:nvPr/>
        </p:nvSpPr>
        <p:spPr bwMode="auto">
          <a:xfrm>
            <a:off x="342900" y="3124200"/>
            <a:ext cx="1447800" cy="609600"/>
          </a:xfrm>
          <a:prstGeom prst="rect">
            <a:avLst/>
          </a:prstGeom>
        </p:spPr>
        <p:txBody>
          <a:bodyPr wrap="none" fromWordArt="1">
            <a:prstTxWarp prst="textInflate">
              <a:avLst>
                <a:gd name="adj" fmla="val 13634"/>
              </a:avLst>
            </a:prstTxWarp>
          </a:bodyPr>
          <a:lstStyle/>
          <a:p>
            <a:r>
              <a:rPr lang="en-US" sz="3600" kern="10">
                <a:ln w="3175">
                  <a:solidFill>
                    <a:srgbClr val="000099"/>
                  </a:solidFill>
                  <a:round/>
                  <a:headEnd/>
                  <a:tailEnd/>
                </a:ln>
                <a:gradFill rotWithShape="0">
                  <a:gsLst>
                    <a:gs pos="0">
                      <a:srgbClr val="0000FF"/>
                    </a:gs>
                    <a:gs pos="100000">
                      <a:srgbClr val="800000"/>
                    </a:gs>
                  </a:gsLst>
                  <a:lin ang="2700000" scaled="1"/>
                </a:gradFill>
                <a:effectLst>
                  <a:outerShdw dist="35921" dir="2700000" algn="ctr" rotWithShape="0">
                    <a:srgbClr val="FFFF00"/>
                  </a:outerShdw>
                </a:effectLst>
                <a:latin typeface="Arial Black"/>
              </a:rPr>
              <a:t>Earthly</a:t>
            </a:r>
          </a:p>
        </p:txBody>
      </p:sp>
      <p:sp>
        <p:nvSpPr>
          <p:cNvPr id="68632" name="WordArt 24"/>
          <p:cNvSpPr>
            <a:spLocks noChangeArrowheads="1" noChangeShapeType="1" noTextEdit="1"/>
          </p:cNvSpPr>
          <p:nvPr/>
        </p:nvSpPr>
        <p:spPr bwMode="auto">
          <a:xfrm>
            <a:off x="228600" y="1965325"/>
            <a:ext cx="1676400" cy="549275"/>
          </a:xfrm>
          <a:prstGeom prst="rect">
            <a:avLst/>
          </a:prstGeom>
        </p:spPr>
        <p:txBody>
          <a:bodyPr wrap="none" fromWordArt="1">
            <a:prstTxWarp prst="textInflateBottom">
              <a:avLst>
                <a:gd name="adj" fmla="val 68083"/>
              </a:avLst>
            </a:prstTxWarp>
          </a:bodyPr>
          <a:lstStyle/>
          <a:p>
            <a:r>
              <a:rPr lang="en-US" sz="3600" kern="10" spc="720">
                <a:ln w="19050">
                  <a:noFill/>
                  <a:round/>
                  <a:headEnd/>
                  <a:tailEnd/>
                </a:ln>
                <a:solidFill>
                  <a:srgbClr val="0000CC"/>
                </a:solidFill>
                <a:effectLst>
                  <a:outerShdw dist="35921" dir="2700000" algn="ctr" rotWithShape="0">
                    <a:srgbClr val="00FFFF"/>
                  </a:outerShdw>
                </a:effectLst>
                <a:latin typeface="Arial Black"/>
              </a:rPr>
              <a:t>religions</a:t>
            </a:r>
          </a:p>
        </p:txBody>
      </p:sp>
      <p:sp>
        <p:nvSpPr>
          <p:cNvPr id="68633" name="WordArt 25"/>
          <p:cNvSpPr>
            <a:spLocks noChangeArrowheads="1" noChangeShapeType="1" noTextEdit="1"/>
          </p:cNvSpPr>
          <p:nvPr/>
        </p:nvSpPr>
        <p:spPr bwMode="auto">
          <a:xfrm>
            <a:off x="304800" y="1066800"/>
            <a:ext cx="1508125" cy="457200"/>
          </a:xfrm>
          <a:prstGeom prst="rect">
            <a:avLst/>
          </a:prstGeom>
        </p:spPr>
        <p:txBody>
          <a:bodyPr wrap="none" fromWordArt="1">
            <a:prstTxWarp prst="textInflateTop">
              <a:avLst>
                <a:gd name="adj" fmla="val 31917"/>
              </a:avLst>
            </a:prstTxWarp>
          </a:bodyPr>
          <a:lstStyle/>
          <a:p>
            <a:r>
              <a:rPr lang="en-US" sz="3600" kern="10" spc="720">
                <a:ln w="19050">
                  <a:noFill/>
                  <a:round/>
                  <a:headEnd/>
                  <a:tailEnd/>
                </a:ln>
                <a:solidFill>
                  <a:srgbClr val="0000CC"/>
                </a:solidFill>
                <a:effectLst>
                  <a:outerShdw dist="35921" dir="2700000" algn="ctr" rotWithShape="0">
                    <a:srgbClr val="00FFFF"/>
                  </a:outerShdw>
                </a:effectLst>
                <a:latin typeface="Arial Black"/>
              </a:rPr>
              <a:t>Spirits</a:t>
            </a:r>
          </a:p>
        </p:txBody>
      </p:sp>
      <p:sp>
        <p:nvSpPr>
          <p:cNvPr id="68634" name="WordArt 26"/>
          <p:cNvSpPr>
            <a:spLocks noChangeArrowheads="1" noChangeShapeType="1" noTextEdit="1"/>
          </p:cNvSpPr>
          <p:nvPr/>
        </p:nvSpPr>
        <p:spPr bwMode="auto">
          <a:xfrm>
            <a:off x="228600" y="1538288"/>
            <a:ext cx="1676400" cy="373062"/>
          </a:xfrm>
          <a:prstGeom prst="rect">
            <a:avLst/>
          </a:prstGeom>
        </p:spPr>
        <p:txBody>
          <a:bodyPr wrap="none" fromWordArt="1">
            <a:prstTxWarp prst="textPlain">
              <a:avLst>
                <a:gd name="adj" fmla="val 50000"/>
              </a:avLst>
            </a:prstTxWarp>
          </a:bodyPr>
          <a:lstStyle/>
          <a:p>
            <a:r>
              <a:rPr lang="en-US" sz="3600" kern="10" spc="720">
                <a:ln w="19050">
                  <a:noFill/>
                  <a:round/>
                  <a:headEnd/>
                  <a:tailEnd/>
                </a:ln>
                <a:solidFill>
                  <a:srgbClr val="0000CC"/>
                </a:solidFill>
                <a:effectLst>
                  <a:outerShdw dist="35921" dir="2700000" algn="ctr" rotWithShape="0">
                    <a:srgbClr val="00FFFF"/>
                  </a:outerShdw>
                </a:effectLst>
                <a:latin typeface="Arial Black"/>
              </a:rPr>
              <a:t>of other</a:t>
            </a:r>
          </a:p>
        </p:txBody>
      </p:sp>
      <p:grpSp>
        <p:nvGrpSpPr>
          <p:cNvPr id="68635" name="Group 27"/>
          <p:cNvGrpSpPr>
            <a:grpSpLocks/>
          </p:cNvGrpSpPr>
          <p:nvPr/>
        </p:nvGrpSpPr>
        <p:grpSpPr bwMode="auto">
          <a:xfrm>
            <a:off x="2057400" y="2984500"/>
            <a:ext cx="3200400" cy="1454150"/>
            <a:chOff x="1248" y="1784"/>
            <a:chExt cx="2016" cy="916"/>
          </a:xfrm>
        </p:grpSpPr>
        <p:grpSp>
          <p:nvGrpSpPr>
            <p:cNvPr id="68636" name="Group 28"/>
            <p:cNvGrpSpPr>
              <a:grpSpLocks/>
            </p:cNvGrpSpPr>
            <p:nvPr/>
          </p:nvGrpSpPr>
          <p:grpSpPr bwMode="auto">
            <a:xfrm>
              <a:off x="1248" y="1784"/>
              <a:ext cx="576" cy="916"/>
              <a:chOff x="1248" y="1784"/>
              <a:chExt cx="576" cy="916"/>
            </a:xfrm>
          </p:grpSpPr>
          <p:sp>
            <p:nvSpPr>
              <p:cNvPr id="68637" name="Oval 29"/>
              <p:cNvSpPr>
                <a:spLocks noChangeArrowheads="1"/>
              </p:cNvSpPr>
              <p:nvPr/>
            </p:nvSpPr>
            <p:spPr bwMode="auto">
              <a:xfrm>
                <a:off x="124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8638" name="WordArt 30"/>
              <p:cNvSpPr>
                <a:spLocks noChangeArrowheads="1" noChangeShapeType="1" noTextEdit="1"/>
              </p:cNvSpPr>
              <p:nvPr/>
            </p:nvSpPr>
            <p:spPr bwMode="auto">
              <a:xfrm>
                <a:off x="1306" y="2028"/>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A</a:t>
                </a:r>
              </a:p>
            </p:txBody>
          </p:sp>
        </p:grpSp>
        <p:grpSp>
          <p:nvGrpSpPr>
            <p:cNvPr id="68639" name="Group 31"/>
            <p:cNvGrpSpPr>
              <a:grpSpLocks/>
            </p:cNvGrpSpPr>
            <p:nvPr/>
          </p:nvGrpSpPr>
          <p:grpSpPr bwMode="auto">
            <a:xfrm>
              <a:off x="1968" y="1784"/>
              <a:ext cx="576" cy="916"/>
              <a:chOff x="1968" y="1784"/>
              <a:chExt cx="576" cy="916"/>
            </a:xfrm>
          </p:grpSpPr>
          <p:sp>
            <p:nvSpPr>
              <p:cNvPr id="68640" name="Oval 32"/>
              <p:cNvSpPr>
                <a:spLocks noChangeArrowheads="1"/>
              </p:cNvSpPr>
              <p:nvPr/>
            </p:nvSpPr>
            <p:spPr bwMode="auto">
              <a:xfrm>
                <a:off x="196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8641" name="WordArt 33"/>
              <p:cNvSpPr>
                <a:spLocks noChangeArrowheads="1" noChangeShapeType="1" noTextEdit="1"/>
              </p:cNvSpPr>
              <p:nvPr/>
            </p:nvSpPr>
            <p:spPr bwMode="auto">
              <a:xfrm>
                <a:off x="2056" y="2028"/>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B</a:t>
                </a:r>
              </a:p>
            </p:txBody>
          </p:sp>
        </p:grpSp>
        <p:grpSp>
          <p:nvGrpSpPr>
            <p:cNvPr id="68642" name="Group 34"/>
            <p:cNvGrpSpPr>
              <a:grpSpLocks/>
            </p:cNvGrpSpPr>
            <p:nvPr/>
          </p:nvGrpSpPr>
          <p:grpSpPr bwMode="auto">
            <a:xfrm>
              <a:off x="2688" y="1784"/>
              <a:ext cx="576" cy="916"/>
              <a:chOff x="2688" y="1784"/>
              <a:chExt cx="576" cy="916"/>
            </a:xfrm>
          </p:grpSpPr>
          <p:sp>
            <p:nvSpPr>
              <p:cNvPr id="68643" name="Oval 35"/>
              <p:cNvSpPr>
                <a:spLocks noChangeArrowheads="1"/>
              </p:cNvSpPr>
              <p:nvPr/>
            </p:nvSpPr>
            <p:spPr bwMode="auto">
              <a:xfrm>
                <a:off x="268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8644" name="WordArt 36"/>
              <p:cNvSpPr>
                <a:spLocks noChangeArrowheads="1" noChangeShapeType="1" noTextEdit="1"/>
              </p:cNvSpPr>
              <p:nvPr/>
            </p:nvSpPr>
            <p:spPr bwMode="auto">
              <a:xfrm>
                <a:off x="2777" y="2028"/>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C</a:t>
                </a:r>
              </a:p>
            </p:txBody>
          </p:sp>
        </p:grpSp>
      </p:grpSp>
      <p:grpSp>
        <p:nvGrpSpPr>
          <p:cNvPr id="68645" name="Group 37"/>
          <p:cNvGrpSpPr>
            <a:grpSpLocks/>
          </p:cNvGrpSpPr>
          <p:nvPr/>
        </p:nvGrpSpPr>
        <p:grpSpPr bwMode="auto">
          <a:xfrm>
            <a:off x="5716588" y="1828800"/>
            <a:ext cx="1370012" cy="1611313"/>
            <a:chOff x="3601" y="1152"/>
            <a:chExt cx="863" cy="1015"/>
          </a:xfrm>
        </p:grpSpPr>
        <p:sp>
          <p:nvSpPr>
            <p:cNvPr id="68646" name="Oval 38"/>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68647" name="WordArt 39"/>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68648" name="WordArt 40"/>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grpSp>
        <p:nvGrpSpPr>
          <p:cNvPr id="68649" name="Group 41"/>
          <p:cNvGrpSpPr>
            <a:grpSpLocks/>
          </p:cNvGrpSpPr>
          <p:nvPr/>
        </p:nvGrpSpPr>
        <p:grpSpPr bwMode="auto">
          <a:xfrm>
            <a:off x="2057400" y="1143000"/>
            <a:ext cx="3200400" cy="1454150"/>
            <a:chOff x="1248" y="624"/>
            <a:chExt cx="2016" cy="916"/>
          </a:xfrm>
        </p:grpSpPr>
        <p:grpSp>
          <p:nvGrpSpPr>
            <p:cNvPr id="68650" name="Group 42"/>
            <p:cNvGrpSpPr>
              <a:grpSpLocks/>
            </p:cNvGrpSpPr>
            <p:nvPr/>
          </p:nvGrpSpPr>
          <p:grpSpPr bwMode="auto">
            <a:xfrm>
              <a:off x="1248" y="624"/>
              <a:ext cx="576" cy="916"/>
              <a:chOff x="1248" y="628"/>
              <a:chExt cx="576" cy="916"/>
            </a:xfrm>
          </p:grpSpPr>
          <p:sp>
            <p:nvSpPr>
              <p:cNvPr id="68651" name="Oval 43"/>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8652" name="WordArt 44"/>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68653" name="Group 45"/>
            <p:cNvGrpSpPr>
              <a:grpSpLocks/>
            </p:cNvGrpSpPr>
            <p:nvPr/>
          </p:nvGrpSpPr>
          <p:grpSpPr bwMode="auto">
            <a:xfrm>
              <a:off x="1968" y="624"/>
              <a:ext cx="576" cy="916"/>
              <a:chOff x="1968" y="628"/>
              <a:chExt cx="576" cy="916"/>
            </a:xfrm>
          </p:grpSpPr>
          <p:sp>
            <p:nvSpPr>
              <p:cNvPr id="68654" name="Oval 46"/>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8655" name="WordArt 47"/>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68656" name="Group 48"/>
            <p:cNvGrpSpPr>
              <a:grpSpLocks/>
            </p:cNvGrpSpPr>
            <p:nvPr/>
          </p:nvGrpSpPr>
          <p:grpSpPr bwMode="auto">
            <a:xfrm>
              <a:off x="2688" y="624"/>
              <a:ext cx="576" cy="916"/>
              <a:chOff x="2688" y="628"/>
              <a:chExt cx="576" cy="916"/>
            </a:xfrm>
          </p:grpSpPr>
          <p:sp>
            <p:nvSpPr>
              <p:cNvPr id="68657" name="Oval 49"/>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8658" name="WordArt 50"/>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8661"/>
                                        </p:tgtEl>
                                        <p:attrNameLst>
                                          <p:attrName>style.visibility</p:attrName>
                                        </p:attrNameLst>
                                      </p:cBhvr>
                                      <p:to>
                                        <p:strVal val="visible"/>
                                      </p:to>
                                    </p:set>
                                    <p:animEffect transition="in" filter="barn(outVertical)">
                                      <p:cBhvr>
                                        <p:cTn id="7" dur="500"/>
                                        <p:tgtEl>
                                          <p:spTgt spid="686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49"/>
                                        </p:tgtEl>
                                        <p:attrNameLst>
                                          <p:attrName>style.visibility</p:attrName>
                                        </p:attrNameLst>
                                      </p:cBhvr>
                                      <p:to>
                                        <p:strVal val="visible"/>
                                      </p:to>
                                    </p:set>
                                    <p:animEffect transition="in" filter="fade">
                                      <p:cBhvr>
                                        <p:cTn id="12" dur="2000"/>
                                        <p:tgtEl>
                                          <p:spTgt spid="68649"/>
                                        </p:tgtEl>
                                      </p:cBhvr>
                                    </p:animEffect>
                                  </p:childTnLst>
                                </p:cTn>
                              </p:par>
                              <p:par>
                                <p:cTn id="13" presetID="10" presetClass="entr" presetSubtype="0" fill="hold" nodeType="withEffect">
                                  <p:stCondLst>
                                    <p:cond delay="0"/>
                                  </p:stCondLst>
                                  <p:childTnLst>
                                    <p:set>
                                      <p:cBhvr>
                                        <p:cTn id="14" dur="1" fill="hold">
                                          <p:stCondLst>
                                            <p:cond delay="0"/>
                                          </p:stCondLst>
                                        </p:cTn>
                                        <p:tgtEl>
                                          <p:spTgt spid="68616"/>
                                        </p:tgtEl>
                                        <p:attrNameLst>
                                          <p:attrName>style.visibility</p:attrName>
                                        </p:attrNameLst>
                                      </p:cBhvr>
                                      <p:to>
                                        <p:strVal val="visible"/>
                                      </p:to>
                                    </p:set>
                                    <p:animEffect transition="in" filter="fade">
                                      <p:cBhvr>
                                        <p:cTn id="15" dur="2000"/>
                                        <p:tgtEl>
                                          <p:spTgt spid="68616"/>
                                        </p:tgtEl>
                                      </p:cBhvr>
                                    </p:animEffect>
                                  </p:childTnLst>
                                </p:cTn>
                              </p:par>
                              <p:par>
                                <p:cTn id="16" presetID="17" presetClass="entr" presetSubtype="10" fill="hold" grpId="0" nodeType="withEffect">
                                  <p:stCondLst>
                                    <p:cond delay="0"/>
                                  </p:stCondLst>
                                  <p:childTnLst>
                                    <p:set>
                                      <p:cBhvr>
                                        <p:cTn id="17" dur="1" fill="hold">
                                          <p:stCondLst>
                                            <p:cond delay="0"/>
                                          </p:stCondLst>
                                        </p:cTn>
                                        <p:tgtEl>
                                          <p:spTgt spid="68633"/>
                                        </p:tgtEl>
                                        <p:attrNameLst>
                                          <p:attrName>style.visibility</p:attrName>
                                        </p:attrNameLst>
                                      </p:cBhvr>
                                      <p:to>
                                        <p:strVal val="visible"/>
                                      </p:to>
                                    </p:set>
                                    <p:anim calcmode="lin" valueType="num">
                                      <p:cBhvr>
                                        <p:cTn id="18" dur="1000" fill="hold"/>
                                        <p:tgtEl>
                                          <p:spTgt spid="68633"/>
                                        </p:tgtEl>
                                        <p:attrNameLst>
                                          <p:attrName>ppt_w</p:attrName>
                                        </p:attrNameLst>
                                      </p:cBhvr>
                                      <p:tavLst>
                                        <p:tav tm="0">
                                          <p:val>
                                            <p:fltVal val="0"/>
                                          </p:val>
                                        </p:tav>
                                        <p:tav tm="100000">
                                          <p:val>
                                            <p:strVal val="#ppt_w"/>
                                          </p:val>
                                        </p:tav>
                                      </p:tavLst>
                                    </p:anim>
                                    <p:anim calcmode="lin" valueType="num">
                                      <p:cBhvr>
                                        <p:cTn id="19" dur="1000" fill="hold"/>
                                        <p:tgtEl>
                                          <p:spTgt spid="68633"/>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500"/>
                                  </p:stCondLst>
                                  <p:childTnLst>
                                    <p:set>
                                      <p:cBhvr>
                                        <p:cTn id="21" dur="1" fill="hold">
                                          <p:stCondLst>
                                            <p:cond delay="0"/>
                                          </p:stCondLst>
                                        </p:cTn>
                                        <p:tgtEl>
                                          <p:spTgt spid="68634"/>
                                        </p:tgtEl>
                                        <p:attrNameLst>
                                          <p:attrName>style.visibility</p:attrName>
                                        </p:attrNameLst>
                                      </p:cBhvr>
                                      <p:to>
                                        <p:strVal val="visible"/>
                                      </p:to>
                                    </p:set>
                                    <p:anim calcmode="lin" valueType="num">
                                      <p:cBhvr>
                                        <p:cTn id="22" dur="1000" fill="hold"/>
                                        <p:tgtEl>
                                          <p:spTgt spid="68634"/>
                                        </p:tgtEl>
                                        <p:attrNameLst>
                                          <p:attrName>ppt_w</p:attrName>
                                        </p:attrNameLst>
                                      </p:cBhvr>
                                      <p:tavLst>
                                        <p:tav tm="0">
                                          <p:val>
                                            <p:fltVal val="0"/>
                                          </p:val>
                                        </p:tav>
                                        <p:tav tm="100000">
                                          <p:val>
                                            <p:strVal val="#ppt_w"/>
                                          </p:val>
                                        </p:tav>
                                      </p:tavLst>
                                    </p:anim>
                                    <p:anim calcmode="lin" valueType="num">
                                      <p:cBhvr>
                                        <p:cTn id="23" dur="1000" fill="hold"/>
                                        <p:tgtEl>
                                          <p:spTgt spid="68634"/>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1000"/>
                                  </p:stCondLst>
                                  <p:childTnLst>
                                    <p:set>
                                      <p:cBhvr>
                                        <p:cTn id="25" dur="1" fill="hold">
                                          <p:stCondLst>
                                            <p:cond delay="0"/>
                                          </p:stCondLst>
                                        </p:cTn>
                                        <p:tgtEl>
                                          <p:spTgt spid="68632"/>
                                        </p:tgtEl>
                                        <p:attrNameLst>
                                          <p:attrName>style.visibility</p:attrName>
                                        </p:attrNameLst>
                                      </p:cBhvr>
                                      <p:to>
                                        <p:strVal val="visible"/>
                                      </p:to>
                                    </p:set>
                                    <p:anim calcmode="lin" valueType="num">
                                      <p:cBhvr>
                                        <p:cTn id="26" dur="1000" fill="hold"/>
                                        <p:tgtEl>
                                          <p:spTgt spid="68632"/>
                                        </p:tgtEl>
                                        <p:attrNameLst>
                                          <p:attrName>ppt_w</p:attrName>
                                        </p:attrNameLst>
                                      </p:cBhvr>
                                      <p:tavLst>
                                        <p:tav tm="0">
                                          <p:val>
                                            <p:fltVal val="0"/>
                                          </p:val>
                                        </p:tav>
                                        <p:tav tm="100000">
                                          <p:val>
                                            <p:strVal val="#ppt_w"/>
                                          </p:val>
                                        </p:tav>
                                      </p:tavLst>
                                    </p:anim>
                                    <p:anim calcmode="lin" valueType="num">
                                      <p:cBhvr>
                                        <p:cTn id="27" dur="1000" fill="hold"/>
                                        <p:tgtEl>
                                          <p:spTgt spid="6863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626"/>
                                        </p:tgtEl>
                                        <p:attrNameLst>
                                          <p:attrName>style.visibility</p:attrName>
                                        </p:attrNameLst>
                                      </p:cBhvr>
                                      <p:to>
                                        <p:strVal val="visible"/>
                                      </p:to>
                                    </p:set>
                                    <p:animEffect transition="in" filter="fade">
                                      <p:cBhvr>
                                        <p:cTn id="32" dur="2000"/>
                                        <p:tgtEl>
                                          <p:spTgt spid="68626"/>
                                        </p:tgtEl>
                                      </p:cBhvr>
                                    </p:animEffect>
                                  </p:childTnLst>
                                </p:cTn>
                              </p:par>
                              <p:par>
                                <p:cTn id="33" presetID="10" presetClass="entr" presetSubtype="0" fill="hold" nodeType="withEffect">
                                  <p:stCondLst>
                                    <p:cond delay="0"/>
                                  </p:stCondLst>
                                  <p:childTnLst>
                                    <p:set>
                                      <p:cBhvr>
                                        <p:cTn id="34" dur="1" fill="hold">
                                          <p:stCondLst>
                                            <p:cond delay="0"/>
                                          </p:stCondLst>
                                        </p:cTn>
                                        <p:tgtEl>
                                          <p:spTgt spid="68635"/>
                                        </p:tgtEl>
                                        <p:attrNameLst>
                                          <p:attrName>style.visibility</p:attrName>
                                        </p:attrNameLst>
                                      </p:cBhvr>
                                      <p:to>
                                        <p:strVal val="visible"/>
                                      </p:to>
                                    </p:set>
                                    <p:animEffect transition="in" filter="fade">
                                      <p:cBhvr>
                                        <p:cTn id="35" dur="2000"/>
                                        <p:tgtEl>
                                          <p:spTgt spid="68635"/>
                                        </p:tgtEl>
                                      </p:cBhvr>
                                    </p:animEffect>
                                  </p:childTnLst>
                                </p:cTn>
                              </p:par>
                              <p:par>
                                <p:cTn id="36" presetID="17" presetClass="entr" presetSubtype="10" fill="hold" grpId="0" nodeType="withEffect">
                                  <p:stCondLst>
                                    <p:cond delay="0"/>
                                  </p:stCondLst>
                                  <p:childTnLst>
                                    <p:set>
                                      <p:cBhvr>
                                        <p:cTn id="37" dur="1" fill="hold">
                                          <p:stCondLst>
                                            <p:cond delay="0"/>
                                          </p:stCondLst>
                                        </p:cTn>
                                        <p:tgtEl>
                                          <p:spTgt spid="68631"/>
                                        </p:tgtEl>
                                        <p:attrNameLst>
                                          <p:attrName>style.visibility</p:attrName>
                                        </p:attrNameLst>
                                      </p:cBhvr>
                                      <p:to>
                                        <p:strVal val="visible"/>
                                      </p:to>
                                    </p:set>
                                    <p:anim calcmode="lin" valueType="num">
                                      <p:cBhvr>
                                        <p:cTn id="38" dur="1000" fill="hold"/>
                                        <p:tgtEl>
                                          <p:spTgt spid="68631"/>
                                        </p:tgtEl>
                                        <p:attrNameLst>
                                          <p:attrName>ppt_w</p:attrName>
                                        </p:attrNameLst>
                                      </p:cBhvr>
                                      <p:tavLst>
                                        <p:tav tm="0">
                                          <p:val>
                                            <p:fltVal val="0"/>
                                          </p:val>
                                        </p:tav>
                                        <p:tav tm="100000">
                                          <p:val>
                                            <p:strVal val="#ppt_w"/>
                                          </p:val>
                                        </p:tav>
                                      </p:tavLst>
                                    </p:anim>
                                    <p:anim calcmode="lin" valueType="num">
                                      <p:cBhvr>
                                        <p:cTn id="39" dur="1000" fill="hold"/>
                                        <p:tgtEl>
                                          <p:spTgt spid="68631"/>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500"/>
                                  </p:stCondLst>
                                  <p:childTnLst>
                                    <p:set>
                                      <p:cBhvr>
                                        <p:cTn id="41" dur="1" fill="hold">
                                          <p:stCondLst>
                                            <p:cond delay="0"/>
                                          </p:stCondLst>
                                        </p:cTn>
                                        <p:tgtEl>
                                          <p:spTgt spid="68630"/>
                                        </p:tgtEl>
                                        <p:attrNameLst>
                                          <p:attrName>style.visibility</p:attrName>
                                        </p:attrNameLst>
                                      </p:cBhvr>
                                      <p:to>
                                        <p:strVal val="visible"/>
                                      </p:to>
                                    </p:set>
                                    <p:anim calcmode="lin" valueType="num">
                                      <p:cBhvr>
                                        <p:cTn id="42" dur="1000" fill="hold"/>
                                        <p:tgtEl>
                                          <p:spTgt spid="68630"/>
                                        </p:tgtEl>
                                        <p:attrNameLst>
                                          <p:attrName>ppt_w</p:attrName>
                                        </p:attrNameLst>
                                      </p:cBhvr>
                                      <p:tavLst>
                                        <p:tav tm="0">
                                          <p:val>
                                            <p:fltVal val="0"/>
                                          </p:val>
                                        </p:tav>
                                        <p:tav tm="100000">
                                          <p:val>
                                            <p:strVal val="#ppt_w"/>
                                          </p:val>
                                        </p:tav>
                                      </p:tavLst>
                                    </p:anim>
                                    <p:anim calcmode="lin" valueType="num">
                                      <p:cBhvr>
                                        <p:cTn id="43" dur="1000" fill="hold"/>
                                        <p:tgtEl>
                                          <p:spTgt spid="6863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8617"/>
                                        </p:tgtEl>
                                        <p:attrNameLst>
                                          <p:attrName>style.visibility</p:attrName>
                                        </p:attrNameLst>
                                      </p:cBhvr>
                                      <p:to>
                                        <p:strVal val="visible"/>
                                      </p:to>
                                    </p:set>
                                    <p:animEffect transition="in" filter="wipe(left)">
                                      <p:cBhvr>
                                        <p:cTn id="48" dur="2000"/>
                                        <p:tgtEl>
                                          <p:spTgt spid="68617"/>
                                        </p:tgtEl>
                                      </p:cBhvr>
                                    </p:animEffect>
                                  </p:childTnLst>
                                </p:cTn>
                              </p:par>
                              <p:par>
                                <p:cTn id="49" presetID="22" presetClass="entr" presetSubtype="8" fill="hold" nodeType="withEffect">
                                  <p:stCondLst>
                                    <p:cond delay="0"/>
                                  </p:stCondLst>
                                  <p:childTnLst>
                                    <p:set>
                                      <p:cBhvr>
                                        <p:cTn id="50" dur="1" fill="hold">
                                          <p:stCondLst>
                                            <p:cond delay="0"/>
                                          </p:stCondLst>
                                        </p:cTn>
                                        <p:tgtEl>
                                          <p:spTgt spid="68620"/>
                                        </p:tgtEl>
                                        <p:attrNameLst>
                                          <p:attrName>style.visibility</p:attrName>
                                        </p:attrNameLst>
                                      </p:cBhvr>
                                      <p:to>
                                        <p:strVal val="visible"/>
                                      </p:to>
                                    </p:set>
                                    <p:animEffect transition="in" filter="wipe(left)">
                                      <p:cBhvr>
                                        <p:cTn id="51" dur="2000"/>
                                        <p:tgtEl>
                                          <p:spTgt spid="68620"/>
                                        </p:tgtEl>
                                      </p:cBhvr>
                                    </p:animEffect>
                                  </p:childTnLst>
                                </p:cTn>
                              </p:par>
                              <p:par>
                                <p:cTn id="52" presetID="22" presetClass="entr" presetSubtype="8" fill="hold" nodeType="withEffect">
                                  <p:stCondLst>
                                    <p:cond delay="0"/>
                                  </p:stCondLst>
                                  <p:childTnLst>
                                    <p:set>
                                      <p:cBhvr>
                                        <p:cTn id="53" dur="1" fill="hold">
                                          <p:stCondLst>
                                            <p:cond delay="0"/>
                                          </p:stCondLst>
                                        </p:cTn>
                                        <p:tgtEl>
                                          <p:spTgt spid="68623"/>
                                        </p:tgtEl>
                                        <p:attrNameLst>
                                          <p:attrName>style.visibility</p:attrName>
                                        </p:attrNameLst>
                                      </p:cBhvr>
                                      <p:to>
                                        <p:strVal val="visible"/>
                                      </p:to>
                                    </p:set>
                                    <p:animEffect transition="in" filter="wipe(left)">
                                      <p:cBhvr>
                                        <p:cTn id="54" dur="2000"/>
                                        <p:tgtEl>
                                          <p:spTgt spid="68623"/>
                                        </p:tgtEl>
                                      </p:cBhvr>
                                    </p:animEffect>
                                  </p:childTnLst>
                                </p:cTn>
                              </p:par>
                              <p:par>
                                <p:cTn id="55" presetID="6" presetClass="emph" presetSubtype="0" decel="50000" autoRev="1" fill="remove" nodeType="withEffect">
                                  <p:stCondLst>
                                    <p:cond delay="0"/>
                                  </p:stCondLst>
                                  <p:childTnLst>
                                    <p:animScale>
                                      <p:cBhvr>
                                        <p:cTn id="56" dur="1000" fill="hold"/>
                                        <p:tgtEl>
                                          <p:spTgt spid="686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0" grpId="0" animBg="1"/>
      <p:bldP spid="68631" grpId="0" animBg="1"/>
      <p:bldP spid="68632" grpId="0" animBg="1"/>
      <p:bldP spid="68633" grpId="0" animBg="1"/>
      <p:bldP spid="686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4164013" y="2590800"/>
            <a:ext cx="1779587" cy="1536700"/>
            <a:chOff x="2688" y="1592"/>
            <a:chExt cx="1121" cy="968"/>
          </a:xfrm>
        </p:grpSpPr>
        <p:sp>
          <p:nvSpPr>
            <p:cNvPr id="69635" name="AutoShape 3"/>
            <p:cNvSpPr>
              <a:spLocks noChangeArrowheads="1"/>
            </p:cNvSpPr>
            <p:nvPr/>
          </p:nvSpPr>
          <p:spPr bwMode="auto">
            <a:xfrm rot="20733279" flipV="1">
              <a:off x="2688" y="1592"/>
              <a:ext cx="1056" cy="968"/>
            </a:xfrm>
            <a:custGeom>
              <a:avLst/>
              <a:gdLst>
                <a:gd name="G0" fmla="+- 10204 0 0"/>
                <a:gd name="G1" fmla="+- -9871950 0 0"/>
                <a:gd name="G2" fmla="+- 0 0 -9871950"/>
                <a:gd name="T0" fmla="*/ 0 256 1"/>
                <a:gd name="T1" fmla="*/ 180 256 1"/>
                <a:gd name="G3" fmla="+- -9871950 T0 T1"/>
                <a:gd name="T2" fmla="*/ 0 256 1"/>
                <a:gd name="T3" fmla="*/ 90 256 1"/>
                <a:gd name="G4" fmla="+- -9871950 T2 T3"/>
                <a:gd name="G5" fmla="*/ G4 2 1"/>
                <a:gd name="T4" fmla="*/ 90 256 1"/>
                <a:gd name="T5" fmla="*/ 0 256 1"/>
                <a:gd name="G6" fmla="+- -9871950 T4 T5"/>
                <a:gd name="G7" fmla="*/ G6 2 1"/>
                <a:gd name="G8" fmla="abs -987195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04"/>
                <a:gd name="G18" fmla="*/ 10204 1 2"/>
                <a:gd name="G19" fmla="+- G18 5400 0"/>
                <a:gd name="G20" fmla="cos G19 -9871950"/>
                <a:gd name="G21" fmla="sin G19 -9871950"/>
                <a:gd name="G22" fmla="+- G20 10800 0"/>
                <a:gd name="G23" fmla="+- G21 10800 0"/>
                <a:gd name="G24" fmla="+- 10800 0 G20"/>
                <a:gd name="G25" fmla="+- 10204 10800 0"/>
                <a:gd name="G26" fmla="?: G9 G17 G25"/>
                <a:gd name="G27" fmla="?: G9 0 21600"/>
                <a:gd name="G28" fmla="cos 10800 -9871950"/>
                <a:gd name="G29" fmla="sin 10800 -9871950"/>
                <a:gd name="G30" fmla="sin 10204 -9871950"/>
                <a:gd name="G31" fmla="+- G28 10800 0"/>
                <a:gd name="G32" fmla="+- G29 10800 0"/>
                <a:gd name="G33" fmla="+- G30 10800 0"/>
                <a:gd name="G34" fmla="?: G4 0 G31"/>
                <a:gd name="G35" fmla="?: -9871950 G34 0"/>
                <a:gd name="G36" fmla="?: G6 G35 G31"/>
                <a:gd name="G37" fmla="+- 21600 0 G36"/>
                <a:gd name="G38" fmla="?: G4 0 G33"/>
                <a:gd name="G39" fmla="?: -9871950 G38 G32"/>
                <a:gd name="G40" fmla="?: G6 G39 0"/>
                <a:gd name="G41" fmla="?: G4 G32 21600"/>
                <a:gd name="G42" fmla="?: G6 G41 G33"/>
                <a:gd name="T12" fmla="*/ 10800 w 21600"/>
                <a:gd name="T13" fmla="*/ 0 h 21600"/>
                <a:gd name="T14" fmla="*/ 1647 w 21600"/>
                <a:gd name="T15" fmla="*/ 5649 h 21600"/>
                <a:gd name="T16" fmla="*/ 10800 w 21600"/>
                <a:gd name="T17" fmla="*/ 596 h 21600"/>
                <a:gd name="T18" fmla="*/ 19953 w 21600"/>
                <a:gd name="T19" fmla="*/ 564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07" y="5796"/>
                  </a:moveTo>
                  <a:cubicBezTo>
                    <a:pt x="3714" y="2583"/>
                    <a:pt x="7114" y="595"/>
                    <a:pt x="10800" y="596"/>
                  </a:cubicBezTo>
                  <a:cubicBezTo>
                    <a:pt x="14485" y="596"/>
                    <a:pt x="17885" y="2583"/>
                    <a:pt x="19692" y="5796"/>
                  </a:cubicBezTo>
                  <a:lnTo>
                    <a:pt x="20212" y="5503"/>
                  </a:lnTo>
                  <a:cubicBezTo>
                    <a:pt x="18299" y="2103"/>
                    <a:pt x="14701" y="-1"/>
                    <a:pt x="10799" y="0"/>
                  </a:cubicBezTo>
                  <a:cubicBezTo>
                    <a:pt x="6898" y="0"/>
                    <a:pt x="3300" y="2103"/>
                    <a:pt x="1387" y="5503"/>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9636" name="AutoShape 4"/>
            <p:cNvSpPr>
              <a:spLocks noChangeArrowheads="1"/>
            </p:cNvSpPr>
            <p:nvPr/>
          </p:nvSpPr>
          <p:spPr bwMode="auto">
            <a:xfrm rot="12049956" flipV="1">
              <a:off x="3648" y="2024"/>
              <a:ext cx="161"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sp>
        <p:nvSpPr>
          <p:cNvPr id="69637" name="Rectangle 5"/>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9638" name="Text Box 6"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3.2  The Unification of All Other Religions							through Returning Resurrection</a:t>
            </a:r>
          </a:p>
        </p:txBody>
      </p:sp>
      <p:grpSp>
        <p:nvGrpSpPr>
          <p:cNvPr id="69695" name="Group 63"/>
          <p:cNvGrpSpPr>
            <a:grpSpLocks/>
          </p:cNvGrpSpPr>
          <p:nvPr/>
        </p:nvGrpSpPr>
        <p:grpSpPr bwMode="auto">
          <a:xfrm>
            <a:off x="1155700" y="5745163"/>
            <a:ext cx="6845300" cy="427037"/>
            <a:chOff x="392" y="3619"/>
            <a:chExt cx="4312" cy="269"/>
          </a:xfrm>
        </p:grpSpPr>
        <p:sp>
          <p:nvSpPr>
            <p:cNvPr id="69640" name="Text Box 8"/>
            <p:cNvSpPr txBox="1">
              <a:spLocks noChangeArrowheads="1"/>
            </p:cNvSpPr>
            <p:nvPr/>
          </p:nvSpPr>
          <p:spPr bwMode="auto">
            <a:xfrm>
              <a:off x="605" y="3630"/>
              <a:ext cx="4099" cy="258"/>
            </a:xfrm>
            <a:prstGeom prst="rect">
              <a:avLst/>
            </a:prstGeom>
            <a:noFill/>
            <a:ln w="9525">
              <a:noFill/>
              <a:miter lim="800000"/>
              <a:headEnd/>
              <a:tailEnd/>
            </a:ln>
            <a:effectLst/>
          </p:spPr>
          <p:txBody>
            <a:bodyPr>
              <a:spAutoFit/>
            </a:bodyPr>
            <a:lstStyle/>
            <a:p>
              <a:pPr eaLnBrk="0" hangingPunct="0">
                <a:lnSpc>
                  <a:spcPct val="80000"/>
                </a:lnSpc>
              </a:pPr>
              <a:r>
                <a:rPr lang="en-US" sz="2000" b="1">
                  <a:solidFill>
                    <a:schemeClr val="bg1"/>
                  </a:solidFill>
                  <a:latin typeface="Arial Narrow" pitchFamily="34" charset="0"/>
                </a:rPr>
                <a:t>All religions will eventually be united </a:t>
              </a:r>
              <a:r>
                <a:rPr lang="en-US" sz="2000" b="1" u="sng">
                  <a:solidFill>
                    <a:schemeClr val="bg1"/>
                  </a:solidFill>
                  <a:latin typeface="Arial Narrow" pitchFamily="34" charset="0"/>
                </a:rPr>
                <a:t>around Christianity</a:t>
              </a:r>
              <a:r>
                <a:rPr lang="en-US" sz="2600" b="1">
                  <a:solidFill>
                    <a:schemeClr val="bg1"/>
                  </a:solidFill>
                  <a:latin typeface="Arial Narrow" pitchFamily="34" charset="0"/>
                </a:rPr>
                <a:t> </a:t>
              </a:r>
              <a:r>
                <a:rPr lang="en-US" sz="1600">
                  <a:solidFill>
                    <a:schemeClr val="bg1"/>
                  </a:solidFill>
                  <a:latin typeface="Arial Narrow" pitchFamily="34" charset="0"/>
                </a:rPr>
                <a:t>(p. 151).</a:t>
              </a:r>
            </a:p>
          </p:txBody>
        </p:sp>
        <p:sp>
          <p:nvSpPr>
            <p:cNvPr id="69641" name="Text Box 9"/>
            <p:cNvSpPr txBox="1">
              <a:spLocks noChangeArrowheads="1"/>
            </p:cNvSpPr>
            <p:nvPr/>
          </p:nvSpPr>
          <p:spPr bwMode="auto">
            <a:xfrm>
              <a:off x="392" y="3619"/>
              <a:ext cx="184" cy="269"/>
            </a:xfrm>
            <a:prstGeom prst="rect">
              <a:avLst/>
            </a:prstGeom>
            <a:noFill/>
            <a:ln w="9525">
              <a:noFill/>
              <a:miter lim="800000"/>
              <a:headEnd/>
              <a:tailEnd/>
            </a:ln>
            <a:effectLst/>
          </p:spPr>
          <p:txBody>
            <a:bodyPr>
              <a:spAutoFit/>
            </a:bodyPr>
            <a:lstStyle/>
            <a:p>
              <a:pPr eaLnBrk="0" hangingPunct="0">
                <a:lnSpc>
                  <a:spcPct val="50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69642" name="Rectangle 10"/>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a:solidFill>
                  <a:srgbClr val="660066"/>
                </a:solidFill>
                <a:latin typeface="Latin Wide" pitchFamily="2" charset="0"/>
              </a:rPr>
              <a:t>____________________________________</a:t>
            </a:r>
          </a:p>
        </p:txBody>
      </p:sp>
      <p:sp>
        <p:nvSpPr>
          <p:cNvPr id="69643" name="AutoShape 11"/>
          <p:cNvSpPr>
            <a:spLocks noChangeArrowheads="1"/>
          </p:cNvSpPr>
          <p:nvPr/>
        </p:nvSpPr>
        <p:spPr bwMode="auto">
          <a:xfrm rot="16200000">
            <a:off x="7242175" y="2517775"/>
            <a:ext cx="374650" cy="381000"/>
          </a:xfrm>
          <a:prstGeom prst="downArrow">
            <a:avLst>
              <a:gd name="adj1" fmla="val 41528"/>
              <a:gd name="adj2" fmla="val 55857"/>
            </a:avLst>
          </a:prstGeom>
          <a:gradFill rotWithShape="0">
            <a:gsLst>
              <a:gs pos="0">
                <a:srgbClr val="FFCCFF"/>
              </a:gs>
              <a:gs pos="100000">
                <a:srgbClr val="800080"/>
              </a:gs>
            </a:gsLst>
            <a:path path="rect">
              <a:fillToRect l="50000" t="50000" r="50000" b="50000"/>
            </a:path>
          </a:gradFill>
          <a:ln w="28575">
            <a:miter lim="800000"/>
            <a:headEnd/>
            <a:tailEnd/>
          </a:ln>
          <a:effectLst/>
          <a:scene3d>
            <a:camera prst="legacyObliqueTopLeft"/>
            <a:lightRig rig="legacyFlat4" dir="t"/>
          </a:scene3d>
          <a:sp3d extrusionH="36500" prstMaterial="legacyMatte">
            <a:bevelT w="13500" h="13500" prst="angle"/>
            <a:bevelB w="13500" h="13500" prst="angle"/>
            <a:extrusionClr>
              <a:srgbClr val="990099"/>
            </a:extrusionClr>
          </a:sp3d>
        </p:spPr>
        <p:txBody>
          <a:bodyPr vert="eaVert" wrap="none" anchor="ctr">
            <a:flatTx/>
          </a:bodyPr>
          <a:lstStyle/>
          <a:p>
            <a:pPr algn="ctr" eaLnBrk="0" hangingPunct="0"/>
            <a:endParaRPr lang="en-US" sz="2400" b="1">
              <a:solidFill>
                <a:srgbClr val="CC00CC"/>
              </a:solidFill>
              <a:effectLst>
                <a:outerShdw blurRad="38100" dist="38100" dir="2700000" algn="tl">
                  <a:srgbClr val="000000"/>
                </a:outerShdw>
              </a:effectLst>
            </a:endParaRPr>
          </a:p>
        </p:txBody>
      </p:sp>
      <p:grpSp>
        <p:nvGrpSpPr>
          <p:cNvPr id="69644" name="Group 12"/>
          <p:cNvGrpSpPr>
            <a:grpSpLocks/>
          </p:cNvGrpSpPr>
          <p:nvPr/>
        </p:nvGrpSpPr>
        <p:grpSpPr bwMode="auto">
          <a:xfrm>
            <a:off x="2286000" y="2443163"/>
            <a:ext cx="4344988" cy="2586037"/>
            <a:chOff x="1535" y="1491"/>
            <a:chExt cx="2737" cy="1629"/>
          </a:xfrm>
        </p:grpSpPr>
        <p:sp>
          <p:nvSpPr>
            <p:cNvPr id="69645" name="AutoShape 13"/>
            <p:cNvSpPr>
              <a:spLocks noChangeArrowheads="1"/>
            </p:cNvSpPr>
            <p:nvPr/>
          </p:nvSpPr>
          <p:spPr bwMode="auto">
            <a:xfrm rot="21031371" flipV="1">
              <a:off x="1535" y="1491"/>
              <a:ext cx="2689" cy="1629"/>
            </a:xfrm>
            <a:custGeom>
              <a:avLst/>
              <a:gdLst>
                <a:gd name="G0" fmla="+- 10511 0 0"/>
                <a:gd name="G1" fmla="+- -11044133 0 0"/>
                <a:gd name="G2" fmla="+- 0 0 -11044133"/>
                <a:gd name="T0" fmla="*/ 0 256 1"/>
                <a:gd name="T1" fmla="*/ 180 256 1"/>
                <a:gd name="G3" fmla="+- -11044133 T0 T1"/>
                <a:gd name="T2" fmla="*/ 0 256 1"/>
                <a:gd name="T3" fmla="*/ 90 256 1"/>
                <a:gd name="G4" fmla="+- -11044133 T2 T3"/>
                <a:gd name="G5" fmla="*/ G4 2 1"/>
                <a:gd name="T4" fmla="*/ 90 256 1"/>
                <a:gd name="T5" fmla="*/ 0 256 1"/>
                <a:gd name="G6" fmla="+- -11044133 T4 T5"/>
                <a:gd name="G7" fmla="*/ G6 2 1"/>
                <a:gd name="G8" fmla="abs -110441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1"/>
                <a:gd name="G18" fmla="*/ 10511 1 2"/>
                <a:gd name="G19" fmla="+- G18 5400 0"/>
                <a:gd name="G20" fmla="cos G19 -11044133"/>
                <a:gd name="G21" fmla="sin G19 -11044133"/>
                <a:gd name="G22" fmla="+- G20 10800 0"/>
                <a:gd name="G23" fmla="+- G21 10800 0"/>
                <a:gd name="G24" fmla="+- 10800 0 G20"/>
                <a:gd name="G25" fmla="+- 10511 10800 0"/>
                <a:gd name="G26" fmla="?: G9 G17 G25"/>
                <a:gd name="G27" fmla="?: G9 0 21600"/>
                <a:gd name="G28" fmla="cos 10800 -11044133"/>
                <a:gd name="G29" fmla="sin 10800 -11044133"/>
                <a:gd name="G30" fmla="sin 10511 -11044133"/>
                <a:gd name="G31" fmla="+- G28 10800 0"/>
                <a:gd name="G32" fmla="+- G29 10800 0"/>
                <a:gd name="G33" fmla="+- G30 10800 0"/>
                <a:gd name="G34" fmla="?: G4 0 G31"/>
                <a:gd name="G35" fmla="?: -11044133 G34 0"/>
                <a:gd name="G36" fmla="?: G6 G35 G31"/>
                <a:gd name="G37" fmla="+- 21600 0 G36"/>
                <a:gd name="G38" fmla="?: G4 0 G33"/>
                <a:gd name="G39" fmla="?: -11044133 G38 G32"/>
                <a:gd name="G40" fmla="?: G6 G39 0"/>
                <a:gd name="G41" fmla="?: G4 G32 21600"/>
                <a:gd name="G42" fmla="?: G6 G41 G33"/>
                <a:gd name="T12" fmla="*/ 10800 w 21600"/>
                <a:gd name="T13" fmla="*/ 0 h 21600"/>
                <a:gd name="T14" fmla="*/ 357 w 21600"/>
                <a:gd name="T15" fmla="*/ 8679 h 21600"/>
                <a:gd name="T16" fmla="*/ 10800 w 21600"/>
                <a:gd name="T17" fmla="*/ 289 h 21600"/>
                <a:gd name="T18" fmla="*/ 21243 w 21600"/>
                <a:gd name="T19" fmla="*/ 86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9" y="8708"/>
                  </a:moveTo>
                  <a:cubicBezTo>
                    <a:pt x="1494" y="3809"/>
                    <a:pt x="5801" y="288"/>
                    <a:pt x="10800" y="289"/>
                  </a:cubicBezTo>
                  <a:cubicBezTo>
                    <a:pt x="15798" y="289"/>
                    <a:pt x="20105" y="3809"/>
                    <a:pt x="21100" y="8708"/>
                  </a:cubicBezTo>
                  <a:lnTo>
                    <a:pt x="21383" y="8650"/>
                  </a:lnTo>
                  <a:cubicBezTo>
                    <a:pt x="20361" y="3617"/>
                    <a:pt x="15936" y="-1"/>
                    <a:pt x="10799" y="0"/>
                  </a:cubicBezTo>
                  <a:cubicBezTo>
                    <a:pt x="5663" y="0"/>
                    <a:pt x="1238" y="3617"/>
                    <a:pt x="216" y="8650"/>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rot="10800000" wrap="none" anchor="ctr"/>
            <a:lstStyle/>
            <a:p>
              <a:pPr algn="ctr" eaLnBrk="0" hangingPunct="0"/>
              <a:endParaRPr lang="en-US" sz="3200" b="1">
                <a:solidFill>
                  <a:srgbClr val="800080"/>
                </a:solidFill>
                <a:effectLst>
                  <a:outerShdw blurRad="38100" dist="38100" dir="2700000" algn="tl">
                    <a:srgbClr val="000000"/>
                  </a:outerShdw>
                </a:effectLst>
              </a:endParaRPr>
            </a:p>
          </p:txBody>
        </p:sp>
        <p:sp>
          <p:nvSpPr>
            <p:cNvPr id="69646" name="AutoShape 14"/>
            <p:cNvSpPr>
              <a:spLocks noChangeArrowheads="1"/>
            </p:cNvSpPr>
            <p:nvPr/>
          </p:nvSpPr>
          <p:spPr bwMode="auto">
            <a:xfrm rot="12049956" flipV="1">
              <a:off x="4107" y="2187"/>
              <a:ext cx="165"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9647" name="Group 15"/>
          <p:cNvGrpSpPr>
            <a:grpSpLocks/>
          </p:cNvGrpSpPr>
          <p:nvPr/>
        </p:nvGrpSpPr>
        <p:grpSpPr bwMode="auto">
          <a:xfrm>
            <a:off x="3278188" y="2603500"/>
            <a:ext cx="2971800" cy="1976438"/>
            <a:chOff x="2160" y="1592"/>
            <a:chExt cx="1872" cy="1245"/>
          </a:xfrm>
        </p:grpSpPr>
        <p:sp>
          <p:nvSpPr>
            <p:cNvPr id="69648" name="AutoShape 16"/>
            <p:cNvSpPr>
              <a:spLocks noChangeArrowheads="1"/>
            </p:cNvSpPr>
            <p:nvPr/>
          </p:nvSpPr>
          <p:spPr bwMode="auto">
            <a:xfrm rot="20906903" flipV="1">
              <a:off x="2160" y="1592"/>
              <a:ext cx="1824" cy="1245"/>
            </a:xfrm>
            <a:custGeom>
              <a:avLst/>
              <a:gdLst>
                <a:gd name="G0" fmla="+- 10414 0 0"/>
                <a:gd name="G1" fmla="+- -10825971 0 0"/>
                <a:gd name="G2" fmla="+- 0 0 -10825971"/>
                <a:gd name="T0" fmla="*/ 0 256 1"/>
                <a:gd name="T1" fmla="*/ 180 256 1"/>
                <a:gd name="G3" fmla="+- -10825971 T0 T1"/>
                <a:gd name="T2" fmla="*/ 0 256 1"/>
                <a:gd name="T3" fmla="*/ 90 256 1"/>
                <a:gd name="G4" fmla="+- -10825971 T2 T3"/>
                <a:gd name="G5" fmla="*/ G4 2 1"/>
                <a:gd name="T4" fmla="*/ 90 256 1"/>
                <a:gd name="T5" fmla="*/ 0 256 1"/>
                <a:gd name="G6" fmla="+- -10825971 T4 T5"/>
                <a:gd name="G7" fmla="*/ G6 2 1"/>
                <a:gd name="G8" fmla="abs -108259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14"/>
                <a:gd name="G18" fmla="*/ 10414 1 2"/>
                <a:gd name="G19" fmla="+- G18 5400 0"/>
                <a:gd name="G20" fmla="cos G19 -10825971"/>
                <a:gd name="G21" fmla="sin G19 -10825971"/>
                <a:gd name="G22" fmla="+- G20 10800 0"/>
                <a:gd name="G23" fmla="+- G21 10800 0"/>
                <a:gd name="G24" fmla="+- 10800 0 G20"/>
                <a:gd name="G25" fmla="+- 10414 10800 0"/>
                <a:gd name="G26" fmla="?: G9 G17 G25"/>
                <a:gd name="G27" fmla="?: G9 0 21600"/>
                <a:gd name="G28" fmla="cos 10800 -10825971"/>
                <a:gd name="G29" fmla="sin 10800 -10825971"/>
                <a:gd name="G30" fmla="sin 10414 -10825971"/>
                <a:gd name="G31" fmla="+- G28 10800 0"/>
                <a:gd name="G32" fmla="+- G29 10800 0"/>
                <a:gd name="G33" fmla="+- G30 10800 0"/>
                <a:gd name="G34" fmla="?: G4 0 G31"/>
                <a:gd name="G35" fmla="?: -10825971 G34 0"/>
                <a:gd name="G36" fmla="?: G6 G35 G31"/>
                <a:gd name="G37" fmla="+- 21600 0 G36"/>
                <a:gd name="G38" fmla="?: G4 0 G33"/>
                <a:gd name="G39" fmla="?: -10825971 G38 G32"/>
                <a:gd name="G40" fmla="?: G6 G39 0"/>
                <a:gd name="G41" fmla="?: G4 G32 21600"/>
                <a:gd name="G42" fmla="?: G6 G41 G33"/>
                <a:gd name="T12" fmla="*/ 10800 w 21600"/>
                <a:gd name="T13" fmla="*/ 0 h 21600"/>
                <a:gd name="T14" fmla="*/ 545 w 21600"/>
                <a:gd name="T15" fmla="*/ 8088 h 21600"/>
                <a:gd name="T16" fmla="*/ 10800 w 21600"/>
                <a:gd name="T17" fmla="*/ 386 h 21600"/>
                <a:gd name="T18" fmla="*/ 21055 w 21600"/>
                <a:gd name="T19" fmla="*/ 80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1" y="8138"/>
                  </a:moveTo>
                  <a:cubicBezTo>
                    <a:pt x="1939" y="3568"/>
                    <a:pt x="6073" y="385"/>
                    <a:pt x="10800" y="386"/>
                  </a:cubicBezTo>
                  <a:cubicBezTo>
                    <a:pt x="15526" y="386"/>
                    <a:pt x="19660" y="3568"/>
                    <a:pt x="20868" y="8138"/>
                  </a:cubicBezTo>
                  <a:lnTo>
                    <a:pt x="21241" y="8039"/>
                  </a:lnTo>
                  <a:cubicBezTo>
                    <a:pt x="19988" y="3300"/>
                    <a:pt x="15701" y="-1"/>
                    <a:pt x="10799" y="0"/>
                  </a:cubicBezTo>
                  <a:cubicBezTo>
                    <a:pt x="5898" y="0"/>
                    <a:pt x="1611" y="3300"/>
                    <a:pt x="358" y="8039"/>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69649" name="AutoShape 17"/>
            <p:cNvSpPr>
              <a:spLocks noChangeArrowheads="1"/>
            </p:cNvSpPr>
            <p:nvPr/>
          </p:nvSpPr>
          <p:spPr bwMode="auto">
            <a:xfrm rot="12049956" flipV="1">
              <a:off x="3875" y="2120"/>
              <a:ext cx="157" cy="216"/>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69650" name="Group 18"/>
          <p:cNvGrpSpPr>
            <a:grpSpLocks/>
          </p:cNvGrpSpPr>
          <p:nvPr/>
        </p:nvGrpSpPr>
        <p:grpSpPr bwMode="auto">
          <a:xfrm>
            <a:off x="2438400" y="2298700"/>
            <a:ext cx="2438400" cy="685800"/>
            <a:chOff x="1488" y="1352"/>
            <a:chExt cx="1536" cy="432"/>
          </a:xfrm>
        </p:grpSpPr>
        <p:sp>
          <p:nvSpPr>
            <p:cNvPr id="69651" name="AutoShape 19"/>
            <p:cNvSpPr>
              <a:spLocks noChangeArrowheads="1"/>
            </p:cNvSpPr>
            <p:nvPr/>
          </p:nvSpPr>
          <p:spPr bwMode="auto">
            <a:xfrm rot="10800000" flipV="1">
              <a:off x="292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9652" name="AutoShape 20"/>
            <p:cNvSpPr>
              <a:spLocks noChangeArrowheads="1"/>
            </p:cNvSpPr>
            <p:nvPr/>
          </p:nvSpPr>
          <p:spPr bwMode="auto">
            <a:xfrm rot="10800000" flipV="1">
              <a:off x="220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69653" name="AutoShape 21"/>
            <p:cNvSpPr>
              <a:spLocks noChangeArrowheads="1"/>
            </p:cNvSpPr>
            <p:nvPr/>
          </p:nvSpPr>
          <p:spPr bwMode="auto">
            <a:xfrm rot="10800000" flipV="1">
              <a:off x="148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grpSp>
        <p:nvGrpSpPr>
          <p:cNvPr id="69654" name="Group 22"/>
          <p:cNvGrpSpPr>
            <a:grpSpLocks/>
          </p:cNvGrpSpPr>
          <p:nvPr/>
        </p:nvGrpSpPr>
        <p:grpSpPr bwMode="auto">
          <a:xfrm>
            <a:off x="2057400" y="1143000"/>
            <a:ext cx="3200400" cy="1454150"/>
            <a:chOff x="1248" y="624"/>
            <a:chExt cx="2016" cy="916"/>
          </a:xfrm>
        </p:grpSpPr>
        <p:grpSp>
          <p:nvGrpSpPr>
            <p:cNvPr id="69655" name="Group 23"/>
            <p:cNvGrpSpPr>
              <a:grpSpLocks/>
            </p:cNvGrpSpPr>
            <p:nvPr/>
          </p:nvGrpSpPr>
          <p:grpSpPr bwMode="auto">
            <a:xfrm>
              <a:off x="1248" y="624"/>
              <a:ext cx="576" cy="916"/>
              <a:chOff x="1248" y="628"/>
              <a:chExt cx="576" cy="916"/>
            </a:xfrm>
          </p:grpSpPr>
          <p:sp>
            <p:nvSpPr>
              <p:cNvPr id="69656" name="Oval 24"/>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9657" name="WordArt 25"/>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69658" name="Group 26"/>
            <p:cNvGrpSpPr>
              <a:grpSpLocks/>
            </p:cNvGrpSpPr>
            <p:nvPr/>
          </p:nvGrpSpPr>
          <p:grpSpPr bwMode="auto">
            <a:xfrm>
              <a:off x="1968" y="624"/>
              <a:ext cx="576" cy="916"/>
              <a:chOff x="1968" y="628"/>
              <a:chExt cx="576" cy="916"/>
            </a:xfrm>
          </p:grpSpPr>
          <p:sp>
            <p:nvSpPr>
              <p:cNvPr id="69659" name="Oval 27"/>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9660" name="WordArt 28"/>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69661" name="Group 29"/>
            <p:cNvGrpSpPr>
              <a:grpSpLocks/>
            </p:cNvGrpSpPr>
            <p:nvPr/>
          </p:nvGrpSpPr>
          <p:grpSpPr bwMode="auto">
            <a:xfrm>
              <a:off x="2688" y="624"/>
              <a:ext cx="576" cy="916"/>
              <a:chOff x="2688" y="628"/>
              <a:chExt cx="576" cy="916"/>
            </a:xfrm>
          </p:grpSpPr>
          <p:sp>
            <p:nvSpPr>
              <p:cNvPr id="69662" name="Oval 30"/>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9663" name="WordArt 31"/>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grpSp>
        <p:nvGrpSpPr>
          <p:cNvPr id="69664" name="Group 32"/>
          <p:cNvGrpSpPr>
            <a:grpSpLocks/>
          </p:cNvGrpSpPr>
          <p:nvPr/>
        </p:nvGrpSpPr>
        <p:grpSpPr bwMode="auto">
          <a:xfrm>
            <a:off x="2057400" y="2984500"/>
            <a:ext cx="3200400" cy="1454150"/>
            <a:chOff x="1248" y="1784"/>
            <a:chExt cx="2016" cy="916"/>
          </a:xfrm>
        </p:grpSpPr>
        <p:grpSp>
          <p:nvGrpSpPr>
            <p:cNvPr id="69665" name="Group 33"/>
            <p:cNvGrpSpPr>
              <a:grpSpLocks/>
            </p:cNvGrpSpPr>
            <p:nvPr/>
          </p:nvGrpSpPr>
          <p:grpSpPr bwMode="auto">
            <a:xfrm>
              <a:off x="1248" y="1784"/>
              <a:ext cx="576" cy="916"/>
              <a:chOff x="1248" y="1784"/>
              <a:chExt cx="576" cy="916"/>
            </a:xfrm>
          </p:grpSpPr>
          <p:sp>
            <p:nvSpPr>
              <p:cNvPr id="69666" name="Oval 34"/>
              <p:cNvSpPr>
                <a:spLocks noChangeArrowheads="1"/>
              </p:cNvSpPr>
              <p:nvPr/>
            </p:nvSpPr>
            <p:spPr bwMode="auto">
              <a:xfrm>
                <a:off x="124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9667" name="WordArt 35"/>
              <p:cNvSpPr>
                <a:spLocks noChangeArrowheads="1" noChangeShapeType="1" noTextEdit="1"/>
              </p:cNvSpPr>
              <p:nvPr/>
            </p:nvSpPr>
            <p:spPr bwMode="auto">
              <a:xfrm>
                <a:off x="1306" y="2028"/>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A</a:t>
                </a:r>
              </a:p>
            </p:txBody>
          </p:sp>
        </p:grpSp>
        <p:grpSp>
          <p:nvGrpSpPr>
            <p:cNvPr id="69668" name="Group 36"/>
            <p:cNvGrpSpPr>
              <a:grpSpLocks/>
            </p:cNvGrpSpPr>
            <p:nvPr/>
          </p:nvGrpSpPr>
          <p:grpSpPr bwMode="auto">
            <a:xfrm>
              <a:off x="1968" y="1784"/>
              <a:ext cx="576" cy="916"/>
              <a:chOff x="1968" y="1784"/>
              <a:chExt cx="576" cy="916"/>
            </a:xfrm>
          </p:grpSpPr>
          <p:sp>
            <p:nvSpPr>
              <p:cNvPr id="69669" name="Oval 37"/>
              <p:cNvSpPr>
                <a:spLocks noChangeArrowheads="1"/>
              </p:cNvSpPr>
              <p:nvPr/>
            </p:nvSpPr>
            <p:spPr bwMode="auto">
              <a:xfrm>
                <a:off x="196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9670" name="WordArt 38"/>
              <p:cNvSpPr>
                <a:spLocks noChangeArrowheads="1" noChangeShapeType="1" noTextEdit="1"/>
              </p:cNvSpPr>
              <p:nvPr/>
            </p:nvSpPr>
            <p:spPr bwMode="auto">
              <a:xfrm>
                <a:off x="2056" y="2028"/>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B</a:t>
                </a:r>
              </a:p>
            </p:txBody>
          </p:sp>
        </p:grpSp>
        <p:grpSp>
          <p:nvGrpSpPr>
            <p:cNvPr id="69671" name="Group 39"/>
            <p:cNvGrpSpPr>
              <a:grpSpLocks/>
            </p:cNvGrpSpPr>
            <p:nvPr/>
          </p:nvGrpSpPr>
          <p:grpSpPr bwMode="auto">
            <a:xfrm>
              <a:off x="2688" y="1784"/>
              <a:ext cx="576" cy="916"/>
              <a:chOff x="2688" y="1784"/>
              <a:chExt cx="576" cy="916"/>
            </a:xfrm>
          </p:grpSpPr>
          <p:sp>
            <p:nvSpPr>
              <p:cNvPr id="69672" name="Oval 40"/>
              <p:cNvSpPr>
                <a:spLocks noChangeArrowheads="1"/>
              </p:cNvSpPr>
              <p:nvPr/>
            </p:nvSpPr>
            <p:spPr bwMode="auto">
              <a:xfrm>
                <a:off x="268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69673" name="WordArt 41"/>
              <p:cNvSpPr>
                <a:spLocks noChangeArrowheads="1" noChangeShapeType="1" noTextEdit="1"/>
              </p:cNvSpPr>
              <p:nvPr/>
            </p:nvSpPr>
            <p:spPr bwMode="auto">
              <a:xfrm>
                <a:off x="2777" y="2028"/>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C</a:t>
                </a:r>
              </a:p>
            </p:txBody>
          </p:sp>
        </p:grpSp>
      </p:grpSp>
      <p:sp>
        <p:nvSpPr>
          <p:cNvPr id="69674" name="AutoShape 42"/>
          <p:cNvSpPr>
            <a:spLocks noChangeArrowheads="1"/>
          </p:cNvSpPr>
          <p:nvPr/>
        </p:nvSpPr>
        <p:spPr bwMode="auto">
          <a:xfrm>
            <a:off x="7635875" y="1371600"/>
            <a:ext cx="1279525" cy="2514600"/>
          </a:xfrm>
          <a:prstGeom prst="roundRect">
            <a:avLst>
              <a:gd name="adj" fmla="val 16667"/>
            </a:avLst>
          </a:prstGeom>
          <a:gradFill rotWithShape="0">
            <a:gsLst>
              <a:gs pos="0">
                <a:srgbClr val="990099"/>
              </a:gs>
              <a:gs pos="100000">
                <a:srgbClr val="660066"/>
              </a:gs>
            </a:gsLst>
            <a:path path="shape">
              <a:fillToRect l="50000" t="50000" r="50000" b="50000"/>
            </a:path>
          </a:gradFill>
          <a:ln w="19050">
            <a:round/>
            <a:headEnd/>
            <a:tailEnd/>
          </a:ln>
          <a:effectLst/>
          <a:scene3d>
            <a:camera prst="legacyObliqueTopRight"/>
            <a:lightRig rig="legacyNormal3" dir="l"/>
          </a:scene3d>
          <a:sp3d extrusionH="163500" prstMaterial="legacyMatte">
            <a:bevelT w="13500" h="13500" prst="angle"/>
            <a:bevelB w="13500" h="13500" prst="angle"/>
            <a:extrusionClr>
              <a:srgbClr val="CC00CC"/>
            </a:extrusionClr>
          </a:sp3d>
        </p:spPr>
        <p:txBody>
          <a:bodyPr wrap="none" anchor="ctr">
            <a:flatTx/>
          </a:bodyPr>
          <a:lstStyle/>
          <a:p>
            <a:endParaRPr lang="en-US"/>
          </a:p>
        </p:txBody>
      </p:sp>
      <p:grpSp>
        <p:nvGrpSpPr>
          <p:cNvPr id="69675" name="Group 43"/>
          <p:cNvGrpSpPr>
            <a:grpSpLocks/>
          </p:cNvGrpSpPr>
          <p:nvPr/>
        </p:nvGrpSpPr>
        <p:grpSpPr bwMode="auto">
          <a:xfrm>
            <a:off x="7696200" y="1584325"/>
            <a:ext cx="1143000" cy="1463675"/>
            <a:chOff x="4848" y="998"/>
            <a:chExt cx="720" cy="922"/>
          </a:xfrm>
        </p:grpSpPr>
        <p:sp>
          <p:nvSpPr>
            <p:cNvPr id="69676" name="WordArt 44"/>
            <p:cNvSpPr>
              <a:spLocks noChangeArrowheads="1" noChangeShapeType="1" noTextEdit="1"/>
            </p:cNvSpPr>
            <p:nvPr/>
          </p:nvSpPr>
          <p:spPr bwMode="auto">
            <a:xfrm>
              <a:off x="5088" y="1718"/>
              <a:ext cx="240" cy="202"/>
            </a:xfrm>
            <a:prstGeom prst="rect">
              <a:avLst/>
            </a:prstGeom>
          </p:spPr>
          <p:txBody>
            <a:bodyPr wrap="none" fromWordArt="1">
              <a:prstTxWarp prst="textPlain">
                <a:avLst>
                  <a:gd name="adj" fmla="val 50000"/>
                </a:avLst>
              </a:prstTxWarp>
            </a:bodyPr>
            <a:lstStyle/>
            <a:p>
              <a:r>
                <a:rPr lang="en-US" sz="3600" kern="10">
                  <a:ln w="19050">
                    <a:noFill/>
                    <a:round/>
                    <a:headEnd/>
                    <a:tailEnd/>
                  </a:ln>
                  <a:solidFill>
                    <a:schemeClr val="bg1"/>
                  </a:solidFill>
                  <a:latin typeface="Arial Black"/>
                </a:rPr>
                <a:t>of</a:t>
              </a:r>
            </a:p>
          </p:txBody>
        </p:sp>
        <p:sp>
          <p:nvSpPr>
            <p:cNvPr id="69677" name="WordArt 45"/>
            <p:cNvSpPr>
              <a:spLocks noChangeArrowheads="1" noChangeShapeType="1" noTextEdit="1"/>
            </p:cNvSpPr>
            <p:nvPr/>
          </p:nvSpPr>
          <p:spPr bwMode="auto">
            <a:xfrm>
              <a:off x="4896" y="998"/>
              <a:ext cx="624" cy="288"/>
            </a:xfrm>
            <a:prstGeom prst="rect">
              <a:avLst/>
            </a:prstGeom>
          </p:spPr>
          <p:txBody>
            <a:bodyPr wrap="none" fromWordArt="1">
              <a:prstTxWarp prst="textPlain">
                <a:avLst>
                  <a:gd name="adj" fmla="val 50000"/>
                </a:avLst>
              </a:prstTxWarp>
            </a:bodyPr>
            <a:lstStyle/>
            <a:p>
              <a:r>
                <a:rPr lang="en-US" sz="3600" kern="10">
                  <a:ln w="19050">
                    <a:noFill/>
                    <a:round/>
                    <a:headEnd/>
                    <a:tailEnd/>
                  </a:ln>
                  <a:solidFill>
                    <a:schemeClr val="bg1"/>
                  </a:solidFill>
                  <a:latin typeface="Arial Black"/>
                </a:rPr>
                <a:t>Unifi-</a:t>
              </a:r>
            </a:p>
          </p:txBody>
        </p:sp>
        <p:sp>
          <p:nvSpPr>
            <p:cNvPr id="69678" name="WordArt 46"/>
            <p:cNvSpPr>
              <a:spLocks noChangeArrowheads="1" noChangeShapeType="1" noTextEdit="1"/>
            </p:cNvSpPr>
            <p:nvPr/>
          </p:nvSpPr>
          <p:spPr bwMode="auto">
            <a:xfrm>
              <a:off x="4848" y="1339"/>
              <a:ext cx="720" cy="283"/>
            </a:xfrm>
            <a:prstGeom prst="rect">
              <a:avLst/>
            </a:prstGeom>
          </p:spPr>
          <p:txBody>
            <a:bodyPr wrap="none" fromWordArt="1">
              <a:prstTxWarp prst="textPlain">
                <a:avLst>
                  <a:gd name="adj" fmla="val 50000"/>
                </a:avLst>
              </a:prstTxWarp>
            </a:bodyPr>
            <a:lstStyle/>
            <a:p>
              <a:r>
                <a:rPr lang="en-US" sz="3600" kern="10" dirty="0" err="1">
                  <a:ln w="19050">
                    <a:noFill/>
                    <a:round/>
                    <a:headEnd/>
                    <a:tailEnd/>
                  </a:ln>
                  <a:solidFill>
                    <a:schemeClr val="bg1"/>
                  </a:solidFill>
                  <a:latin typeface="Arial Black"/>
                </a:rPr>
                <a:t>cation</a:t>
              </a:r>
              <a:endParaRPr lang="en-US" sz="3600" kern="10" dirty="0">
                <a:ln w="19050">
                  <a:noFill/>
                  <a:round/>
                  <a:headEnd/>
                  <a:tailEnd/>
                </a:ln>
                <a:solidFill>
                  <a:schemeClr val="bg1"/>
                </a:solidFill>
                <a:latin typeface="Arial Black"/>
              </a:endParaRPr>
            </a:p>
          </p:txBody>
        </p:sp>
      </p:grpSp>
      <p:sp>
        <p:nvSpPr>
          <p:cNvPr id="69679" name="WordArt 47"/>
          <p:cNvSpPr>
            <a:spLocks noChangeArrowheads="1" noChangeShapeType="1" noTextEdit="1"/>
          </p:cNvSpPr>
          <p:nvPr/>
        </p:nvSpPr>
        <p:spPr bwMode="auto">
          <a:xfrm>
            <a:off x="7696200" y="3184525"/>
            <a:ext cx="1143000" cy="549275"/>
          </a:xfrm>
          <a:prstGeom prst="rect">
            <a:avLst/>
          </a:prstGeom>
        </p:spPr>
        <p:txBody>
          <a:bodyPr wrap="none" fromWordArt="1">
            <a:prstTxWarp prst="textPlain">
              <a:avLst>
                <a:gd name="adj" fmla="val 50000"/>
              </a:avLst>
            </a:prstTxWarp>
          </a:bodyPr>
          <a:lstStyle/>
          <a:p>
            <a:r>
              <a:rPr lang="en-US" sz="3600" kern="10" spc="720" dirty="0">
                <a:ln w="19050">
                  <a:noFill/>
                  <a:round/>
                  <a:headEnd/>
                  <a:tailEnd/>
                </a:ln>
                <a:solidFill>
                  <a:schemeClr val="bg1"/>
                </a:solidFill>
                <a:latin typeface="Arial Black"/>
              </a:rPr>
              <a:t>religions</a:t>
            </a:r>
          </a:p>
        </p:txBody>
      </p:sp>
      <p:sp>
        <p:nvSpPr>
          <p:cNvPr id="69680" name="WordArt 48"/>
          <p:cNvSpPr>
            <a:spLocks noChangeArrowheads="1" noChangeShapeType="1" noTextEdit="1"/>
          </p:cNvSpPr>
          <p:nvPr/>
        </p:nvSpPr>
        <p:spPr bwMode="auto">
          <a:xfrm>
            <a:off x="228600" y="3657600"/>
            <a:ext cx="1676400" cy="533400"/>
          </a:xfrm>
          <a:prstGeom prst="rect">
            <a:avLst/>
          </a:prstGeom>
        </p:spPr>
        <p:txBody>
          <a:bodyPr wrap="none" fromWordArt="1">
            <a:prstTxWarp prst="textInflate">
              <a:avLst>
                <a:gd name="adj" fmla="val 13634"/>
              </a:avLst>
            </a:prstTxWarp>
          </a:bodyPr>
          <a:lstStyle/>
          <a:p>
            <a:r>
              <a:rPr lang="en-US" sz="3600" kern="10">
                <a:ln w="3175">
                  <a:solidFill>
                    <a:srgbClr val="000099"/>
                  </a:solidFill>
                  <a:round/>
                  <a:headEnd/>
                  <a:tailEnd/>
                </a:ln>
                <a:gradFill rotWithShape="0">
                  <a:gsLst>
                    <a:gs pos="0">
                      <a:srgbClr val="800000"/>
                    </a:gs>
                    <a:gs pos="100000">
                      <a:srgbClr val="0000FF"/>
                    </a:gs>
                  </a:gsLst>
                  <a:lin ang="2700000" scaled="1"/>
                </a:gradFill>
                <a:effectLst>
                  <a:outerShdw dist="35921" dir="2700000" algn="ctr" rotWithShape="0">
                    <a:srgbClr val="FFFF00"/>
                  </a:outerShdw>
                </a:effectLst>
                <a:latin typeface="Arial Black"/>
              </a:rPr>
              <a:t>believers</a:t>
            </a:r>
          </a:p>
        </p:txBody>
      </p:sp>
      <p:sp>
        <p:nvSpPr>
          <p:cNvPr id="69681" name="WordArt 49"/>
          <p:cNvSpPr>
            <a:spLocks noChangeArrowheads="1" noChangeShapeType="1" noTextEdit="1"/>
          </p:cNvSpPr>
          <p:nvPr/>
        </p:nvSpPr>
        <p:spPr bwMode="auto">
          <a:xfrm>
            <a:off x="342900" y="3124200"/>
            <a:ext cx="1447800" cy="609600"/>
          </a:xfrm>
          <a:prstGeom prst="rect">
            <a:avLst/>
          </a:prstGeom>
        </p:spPr>
        <p:txBody>
          <a:bodyPr wrap="none" fromWordArt="1">
            <a:prstTxWarp prst="textInflate">
              <a:avLst>
                <a:gd name="adj" fmla="val 13634"/>
              </a:avLst>
            </a:prstTxWarp>
          </a:bodyPr>
          <a:lstStyle/>
          <a:p>
            <a:r>
              <a:rPr lang="en-US" sz="3600" kern="10">
                <a:ln w="3175">
                  <a:solidFill>
                    <a:srgbClr val="000099"/>
                  </a:solidFill>
                  <a:round/>
                  <a:headEnd/>
                  <a:tailEnd/>
                </a:ln>
                <a:gradFill rotWithShape="0">
                  <a:gsLst>
                    <a:gs pos="0">
                      <a:srgbClr val="0000FF"/>
                    </a:gs>
                    <a:gs pos="100000">
                      <a:srgbClr val="800000"/>
                    </a:gs>
                  </a:gsLst>
                  <a:lin ang="2700000" scaled="1"/>
                </a:gradFill>
                <a:effectLst>
                  <a:outerShdw dist="35921" dir="2700000" algn="ctr" rotWithShape="0">
                    <a:srgbClr val="FFFF00"/>
                  </a:outerShdw>
                </a:effectLst>
                <a:latin typeface="Arial Black"/>
              </a:rPr>
              <a:t>Earthly</a:t>
            </a:r>
          </a:p>
        </p:txBody>
      </p:sp>
      <p:sp>
        <p:nvSpPr>
          <p:cNvPr id="69682" name="WordArt 50"/>
          <p:cNvSpPr>
            <a:spLocks noChangeArrowheads="1" noChangeShapeType="1" noTextEdit="1"/>
          </p:cNvSpPr>
          <p:nvPr/>
        </p:nvSpPr>
        <p:spPr bwMode="auto">
          <a:xfrm>
            <a:off x="228600" y="1965325"/>
            <a:ext cx="1676400" cy="549275"/>
          </a:xfrm>
          <a:prstGeom prst="rect">
            <a:avLst/>
          </a:prstGeom>
        </p:spPr>
        <p:txBody>
          <a:bodyPr wrap="none" fromWordArt="1">
            <a:prstTxWarp prst="textInflateBottom">
              <a:avLst>
                <a:gd name="adj" fmla="val 68083"/>
              </a:avLst>
            </a:prstTxWarp>
          </a:bodyPr>
          <a:lstStyle/>
          <a:p>
            <a:r>
              <a:rPr lang="en-US" sz="3600" kern="10" spc="720">
                <a:ln w="19050">
                  <a:noFill/>
                  <a:round/>
                  <a:headEnd/>
                  <a:tailEnd/>
                </a:ln>
                <a:solidFill>
                  <a:srgbClr val="0000CC"/>
                </a:solidFill>
                <a:effectLst>
                  <a:outerShdw dist="35921" dir="2700000" algn="ctr" rotWithShape="0">
                    <a:srgbClr val="00FFFF"/>
                  </a:outerShdw>
                </a:effectLst>
                <a:latin typeface="Arial Black"/>
              </a:rPr>
              <a:t>religions</a:t>
            </a:r>
          </a:p>
        </p:txBody>
      </p:sp>
      <p:sp>
        <p:nvSpPr>
          <p:cNvPr id="69683" name="WordArt 51"/>
          <p:cNvSpPr>
            <a:spLocks noChangeArrowheads="1" noChangeShapeType="1" noTextEdit="1"/>
          </p:cNvSpPr>
          <p:nvPr/>
        </p:nvSpPr>
        <p:spPr bwMode="auto">
          <a:xfrm>
            <a:off x="304800" y="1066800"/>
            <a:ext cx="1508125" cy="457200"/>
          </a:xfrm>
          <a:prstGeom prst="rect">
            <a:avLst/>
          </a:prstGeom>
        </p:spPr>
        <p:txBody>
          <a:bodyPr wrap="none" fromWordArt="1">
            <a:prstTxWarp prst="textInflateTop">
              <a:avLst>
                <a:gd name="adj" fmla="val 31917"/>
              </a:avLst>
            </a:prstTxWarp>
          </a:bodyPr>
          <a:lstStyle/>
          <a:p>
            <a:r>
              <a:rPr lang="en-US" sz="3600" kern="10" spc="720">
                <a:ln w="19050">
                  <a:noFill/>
                  <a:round/>
                  <a:headEnd/>
                  <a:tailEnd/>
                </a:ln>
                <a:solidFill>
                  <a:srgbClr val="0000CC"/>
                </a:solidFill>
                <a:effectLst>
                  <a:outerShdw dist="35921" dir="2700000" algn="ctr" rotWithShape="0">
                    <a:srgbClr val="00FFFF"/>
                  </a:outerShdw>
                </a:effectLst>
                <a:latin typeface="Arial Black"/>
              </a:rPr>
              <a:t>Spirits</a:t>
            </a:r>
          </a:p>
        </p:txBody>
      </p:sp>
      <p:sp>
        <p:nvSpPr>
          <p:cNvPr id="69684" name="WordArt 52"/>
          <p:cNvSpPr>
            <a:spLocks noChangeArrowheads="1" noChangeShapeType="1" noTextEdit="1"/>
          </p:cNvSpPr>
          <p:nvPr/>
        </p:nvSpPr>
        <p:spPr bwMode="auto">
          <a:xfrm>
            <a:off x="228600" y="1538288"/>
            <a:ext cx="1676400" cy="373062"/>
          </a:xfrm>
          <a:prstGeom prst="rect">
            <a:avLst/>
          </a:prstGeom>
        </p:spPr>
        <p:txBody>
          <a:bodyPr wrap="none" fromWordArt="1">
            <a:prstTxWarp prst="textPlain">
              <a:avLst>
                <a:gd name="adj" fmla="val 50000"/>
              </a:avLst>
            </a:prstTxWarp>
          </a:bodyPr>
          <a:lstStyle/>
          <a:p>
            <a:r>
              <a:rPr lang="en-US" sz="3600" kern="10" spc="720">
                <a:ln w="19050">
                  <a:noFill/>
                  <a:round/>
                  <a:headEnd/>
                  <a:tailEnd/>
                </a:ln>
                <a:solidFill>
                  <a:srgbClr val="0000CC"/>
                </a:solidFill>
                <a:effectLst>
                  <a:outerShdw dist="35921" dir="2700000" algn="ctr" rotWithShape="0">
                    <a:srgbClr val="00FFFF"/>
                  </a:outerShdw>
                </a:effectLst>
                <a:latin typeface="Arial Black"/>
              </a:rPr>
              <a:t>of other</a:t>
            </a:r>
          </a:p>
        </p:txBody>
      </p:sp>
      <p:grpSp>
        <p:nvGrpSpPr>
          <p:cNvPr id="69685" name="Group 53"/>
          <p:cNvGrpSpPr>
            <a:grpSpLocks/>
          </p:cNvGrpSpPr>
          <p:nvPr/>
        </p:nvGrpSpPr>
        <p:grpSpPr bwMode="auto">
          <a:xfrm>
            <a:off x="5716588" y="1828800"/>
            <a:ext cx="1370012" cy="1611313"/>
            <a:chOff x="3601" y="1152"/>
            <a:chExt cx="863" cy="1015"/>
          </a:xfrm>
        </p:grpSpPr>
        <p:sp>
          <p:nvSpPr>
            <p:cNvPr id="69686" name="Oval 54"/>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69687" name="WordArt 55"/>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69688" name="WordArt 56"/>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grpSp>
        <p:nvGrpSpPr>
          <p:cNvPr id="69689" name="Group 57"/>
          <p:cNvGrpSpPr>
            <a:grpSpLocks/>
          </p:cNvGrpSpPr>
          <p:nvPr/>
        </p:nvGrpSpPr>
        <p:grpSpPr bwMode="auto">
          <a:xfrm>
            <a:off x="7010400" y="3962400"/>
            <a:ext cx="2362200" cy="1189038"/>
            <a:chOff x="4416" y="2496"/>
            <a:chExt cx="1488" cy="749"/>
          </a:xfrm>
        </p:grpSpPr>
        <p:sp>
          <p:nvSpPr>
            <p:cNvPr id="69690" name="Text Box 58"/>
            <p:cNvSpPr txBox="1">
              <a:spLocks noChangeArrowheads="1"/>
            </p:cNvSpPr>
            <p:nvPr/>
          </p:nvSpPr>
          <p:spPr bwMode="auto">
            <a:xfrm>
              <a:off x="4416" y="2496"/>
              <a:ext cx="672" cy="749"/>
            </a:xfrm>
            <a:prstGeom prst="rect">
              <a:avLst/>
            </a:prstGeom>
            <a:noFill/>
            <a:ln w="9525">
              <a:noFill/>
              <a:miter lim="800000"/>
              <a:headEnd/>
              <a:tailEnd/>
            </a:ln>
            <a:effectLst>
              <a:outerShdw dist="35921" dir="2700000" algn="ctr" rotWithShape="0">
                <a:srgbClr val="CCFFFF"/>
              </a:outerShdw>
            </a:effectLst>
          </p:spPr>
          <p:txBody>
            <a:bodyPr>
              <a:spAutoFit/>
            </a:bodyPr>
            <a:lstStyle/>
            <a:p>
              <a:pPr algn="ctr" eaLnBrk="0" hangingPunct="0"/>
              <a:r>
                <a:rPr lang="en-US" sz="7200" dirty="0">
                  <a:solidFill>
                    <a:srgbClr val="000099"/>
                  </a:solidFill>
                  <a:latin typeface="Arial Narrow" pitchFamily="34" charset="0"/>
                </a:rPr>
                <a:t>(</a:t>
              </a:r>
            </a:p>
          </p:txBody>
        </p:sp>
        <p:sp>
          <p:nvSpPr>
            <p:cNvPr id="69691" name="Text Box 59"/>
            <p:cNvSpPr txBox="1">
              <a:spLocks noChangeArrowheads="1"/>
            </p:cNvSpPr>
            <p:nvPr/>
          </p:nvSpPr>
          <p:spPr bwMode="auto">
            <a:xfrm>
              <a:off x="5472" y="2496"/>
              <a:ext cx="432" cy="749"/>
            </a:xfrm>
            <a:prstGeom prst="rect">
              <a:avLst/>
            </a:prstGeom>
            <a:noFill/>
            <a:ln w="9525">
              <a:noFill/>
              <a:miter lim="800000"/>
              <a:headEnd/>
              <a:tailEnd/>
            </a:ln>
            <a:effectLst>
              <a:outerShdw dist="35921" dir="2700000" algn="ctr" rotWithShape="0">
                <a:srgbClr val="CCFFFF"/>
              </a:outerShdw>
            </a:effectLst>
          </p:spPr>
          <p:txBody>
            <a:bodyPr>
              <a:spAutoFit/>
            </a:bodyPr>
            <a:lstStyle/>
            <a:p>
              <a:pPr algn="ctr" eaLnBrk="0" hangingPunct="0"/>
              <a:r>
                <a:rPr lang="en-US" sz="7200">
                  <a:solidFill>
                    <a:srgbClr val="000099"/>
                  </a:solidFill>
                  <a:latin typeface="Arial Narrow" pitchFamily="34" charset="0"/>
                </a:rPr>
                <a:t>)</a:t>
              </a:r>
            </a:p>
          </p:txBody>
        </p:sp>
      </p:grpSp>
      <p:sp>
        <p:nvSpPr>
          <p:cNvPr id="69692" name="WordArt 60"/>
          <p:cNvSpPr>
            <a:spLocks noChangeArrowheads="1" noChangeShapeType="1" noTextEdit="1"/>
          </p:cNvSpPr>
          <p:nvPr/>
        </p:nvSpPr>
        <p:spPr bwMode="auto">
          <a:xfrm>
            <a:off x="7870825" y="4267200"/>
            <a:ext cx="793750" cy="381000"/>
          </a:xfrm>
          <a:prstGeom prst="rect">
            <a:avLst/>
          </a:prstGeom>
        </p:spPr>
        <p:txBody>
          <a:bodyPr wrap="none" fromWordArt="1">
            <a:prstTxWarp prst="textPlain">
              <a:avLst>
                <a:gd name="adj" fmla="val 50000"/>
              </a:avLst>
            </a:prstTxWarp>
          </a:bodyPr>
          <a:lstStyle/>
          <a:p>
            <a:r>
              <a:rPr lang="en-US" sz="3600" kern="10" dirty="0">
                <a:ln w="9525">
                  <a:noFill/>
                  <a:round/>
                  <a:headEnd/>
                  <a:tailEnd/>
                </a:ln>
                <a:solidFill>
                  <a:srgbClr val="000099"/>
                </a:solidFill>
                <a:effectLst>
                  <a:outerShdw dist="17961" dir="18900000" algn="ctr" rotWithShape="0">
                    <a:srgbClr val="CCFFFF"/>
                  </a:outerShdw>
                </a:effectLst>
                <a:latin typeface="Arial Black"/>
              </a:rPr>
              <a:t>Around</a:t>
            </a:r>
          </a:p>
        </p:txBody>
      </p:sp>
      <p:sp>
        <p:nvSpPr>
          <p:cNvPr id="69693" name="WordArt 61"/>
          <p:cNvSpPr>
            <a:spLocks noChangeArrowheads="1" noChangeShapeType="1" noTextEdit="1"/>
          </p:cNvSpPr>
          <p:nvPr/>
        </p:nvSpPr>
        <p:spPr bwMode="auto">
          <a:xfrm>
            <a:off x="7620000" y="4694238"/>
            <a:ext cx="1295400" cy="411162"/>
          </a:xfrm>
          <a:prstGeom prst="rect">
            <a:avLst/>
          </a:prstGeom>
        </p:spPr>
        <p:txBody>
          <a:bodyPr wrap="none" fromWordArt="1">
            <a:prstTxWarp prst="textPlain">
              <a:avLst>
                <a:gd name="adj" fmla="val 50000"/>
              </a:avLst>
            </a:prstTxWarp>
          </a:bodyPr>
          <a:lstStyle/>
          <a:p>
            <a:r>
              <a:rPr lang="en-US" sz="3600" kern="10" dirty="0">
                <a:ln w="9525">
                  <a:noFill/>
                  <a:round/>
                  <a:headEnd/>
                  <a:tailEnd/>
                </a:ln>
                <a:solidFill>
                  <a:srgbClr val="000099"/>
                </a:solidFill>
                <a:effectLst>
                  <a:outerShdw dist="17961" dir="18900000" algn="ctr" rotWithShape="0">
                    <a:srgbClr val="CCFFFF"/>
                  </a:outerShdw>
                </a:effectLst>
                <a:latin typeface="Arial Black"/>
              </a:rPr>
              <a:t>Christianity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9695"/>
                                        </p:tgtEl>
                                        <p:attrNameLst>
                                          <p:attrName>style.visibility</p:attrName>
                                        </p:attrNameLst>
                                      </p:cBhvr>
                                      <p:to>
                                        <p:strVal val="visible"/>
                                      </p:to>
                                    </p:set>
                                    <p:animEffect transition="in" filter="barn(outVertical)">
                                      <p:cBhvr>
                                        <p:cTn id="7" dur="500"/>
                                        <p:tgtEl>
                                          <p:spTgt spid="696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674"/>
                                        </p:tgtEl>
                                        <p:attrNameLst>
                                          <p:attrName>style.visibility</p:attrName>
                                        </p:attrNameLst>
                                      </p:cBhvr>
                                      <p:to>
                                        <p:strVal val="visible"/>
                                      </p:to>
                                    </p:set>
                                    <p:animEffect transition="in" filter="fade">
                                      <p:cBhvr>
                                        <p:cTn id="11" dur="2000"/>
                                        <p:tgtEl>
                                          <p:spTgt spid="69674"/>
                                        </p:tgtEl>
                                      </p:cBhvr>
                                    </p:animEffect>
                                  </p:childTnLst>
                                </p:cTn>
                              </p:par>
                              <p:par>
                                <p:cTn id="12" presetID="10" presetClass="entr" presetSubtype="0" fill="hold" nodeType="withEffect">
                                  <p:stCondLst>
                                    <p:cond delay="0"/>
                                  </p:stCondLst>
                                  <p:childTnLst>
                                    <p:set>
                                      <p:cBhvr>
                                        <p:cTn id="13" dur="1" fill="hold">
                                          <p:stCondLst>
                                            <p:cond delay="0"/>
                                          </p:stCondLst>
                                        </p:cTn>
                                        <p:tgtEl>
                                          <p:spTgt spid="69675"/>
                                        </p:tgtEl>
                                        <p:attrNameLst>
                                          <p:attrName>style.visibility</p:attrName>
                                        </p:attrNameLst>
                                      </p:cBhvr>
                                      <p:to>
                                        <p:strVal val="visible"/>
                                      </p:to>
                                    </p:set>
                                    <p:animEffect transition="in" filter="fade">
                                      <p:cBhvr>
                                        <p:cTn id="14" dur="2000"/>
                                        <p:tgtEl>
                                          <p:spTgt spid="6967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9679"/>
                                        </p:tgtEl>
                                        <p:attrNameLst>
                                          <p:attrName>style.visibility</p:attrName>
                                        </p:attrNameLst>
                                      </p:cBhvr>
                                      <p:to>
                                        <p:strVal val="visible"/>
                                      </p:to>
                                    </p:set>
                                    <p:animEffect transition="in" filter="fade">
                                      <p:cBhvr>
                                        <p:cTn id="17" dur="2000"/>
                                        <p:tgtEl>
                                          <p:spTgt spid="69679"/>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69643"/>
                                        </p:tgtEl>
                                        <p:attrNameLst>
                                          <p:attrName>style.visibility</p:attrName>
                                        </p:attrNameLst>
                                      </p:cBhvr>
                                      <p:to>
                                        <p:strVal val="visible"/>
                                      </p:to>
                                    </p:set>
                                    <p:animEffect transition="in" filter="fade">
                                      <p:cBhvr>
                                        <p:cTn id="20" dur="2000"/>
                                        <p:tgtEl>
                                          <p:spTgt spid="69643"/>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9692"/>
                                        </p:tgtEl>
                                        <p:attrNameLst>
                                          <p:attrName>style.visibility</p:attrName>
                                        </p:attrNameLst>
                                      </p:cBhvr>
                                      <p:to>
                                        <p:strVal val="visible"/>
                                      </p:to>
                                    </p:set>
                                    <p:anim calcmode="lin" valueType="num">
                                      <p:cBhvr>
                                        <p:cTn id="25" dur="1000" fill="hold"/>
                                        <p:tgtEl>
                                          <p:spTgt spid="69692"/>
                                        </p:tgtEl>
                                        <p:attrNameLst>
                                          <p:attrName>ppt_w</p:attrName>
                                        </p:attrNameLst>
                                      </p:cBhvr>
                                      <p:tavLst>
                                        <p:tav tm="0">
                                          <p:val>
                                            <p:strVal val="#ppt_w*0.70"/>
                                          </p:val>
                                        </p:tav>
                                        <p:tav tm="100000">
                                          <p:val>
                                            <p:strVal val="#ppt_w"/>
                                          </p:val>
                                        </p:tav>
                                      </p:tavLst>
                                    </p:anim>
                                    <p:anim calcmode="lin" valueType="num">
                                      <p:cBhvr>
                                        <p:cTn id="26" dur="1000" fill="hold"/>
                                        <p:tgtEl>
                                          <p:spTgt spid="69692"/>
                                        </p:tgtEl>
                                        <p:attrNameLst>
                                          <p:attrName>ppt_h</p:attrName>
                                        </p:attrNameLst>
                                      </p:cBhvr>
                                      <p:tavLst>
                                        <p:tav tm="0">
                                          <p:val>
                                            <p:strVal val="#ppt_h"/>
                                          </p:val>
                                        </p:tav>
                                        <p:tav tm="100000">
                                          <p:val>
                                            <p:strVal val="#ppt_h"/>
                                          </p:val>
                                        </p:tav>
                                      </p:tavLst>
                                    </p:anim>
                                    <p:animEffect transition="in" filter="fade">
                                      <p:cBhvr>
                                        <p:cTn id="27" dur="1000"/>
                                        <p:tgtEl>
                                          <p:spTgt spid="6969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69693"/>
                                        </p:tgtEl>
                                        <p:attrNameLst>
                                          <p:attrName>style.visibility</p:attrName>
                                        </p:attrNameLst>
                                      </p:cBhvr>
                                      <p:to>
                                        <p:strVal val="visible"/>
                                      </p:to>
                                    </p:set>
                                    <p:anim calcmode="lin" valueType="num">
                                      <p:cBhvr>
                                        <p:cTn id="30" dur="1000" fill="hold"/>
                                        <p:tgtEl>
                                          <p:spTgt spid="69693"/>
                                        </p:tgtEl>
                                        <p:attrNameLst>
                                          <p:attrName>ppt_w</p:attrName>
                                        </p:attrNameLst>
                                      </p:cBhvr>
                                      <p:tavLst>
                                        <p:tav tm="0">
                                          <p:val>
                                            <p:strVal val="#ppt_w*0.70"/>
                                          </p:val>
                                        </p:tav>
                                        <p:tav tm="100000">
                                          <p:val>
                                            <p:strVal val="#ppt_w"/>
                                          </p:val>
                                        </p:tav>
                                      </p:tavLst>
                                    </p:anim>
                                    <p:anim calcmode="lin" valueType="num">
                                      <p:cBhvr>
                                        <p:cTn id="31" dur="1000" fill="hold"/>
                                        <p:tgtEl>
                                          <p:spTgt spid="69693"/>
                                        </p:tgtEl>
                                        <p:attrNameLst>
                                          <p:attrName>ppt_h</p:attrName>
                                        </p:attrNameLst>
                                      </p:cBhvr>
                                      <p:tavLst>
                                        <p:tav tm="0">
                                          <p:val>
                                            <p:strVal val="#ppt_h"/>
                                          </p:val>
                                        </p:tav>
                                        <p:tav tm="100000">
                                          <p:val>
                                            <p:strVal val="#ppt_h"/>
                                          </p:val>
                                        </p:tav>
                                      </p:tavLst>
                                    </p:anim>
                                    <p:animEffect transition="in" filter="fade">
                                      <p:cBhvr>
                                        <p:cTn id="32" dur="1000"/>
                                        <p:tgtEl>
                                          <p:spTgt spid="69693"/>
                                        </p:tgtEl>
                                      </p:cBhvr>
                                    </p:animEffect>
                                  </p:childTnLst>
                                </p:cTn>
                              </p:par>
                              <p:par>
                                <p:cTn id="33" presetID="10" presetClass="entr" presetSubtype="0" fill="hold" nodeType="withEffect">
                                  <p:stCondLst>
                                    <p:cond delay="0"/>
                                  </p:stCondLst>
                                  <p:childTnLst>
                                    <p:set>
                                      <p:cBhvr>
                                        <p:cTn id="34" dur="1" fill="hold">
                                          <p:stCondLst>
                                            <p:cond delay="0"/>
                                          </p:stCondLst>
                                        </p:cTn>
                                        <p:tgtEl>
                                          <p:spTgt spid="69689"/>
                                        </p:tgtEl>
                                        <p:attrNameLst>
                                          <p:attrName>style.visibility</p:attrName>
                                        </p:attrNameLst>
                                      </p:cBhvr>
                                      <p:to>
                                        <p:strVal val="visible"/>
                                      </p:to>
                                    </p:set>
                                    <p:animEffect transition="in" filter="fade">
                                      <p:cBhvr>
                                        <p:cTn id="35" dur="1000"/>
                                        <p:tgtEl>
                                          <p:spTgt spid="69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animBg="1" autoUpdateAnimBg="0"/>
      <p:bldP spid="69674" grpId="0" animBg="1"/>
      <p:bldP spid="69679" grpId="0" animBg="1"/>
      <p:bldP spid="69692" grpId="0" animBg="1"/>
      <p:bldP spid="6969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0659" name="Text Box 3"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3.3  The Unification of Non-Religious People						through Returning Resurrection</a:t>
            </a:r>
          </a:p>
        </p:txBody>
      </p:sp>
      <p:grpSp>
        <p:nvGrpSpPr>
          <p:cNvPr id="70688" name="Group 32"/>
          <p:cNvGrpSpPr>
            <a:grpSpLocks/>
          </p:cNvGrpSpPr>
          <p:nvPr/>
        </p:nvGrpSpPr>
        <p:grpSpPr bwMode="auto">
          <a:xfrm>
            <a:off x="1227138" y="5410200"/>
            <a:ext cx="6469062" cy="911225"/>
            <a:chOff x="485" y="3408"/>
            <a:chExt cx="4075" cy="574"/>
          </a:xfrm>
        </p:grpSpPr>
        <p:sp>
          <p:nvSpPr>
            <p:cNvPr id="70661" name="Text Box 5"/>
            <p:cNvSpPr txBox="1">
              <a:spLocks noChangeArrowheads="1"/>
            </p:cNvSpPr>
            <p:nvPr/>
          </p:nvSpPr>
          <p:spPr bwMode="auto">
            <a:xfrm>
              <a:off x="668" y="3462"/>
              <a:ext cx="3892" cy="520"/>
            </a:xfrm>
            <a:prstGeom prst="rect">
              <a:avLst/>
            </a:prstGeom>
            <a:noFill/>
            <a:ln w="9525">
              <a:noFill/>
              <a:miter lim="800000"/>
              <a:headEnd/>
              <a:tailEnd/>
            </a:ln>
            <a:effectLst/>
          </p:spPr>
          <p:txBody>
            <a:bodyPr>
              <a:spAutoFit/>
            </a:bodyPr>
            <a:lstStyle/>
            <a:p>
              <a:pPr algn="dist" eaLnBrk="0" hangingPunct="0">
                <a:lnSpc>
                  <a:spcPct val="80000"/>
                </a:lnSpc>
              </a:pPr>
              <a:r>
                <a:rPr lang="en-US" sz="2000" b="1">
                  <a:solidFill>
                    <a:schemeClr val="bg1"/>
                  </a:solidFill>
                  <a:latin typeface="Arial Narrow" pitchFamily="34" charset="0"/>
                </a:rPr>
                <a:t>Spirits who, in their lifetime, led a </a:t>
              </a:r>
              <a:r>
                <a:rPr lang="en-US" sz="2000" b="1" u="sng">
                  <a:solidFill>
                    <a:schemeClr val="bg1"/>
                  </a:solidFill>
                  <a:latin typeface="Arial Narrow" pitchFamily="34" charset="0"/>
                </a:rPr>
                <a:t>conscientious life</a:t>
              </a:r>
              <a:r>
                <a:rPr lang="en-US" sz="2000" b="1">
                  <a:solidFill>
                    <a:schemeClr val="bg1"/>
                  </a:solidFill>
                  <a:latin typeface="Arial Narrow" pitchFamily="34" charset="0"/>
                </a:rPr>
                <a:t> but did not believe in any religion will also return to earth at the granted time to receive the benefit of returning resurrection.</a:t>
              </a:r>
            </a:p>
          </p:txBody>
        </p:sp>
        <p:sp>
          <p:nvSpPr>
            <p:cNvPr id="70662" name="Text Box 6"/>
            <p:cNvSpPr txBox="1">
              <a:spLocks noChangeArrowheads="1"/>
            </p:cNvSpPr>
            <p:nvPr/>
          </p:nvSpPr>
          <p:spPr bwMode="auto">
            <a:xfrm>
              <a:off x="485" y="3408"/>
              <a:ext cx="187" cy="290"/>
            </a:xfrm>
            <a:prstGeom prst="rect">
              <a:avLst/>
            </a:prstGeom>
            <a:noFill/>
            <a:ln w="9525">
              <a:noFill/>
              <a:miter lim="800000"/>
              <a:headEnd/>
              <a:tailEnd/>
            </a:ln>
            <a:effectLst/>
          </p:spPr>
          <p:txBody>
            <a:bodyPr>
              <a:spAutoFit/>
            </a:bodyPr>
            <a:lstStyle/>
            <a:p>
              <a:pPr eaLnBrk="0" hangingPunct="0">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70663" name="Rectangle 7"/>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a:solidFill>
                  <a:srgbClr val="660066"/>
                </a:solidFill>
                <a:latin typeface="Latin Wide" pitchFamily="2" charset="0"/>
              </a:rPr>
              <a:t>____________________________________</a:t>
            </a:r>
          </a:p>
        </p:txBody>
      </p:sp>
      <p:sp>
        <p:nvSpPr>
          <p:cNvPr id="70664" name="WordArt 8"/>
          <p:cNvSpPr>
            <a:spLocks noChangeArrowheads="1" noChangeShapeType="1" noTextEdit="1"/>
          </p:cNvSpPr>
          <p:nvPr/>
        </p:nvSpPr>
        <p:spPr bwMode="auto">
          <a:xfrm>
            <a:off x="571500" y="2193925"/>
            <a:ext cx="1066800" cy="473075"/>
          </a:xfrm>
          <a:prstGeom prst="rect">
            <a:avLst/>
          </a:prstGeom>
        </p:spPr>
        <p:txBody>
          <a:bodyPr wrap="none" fromWordArt="1">
            <a:prstTxWarp prst="textInflateBottom">
              <a:avLst>
                <a:gd name="adj" fmla="val 68083"/>
              </a:avLst>
            </a:prstTxWarp>
          </a:bodyPr>
          <a:lstStyle/>
          <a:p>
            <a:r>
              <a:rPr lang="en-US" sz="3600" kern="10" spc="720">
                <a:ln w="3175">
                  <a:solidFill>
                    <a:srgbClr val="000099"/>
                  </a:solidFill>
                  <a:round/>
                  <a:headEnd/>
                  <a:tailEnd/>
                </a:ln>
                <a:solidFill>
                  <a:srgbClr val="000099"/>
                </a:solidFill>
                <a:latin typeface="Arial Black"/>
              </a:rPr>
              <a:t>spirits</a:t>
            </a:r>
          </a:p>
        </p:txBody>
      </p:sp>
      <p:sp>
        <p:nvSpPr>
          <p:cNvPr id="70665" name="WordArt 9"/>
          <p:cNvSpPr>
            <a:spLocks noChangeArrowheads="1" noChangeShapeType="1" noTextEdit="1"/>
          </p:cNvSpPr>
          <p:nvPr/>
        </p:nvSpPr>
        <p:spPr bwMode="auto">
          <a:xfrm>
            <a:off x="228600" y="762000"/>
            <a:ext cx="1752600" cy="457200"/>
          </a:xfrm>
          <a:prstGeom prst="rect">
            <a:avLst/>
          </a:prstGeom>
        </p:spPr>
        <p:txBody>
          <a:bodyPr wrap="none" fromWordArt="1">
            <a:prstTxWarp prst="textInflateTop">
              <a:avLst>
                <a:gd name="adj" fmla="val 31917"/>
              </a:avLst>
            </a:prstTxWarp>
          </a:bodyPr>
          <a:lstStyle/>
          <a:p>
            <a:r>
              <a:rPr lang="en-US" sz="3600" kern="10" spc="720">
                <a:ln w="3175">
                  <a:solidFill>
                    <a:srgbClr val="000099"/>
                  </a:solidFill>
                  <a:round/>
                  <a:headEnd/>
                  <a:tailEnd/>
                </a:ln>
                <a:solidFill>
                  <a:srgbClr val="000099"/>
                </a:solidFill>
                <a:latin typeface="Arial Black"/>
              </a:rPr>
              <a:t>Conscientious</a:t>
            </a:r>
          </a:p>
        </p:txBody>
      </p:sp>
      <p:sp>
        <p:nvSpPr>
          <p:cNvPr id="70666" name="WordArt 10"/>
          <p:cNvSpPr>
            <a:spLocks noChangeArrowheads="1" noChangeShapeType="1" noTextEdit="1"/>
          </p:cNvSpPr>
          <p:nvPr/>
        </p:nvSpPr>
        <p:spPr bwMode="auto">
          <a:xfrm>
            <a:off x="266700" y="1690688"/>
            <a:ext cx="1676400" cy="442912"/>
          </a:xfrm>
          <a:prstGeom prst="rect">
            <a:avLst/>
          </a:prstGeom>
        </p:spPr>
        <p:txBody>
          <a:bodyPr wrap="none" fromWordArt="1">
            <a:prstTxWarp prst="textPlain">
              <a:avLst>
                <a:gd name="adj" fmla="val 50000"/>
              </a:avLst>
            </a:prstTxWarp>
          </a:bodyPr>
          <a:lstStyle/>
          <a:p>
            <a:r>
              <a:rPr lang="en-US" sz="3600" kern="10" spc="720">
                <a:ln w="3175">
                  <a:solidFill>
                    <a:srgbClr val="000099"/>
                  </a:solidFill>
                  <a:round/>
                  <a:headEnd/>
                  <a:tailEnd/>
                </a:ln>
                <a:solidFill>
                  <a:srgbClr val="000099"/>
                </a:solidFill>
                <a:latin typeface="Arial Black"/>
              </a:rPr>
              <a:t>non-religious</a:t>
            </a:r>
          </a:p>
        </p:txBody>
      </p:sp>
      <p:sp>
        <p:nvSpPr>
          <p:cNvPr id="70667" name="WordArt 11"/>
          <p:cNvSpPr>
            <a:spLocks noChangeArrowheads="1" noChangeShapeType="1" noTextEdit="1"/>
          </p:cNvSpPr>
          <p:nvPr/>
        </p:nvSpPr>
        <p:spPr bwMode="auto">
          <a:xfrm>
            <a:off x="876300" y="1295400"/>
            <a:ext cx="457200" cy="304800"/>
          </a:xfrm>
          <a:prstGeom prst="rect">
            <a:avLst/>
          </a:prstGeom>
        </p:spPr>
        <p:txBody>
          <a:bodyPr wrap="none" fromWordArt="1">
            <a:prstTxWarp prst="textPlain">
              <a:avLst>
                <a:gd name="adj" fmla="val 50000"/>
              </a:avLst>
            </a:prstTxWarp>
          </a:bodyPr>
          <a:lstStyle/>
          <a:p>
            <a:r>
              <a:rPr lang="en-US" sz="3600" kern="10" spc="720">
                <a:ln w="3175">
                  <a:solidFill>
                    <a:srgbClr val="000099"/>
                  </a:solidFill>
                  <a:round/>
                  <a:headEnd/>
                  <a:tailEnd/>
                </a:ln>
                <a:solidFill>
                  <a:srgbClr val="000099"/>
                </a:solidFill>
                <a:latin typeface="Arial Black"/>
              </a:rPr>
              <a:t>and</a:t>
            </a:r>
          </a:p>
        </p:txBody>
      </p:sp>
      <p:grpSp>
        <p:nvGrpSpPr>
          <p:cNvPr id="70668" name="Group 12"/>
          <p:cNvGrpSpPr>
            <a:grpSpLocks/>
          </p:cNvGrpSpPr>
          <p:nvPr/>
        </p:nvGrpSpPr>
        <p:grpSpPr bwMode="auto">
          <a:xfrm>
            <a:off x="2057400" y="1143000"/>
            <a:ext cx="3200400" cy="1454150"/>
            <a:chOff x="1248" y="624"/>
            <a:chExt cx="2016" cy="916"/>
          </a:xfrm>
        </p:grpSpPr>
        <p:grpSp>
          <p:nvGrpSpPr>
            <p:cNvPr id="70669" name="Group 13"/>
            <p:cNvGrpSpPr>
              <a:grpSpLocks/>
            </p:cNvGrpSpPr>
            <p:nvPr/>
          </p:nvGrpSpPr>
          <p:grpSpPr bwMode="auto">
            <a:xfrm>
              <a:off x="1248" y="624"/>
              <a:ext cx="576" cy="916"/>
              <a:chOff x="1248" y="628"/>
              <a:chExt cx="576" cy="916"/>
            </a:xfrm>
          </p:grpSpPr>
          <p:sp>
            <p:nvSpPr>
              <p:cNvPr id="70670" name="Oval 14"/>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0671" name="WordArt 15"/>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70672" name="Group 16"/>
            <p:cNvGrpSpPr>
              <a:grpSpLocks/>
            </p:cNvGrpSpPr>
            <p:nvPr/>
          </p:nvGrpSpPr>
          <p:grpSpPr bwMode="auto">
            <a:xfrm>
              <a:off x="1968" y="624"/>
              <a:ext cx="576" cy="916"/>
              <a:chOff x="1968" y="628"/>
              <a:chExt cx="576" cy="916"/>
            </a:xfrm>
          </p:grpSpPr>
          <p:sp>
            <p:nvSpPr>
              <p:cNvPr id="70673" name="Oval 17"/>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0674" name="WordArt 18"/>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70675" name="Group 19"/>
            <p:cNvGrpSpPr>
              <a:grpSpLocks/>
            </p:cNvGrpSpPr>
            <p:nvPr/>
          </p:nvGrpSpPr>
          <p:grpSpPr bwMode="auto">
            <a:xfrm>
              <a:off x="2688" y="624"/>
              <a:ext cx="576" cy="916"/>
              <a:chOff x="2688" y="628"/>
              <a:chExt cx="576" cy="916"/>
            </a:xfrm>
          </p:grpSpPr>
          <p:sp>
            <p:nvSpPr>
              <p:cNvPr id="70676" name="Oval 20"/>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0677" name="WordArt 21"/>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2000" fill="hold"/>
                                        <p:tgtEl>
                                          <p:spTgt spid="70659"/>
                                        </p:tgtEl>
                                        <p:attrNameLst>
                                          <p:attrName>ppt_w</p:attrName>
                                        </p:attrNameLst>
                                      </p:cBhvr>
                                      <p:tavLst>
                                        <p:tav tm="0">
                                          <p:val>
                                            <p:strVal val="#ppt_w*0.70"/>
                                          </p:val>
                                        </p:tav>
                                        <p:tav tm="100000">
                                          <p:val>
                                            <p:strVal val="#ppt_w"/>
                                          </p:val>
                                        </p:tav>
                                      </p:tavLst>
                                    </p:anim>
                                    <p:anim calcmode="lin" valueType="num">
                                      <p:cBhvr>
                                        <p:cTn id="8" dur="2000" fill="hold"/>
                                        <p:tgtEl>
                                          <p:spTgt spid="70659"/>
                                        </p:tgtEl>
                                        <p:attrNameLst>
                                          <p:attrName>ppt_h</p:attrName>
                                        </p:attrNameLst>
                                      </p:cBhvr>
                                      <p:tavLst>
                                        <p:tav tm="0">
                                          <p:val>
                                            <p:strVal val="#ppt_h"/>
                                          </p:val>
                                        </p:tav>
                                        <p:tav tm="100000">
                                          <p:val>
                                            <p:strVal val="#ppt_h"/>
                                          </p:val>
                                        </p:tav>
                                      </p:tavLst>
                                    </p:anim>
                                    <p:animEffect transition="in" filter="fade">
                                      <p:cBhvr>
                                        <p:cTn id="9" dur="2000"/>
                                        <p:tgtEl>
                                          <p:spTgt spid="7065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70688"/>
                                        </p:tgtEl>
                                        <p:attrNameLst>
                                          <p:attrName>style.visibility</p:attrName>
                                        </p:attrNameLst>
                                      </p:cBhvr>
                                      <p:to>
                                        <p:strVal val="visible"/>
                                      </p:to>
                                    </p:set>
                                    <p:animEffect transition="in" filter="barn(outVertical)">
                                      <p:cBhvr>
                                        <p:cTn id="14" dur="500"/>
                                        <p:tgtEl>
                                          <p:spTgt spid="7068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0668"/>
                                        </p:tgtEl>
                                        <p:attrNameLst>
                                          <p:attrName>style.visibility</p:attrName>
                                        </p:attrNameLst>
                                      </p:cBhvr>
                                      <p:to>
                                        <p:strVal val="visible"/>
                                      </p:to>
                                    </p:set>
                                    <p:animEffect transition="in" filter="fade">
                                      <p:cBhvr>
                                        <p:cTn id="18" dur="2000"/>
                                        <p:tgtEl>
                                          <p:spTgt spid="7066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0665"/>
                                        </p:tgtEl>
                                        <p:attrNameLst>
                                          <p:attrName>style.visibility</p:attrName>
                                        </p:attrNameLst>
                                      </p:cBhvr>
                                      <p:to>
                                        <p:strVal val="visible"/>
                                      </p:to>
                                    </p:set>
                                    <p:anim calcmode="lin" valueType="num">
                                      <p:cBhvr>
                                        <p:cTn id="23" dur="1000" fill="hold"/>
                                        <p:tgtEl>
                                          <p:spTgt spid="70665"/>
                                        </p:tgtEl>
                                        <p:attrNameLst>
                                          <p:attrName>ppt_w</p:attrName>
                                        </p:attrNameLst>
                                      </p:cBhvr>
                                      <p:tavLst>
                                        <p:tav tm="0">
                                          <p:val>
                                            <p:fltVal val="0"/>
                                          </p:val>
                                        </p:tav>
                                        <p:tav tm="100000">
                                          <p:val>
                                            <p:strVal val="#ppt_w"/>
                                          </p:val>
                                        </p:tav>
                                      </p:tavLst>
                                    </p:anim>
                                    <p:anim calcmode="lin" valueType="num">
                                      <p:cBhvr>
                                        <p:cTn id="24" dur="1000" fill="hold"/>
                                        <p:tgtEl>
                                          <p:spTgt spid="7066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500"/>
                                  </p:stCondLst>
                                  <p:childTnLst>
                                    <p:set>
                                      <p:cBhvr>
                                        <p:cTn id="26" dur="1" fill="hold">
                                          <p:stCondLst>
                                            <p:cond delay="0"/>
                                          </p:stCondLst>
                                        </p:cTn>
                                        <p:tgtEl>
                                          <p:spTgt spid="70667"/>
                                        </p:tgtEl>
                                        <p:attrNameLst>
                                          <p:attrName>style.visibility</p:attrName>
                                        </p:attrNameLst>
                                      </p:cBhvr>
                                      <p:to>
                                        <p:strVal val="visible"/>
                                      </p:to>
                                    </p:set>
                                    <p:anim calcmode="lin" valueType="num">
                                      <p:cBhvr>
                                        <p:cTn id="27" dur="1000" fill="hold"/>
                                        <p:tgtEl>
                                          <p:spTgt spid="70667"/>
                                        </p:tgtEl>
                                        <p:attrNameLst>
                                          <p:attrName>ppt_w</p:attrName>
                                        </p:attrNameLst>
                                      </p:cBhvr>
                                      <p:tavLst>
                                        <p:tav tm="0">
                                          <p:val>
                                            <p:fltVal val="0"/>
                                          </p:val>
                                        </p:tav>
                                        <p:tav tm="100000">
                                          <p:val>
                                            <p:strVal val="#ppt_w"/>
                                          </p:val>
                                        </p:tav>
                                      </p:tavLst>
                                    </p:anim>
                                    <p:anim calcmode="lin" valueType="num">
                                      <p:cBhvr>
                                        <p:cTn id="28" dur="1000" fill="hold"/>
                                        <p:tgtEl>
                                          <p:spTgt spid="70667"/>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70666"/>
                                        </p:tgtEl>
                                        <p:attrNameLst>
                                          <p:attrName>style.visibility</p:attrName>
                                        </p:attrNameLst>
                                      </p:cBhvr>
                                      <p:to>
                                        <p:strVal val="visible"/>
                                      </p:to>
                                    </p:set>
                                    <p:anim calcmode="lin" valueType="num">
                                      <p:cBhvr>
                                        <p:cTn id="31" dur="1000" fill="hold"/>
                                        <p:tgtEl>
                                          <p:spTgt spid="70666"/>
                                        </p:tgtEl>
                                        <p:attrNameLst>
                                          <p:attrName>ppt_w</p:attrName>
                                        </p:attrNameLst>
                                      </p:cBhvr>
                                      <p:tavLst>
                                        <p:tav tm="0">
                                          <p:val>
                                            <p:fltVal val="0"/>
                                          </p:val>
                                        </p:tav>
                                        <p:tav tm="100000">
                                          <p:val>
                                            <p:strVal val="#ppt_w"/>
                                          </p:val>
                                        </p:tav>
                                      </p:tavLst>
                                    </p:anim>
                                    <p:anim calcmode="lin" valueType="num">
                                      <p:cBhvr>
                                        <p:cTn id="32" dur="1000" fill="hold"/>
                                        <p:tgtEl>
                                          <p:spTgt spid="70666"/>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500"/>
                                  </p:stCondLst>
                                  <p:childTnLst>
                                    <p:set>
                                      <p:cBhvr>
                                        <p:cTn id="34" dur="1" fill="hold">
                                          <p:stCondLst>
                                            <p:cond delay="0"/>
                                          </p:stCondLst>
                                        </p:cTn>
                                        <p:tgtEl>
                                          <p:spTgt spid="70664"/>
                                        </p:tgtEl>
                                        <p:attrNameLst>
                                          <p:attrName>style.visibility</p:attrName>
                                        </p:attrNameLst>
                                      </p:cBhvr>
                                      <p:to>
                                        <p:strVal val="visible"/>
                                      </p:to>
                                    </p:set>
                                    <p:anim calcmode="lin" valueType="num">
                                      <p:cBhvr>
                                        <p:cTn id="35" dur="1000" fill="hold"/>
                                        <p:tgtEl>
                                          <p:spTgt spid="70664"/>
                                        </p:tgtEl>
                                        <p:attrNameLst>
                                          <p:attrName>ppt_w</p:attrName>
                                        </p:attrNameLst>
                                      </p:cBhvr>
                                      <p:tavLst>
                                        <p:tav tm="0">
                                          <p:val>
                                            <p:fltVal val="0"/>
                                          </p:val>
                                        </p:tav>
                                        <p:tav tm="100000">
                                          <p:val>
                                            <p:strVal val="#ppt_w"/>
                                          </p:val>
                                        </p:tav>
                                      </p:tavLst>
                                    </p:anim>
                                    <p:anim calcmode="lin" valueType="num">
                                      <p:cBhvr>
                                        <p:cTn id="36" dur="1000" fill="hold"/>
                                        <p:tgtEl>
                                          <p:spTgt spid="70664"/>
                                        </p:tgtEl>
                                        <p:attrNameLst>
                                          <p:attrName>ppt_h</p:attrName>
                                        </p:attrNameLst>
                                      </p:cBhvr>
                                      <p:tavLst>
                                        <p:tav tm="0">
                                          <p:val>
                                            <p:strVal val="#ppt_h"/>
                                          </p:val>
                                        </p:tav>
                                        <p:tav tm="100000">
                                          <p:val>
                                            <p:strVal val="#ppt_h"/>
                                          </p:val>
                                        </p:tav>
                                      </p:tavLst>
                                    </p:anim>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663"/>
                                        </p:tgtEl>
                                        <p:attrNameLst>
                                          <p:attrName>style.visibility</p:attrName>
                                        </p:attrNameLst>
                                      </p:cBhvr>
                                      <p:to>
                                        <p:strVal val="visible"/>
                                      </p:to>
                                    </p:set>
                                    <p:animEffect transition="in" filter="fade">
                                      <p:cBhvr>
                                        <p:cTn id="40" dur="20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4" grpId="0" animBg="1"/>
      <p:bldP spid="70665" grpId="0" animBg="1"/>
      <p:bldP spid="70666" grpId="0" animBg="1"/>
      <p:bldP spid="706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989"/>
            </a:gs>
            <a:gs pos="100000">
              <a:schemeClr val="bg1"/>
            </a:gs>
          </a:gsLst>
          <a:lin ang="5400000" scaled="1"/>
        </a:gradFill>
        <a:effectLst/>
      </p:bgPr>
    </p:bg>
    <p:spTree>
      <p:nvGrpSpPr>
        <p:cNvPr id="1" name=""/>
        <p:cNvGrpSpPr/>
        <p:nvPr/>
      </p:nvGrpSpPr>
      <p:grpSpPr>
        <a:xfrm>
          <a:off x="0" y="0"/>
          <a:ext cx="0" cy="0"/>
          <a:chOff x="0" y="0"/>
          <a:chExt cx="0" cy="0"/>
        </a:xfrm>
      </p:grpSpPr>
      <p:sp>
        <p:nvSpPr>
          <p:cNvPr id="71689" name="Rectangle 9"/>
          <p:cNvSpPr>
            <a:spLocks noChangeArrowheads="1"/>
          </p:cNvSpPr>
          <p:nvPr/>
        </p:nvSpPr>
        <p:spPr bwMode="auto">
          <a:xfrm>
            <a:off x="0" y="525145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1752" name="Group 72"/>
          <p:cNvGrpSpPr>
            <a:grpSpLocks/>
          </p:cNvGrpSpPr>
          <p:nvPr/>
        </p:nvGrpSpPr>
        <p:grpSpPr bwMode="auto">
          <a:xfrm>
            <a:off x="1522413" y="5410200"/>
            <a:ext cx="6173787" cy="954088"/>
            <a:chOff x="575" y="3408"/>
            <a:chExt cx="3889" cy="601"/>
          </a:xfrm>
        </p:grpSpPr>
        <p:sp>
          <p:nvSpPr>
            <p:cNvPr id="71691" name="Text Box 11"/>
            <p:cNvSpPr txBox="1">
              <a:spLocks noChangeArrowheads="1"/>
            </p:cNvSpPr>
            <p:nvPr/>
          </p:nvSpPr>
          <p:spPr bwMode="auto">
            <a:xfrm>
              <a:off x="771" y="3462"/>
              <a:ext cx="3693" cy="547"/>
            </a:xfrm>
            <a:prstGeom prst="rect">
              <a:avLst/>
            </a:prstGeom>
            <a:noFill/>
            <a:ln w="9525">
              <a:noFill/>
              <a:miter lim="800000"/>
              <a:headEnd/>
              <a:tailEnd/>
            </a:ln>
            <a:effectLst/>
          </p:spPr>
          <p:txBody>
            <a:bodyPr>
              <a:spAutoFit/>
            </a:bodyPr>
            <a:lstStyle/>
            <a:p>
              <a:pPr eaLnBrk="0" hangingPunct="0">
                <a:lnSpc>
                  <a:spcPct val="85000"/>
                </a:lnSpc>
              </a:pPr>
              <a:r>
                <a:rPr lang="en-US" sz="2000" b="1">
                  <a:solidFill>
                    <a:schemeClr val="bg1"/>
                  </a:solidFill>
                  <a:latin typeface="Arial Narrow" pitchFamily="34" charset="0"/>
                </a:rPr>
                <a:t>They will guide </a:t>
              </a:r>
              <a:r>
                <a:rPr lang="en-US" sz="2000" b="1" u="sng">
                  <a:solidFill>
                    <a:schemeClr val="bg1"/>
                  </a:solidFill>
                  <a:latin typeface="Arial Narrow" pitchFamily="34" charset="0"/>
                </a:rPr>
                <a:t>conscientious earthly people</a:t>
              </a:r>
              <a:r>
                <a:rPr lang="en-US" sz="2000" b="1">
                  <a:solidFill>
                    <a:schemeClr val="bg1"/>
                  </a:solidFill>
                  <a:latin typeface="Arial Narrow" pitchFamily="34" charset="0"/>
                </a:rPr>
                <a:t> to seek out </a:t>
              </a:r>
              <a:r>
                <a:rPr lang="en-US" sz="2000" b="1" u="sng">
                  <a:solidFill>
                    <a:schemeClr val="bg1"/>
                  </a:solidFill>
                  <a:latin typeface="Arial Narrow" pitchFamily="34" charset="0"/>
                </a:rPr>
                <a:t>Christ at the Second Advent</a:t>
              </a:r>
              <a:r>
                <a:rPr lang="en-US" sz="2000" b="1">
                  <a:solidFill>
                    <a:schemeClr val="bg1"/>
                  </a:solidFill>
                  <a:latin typeface="Arial Narrow" pitchFamily="34" charset="0"/>
                </a:rPr>
                <a:t>, attend him, and assist him in fulfilling God’s Will.</a:t>
              </a:r>
            </a:p>
          </p:txBody>
        </p:sp>
        <p:sp>
          <p:nvSpPr>
            <p:cNvPr id="71692" name="Text Box 12"/>
            <p:cNvSpPr txBox="1">
              <a:spLocks noChangeArrowheads="1"/>
            </p:cNvSpPr>
            <p:nvPr/>
          </p:nvSpPr>
          <p:spPr bwMode="auto">
            <a:xfrm>
              <a:off x="575" y="3408"/>
              <a:ext cx="193" cy="311"/>
            </a:xfrm>
            <a:prstGeom prst="rect">
              <a:avLst/>
            </a:prstGeom>
            <a:noFill/>
            <a:ln w="9525">
              <a:noFill/>
              <a:miter lim="800000"/>
              <a:headEnd/>
              <a:tailEnd/>
            </a:ln>
            <a:effectLst/>
          </p:spPr>
          <p:txBody>
            <a:bodyPr>
              <a:spAutoFit/>
            </a:bodyPr>
            <a:lstStyle/>
            <a:p>
              <a:pPr eaLnBrk="0" hangingPunct="0">
                <a:lnSpc>
                  <a:spcPct val="60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71693" name="Rectangle 13"/>
          <p:cNvSpPr>
            <a:spLocks noChangeArrowheads="1"/>
          </p:cNvSpPr>
          <p:nvPr/>
        </p:nvSpPr>
        <p:spPr bwMode="auto">
          <a:xfrm>
            <a:off x="76200" y="2520950"/>
            <a:ext cx="5715000" cy="274638"/>
          </a:xfrm>
          <a:prstGeom prst="rect">
            <a:avLst/>
          </a:prstGeom>
          <a:noFill/>
          <a:ln w="57150">
            <a:noFill/>
            <a:miter lim="800000"/>
            <a:headEnd/>
            <a:tailEnd/>
          </a:ln>
          <a:effectLst/>
        </p:spPr>
        <p:txBody>
          <a:bodyPr>
            <a:spAutoFit/>
          </a:bodyPr>
          <a:lstStyle/>
          <a:p>
            <a:pPr eaLnBrk="0" hangingPunct="0">
              <a:lnSpc>
                <a:spcPct val="50000"/>
              </a:lnSpc>
            </a:pPr>
            <a:r>
              <a:rPr lang="en-US" sz="2400" b="1">
                <a:solidFill>
                  <a:srgbClr val="660066"/>
                </a:solidFill>
                <a:latin typeface="Latin Wide" pitchFamily="2" charset="0"/>
              </a:rPr>
              <a:t>____________________________________</a:t>
            </a:r>
          </a:p>
        </p:txBody>
      </p:sp>
      <p:grpSp>
        <p:nvGrpSpPr>
          <p:cNvPr id="71694" name="Group 14"/>
          <p:cNvGrpSpPr>
            <a:grpSpLocks/>
          </p:cNvGrpSpPr>
          <p:nvPr/>
        </p:nvGrpSpPr>
        <p:grpSpPr bwMode="auto">
          <a:xfrm>
            <a:off x="2286000" y="2443163"/>
            <a:ext cx="4344988" cy="2586037"/>
            <a:chOff x="1535" y="1491"/>
            <a:chExt cx="2737" cy="1629"/>
          </a:xfrm>
        </p:grpSpPr>
        <p:sp>
          <p:nvSpPr>
            <p:cNvPr id="71695" name="AutoShape 15"/>
            <p:cNvSpPr>
              <a:spLocks noChangeArrowheads="1"/>
            </p:cNvSpPr>
            <p:nvPr/>
          </p:nvSpPr>
          <p:spPr bwMode="auto">
            <a:xfrm rot="21031371" flipV="1">
              <a:off x="1535" y="1491"/>
              <a:ext cx="2689" cy="1629"/>
            </a:xfrm>
            <a:custGeom>
              <a:avLst/>
              <a:gdLst>
                <a:gd name="G0" fmla="+- 10511 0 0"/>
                <a:gd name="G1" fmla="+- -11044133 0 0"/>
                <a:gd name="G2" fmla="+- 0 0 -11044133"/>
                <a:gd name="T0" fmla="*/ 0 256 1"/>
                <a:gd name="T1" fmla="*/ 180 256 1"/>
                <a:gd name="G3" fmla="+- -11044133 T0 T1"/>
                <a:gd name="T2" fmla="*/ 0 256 1"/>
                <a:gd name="T3" fmla="*/ 90 256 1"/>
                <a:gd name="G4" fmla="+- -11044133 T2 T3"/>
                <a:gd name="G5" fmla="*/ G4 2 1"/>
                <a:gd name="T4" fmla="*/ 90 256 1"/>
                <a:gd name="T5" fmla="*/ 0 256 1"/>
                <a:gd name="G6" fmla="+- -11044133 T4 T5"/>
                <a:gd name="G7" fmla="*/ G6 2 1"/>
                <a:gd name="G8" fmla="abs -110441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1"/>
                <a:gd name="G18" fmla="*/ 10511 1 2"/>
                <a:gd name="G19" fmla="+- G18 5400 0"/>
                <a:gd name="G20" fmla="cos G19 -11044133"/>
                <a:gd name="G21" fmla="sin G19 -11044133"/>
                <a:gd name="G22" fmla="+- G20 10800 0"/>
                <a:gd name="G23" fmla="+- G21 10800 0"/>
                <a:gd name="G24" fmla="+- 10800 0 G20"/>
                <a:gd name="G25" fmla="+- 10511 10800 0"/>
                <a:gd name="G26" fmla="?: G9 G17 G25"/>
                <a:gd name="G27" fmla="?: G9 0 21600"/>
                <a:gd name="G28" fmla="cos 10800 -11044133"/>
                <a:gd name="G29" fmla="sin 10800 -11044133"/>
                <a:gd name="G30" fmla="sin 10511 -11044133"/>
                <a:gd name="G31" fmla="+- G28 10800 0"/>
                <a:gd name="G32" fmla="+- G29 10800 0"/>
                <a:gd name="G33" fmla="+- G30 10800 0"/>
                <a:gd name="G34" fmla="?: G4 0 G31"/>
                <a:gd name="G35" fmla="?: -11044133 G34 0"/>
                <a:gd name="G36" fmla="?: G6 G35 G31"/>
                <a:gd name="G37" fmla="+- 21600 0 G36"/>
                <a:gd name="G38" fmla="?: G4 0 G33"/>
                <a:gd name="G39" fmla="?: -11044133 G38 G32"/>
                <a:gd name="G40" fmla="?: G6 G39 0"/>
                <a:gd name="G41" fmla="?: G4 G32 21600"/>
                <a:gd name="G42" fmla="?: G6 G41 G33"/>
                <a:gd name="T12" fmla="*/ 10800 w 21600"/>
                <a:gd name="T13" fmla="*/ 0 h 21600"/>
                <a:gd name="T14" fmla="*/ 357 w 21600"/>
                <a:gd name="T15" fmla="*/ 8679 h 21600"/>
                <a:gd name="T16" fmla="*/ 10800 w 21600"/>
                <a:gd name="T17" fmla="*/ 289 h 21600"/>
                <a:gd name="T18" fmla="*/ 21243 w 21600"/>
                <a:gd name="T19" fmla="*/ 86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99" y="8708"/>
                  </a:moveTo>
                  <a:cubicBezTo>
                    <a:pt x="1494" y="3809"/>
                    <a:pt x="5801" y="288"/>
                    <a:pt x="10800" y="289"/>
                  </a:cubicBezTo>
                  <a:cubicBezTo>
                    <a:pt x="15798" y="289"/>
                    <a:pt x="20105" y="3809"/>
                    <a:pt x="21100" y="8708"/>
                  </a:cubicBezTo>
                  <a:lnTo>
                    <a:pt x="21383" y="8650"/>
                  </a:lnTo>
                  <a:cubicBezTo>
                    <a:pt x="20361" y="3617"/>
                    <a:pt x="15936" y="-1"/>
                    <a:pt x="10799" y="0"/>
                  </a:cubicBezTo>
                  <a:cubicBezTo>
                    <a:pt x="5663" y="0"/>
                    <a:pt x="1238" y="3617"/>
                    <a:pt x="216" y="8650"/>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rot="10800000" wrap="none" anchor="ctr"/>
            <a:lstStyle/>
            <a:p>
              <a:pPr algn="ctr" eaLnBrk="0" hangingPunct="0"/>
              <a:endParaRPr lang="en-US" sz="3200" b="1">
                <a:solidFill>
                  <a:srgbClr val="800080"/>
                </a:solidFill>
                <a:effectLst>
                  <a:outerShdw blurRad="38100" dist="38100" dir="2700000" algn="tl">
                    <a:srgbClr val="000000"/>
                  </a:outerShdw>
                </a:effectLst>
              </a:endParaRPr>
            </a:p>
          </p:txBody>
        </p:sp>
        <p:sp>
          <p:nvSpPr>
            <p:cNvPr id="71696" name="AutoShape 16"/>
            <p:cNvSpPr>
              <a:spLocks noChangeArrowheads="1"/>
            </p:cNvSpPr>
            <p:nvPr/>
          </p:nvSpPr>
          <p:spPr bwMode="auto">
            <a:xfrm rot="12049956" flipV="1">
              <a:off x="4107" y="2187"/>
              <a:ext cx="165"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71697" name="Group 17"/>
          <p:cNvGrpSpPr>
            <a:grpSpLocks/>
          </p:cNvGrpSpPr>
          <p:nvPr/>
        </p:nvGrpSpPr>
        <p:grpSpPr bwMode="auto">
          <a:xfrm>
            <a:off x="3278188" y="2603500"/>
            <a:ext cx="2971800" cy="1976438"/>
            <a:chOff x="2160" y="1592"/>
            <a:chExt cx="1872" cy="1245"/>
          </a:xfrm>
        </p:grpSpPr>
        <p:sp>
          <p:nvSpPr>
            <p:cNvPr id="71698" name="AutoShape 18"/>
            <p:cNvSpPr>
              <a:spLocks noChangeArrowheads="1"/>
            </p:cNvSpPr>
            <p:nvPr/>
          </p:nvSpPr>
          <p:spPr bwMode="auto">
            <a:xfrm rot="20906903" flipV="1">
              <a:off x="2160" y="1592"/>
              <a:ext cx="1824" cy="1245"/>
            </a:xfrm>
            <a:custGeom>
              <a:avLst/>
              <a:gdLst>
                <a:gd name="G0" fmla="+- 10414 0 0"/>
                <a:gd name="G1" fmla="+- -10825971 0 0"/>
                <a:gd name="G2" fmla="+- 0 0 -10825971"/>
                <a:gd name="T0" fmla="*/ 0 256 1"/>
                <a:gd name="T1" fmla="*/ 180 256 1"/>
                <a:gd name="G3" fmla="+- -10825971 T0 T1"/>
                <a:gd name="T2" fmla="*/ 0 256 1"/>
                <a:gd name="T3" fmla="*/ 90 256 1"/>
                <a:gd name="G4" fmla="+- -10825971 T2 T3"/>
                <a:gd name="G5" fmla="*/ G4 2 1"/>
                <a:gd name="T4" fmla="*/ 90 256 1"/>
                <a:gd name="T5" fmla="*/ 0 256 1"/>
                <a:gd name="G6" fmla="+- -10825971 T4 T5"/>
                <a:gd name="G7" fmla="*/ G6 2 1"/>
                <a:gd name="G8" fmla="abs -108259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14"/>
                <a:gd name="G18" fmla="*/ 10414 1 2"/>
                <a:gd name="G19" fmla="+- G18 5400 0"/>
                <a:gd name="G20" fmla="cos G19 -10825971"/>
                <a:gd name="G21" fmla="sin G19 -10825971"/>
                <a:gd name="G22" fmla="+- G20 10800 0"/>
                <a:gd name="G23" fmla="+- G21 10800 0"/>
                <a:gd name="G24" fmla="+- 10800 0 G20"/>
                <a:gd name="G25" fmla="+- 10414 10800 0"/>
                <a:gd name="G26" fmla="?: G9 G17 G25"/>
                <a:gd name="G27" fmla="?: G9 0 21600"/>
                <a:gd name="G28" fmla="cos 10800 -10825971"/>
                <a:gd name="G29" fmla="sin 10800 -10825971"/>
                <a:gd name="G30" fmla="sin 10414 -10825971"/>
                <a:gd name="G31" fmla="+- G28 10800 0"/>
                <a:gd name="G32" fmla="+- G29 10800 0"/>
                <a:gd name="G33" fmla="+- G30 10800 0"/>
                <a:gd name="G34" fmla="?: G4 0 G31"/>
                <a:gd name="G35" fmla="?: -10825971 G34 0"/>
                <a:gd name="G36" fmla="?: G6 G35 G31"/>
                <a:gd name="G37" fmla="+- 21600 0 G36"/>
                <a:gd name="G38" fmla="?: G4 0 G33"/>
                <a:gd name="G39" fmla="?: -10825971 G38 G32"/>
                <a:gd name="G40" fmla="?: G6 G39 0"/>
                <a:gd name="G41" fmla="?: G4 G32 21600"/>
                <a:gd name="G42" fmla="?: G6 G41 G33"/>
                <a:gd name="T12" fmla="*/ 10800 w 21600"/>
                <a:gd name="T13" fmla="*/ 0 h 21600"/>
                <a:gd name="T14" fmla="*/ 545 w 21600"/>
                <a:gd name="T15" fmla="*/ 8088 h 21600"/>
                <a:gd name="T16" fmla="*/ 10800 w 21600"/>
                <a:gd name="T17" fmla="*/ 386 h 21600"/>
                <a:gd name="T18" fmla="*/ 21055 w 21600"/>
                <a:gd name="T19" fmla="*/ 80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1" y="8138"/>
                  </a:moveTo>
                  <a:cubicBezTo>
                    <a:pt x="1939" y="3568"/>
                    <a:pt x="6073" y="385"/>
                    <a:pt x="10800" y="386"/>
                  </a:cubicBezTo>
                  <a:cubicBezTo>
                    <a:pt x="15526" y="386"/>
                    <a:pt x="19660" y="3568"/>
                    <a:pt x="20868" y="8138"/>
                  </a:cubicBezTo>
                  <a:lnTo>
                    <a:pt x="21241" y="8039"/>
                  </a:lnTo>
                  <a:cubicBezTo>
                    <a:pt x="19988" y="3300"/>
                    <a:pt x="15701" y="-1"/>
                    <a:pt x="10799" y="0"/>
                  </a:cubicBezTo>
                  <a:cubicBezTo>
                    <a:pt x="5898" y="0"/>
                    <a:pt x="1611" y="3300"/>
                    <a:pt x="358" y="8039"/>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71699" name="AutoShape 19"/>
            <p:cNvSpPr>
              <a:spLocks noChangeArrowheads="1"/>
            </p:cNvSpPr>
            <p:nvPr/>
          </p:nvSpPr>
          <p:spPr bwMode="auto">
            <a:xfrm rot="12049956" flipV="1">
              <a:off x="3875" y="2120"/>
              <a:ext cx="157" cy="216"/>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71700" name="Group 20"/>
          <p:cNvGrpSpPr>
            <a:grpSpLocks/>
          </p:cNvGrpSpPr>
          <p:nvPr/>
        </p:nvGrpSpPr>
        <p:grpSpPr bwMode="auto">
          <a:xfrm>
            <a:off x="4164013" y="2590800"/>
            <a:ext cx="1779587" cy="1536700"/>
            <a:chOff x="2688" y="1592"/>
            <a:chExt cx="1121" cy="968"/>
          </a:xfrm>
        </p:grpSpPr>
        <p:sp>
          <p:nvSpPr>
            <p:cNvPr id="71701" name="AutoShape 21"/>
            <p:cNvSpPr>
              <a:spLocks noChangeArrowheads="1"/>
            </p:cNvSpPr>
            <p:nvPr/>
          </p:nvSpPr>
          <p:spPr bwMode="auto">
            <a:xfrm rot="20733279" flipV="1">
              <a:off x="2688" y="1592"/>
              <a:ext cx="1056" cy="968"/>
            </a:xfrm>
            <a:custGeom>
              <a:avLst/>
              <a:gdLst>
                <a:gd name="G0" fmla="+- 10204 0 0"/>
                <a:gd name="G1" fmla="+- -9871950 0 0"/>
                <a:gd name="G2" fmla="+- 0 0 -9871950"/>
                <a:gd name="T0" fmla="*/ 0 256 1"/>
                <a:gd name="T1" fmla="*/ 180 256 1"/>
                <a:gd name="G3" fmla="+- -9871950 T0 T1"/>
                <a:gd name="T2" fmla="*/ 0 256 1"/>
                <a:gd name="T3" fmla="*/ 90 256 1"/>
                <a:gd name="G4" fmla="+- -9871950 T2 T3"/>
                <a:gd name="G5" fmla="*/ G4 2 1"/>
                <a:gd name="T4" fmla="*/ 90 256 1"/>
                <a:gd name="T5" fmla="*/ 0 256 1"/>
                <a:gd name="G6" fmla="+- -9871950 T4 T5"/>
                <a:gd name="G7" fmla="*/ G6 2 1"/>
                <a:gd name="G8" fmla="abs -987195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04"/>
                <a:gd name="G18" fmla="*/ 10204 1 2"/>
                <a:gd name="G19" fmla="+- G18 5400 0"/>
                <a:gd name="G20" fmla="cos G19 -9871950"/>
                <a:gd name="G21" fmla="sin G19 -9871950"/>
                <a:gd name="G22" fmla="+- G20 10800 0"/>
                <a:gd name="G23" fmla="+- G21 10800 0"/>
                <a:gd name="G24" fmla="+- 10800 0 G20"/>
                <a:gd name="G25" fmla="+- 10204 10800 0"/>
                <a:gd name="G26" fmla="?: G9 G17 G25"/>
                <a:gd name="G27" fmla="?: G9 0 21600"/>
                <a:gd name="G28" fmla="cos 10800 -9871950"/>
                <a:gd name="G29" fmla="sin 10800 -9871950"/>
                <a:gd name="G30" fmla="sin 10204 -9871950"/>
                <a:gd name="G31" fmla="+- G28 10800 0"/>
                <a:gd name="G32" fmla="+- G29 10800 0"/>
                <a:gd name="G33" fmla="+- G30 10800 0"/>
                <a:gd name="G34" fmla="?: G4 0 G31"/>
                <a:gd name="G35" fmla="?: -9871950 G34 0"/>
                <a:gd name="G36" fmla="?: G6 G35 G31"/>
                <a:gd name="G37" fmla="+- 21600 0 G36"/>
                <a:gd name="G38" fmla="?: G4 0 G33"/>
                <a:gd name="G39" fmla="?: -9871950 G38 G32"/>
                <a:gd name="G40" fmla="?: G6 G39 0"/>
                <a:gd name="G41" fmla="?: G4 G32 21600"/>
                <a:gd name="G42" fmla="?: G6 G41 G33"/>
                <a:gd name="T12" fmla="*/ 10800 w 21600"/>
                <a:gd name="T13" fmla="*/ 0 h 21600"/>
                <a:gd name="T14" fmla="*/ 1647 w 21600"/>
                <a:gd name="T15" fmla="*/ 5649 h 21600"/>
                <a:gd name="T16" fmla="*/ 10800 w 21600"/>
                <a:gd name="T17" fmla="*/ 596 h 21600"/>
                <a:gd name="T18" fmla="*/ 19953 w 21600"/>
                <a:gd name="T19" fmla="*/ 564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07" y="5796"/>
                  </a:moveTo>
                  <a:cubicBezTo>
                    <a:pt x="3714" y="2583"/>
                    <a:pt x="7114" y="595"/>
                    <a:pt x="10800" y="596"/>
                  </a:cubicBezTo>
                  <a:cubicBezTo>
                    <a:pt x="14485" y="596"/>
                    <a:pt x="17885" y="2583"/>
                    <a:pt x="19692" y="5796"/>
                  </a:cubicBezTo>
                  <a:lnTo>
                    <a:pt x="20212" y="5503"/>
                  </a:lnTo>
                  <a:cubicBezTo>
                    <a:pt x="18299" y="2103"/>
                    <a:pt x="14701" y="-1"/>
                    <a:pt x="10799" y="0"/>
                  </a:cubicBezTo>
                  <a:cubicBezTo>
                    <a:pt x="6898" y="0"/>
                    <a:pt x="3300" y="2103"/>
                    <a:pt x="1387" y="5503"/>
                  </a:cubicBezTo>
                  <a:close/>
                </a:path>
              </a:pathLst>
            </a:custGeom>
            <a:gradFill rotWithShape="0">
              <a:gsLst>
                <a:gs pos="0">
                  <a:srgbClr val="FFCCFF"/>
                </a:gs>
                <a:gs pos="100000">
                  <a:srgbClr val="990099"/>
                </a:gs>
              </a:gsLst>
              <a:path path="rect">
                <a:fillToRect l="50000" t="50000" r="50000" b="50000"/>
              </a:path>
            </a:gradFill>
            <a:ln w="19050">
              <a:noFill/>
              <a:miter lim="800000"/>
              <a:headEnd/>
              <a:tailEnd/>
            </a:ln>
            <a:effectLst/>
          </p:spPr>
          <p:txBody>
            <a:bodyPr wrap="none" anchor="ctr"/>
            <a:lstStyle/>
            <a:p>
              <a:endParaRPr lang="en-US"/>
            </a:p>
          </p:txBody>
        </p:sp>
        <p:sp>
          <p:nvSpPr>
            <p:cNvPr id="71702" name="AutoShape 22"/>
            <p:cNvSpPr>
              <a:spLocks noChangeArrowheads="1"/>
            </p:cNvSpPr>
            <p:nvPr/>
          </p:nvSpPr>
          <p:spPr bwMode="auto">
            <a:xfrm rot="12049956" flipV="1">
              <a:off x="3648" y="2024"/>
              <a:ext cx="161" cy="221"/>
            </a:xfrm>
            <a:prstGeom prst="triangle">
              <a:avLst>
                <a:gd name="adj" fmla="val 61731"/>
              </a:avLst>
            </a:prstGeom>
            <a:gradFill rotWithShape="0">
              <a:gsLst>
                <a:gs pos="0">
                  <a:srgbClr val="FFCCFF"/>
                </a:gs>
                <a:gs pos="100000">
                  <a:srgbClr val="990099"/>
                </a:gs>
              </a:gsLst>
              <a:path path="shape">
                <a:fillToRect l="50000" t="50000" r="50000" b="50000"/>
              </a:path>
            </a:gradFill>
            <a:ln w="19050">
              <a:noFill/>
              <a:miter lim="800000"/>
              <a:headEnd/>
              <a:tailEnd/>
            </a:ln>
            <a:effectLst/>
          </p:spPr>
          <p:txBody>
            <a:bodyPr wrap="none" anchor="ctr"/>
            <a:lstStyle/>
            <a:p>
              <a:endParaRPr lang="en-US"/>
            </a:p>
          </p:txBody>
        </p:sp>
      </p:grpSp>
      <p:grpSp>
        <p:nvGrpSpPr>
          <p:cNvPr id="71703" name="Group 23"/>
          <p:cNvGrpSpPr>
            <a:grpSpLocks/>
          </p:cNvGrpSpPr>
          <p:nvPr/>
        </p:nvGrpSpPr>
        <p:grpSpPr bwMode="auto">
          <a:xfrm>
            <a:off x="2438400" y="2298700"/>
            <a:ext cx="2438400" cy="685800"/>
            <a:chOff x="1488" y="1352"/>
            <a:chExt cx="1536" cy="432"/>
          </a:xfrm>
        </p:grpSpPr>
        <p:sp>
          <p:nvSpPr>
            <p:cNvPr id="71704" name="AutoShape 24"/>
            <p:cNvSpPr>
              <a:spLocks noChangeArrowheads="1"/>
            </p:cNvSpPr>
            <p:nvPr/>
          </p:nvSpPr>
          <p:spPr bwMode="auto">
            <a:xfrm rot="10800000" flipV="1">
              <a:off x="292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71705" name="AutoShape 25"/>
            <p:cNvSpPr>
              <a:spLocks noChangeArrowheads="1"/>
            </p:cNvSpPr>
            <p:nvPr/>
          </p:nvSpPr>
          <p:spPr bwMode="auto">
            <a:xfrm rot="10800000" flipV="1">
              <a:off x="220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sp>
          <p:nvSpPr>
            <p:cNvPr id="71706" name="AutoShape 26"/>
            <p:cNvSpPr>
              <a:spLocks noChangeArrowheads="1"/>
            </p:cNvSpPr>
            <p:nvPr/>
          </p:nvSpPr>
          <p:spPr bwMode="auto">
            <a:xfrm rot="10800000" flipV="1">
              <a:off x="1488" y="1352"/>
              <a:ext cx="96" cy="432"/>
            </a:xfrm>
            <a:prstGeom prst="downArrow">
              <a:avLst>
                <a:gd name="adj1" fmla="val 36463"/>
                <a:gd name="adj2" fmla="val 91688"/>
              </a:avLst>
            </a:prstGeom>
            <a:solidFill>
              <a:srgbClr val="990099"/>
            </a:solidFill>
            <a:ln w="38100">
              <a:noFill/>
              <a:miter lim="800000"/>
              <a:headEnd/>
              <a:tailEnd/>
            </a:ln>
            <a:effectLst/>
          </p:spPr>
          <p:txBody>
            <a:bodyPr wrap="none" anchor="ctr"/>
            <a:lstStyle/>
            <a:p>
              <a:pPr algn="ctr" eaLnBrk="0" hangingPunct="0"/>
              <a:endParaRPr lang="en-US" sz="2400" b="1">
                <a:effectLst>
                  <a:outerShdw blurRad="38100" dist="38100" dir="2700000" algn="tl">
                    <a:srgbClr val="FFFFFF"/>
                  </a:outerShdw>
                </a:effectLst>
              </a:endParaRPr>
            </a:p>
          </p:txBody>
        </p:sp>
      </p:grpSp>
      <p:sp>
        <p:nvSpPr>
          <p:cNvPr id="71707" name="AutoShape 27"/>
          <p:cNvSpPr>
            <a:spLocks noChangeArrowheads="1"/>
          </p:cNvSpPr>
          <p:nvPr/>
        </p:nvSpPr>
        <p:spPr bwMode="auto">
          <a:xfrm rot="16200000">
            <a:off x="7242175" y="2517775"/>
            <a:ext cx="374650" cy="381000"/>
          </a:xfrm>
          <a:prstGeom prst="downArrow">
            <a:avLst>
              <a:gd name="adj1" fmla="val 41528"/>
              <a:gd name="adj2" fmla="val 55857"/>
            </a:avLst>
          </a:prstGeom>
          <a:gradFill rotWithShape="0">
            <a:gsLst>
              <a:gs pos="0">
                <a:srgbClr val="FFCCFF"/>
              </a:gs>
              <a:gs pos="100000">
                <a:srgbClr val="800080"/>
              </a:gs>
            </a:gsLst>
            <a:path path="rect">
              <a:fillToRect l="50000" t="50000" r="50000" b="50000"/>
            </a:path>
          </a:gradFill>
          <a:ln w="28575">
            <a:miter lim="800000"/>
            <a:headEnd/>
            <a:tailEnd/>
          </a:ln>
          <a:effectLst/>
          <a:scene3d>
            <a:camera prst="legacyObliqueTopLeft"/>
            <a:lightRig rig="legacyFlat4" dir="t"/>
          </a:scene3d>
          <a:sp3d extrusionH="36500" prstMaterial="legacyMatte">
            <a:bevelT w="13500" h="13500" prst="angle"/>
            <a:bevelB w="13500" h="13500" prst="angle"/>
            <a:extrusionClr>
              <a:srgbClr val="990099"/>
            </a:extrusionClr>
          </a:sp3d>
        </p:spPr>
        <p:txBody>
          <a:bodyPr vert="eaVert" wrap="none" anchor="ctr">
            <a:flatTx/>
          </a:bodyPr>
          <a:lstStyle/>
          <a:p>
            <a:pPr algn="ctr" eaLnBrk="0" hangingPunct="0"/>
            <a:endParaRPr lang="en-US" sz="2400" b="1">
              <a:solidFill>
                <a:srgbClr val="CC00CC"/>
              </a:solidFill>
              <a:effectLst>
                <a:outerShdw blurRad="38100" dist="38100" dir="2700000" algn="tl">
                  <a:srgbClr val="000000"/>
                </a:outerShdw>
              </a:effectLst>
            </a:endParaRPr>
          </a:p>
        </p:txBody>
      </p:sp>
      <p:grpSp>
        <p:nvGrpSpPr>
          <p:cNvPr id="71708" name="Group 28"/>
          <p:cNvGrpSpPr>
            <a:grpSpLocks/>
          </p:cNvGrpSpPr>
          <p:nvPr/>
        </p:nvGrpSpPr>
        <p:grpSpPr bwMode="auto">
          <a:xfrm>
            <a:off x="2057400" y="1143000"/>
            <a:ext cx="3200400" cy="1454150"/>
            <a:chOff x="1248" y="624"/>
            <a:chExt cx="2016" cy="916"/>
          </a:xfrm>
        </p:grpSpPr>
        <p:grpSp>
          <p:nvGrpSpPr>
            <p:cNvPr id="71709" name="Group 29"/>
            <p:cNvGrpSpPr>
              <a:grpSpLocks/>
            </p:cNvGrpSpPr>
            <p:nvPr/>
          </p:nvGrpSpPr>
          <p:grpSpPr bwMode="auto">
            <a:xfrm>
              <a:off x="1248" y="624"/>
              <a:ext cx="576" cy="916"/>
              <a:chOff x="1248" y="628"/>
              <a:chExt cx="576" cy="916"/>
            </a:xfrm>
          </p:grpSpPr>
          <p:sp>
            <p:nvSpPr>
              <p:cNvPr id="71710" name="Oval 30"/>
              <p:cNvSpPr>
                <a:spLocks noChangeArrowheads="1"/>
              </p:cNvSpPr>
              <p:nvPr/>
            </p:nvSpPr>
            <p:spPr bwMode="auto">
              <a:xfrm>
                <a:off x="124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1711" name="WordArt 31"/>
              <p:cNvSpPr>
                <a:spLocks noChangeArrowheads="1" noChangeShapeType="1" noTextEdit="1"/>
              </p:cNvSpPr>
              <p:nvPr/>
            </p:nvSpPr>
            <p:spPr bwMode="auto">
              <a:xfrm>
                <a:off x="1306" y="872"/>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A</a:t>
                </a:r>
              </a:p>
            </p:txBody>
          </p:sp>
        </p:grpSp>
        <p:grpSp>
          <p:nvGrpSpPr>
            <p:cNvPr id="71712" name="Group 32"/>
            <p:cNvGrpSpPr>
              <a:grpSpLocks/>
            </p:cNvGrpSpPr>
            <p:nvPr/>
          </p:nvGrpSpPr>
          <p:grpSpPr bwMode="auto">
            <a:xfrm>
              <a:off x="1968" y="624"/>
              <a:ext cx="576" cy="916"/>
              <a:chOff x="1968" y="628"/>
              <a:chExt cx="576" cy="916"/>
            </a:xfrm>
          </p:grpSpPr>
          <p:sp>
            <p:nvSpPr>
              <p:cNvPr id="71713" name="Oval 33"/>
              <p:cNvSpPr>
                <a:spLocks noChangeArrowheads="1"/>
              </p:cNvSpPr>
              <p:nvPr/>
            </p:nvSpPr>
            <p:spPr bwMode="auto">
              <a:xfrm>
                <a:off x="196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1714" name="WordArt 34"/>
              <p:cNvSpPr>
                <a:spLocks noChangeArrowheads="1" noChangeShapeType="1" noTextEdit="1"/>
              </p:cNvSpPr>
              <p:nvPr/>
            </p:nvSpPr>
            <p:spPr bwMode="auto">
              <a:xfrm>
                <a:off x="2056" y="872"/>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B</a:t>
                </a:r>
              </a:p>
            </p:txBody>
          </p:sp>
        </p:grpSp>
        <p:grpSp>
          <p:nvGrpSpPr>
            <p:cNvPr id="71715" name="Group 35"/>
            <p:cNvGrpSpPr>
              <a:grpSpLocks/>
            </p:cNvGrpSpPr>
            <p:nvPr/>
          </p:nvGrpSpPr>
          <p:grpSpPr bwMode="auto">
            <a:xfrm>
              <a:off x="2688" y="624"/>
              <a:ext cx="576" cy="916"/>
              <a:chOff x="2688" y="628"/>
              <a:chExt cx="576" cy="916"/>
            </a:xfrm>
          </p:grpSpPr>
          <p:sp>
            <p:nvSpPr>
              <p:cNvPr id="71716" name="Oval 36"/>
              <p:cNvSpPr>
                <a:spLocks noChangeArrowheads="1"/>
              </p:cNvSpPr>
              <p:nvPr/>
            </p:nvSpPr>
            <p:spPr bwMode="auto">
              <a:xfrm>
                <a:off x="2688" y="628"/>
                <a:ext cx="576" cy="916"/>
              </a:xfrm>
              <a:prstGeom prst="ellipse">
                <a:avLst/>
              </a:prstGeom>
              <a:gradFill rotWithShape="0">
                <a:gsLst>
                  <a:gs pos="0">
                    <a:srgbClr val="0000FF"/>
                  </a:gs>
                  <a:gs pos="100000">
                    <a:srgbClr val="66FFFF"/>
                  </a:gs>
                </a:gsLst>
                <a:path path="shape">
                  <a:fillToRect l="50000" t="50000" r="50000" b="50000"/>
                </a:path>
              </a:gradFill>
              <a:ln w="3175">
                <a:noFill/>
                <a:round/>
                <a:headEnd/>
                <a:tailEnd/>
              </a:ln>
              <a:effectLst>
                <a:outerShdw dist="40161" dir="20493903" algn="ctr" rotWithShape="0">
                  <a:srgbClr val="0000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1717" name="WordArt 37"/>
              <p:cNvSpPr>
                <a:spLocks noChangeArrowheads="1" noChangeShapeType="1" noTextEdit="1"/>
              </p:cNvSpPr>
              <p:nvPr/>
            </p:nvSpPr>
            <p:spPr bwMode="auto">
              <a:xfrm>
                <a:off x="2777" y="872"/>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FFFF00"/>
                      </a:outerShdw>
                    </a:effectLst>
                    <a:latin typeface="Arial Black"/>
                  </a:rPr>
                  <a:t>C</a:t>
                </a:r>
              </a:p>
            </p:txBody>
          </p:sp>
        </p:grpSp>
      </p:grpSp>
      <p:sp>
        <p:nvSpPr>
          <p:cNvPr id="71718" name="WordArt 38"/>
          <p:cNvSpPr>
            <a:spLocks noChangeArrowheads="1" noChangeShapeType="1" noTextEdit="1"/>
          </p:cNvSpPr>
          <p:nvPr/>
        </p:nvSpPr>
        <p:spPr bwMode="auto">
          <a:xfrm>
            <a:off x="247650" y="3733800"/>
            <a:ext cx="1676400" cy="609600"/>
          </a:xfrm>
          <a:prstGeom prst="rect">
            <a:avLst/>
          </a:prstGeom>
        </p:spPr>
        <p:txBody>
          <a:bodyPr wrap="none" fromWordArt="1">
            <a:prstTxWarp prst="textInflateBottom">
              <a:avLst>
                <a:gd name="adj" fmla="val 68083"/>
              </a:avLst>
            </a:prstTxWarp>
          </a:bodyPr>
          <a:lstStyle/>
          <a:p>
            <a:r>
              <a:rPr lang="en-US" sz="3600" kern="10">
                <a:ln w="3175">
                  <a:solidFill>
                    <a:srgbClr val="000099"/>
                  </a:solidFill>
                  <a:round/>
                  <a:headEnd/>
                  <a:tailEnd/>
                </a:ln>
                <a:gradFill rotWithShape="0">
                  <a:gsLst>
                    <a:gs pos="0">
                      <a:srgbClr val="800000"/>
                    </a:gs>
                    <a:gs pos="100000">
                      <a:srgbClr val="0000FF"/>
                    </a:gs>
                  </a:gsLst>
                  <a:lin ang="2700000" scaled="1"/>
                </a:gradFill>
                <a:effectLst>
                  <a:outerShdw dist="35921" dir="2700000" algn="ctr" rotWithShape="0">
                    <a:srgbClr val="FFFF00"/>
                  </a:outerShdw>
                </a:effectLst>
                <a:latin typeface="Arial Black"/>
              </a:rPr>
              <a:t>earthly people</a:t>
            </a:r>
          </a:p>
        </p:txBody>
      </p:sp>
      <p:sp>
        <p:nvSpPr>
          <p:cNvPr id="71719" name="WordArt 39"/>
          <p:cNvSpPr>
            <a:spLocks noChangeArrowheads="1" noChangeShapeType="1" noTextEdit="1"/>
          </p:cNvSpPr>
          <p:nvPr/>
        </p:nvSpPr>
        <p:spPr bwMode="auto">
          <a:xfrm>
            <a:off x="228600" y="3124200"/>
            <a:ext cx="1714500" cy="533400"/>
          </a:xfrm>
          <a:prstGeom prst="rect">
            <a:avLst/>
          </a:prstGeom>
        </p:spPr>
        <p:txBody>
          <a:bodyPr wrap="none" fromWordArt="1">
            <a:prstTxWarp prst="textInflateTop">
              <a:avLst>
                <a:gd name="adj" fmla="val 31917"/>
              </a:avLst>
            </a:prstTxWarp>
          </a:bodyPr>
          <a:lstStyle/>
          <a:p>
            <a:r>
              <a:rPr lang="en-US" sz="3600" kern="10">
                <a:ln w="3175">
                  <a:solidFill>
                    <a:srgbClr val="000099"/>
                  </a:solidFill>
                  <a:round/>
                  <a:headEnd/>
                  <a:tailEnd/>
                </a:ln>
                <a:gradFill rotWithShape="0">
                  <a:gsLst>
                    <a:gs pos="0">
                      <a:srgbClr val="0000FF"/>
                    </a:gs>
                    <a:gs pos="100000">
                      <a:srgbClr val="800000"/>
                    </a:gs>
                  </a:gsLst>
                  <a:lin ang="2700000" scaled="1"/>
                </a:gradFill>
                <a:effectLst>
                  <a:outerShdw dist="35921" dir="2700000" algn="ctr" rotWithShape="0">
                    <a:srgbClr val="FFFF00"/>
                  </a:outerShdw>
                </a:effectLst>
                <a:latin typeface="Arial Black"/>
              </a:rPr>
              <a:t>Conscientious</a:t>
            </a:r>
          </a:p>
        </p:txBody>
      </p:sp>
      <p:sp>
        <p:nvSpPr>
          <p:cNvPr id="71720" name="WordArt 40"/>
          <p:cNvSpPr>
            <a:spLocks noChangeArrowheads="1" noChangeShapeType="1" noTextEdit="1"/>
          </p:cNvSpPr>
          <p:nvPr/>
        </p:nvSpPr>
        <p:spPr bwMode="auto">
          <a:xfrm>
            <a:off x="571500" y="2193925"/>
            <a:ext cx="1066800" cy="473075"/>
          </a:xfrm>
          <a:prstGeom prst="rect">
            <a:avLst/>
          </a:prstGeom>
        </p:spPr>
        <p:txBody>
          <a:bodyPr wrap="none" fromWordArt="1">
            <a:prstTxWarp prst="textInflateBottom">
              <a:avLst>
                <a:gd name="adj" fmla="val 68083"/>
              </a:avLst>
            </a:prstTxWarp>
          </a:bodyPr>
          <a:lstStyle/>
          <a:p>
            <a:r>
              <a:rPr lang="en-US" sz="3600" kern="10" spc="720">
                <a:ln w="3175">
                  <a:solidFill>
                    <a:srgbClr val="000099"/>
                  </a:solidFill>
                  <a:round/>
                  <a:headEnd/>
                  <a:tailEnd/>
                </a:ln>
                <a:solidFill>
                  <a:srgbClr val="000099"/>
                </a:solidFill>
                <a:latin typeface="Arial Black"/>
              </a:rPr>
              <a:t>spirits</a:t>
            </a:r>
          </a:p>
        </p:txBody>
      </p:sp>
      <p:sp>
        <p:nvSpPr>
          <p:cNvPr id="71721" name="WordArt 41"/>
          <p:cNvSpPr>
            <a:spLocks noChangeArrowheads="1" noChangeShapeType="1" noTextEdit="1"/>
          </p:cNvSpPr>
          <p:nvPr/>
        </p:nvSpPr>
        <p:spPr bwMode="auto">
          <a:xfrm>
            <a:off x="228600" y="762000"/>
            <a:ext cx="1752600" cy="457200"/>
          </a:xfrm>
          <a:prstGeom prst="rect">
            <a:avLst/>
          </a:prstGeom>
        </p:spPr>
        <p:txBody>
          <a:bodyPr wrap="none" fromWordArt="1">
            <a:prstTxWarp prst="textInflateTop">
              <a:avLst>
                <a:gd name="adj" fmla="val 31917"/>
              </a:avLst>
            </a:prstTxWarp>
          </a:bodyPr>
          <a:lstStyle/>
          <a:p>
            <a:r>
              <a:rPr lang="en-US" sz="3600" kern="10" spc="720">
                <a:ln w="3175">
                  <a:solidFill>
                    <a:srgbClr val="000099"/>
                  </a:solidFill>
                  <a:round/>
                  <a:headEnd/>
                  <a:tailEnd/>
                </a:ln>
                <a:solidFill>
                  <a:srgbClr val="000099"/>
                </a:solidFill>
                <a:latin typeface="Arial Black"/>
              </a:rPr>
              <a:t>Conscientious</a:t>
            </a:r>
          </a:p>
        </p:txBody>
      </p:sp>
      <p:sp>
        <p:nvSpPr>
          <p:cNvPr id="71722" name="WordArt 42"/>
          <p:cNvSpPr>
            <a:spLocks noChangeArrowheads="1" noChangeShapeType="1" noTextEdit="1"/>
          </p:cNvSpPr>
          <p:nvPr/>
        </p:nvSpPr>
        <p:spPr bwMode="auto">
          <a:xfrm>
            <a:off x="266700" y="1690688"/>
            <a:ext cx="1676400" cy="442912"/>
          </a:xfrm>
          <a:prstGeom prst="rect">
            <a:avLst/>
          </a:prstGeom>
        </p:spPr>
        <p:txBody>
          <a:bodyPr wrap="none" fromWordArt="1">
            <a:prstTxWarp prst="textPlain">
              <a:avLst>
                <a:gd name="adj" fmla="val 50000"/>
              </a:avLst>
            </a:prstTxWarp>
          </a:bodyPr>
          <a:lstStyle/>
          <a:p>
            <a:r>
              <a:rPr lang="en-US" sz="3600" kern="10" spc="720">
                <a:ln w="3175">
                  <a:solidFill>
                    <a:srgbClr val="000099"/>
                  </a:solidFill>
                  <a:round/>
                  <a:headEnd/>
                  <a:tailEnd/>
                </a:ln>
                <a:solidFill>
                  <a:srgbClr val="000099"/>
                </a:solidFill>
                <a:latin typeface="Arial Black"/>
              </a:rPr>
              <a:t>non-religious</a:t>
            </a:r>
          </a:p>
        </p:txBody>
      </p:sp>
      <p:sp>
        <p:nvSpPr>
          <p:cNvPr id="71723" name="WordArt 43"/>
          <p:cNvSpPr>
            <a:spLocks noChangeArrowheads="1" noChangeShapeType="1" noTextEdit="1"/>
          </p:cNvSpPr>
          <p:nvPr/>
        </p:nvSpPr>
        <p:spPr bwMode="auto">
          <a:xfrm>
            <a:off x="876300" y="1295400"/>
            <a:ext cx="457200" cy="304800"/>
          </a:xfrm>
          <a:prstGeom prst="rect">
            <a:avLst/>
          </a:prstGeom>
        </p:spPr>
        <p:txBody>
          <a:bodyPr wrap="none" fromWordArt="1">
            <a:prstTxWarp prst="textPlain">
              <a:avLst>
                <a:gd name="adj" fmla="val 50000"/>
              </a:avLst>
            </a:prstTxWarp>
          </a:bodyPr>
          <a:lstStyle/>
          <a:p>
            <a:r>
              <a:rPr lang="en-US" sz="3600" kern="10" spc="720">
                <a:ln w="3175">
                  <a:solidFill>
                    <a:srgbClr val="000099"/>
                  </a:solidFill>
                  <a:round/>
                  <a:headEnd/>
                  <a:tailEnd/>
                </a:ln>
                <a:solidFill>
                  <a:srgbClr val="000099"/>
                </a:solidFill>
                <a:latin typeface="Arial Black"/>
              </a:rPr>
              <a:t>and</a:t>
            </a:r>
          </a:p>
        </p:txBody>
      </p:sp>
      <p:sp>
        <p:nvSpPr>
          <p:cNvPr id="71727" name="Text Box 47" descr="Pink tissue paper"/>
          <p:cNvSpPr txBox="1">
            <a:spLocks noChangeArrowheads="1"/>
          </p:cNvSpPr>
          <p:nvPr/>
        </p:nvSpPr>
        <p:spPr bwMode="auto">
          <a:xfrm>
            <a:off x="152400" y="69850"/>
            <a:ext cx="8534400" cy="72707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0000"/>
              </a:lnSpc>
            </a:pPr>
            <a:r>
              <a:rPr lang="en-US" sz="2600" dirty="0">
                <a:solidFill>
                  <a:srgbClr val="000099"/>
                </a:solidFill>
                <a:latin typeface="Impact" pitchFamily="34" charset="0"/>
              </a:rPr>
              <a:t>3.3  The Unification of Non-Religious People						through Returning Resurrection</a:t>
            </a:r>
          </a:p>
        </p:txBody>
      </p:sp>
      <p:grpSp>
        <p:nvGrpSpPr>
          <p:cNvPr id="71728" name="Group 48"/>
          <p:cNvGrpSpPr>
            <a:grpSpLocks/>
          </p:cNvGrpSpPr>
          <p:nvPr/>
        </p:nvGrpSpPr>
        <p:grpSpPr bwMode="auto">
          <a:xfrm>
            <a:off x="5716588" y="1828800"/>
            <a:ext cx="1370012" cy="1611313"/>
            <a:chOff x="3601" y="1152"/>
            <a:chExt cx="863" cy="1015"/>
          </a:xfrm>
        </p:grpSpPr>
        <p:sp>
          <p:nvSpPr>
            <p:cNvPr id="71729" name="Oval 49"/>
            <p:cNvSpPr>
              <a:spLocks noChangeArrowheads="1"/>
            </p:cNvSpPr>
            <p:nvPr/>
          </p:nvSpPr>
          <p:spPr bwMode="auto">
            <a:xfrm>
              <a:off x="3601" y="1152"/>
              <a:ext cx="863" cy="1015"/>
            </a:xfrm>
            <a:prstGeom prst="ellipse">
              <a:avLst/>
            </a:prstGeom>
            <a:gradFill rotWithShape="0">
              <a:gsLst>
                <a:gs pos="0">
                  <a:srgbClr val="FF99FF"/>
                </a:gs>
                <a:gs pos="100000">
                  <a:schemeClr val="bg1"/>
                </a:gs>
              </a:gsLst>
              <a:lin ang="2700000" scaled="1"/>
            </a:gradFill>
            <a:ln w="28575">
              <a:round/>
              <a:headEnd/>
              <a:tailEnd/>
            </a:ln>
            <a:effectLst/>
            <a:scene3d>
              <a:camera prst="legacyObliqueTopRight"/>
              <a:lightRig rig="legacyFlat2" dir="t"/>
            </a:scene3d>
            <a:sp3d extrusionH="227000" prstMaterial="legacyMatte">
              <a:bevelT w="13500" h="13500" prst="angle"/>
              <a:bevelB w="13500" h="13500" prst="angle"/>
              <a:extrusionClr>
                <a:srgbClr val="CC00CC"/>
              </a:extrusionClr>
            </a:sp3d>
          </p:spPr>
          <p:txBody>
            <a:bodyPr wrap="none" anchor="ctr">
              <a:flatTx/>
            </a:bodyPr>
            <a:lstStyle/>
            <a:p>
              <a:pPr algn="ctr" eaLnBrk="0" hangingPunct="0"/>
              <a:endParaRPr lang="en-US" sz="2400" b="1">
                <a:effectLst>
                  <a:outerShdw blurRad="38100" dist="38100" dir="2700000" algn="tl">
                    <a:srgbClr val="FFFFFF"/>
                  </a:outerShdw>
                </a:effectLst>
              </a:endParaRPr>
            </a:p>
          </p:txBody>
        </p:sp>
        <p:sp>
          <p:nvSpPr>
            <p:cNvPr id="71730" name="WordArt 50"/>
            <p:cNvSpPr>
              <a:spLocks noChangeArrowheads="1" noChangeShapeType="1" noTextEdit="1"/>
            </p:cNvSpPr>
            <p:nvPr/>
          </p:nvSpPr>
          <p:spPr bwMode="auto">
            <a:xfrm>
              <a:off x="3692" y="1427"/>
              <a:ext cx="681" cy="321"/>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Returning</a:t>
              </a:r>
            </a:p>
          </p:txBody>
        </p:sp>
        <p:sp>
          <p:nvSpPr>
            <p:cNvPr id="71731" name="WordArt 51"/>
            <p:cNvSpPr>
              <a:spLocks noChangeArrowheads="1" noChangeShapeType="1" noTextEdit="1"/>
            </p:cNvSpPr>
            <p:nvPr/>
          </p:nvSpPr>
          <p:spPr bwMode="auto">
            <a:xfrm>
              <a:off x="3828" y="1702"/>
              <a:ext cx="409" cy="2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66"/>
                  </a:solidFill>
                  <a:latin typeface="Arial Black"/>
                </a:rPr>
                <a:t>Christ</a:t>
              </a:r>
            </a:p>
          </p:txBody>
        </p:sp>
      </p:grpSp>
      <p:grpSp>
        <p:nvGrpSpPr>
          <p:cNvPr id="71732" name="Group 52"/>
          <p:cNvGrpSpPr>
            <a:grpSpLocks/>
          </p:cNvGrpSpPr>
          <p:nvPr/>
        </p:nvGrpSpPr>
        <p:grpSpPr bwMode="auto">
          <a:xfrm>
            <a:off x="2057400" y="2984500"/>
            <a:ext cx="3200400" cy="1454150"/>
            <a:chOff x="1248" y="1784"/>
            <a:chExt cx="2016" cy="916"/>
          </a:xfrm>
        </p:grpSpPr>
        <p:grpSp>
          <p:nvGrpSpPr>
            <p:cNvPr id="71733" name="Group 53"/>
            <p:cNvGrpSpPr>
              <a:grpSpLocks/>
            </p:cNvGrpSpPr>
            <p:nvPr/>
          </p:nvGrpSpPr>
          <p:grpSpPr bwMode="auto">
            <a:xfrm>
              <a:off x="1248" y="1784"/>
              <a:ext cx="576" cy="916"/>
              <a:chOff x="1248" y="1784"/>
              <a:chExt cx="576" cy="916"/>
            </a:xfrm>
          </p:grpSpPr>
          <p:sp>
            <p:nvSpPr>
              <p:cNvPr id="71734" name="Oval 54"/>
              <p:cNvSpPr>
                <a:spLocks noChangeArrowheads="1"/>
              </p:cNvSpPr>
              <p:nvPr/>
            </p:nvSpPr>
            <p:spPr bwMode="auto">
              <a:xfrm>
                <a:off x="124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1735" name="WordArt 55"/>
              <p:cNvSpPr>
                <a:spLocks noChangeArrowheads="1" noChangeShapeType="1" noTextEdit="1"/>
              </p:cNvSpPr>
              <p:nvPr/>
            </p:nvSpPr>
            <p:spPr bwMode="auto">
              <a:xfrm>
                <a:off x="1306" y="2028"/>
                <a:ext cx="45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A</a:t>
                </a:r>
              </a:p>
            </p:txBody>
          </p:sp>
        </p:grpSp>
        <p:grpSp>
          <p:nvGrpSpPr>
            <p:cNvPr id="71736" name="Group 56"/>
            <p:cNvGrpSpPr>
              <a:grpSpLocks/>
            </p:cNvGrpSpPr>
            <p:nvPr/>
          </p:nvGrpSpPr>
          <p:grpSpPr bwMode="auto">
            <a:xfrm>
              <a:off x="1968" y="1784"/>
              <a:ext cx="576" cy="916"/>
              <a:chOff x="1968" y="1784"/>
              <a:chExt cx="576" cy="916"/>
            </a:xfrm>
          </p:grpSpPr>
          <p:sp>
            <p:nvSpPr>
              <p:cNvPr id="71737" name="Oval 57"/>
              <p:cNvSpPr>
                <a:spLocks noChangeArrowheads="1"/>
              </p:cNvSpPr>
              <p:nvPr/>
            </p:nvSpPr>
            <p:spPr bwMode="auto">
              <a:xfrm>
                <a:off x="196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1738" name="WordArt 58"/>
              <p:cNvSpPr>
                <a:spLocks noChangeArrowheads="1" noChangeShapeType="1" noTextEdit="1"/>
              </p:cNvSpPr>
              <p:nvPr/>
            </p:nvSpPr>
            <p:spPr bwMode="auto">
              <a:xfrm>
                <a:off x="2056" y="2028"/>
                <a:ext cx="401"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B</a:t>
                </a:r>
              </a:p>
            </p:txBody>
          </p:sp>
        </p:grpSp>
        <p:grpSp>
          <p:nvGrpSpPr>
            <p:cNvPr id="71739" name="Group 59"/>
            <p:cNvGrpSpPr>
              <a:grpSpLocks/>
            </p:cNvGrpSpPr>
            <p:nvPr/>
          </p:nvGrpSpPr>
          <p:grpSpPr bwMode="auto">
            <a:xfrm>
              <a:off x="2688" y="1784"/>
              <a:ext cx="576" cy="916"/>
              <a:chOff x="2688" y="1784"/>
              <a:chExt cx="576" cy="916"/>
            </a:xfrm>
          </p:grpSpPr>
          <p:sp>
            <p:nvSpPr>
              <p:cNvPr id="71740" name="Oval 60"/>
              <p:cNvSpPr>
                <a:spLocks noChangeArrowheads="1"/>
              </p:cNvSpPr>
              <p:nvPr/>
            </p:nvSpPr>
            <p:spPr bwMode="auto">
              <a:xfrm>
                <a:off x="2688" y="1784"/>
                <a:ext cx="576" cy="916"/>
              </a:xfrm>
              <a:prstGeom prst="ellipse">
                <a:avLst/>
              </a:prstGeom>
              <a:gradFill rotWithShape="0">
                <a:gsLst>
                  <a:gs pos="0">
                    <a:srgbClr val="66FFFF"/>
                  </a:gs>
                  <a:gs pos="100000">
                    <a:srgbClr val="0000FF"/>
                  </a:gs>
                </a:gsLst>
                <a:path path="shape">
                  <a:fillToRect l="50000" t="50000" r="50000" b="50000"/>
                </a:path>
              </a:gradFill>
              <a:ln w="3175">
                <a:noFill/>
                <a:round/>
                <a:headEnd/>
                <a:tailEnd/>
              </a:ln>
              <a:effectLst>
                <a:outerShdw dist="40161" dir="20493903" algn="ctr" rotWithShape="0">
                  <a:srgbClr val="66FFFF"/>
                </a:outerShdw>
              </a:effectLst>
            </p:spPr>
            <p:txBody>
              <a:bodyPr wrap="none" anchor="ctr"/>
              <a:lstStyle/>
              <a:p>
                <a:pPr algn="ctr" eaLnBrk="0" hangingPunct="0">
                  <a:lnSpc>
                    <a:spcPct val="80000"/>
                  </a:lnSpc>
                </a:pPr>
                <a:endParaRPr lang="en-US" sz="2500">
                  <a:solidFill>
                    <a:srgbClr val="800080"/>
                  </a:solidFill>
                  <a:effectLst>
                    <a:outerShdw blurRad="38100" dist="38100" dir="2700000" algn="tl">
                      <a:srgbClr val="000000"/>
                    </a:outerShdw>
                  </a:effectLst>
                  <a:latin typeface="Impact" pitchFamily="34" charset="0"/>
                </a:endParaRPr>
              </a:p>
            </p:txBody>
          </p:sp>
          <p:sp>
            <p:nvSpPr>
              <p:cNvPr id="71741" name="WordArt 61"/>
              <p:cNvSpPr>
                <a:spLocks noChangeArrowheads="1" noChangeShapeType="1" noTextEdit="1"/>
              </p:cNvSpPr>
              <p:nvPr/>
            </p:nvSpPr>
            <p:spPr bwMode="auto">
              <a:xfrm>
                <a:off x="2777" y="2028"/>
                <a:ext cx="398" cy="428"/>
              </a:xfrm>
              <a:prstGeom prst="rect">
                <a:avLst/>
              </a:prstGeom>
            </p:spPr>
            <p:txBody>
              <a:bodyPr wrap="none" fromWordArt="1">
                <a:prstTxWarp prst="textPlain">
                  <a:avLst>
                    <a:gd name="adj" fmla="val 50000"/>
                  </a:avLst>
                </a:prstTxWarp>
              </a:bodyPr>
              <a:lstStyle/>
              <a:p>
                <a:pPr algn="ctr"/>
                <a:r>
                  <a:rPr lang="en-US" sz="3600" kern="10">
                    <a:ln w="28575">
                      <a:solidFill>
                        <a:srgbClr val="0000FF"/>
                      </a:solidFill>
                      <a:round/>
                      <a:headEnd/>
                      <a:tailEnd/>
                    </a:ln>
                    <a:gradFill rotWithShape="0">
                      <a:gsLst>
                        <a:gs pos="0">
                          <a:srgbClr val="FFFF00"/>
                        </a:gs>
                        <a:gs pos="50000">
                          <a:srgbClr val="FFFF99"/>
                        </a:gs>
                        <a:gs pos="100000">
                          <a:srgbClr val="FFFF00"/>
                        </a:gs>
                      </a:gsLst>
                      <a:lin ang="2700000" scaled="1"/>
                    </a:gradFill>
                    <a:effectLst>
                      <a:outerShdw dist="28398" dir="20006097" algn="ctr" rotWithShape="0">
                        <a:srgbClr val="66FFFF"/>
                      </a:outerShdw>
                    </a:effectLst>
                    <a:latin typeface="Arial Black"/>
                  </a:rPr>
                  <a:t>C</a:t>
                </a:r>
              </a:p>
            </p:txBody>
          </p:sp>
        </p:grpSp>
      </p:grpSp>
      <p:grpSp>
        <p:nvGrpSpPr>
          <p:cNvPr id="71742" name="Group 62"/>
          <p:cNvGrpSpPr>
            <a:grpSpLocks/>
          </p:cNvGrpSpPr>
          <p:nvPr/>
        </p:nvGrpSpPr>
        <p:grpSpPr bwMode="auto">
          <a:xfrm>
            <a:off x="7635875" y="1371600"/>
            <a:ext cx="1279525" cy="2514600"/>
            <a:chOff x="4810" y="864"/>
            <a:chExt cx="806" cy="1584"/>
          </a:xfrm>
        </p:grpSpPr>
        <p:sp>
          <p:nvSpPr>
            <p:cNvPr id="71743" name="AutoShape 63"/>
            <p:cNvSpPr>
              <a:spLocks noChangeArrowheads="1"/>
            </p:cNvSpPr>
            <p:nvPr/>
          </p:nvSpPr>
          <p:spPr bwMode="auto">
            <a:xfrm>
              <a:off x="4810" y="864"/>
              <a:ext cx="806" cy="1584"/>
            </a:xfrm>
            <a:prstGeom prst="roundRect">
              <a:avLst>
                <a:gd name="adj" fmla="val 16667"/>
              </a:avLst>
            </a:prstGeom>
            <a:gradFill rotWithShape="0">
              <a:gsLst>
                <a:gs pos="0">
                  <a:srgbClr val="990099"/>
                </a:gs>
                <a:gs pos="100000">
                  <a:srgbClr val="660066"/>
                </a:gs>
              </a:gsLst>
              <a:path path="shape">
                <a:fillToRect l="50000" t="50000" r="50000" b="50000"/>
              </a:path>
            </a:gradFill>
            <a:ln w="19050">
              <a:round/>
              <a:headEnd/>
              <a:tailEnd/>
            </a:ln>
            <a:effectLst/>
            <a:scene3d>
              <a:camera prst="legacyObliqueTopRight"/>
              <a:lightRig rig="legacyNormal3" dir="l"/>
            </a:scene3d>
            <a:sp3d extrusionH="163500" prstMaterial="legacyMatte">
              <a:bevelT w="13500" h="13500" prst="angle"/>
              <a:bevelB w="13500" h="13500" prst="angle"/>
              <a:extrusionClr>
                <a:srgbClr val="CC00CC"/>
              </a:extrusionClr>
            </a:sp3d>
          </p:spPr>
          <p:txBody>
            <a:bodyPr wrap="none" anchor="ctr">
              <a:flatTx/>
            </a:bodyPr>
            <a:lstStyle/>
            <a:p>
              <a:endParaRPr lang="en-US"/>
            </a:p>
          </p:txBody>
        </p:sp>
        <p:grpSp>
          <p:nvGrpSpPr>
            <p:cNvPr id="71744" name="Group 64"/>
            <p:cNvGrpSpPr>
              <a:grpSpLocks/>
            </p:cNvGrpSpPr>
            <p:nvPr/>
          </p:nvGrpSpPr>
          <p:grpSpPr bwMode="auto">
            <a:xfrm>
              <a:off x="4848" y="912"/>
              <a:ext cx="720" cy="1440"/>
              <a:chOff x="4848" y="912"/>
              <a:chExt cx="720" cy="1440"/>
            </a:xfrm>
          </p:grpSpPr>
          <p:sp>
            <p:nvSpPr>
              <p:cNvPr id="71745" name="WordArt 65"/>
              <p:cNvSpPr>
                <a:spLocks noChangeArrowheads="1" noChangeShapeType="1" noTextEdit="1"/>
              </p:cNvSpPr>
              <p:nvPr/>
            </p:nvSpPr>
            <p:spPr bwMode="auto">
              <a:xfrm>
                <a:off x="5088" y="1392"/>
                <a:ext cx="192" cy="202"/>
              </a:xfrm>
              <a:prstGeom prst="rect">
                <a:avLst/>
              </a:prstGeom>
            </p:spPr>
            <p:txBody>
              <a:bodyPr wrap="none" fromWordArt="1">
                <a:prstTxWarp prst="textPlain">
                  <a:avLst>
                    <a:gd name="adj" fmla="val 50000"/>
                  </a:avLst>
                </a:prstTxWarp>
              </a:bodyPr>
              <a:lstStyle/>
              <a:p>
                <a:r>
                  <a:rPr lang="en-US" sz="3600" kern="10">
                    <a:ln w="19050">
                      <a:noFill/>
                      <a:round/>
                      <a:headEnd/>
                      <a:tailEnd/>
                    </a:ln>
                    <a:solidFill>
                      <a:schemeClr val="bg1"/>
                    </a:solidFill>
                    <a:latin typeface="Arial Black"/>
                  </a:rPr>
                  <a:t>of</a:t>
                </a:r>
              </a:p>
            </p:txBody>
          </p:sp>
          <p:sp>
            <p:nvSpPr>
              <p:cNvPr id="71746" name="WordArt 66"/>
              <p:cNvSpPr>
                <a:spLocks noChangeArrowheads="1" noChangeShapeType="1" noTextEdit="1"/>
              </p:cNvSpPr>
              <p:nvPr/>
            </p:nvSpPr>
            <p:spPr bwMode="auto">
              <a:xfrm>
                <a:off x="4896" y="912"/>
                <a:ext cx="624" cy="192"/>
              </a:xfrm>
              <a:prstGeom prst="rect">
                <a:avLst/>
              </a:prstGeom>
            </p:spPr>
            <p:txBody>
              <a:bodyPr wrap="none" fromWordArt="1">
                <a:prstTxWarp prst="textPlain">
                  <a:avLst>
                    <a:gd name="adj" fmla="val 50000"/>
                  </a:avLst>
                </a:prstTxWarp>
              </a:bodyPr>
              <a:lstStyle/>
              <a:p>
                <a:r>
                  <a:rPr lang="en-US" sz="3600" kern="10">
                    <a:ln w="19050">
                      <a:noFill/>
                      <a:round/>
                      <a:headEnd/>
                      <a:tailEnd/>
                    </a:ln>
                    <a:solidFill>
                      <a:schemeClr val="bg1"/>
                    </a:solidFill>
                    <a:latin typeface="Arial Black"/>
                  </a:rPr>
                  <a:t>Unifi-</a:t>
                </a:r>
              </a:p>
            </p:txBody>
          </p:sp>
          <p:sp>
            <p:nvSpPr>
              <p:cNvPr id="71747" name="WordArt 67"/>
              <p:cNvSpPr>
                <a:spLocks noChangeArrowheads="1" noChangeShapeType="1" noTextEdit="1"/>
              </p:cNvSpPr>
              <p:nvPr/>
            </p:nvSpPr>
            <p:spPr bwMode="auto">
              <a:xfrm>
                <a:off x="4848" y="1152"/>
                <a:ext cx="720" cy="192"/>
              </a:xfrm>
              <a:prstGeom prst="rect">
                <a:avLst/>
              </a:prstGeom>
            </p:spPr>
            <p:txBody>
              <a:bodyPr wrap="none" fromWordArt="1">
                <a:prstTxWarp prst="textPlain">
                  <a:avLst>
                    <a:gd name="adj" fmla="val 50000"/>
                  </a:avLst>
                </a:prstTxWarp>
              </a:bodyPr>
              <a:lstStyle/>
              <a:p>
                <a:r>
                  <a:rPr lang="en-US" sz="3600" kern="10" dirty="0" err="1">
                    <a:ln w="19050">
                      <a:noFill/>
                      <a:round/>
                      <a:headEnd/>
                      <a:tailEnd/>
                    </a:ln>
                    <a:solidFill>
                      <a:schemeClr val="bg1"/>
                    </a:solidFill>
                    <a:latin typeface="Arial Black"/>
                  </a:rPr>
                  <a:t>cation</a:t>
                </a:r>
                <a:endParaRPr lang="en-US" sz="3600" kern="10" dirty="0">
                  <a:ln w="19050">
                    <a:noFill/>
                    <a:round/>
                    <a:headEnd/>
                    <a:tailEnd/>
                  </a:ln>
                  <a:solidFill>
                    <a:schemeClr val="bg1"/>
                  </a:solidFill>
                  <a:latin typeface="Arial Black"/>
                </a:endParaRPr>
              </a:p>
            </p:txBody>
          </p:sp>
          <p:sp>
            <p:nvSpPr>
              <p:cNvPr id="71748" name="WordArt 68"/>
              <p:cNvSpPr>
                <a:spLocks noChangeArrowheads="1" noChangeShapeType="1" noTextEdit="1"/>
              </p:cNvSpPr>
              <p:nvPr/>
            </p:nvSpPr>
            <p:spPr bwMode="auto">
              <a:xfrm>
                <a:off x="4896" y="2112"/>
                <a:ext cx="672" cy="240"/>
              </a:xfrm>
              <a:prstGeom prst="rect">
                <a:avLst/>
              </a:prstGeom>
            </p:spPr>
            <p:txBody>
              <a:bodyPr wrap="none" fromWordArt="1">
                <a:prstTxWarp prst="textPlain">
                  <a:avLst>
                    <a:gd name="adj" fmla="val 50000"/>
                  </a:avLst>
                </a:prstTxWarp>
              </a:bodyPr>
              <a:lstStyle/>
              <a:p>
                <a:r>
                  <a:rPr lang="en-US" sz="3600" kern="10" spc="720">
                    <a:ln w="19050">
                      <a:noFill/>
                      <a:round/>
                      <a:headEnd/>
                      <a:tailEnd/>
                    </a:ln>
                    <a:solidFill>
                      <a:schemeClr val="bg1"/>
                    </a:solidFill>
                    <a:latin typeface="Arial Black"/>
                  </a:rPr>
                  <a:t>people</a:t>
                </a:r>
              </a:p>
            </p:txBody>
          </p:sp>
        </p:grpSp>
      </p:grpSp>
      <p:sp>
        <p:nvSpPr>
          <p:cNvPr id="71750" name="WordArt 70"/>
          <p:cNvSpPr>
            <a:spLocks noChangeArrowheads="1" noChangeShapeType="1" noTextEdit="1"/>
          </p:cNvSpPr>
          <p:nvPr/>
        </p:nvSpPr>
        <p:spPr bwMode="auto">
          <a:xfrm>
            <a:off x="7848600" y="2667000"/>
            <a:ext cx="914400" cy="228600"/>
          </a:xfrm>
          <a:prstGeom prst="rect">
            <a:avLst/>
          </a:prstGeom>
        </p:spPr>
        <p:txBody>
          <a:bodyPr wrap="none" fromWordArt="1">
            <a:prstTxWarp prst="textPlain">
              <a:avLst>
                <a:gd name="adj" fmla="val 50000"/>
              </a:avLst>
            </a:prstTxWarp>
          </a:bodyPr>
          <a:lstStyle/>
          <a:p>
            <a:r>
              <a:rPr lang="en-US" sz="3600" kern="10" spc="720">
                <a:ln w="3175">
                  <a:noFill/>
                  <a:round/>
                  <a:headEnd/>
                  <a:tailEnd/>
                </a:ln>
                <a:solidFill>
                  <a:srgbClr val="FFFF00"/>
                </a:solidFill>
                <a:effectLst>
                  <a:outerShdw dist="25400" algn="ctr" rotWithShape="0">
                    <a:schemeClr val="tx1"/>
                  </a:outerShdw>
                </a:effectLst>
                <a:latin typeface="Arial Black"/>
              </a:rPr>
              <a:t>non-</a:t>
            </a:r>
          </a:p>
        </p:txBody>
      </p:sp>
      <p:sp>
        <p:nvSpPr>
          <p:cNvPr id="71751" name="WordArt 71"/>
          <p:cNvSpPr>
            <a:spLocks noChangeArrowheads="1" noChangeShapeType="1" noTextEdit="1"/>
          </p:cNvSpPr>
          <p:nvPr/>
        </p:nvSpPr>
        <p:spPr bwMode="auto">
          <a:xfrm>
            <a:off x="7696200" y="2971800"/>
            <a:ext cx="1143000" cy="381000"/>
          </a:xfrm>
          <a:prstGeom prst="rect">
            <a:avLst/>
          </a:prstGeom>
        </p:spPr>
        <p:txBody>
          <a:bodyPr wrap="none" fromWordArt="1">
            <a:prstTxWarp prst="textPlain">
              <a:avLst>
                <a:gd name="adj" fmla="val 50000"/>
              </a:avLst>
            </a:prstTxWarp>
          </a:bodyPr>
          <a:lstStyle/>
          <a:p>
            <a:r>
              <a:rPr lang="en-US" sz="3600" kern="10" spc="720" dirty="0">
                <a:ln w="3175">
                  <a:noFill/>
                  <a:round/>
                  <a:headEnd/>
                  <a:tailEnd/>
                </a:ln>
                <a:solidFill>
                  <a:srgbClr val="FFFF00"/>
                </a:solidFill>
                <a:effectLst>
                  <a:outerShdw dist="25400" algn="ctr" rotWithShape="0">
                    <a:schemeClr val="tx1"/>
                  </a:outerShdw>
                </a:effectLst>
                <a:latin typeface="Arial Black"/>
              </a:rPr>
              <a:t>religious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752"/>
                                        </p:tgtEl>
                                        <p:attrNameLst>
                                          <p:attrName>style.visibility</p:attrName>
                                        </p:attrNameLst>
                                      </p:cBhvr>
                                      <p:to>
                                        <p:strVal val="visible"/>
                                      </p:to>
                                    </p:set>
                                    <p:animEffect transition="in" filter="barn(outVertical)">
                                      <p:cBhvr>
                                        <p:cTn id="7" dur="500"/>
                                        <p:tgtEl>
                                          <p:spTgt spid="71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32"/>
                                        </p:tgtEl>
                                        <p:attrNameLst>
                                          <p:attrName>style.visibility</p:attrName>
                                        </p:attrNameLst>
                                      </p:cBhvr>
                                      <p:to>
                                        <p:strVal val="visible"/>
                                      </p:to>
                                    </p:set>
                                    <p:animEffect transition="in" filter="fade">
                                      <p:cBhvr>
                                        <p:cTn id="12" dur="2000"/>
                                        <p:tgtEl>
                                          <p:spTgt spid="71732"/>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71719"/>
                                        </p:tgtEl>
                                        <p:attrNameLst>
                                          <p:attrName>style.visibility</p:attrName>
                                        </p:attrNameLst>
                                      </p:cBhvr>
                                      <p:to>
                                        <p:strVal val="visible"/>
                                      </p:to>
                                    </p:set>
                                    <p:anim calcmode="lin" valueType="num">
                                      <p:cBhvr>
                                        <p:cTn id="15" dur="1000" fill="hold"/>
                                        <p:tgtEl>
                                          <p:spTgt spid="71719"/>
                                        </p:tgtEl>
                                        <p:attrNameLst>
                                          <p:attrName>ppt_w</p:attrName>
                                        </p:attrNameLst>
                                      </p:cBhvr>
                                      <p:tavLst>
                                        <p:tav tm="0">
                                          <p:val>
                                            <p:fltVal val="0"/>
                                          </p:val>
                                        </p:tav>
                                        <p:tav tm="100000">
                                          <p:val>
                                            <p:strVal val="#ppt_w"/>
                                          </p:val>
                                        </p:tav>
                                      </p:tavLst>
                                    </p:anim>
                                    <p:anim calcmode="lin" valueType="num">
                                      <p:cBhvr>
                                        <p:cTn id="16" dur="1000" fill="hold"/>
                                        <p:tgtEl>
                                          <p:spTgt spid="7171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1000"/>
                                  </p:stCondLst>
                                  <p:childTnLst>
                                    <p:set>
                                      <p:cBhvr>
                                        <p:cTn id="18" dur="1" fill="hold">
                                          <p:stCondLst>
                                            <p:cond delay="0"/>
                                          </p:stCondLst>
                                        </p:cTn>
                                        <p:tgtEl>
                                          <p:spTgt spid="71718"/>
                                        </p:tgtEl>
                                        <p:attrNameLst>
                                          <p:attrName>style.visibility</p:attrName>
                                        </p:attrNameLst>
                                      </p:cBhvr>
                                      <p:to>
                                        <p:strVal val="visible"/>
                                      </p:to>
                                    </p:set>
                                    <p:anim calcmode="lin" valueType="num">
                                      <p:cBhvr>
                                        <p:cTn id="19" dur="1000" fill="hold"/>
                                        <p:tgtEl>
                                          <p:spTgt spid="71718"/>
                                        </p:tgtEl>
                                        <p:attrNameLst>
                                          <p:attrName>ppt_w</p:attrName>
                                        </p:attrNameLst>
                                      </p:cBhvr>
                                      <p:tavLst>
                                        <p:tav tm="0">
                                          <p:val>
                                            <p:fltVal val="0"/>
                                          </p:val>
                                        </p:tav>
                                        <p:tav tm="100000">
                                          <p:val>
                                            <p:strVal val="#ppt_w"/>
                                          </p:val>
                                        </p:tav>
                                      </p:tavLst>
                                    </p:anim>
                                    <p:anim calcmode="lin" valueType="num">
                                      <p:cBhvr>
                                        <p:cTn id="20" dur="1000" fill="hold"/>
                                        <p:tgtEl>
                                          <p:spTgt spid="71718"/>
                                        </p:tgtEl>
                                        <p:attrNameLst>
                                          <p:attrName>ppt_h</p:attrName>
                                        </p:attrNameLst>
                                      </p:cBhvr>
                                      <p:tavLst>
                                        <p:tav tm="0">
                                          <p:val>
                                            <p:strVal val="#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71703"/>
                                        </p:tgtEl>
                                        <p:attrNameLst>
                                          <p:attrName>style.visibility</p:attrName>
                                        </p:attrNameLst>
                                      </p:cBhvr>
                                      <p:to>
                                        <p:strVal val="visible"/>
                                      </p:to>
                                    </p:set>
                                    <p:animEffect transition="in" filter="fade">
                                      <p:cBhvr>
                                        <p:cTn id="23" dur="2000"/>
                                        <p:tgtEl>
                                          <p:spTgt spid="7170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1694"/>
                                        </p:tgtEl>
                                        <p:attrNameLst>
                                          <p:attrName>style.visibility</p:attrName>
                                        </p:attrNameLst>
                                      </p:cBhvr>
                                      <p:to>
                                        <p:strVal val="visible"/>
                                      </p:to>
                                    </p:set>
                                    <p:animEffect transition="in" filter="wipe(left)">
                                      <p:cBhvr>
                                        <p:cTn id="28" dur="2000"/>
                                        <p:tgtEl>
                                          <p:spTgt spid="71694"/>
                                        </p:tgtEl>
                                      </p:cBhvr>
                                    </p:animEffect>
                                  </p:childTnLst>
                                </p:cTn>
                              </p:par>
                              <p:par>
                                <p:cTn id="29" presetID="22" presetClass="entr" presetSubtype="8" fill="hold" nodeType="withEffect">
                                  <p:stCondLst>
                                    <p:cond delay="0"/>
                                  </p:stCondLst>
                                  <p:childTnLst>
                                    <p:set>
                                      <p:cBhvr>
                                        <p:cTn id="30" dur="1" fill="hold">
                                          <p:stCondLst>
                                            <p:cond delay="0"/>
                                          </p:stCondLst>
                                        </p:cTn>
                                        <p:tgtEl>
                                          <p:spTgt spid="71697"/>
                                        </p:tgtEl>
                                        <p:attrNameLst>
                                          <p:attrName>style.visibility</p:attrName>
                                        </p:attrNameLst>
                                      </p:cBhvr>
                                      <p:to>
                                        <p:strVal val="visible"/>
                                      </p:to>
                                    </p:set>
                                    <p:animEffect transition="in" filter="wipe(left)">
                                      <p:cBhvr>
                                        <p:cTn id="31" dur="2000"/>
                                        <p:tgtEl>
                                          <p:spTgt spid="71697"/>
                                        </p:tgtEl>
                                      </p:cBhvr>
                                    </p:animEffect>
                                  </p:childTnLst>
                                </p:cTn>
                              </p:par>
                              <p:par>
                                <p:cTn id="32" presetID="22" presetClass="entr" presetSubtype="8" fill="hold" nodeType="withEffect">
                                  <p:stCondLst>
                                    <p:cond delay="0"/>
                                  </p:stCondLst>
                                  <p:childTnLst>
                                    <p:set>
                                      <p:cBhvr>
                                        <p:cTn id="33" dur="1" fill="hold">
                                          <p:stCondLst>
                                            <p:cond delay="0"/>
                                          </p:stCondLst>
                                        </p:cTn>
                                        <p:tgtEl>
                                          <p:spTgt spid="71700"/>
                                        </p:tgtEl>
                                        <p:attrNameLst>
                                          <p:attrName>style.visibility</p:attrName>
                                        </p:attrNameLst>
                                      </p:cBhvr>
                                      <p:to>
                                        <p:strVal val="visible"/>
                                      </p:to>
                                    </p:set>
                                    <p:animEffect transition="in" filter="wipe(left)">
                                      <p:cBhvr>
                                        <p:cTn id="34" dur="2000"/>
                                        <p:tgtEl>
                                          <p:spTgt spid="71700"/>
                                        </p:tgtEl>
                                      </p:cBhvr>
                                    </p:animEffect>
                                  </p:childTnLst>
                                </p:cTn>
                              </p:par>
                              <p:par>
                                <p:cTn id="35" presetID="23" presetClass="entr" presetSubtype="272" fill="hold" nodeType="withEffect">
                                  <p:stCondLst>
                                    <p:cond delay="0"/>
                                  </p:stCondLst>
                                  <p:childTnLst>
                                    <p:set>
                                      <p:cBhvr>
                                        <p:cTn id="36" dur="1" fill="hold">
                                          <p:stCondLst>
                                            <p:cond delay="0"/>
                                          </p:stCondLst>
                                        </p:cTn>
                                        <p:tgtEl>
                                          <p:spTgt spid="71728"/>
                                        </p:tgtEl>
                                        <p:attrNameLst>
                                          <p:attrName>style.visibility</p:attrName>
                                        </p:attrNameLst>
                                      </p:cBhvr>
                                      <p:to>
                                        <p:strVal val="visible"/>
                                      </p:to>
                                    </p:set>
                                    <p:anim calcmode="lin" valueType="num">
                                      <p:cBhvr>
                                        <p:cTn id="37" dur="1000" fill="hold"/>
                                        <p:tgtEl>
                                          <p:spTgt spid="71728"/>
                                        </p:tgtEl>
                                        <p:attrNameLst>
                                          <p:attrName>ppt_w</p:attrName>
                                        </p:attrNameLst>
                                      </p:cBhvr>
                                      <p:tavLst>
                                        <p:tav tm="0">
                                          <p:val>
                                            <p:strVal val="2/3*#ppt_w"/>
                                          </p:val>
                                        </p:tav>
                                        <p:tav tm="100000">
                                          <p:val>
                                            <p:strVal val="#ppt_w"/>
                                          </p:val>
                                        </p:tav>
                                      </p:tavLst>
                                    </p:anim>
                                    <p:anim calcmode="lin" valueType="num">
                                      <p:cBhvr>
                                        <p:cTn id="38" dur="1000" fill="hold"/>
                                        <p:tgtEl>
                                          <p:spTgt spid="71728"/>
                                        </p:tgtEl>
                                        <p:attrNameLst>
                                          <p:attrName>ppt_h</p:attrName>
                                        </p:attrNameLst>
                                      </p:cBhvr>
                                      <p:tavLst>
                                        <p:tav tm="0">
                                          <p:val>
                                            <p:strVal val="2/3*#ppt_h"/>
                                          </p:val>
                                        </p:tav>
                                        <p:tav tm="100000">
                                          <p:val>
                                            <p:strVal val="#ppt_h"/>
                                          </p:val>
                                        </p:tav>
                                      </p:tavLst>
                                    </p:anim>
                                  </p:childTnLst>
                                </p:cTn>
                              </p:par>
                              <p:par>
                                <p:cTn id="39" presetID="6" presetClass="emph" presetSubtype="0" decel="50000" autoRev="1" fill="remove" nodeType="withEffect">
                                  <p:stCondLst>
                                    <p:cond delay="0"/>
                                  </p:stCondLst>
                                  <p:childTnLst>
                                    <p:animScale>
                                      <p:cBhvr>
                                        <p:cTn id="40" dur="1000" fill="hold"/>
                                        <p:tgtEl>
                                          <p:spTgt spid="71728"/>
                                        </p:tgtEl>
                                      </p:cBhvr>
                                      <p:by x="120000" y="120000"/>
                                    </p:animScale>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71742"/>
                                        </p:tgtEl>
                                        <p:attrNameLst>
                                          <p:attrName>style.visibility</p:attrName>
                                        </p:attrNameLst>
                                      </p:cBhvr>
                                      <p:to>
                                        <p:strVal val="visible"/>
                                      </p:to>
                                    </p:set>
                                    <p:animEffect transition="in" filter="fade">
                                      <p:cBhvr>
                                        <p:cTn id="44" dur="3000"/>
                                        <p:tgtEl>
                                          <p:spTgt spid="717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1750"/>
                                        </p:tgtEl>
                                        <p:attrNameLst>
                                          <p:attrName>style.visibility</p:attrName>
                                        </p:attrNameLst>
                                      </p:cBhvr>
                                      <p:to>
                                        <p:strVal val="visible"/>
                                      </p:to>
                                    </p:set>
                                    <p:animEffect transition="in" filter="fade">
                                      <p:cBhvr>
                                        <p:cTn id="47" dur="3000"/>
                                        <p:tgtEl>
                                          <p:spTgt spid="717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1751"/>
                                        </p:tgtEl>
                                        <p:attrNameLst>
                                          <p:attrName>style.visibility</p:attrName>
                                        </p:attrNameLst>
                                      </p:cBhvr>
                                      <p:to>
                                        <p:strVal val="visible"/>
                                      </p:to>
                                    </p:set>
                                    <p:animEffect transition="in" filter="fade">
                                      <p:cBhvr>
                                        <p:cTn id="50" dur="3000"/>
                                        <p:tgtEl>
                                          <p:spTgt spid="717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1707"/>
                                        </p:tgtEl>
                                        <p:attrNameLst>
                                          <p:attrName>style.visibility</p:attrName>
                                        </p:attrNameLst>
                                      </p:cBhvr>
                                      <p:to>
                                        <p:strVal val="visible"/>
                                      </p:to>
                                    </p:set>
                                    <p:animEffect transition="in" filter="fade">
                                      <p:cBhvr>
                                        <p:cTn id="53" dur="3000"/>
                                        <p:tgtEl>
                                          <p:spTgt spid="71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7" grpId="0" animBg="1" autoUpdateAnimBg="0"/>
      <p:bldP spid="71718" grpId="0" animBg="1"/>
      <p:bldP spid="71719" grpId="0" animBg="1"/>
      <p:bldP spid="71750" grpId="0" animBg="1"/>
      <p:bldP spid="7175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581150" y="1770063"/>
            <a:ext cx="5905500" cy="1136650"/>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600" b="1">
                <a:solidFill>
                  <a:schemeClr val="bg1"/>
                </a:solidFill>
                <a:latin typeface="Eurostile" pitchFamily="34" charset="0"/>
              </a:rPr>
              <a:t>For more information visit our website</a:t>
            </a:r>
          </a:p>
        </p:txBody>
      </p:sp>
      <p:sp>
        <p:nvSpPr>
          <p:cNvPr id="153603" name="Text Box 3"/>
          <p:cNvSpPr txBox="1">
            <a:spLocks noChangeArrowheads="1"/>
          </p:cNvSpPr>
          <p:nvPr/>
        </p:nvSpPr>
        <p:spPr bwMode="auto">
          <a:xfrm>
            <a:off x="533400" y="3403600"/>
            <a:ext cx="8001000" cy="787400"/>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4800" b="1">
                <a:solidFill>
                  <a:srgbClr val="FFEA91"/>
                </a:solidFill>
                <a:latin typeface="Arial Narrow" pitchFamily="34" charset="0"/>
              </a:rPr>
              <a:t>http://www.unificationstudy.com</a:t>
            </a:r>
          </a:p>
        </p:txBody>
      </p:sp>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339" name="Text Box 3"/>
          <p:cNvSpPr txBox="1">
            <a:spLocks noChangeArrowheads="1"/>
          </p:cNvSpPr>
          <p:nvPr/>
        </p:nvSpPr>
        <p:spPr bwMode="auto">
          <a:xfrm>
            <a:off x="228600" y="3532188"/>
            <a:ext cx="3962400" cy="558800"/>
          </a:xfrm>
          <a:prstGeom prst="rect">
            <a:avLst/>
          </a:prstGeom>
          <a:noFill/>
          <a:ln w="57150">
            <a:noFill/>
            <a:miter lim="800000"/>
            <a:headEnd/>
            <a:tailEnd/>
          </a:ln>
          <a:effectLst/>
        </p:spPr>
        <p:txBody>
          <a:bodyPr>
            <a:spAutoFit/>
          </a:bodyPr>
          <a:lstStyle/>
          <a:p>
            <a:pPr eaLnBrk="0" hangingPunct="0">
              <a:lnSpc>
                <a:spcPct val="85000"/>
              </a:lnSpc>
            </a:pPr>
            <a:r>
              <a:rPr lang="en-US" sz="3600">
                <a:solidFill>
                  <a:srgbClr val="660033"/>
                </a:solidFill>
                <a:latin typeface="Impact" pitchFamily="34" charset="0"/>
              </a:rPr>
              <a:t>Modern knowledge:</a:t>
            </a:r>
          </a:p>
        </p:txBody>
      </p:sp>
      <p:sp>
        <p:nvSpPr>
          <p:cNvPr id="14340" name="AutoShape 4"/>
          <p:cNvSpPr>
            <a:spLocks noChangeArrowheads="1"/>
          </p:cNvSpPr>
          <p:nvPr/>
        </p:nvSpPr>
        <p:spPr bwMode="auto">
          <a:xfrm>
            <a:off x="3200400" y="2465388"/>
            <a:ext cx="914400" cy="8382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wrap="none" anchor="ctr">
            <a:flatTx/>
          </a:bodyPr>
          <a:lstStyle/>
          <a:p>
            <a:endParaRPr lang="en-US"/>
          </a:p>
        </p:txBody>
      </p:sp>
      <p:grpSp>
        <p:nvGrpSpPr>
          <p:cNvPr id="14341" name="Group 5"/>
          <p:cNvGrpSpPr>
            <a:grpSpLocks/>
          </p:cNvGrpSpPr>
          <p:nvPr/>
        </p:nvGrpSpPr>
        <p:grpSpPr bwMode="auto">
          <a:xfrm>
            <a:off x="990600" y="5254625"/>
            <a:ext cx="7239000" cy="1146175"/>
            <a:chOff x="432" y="3288"/>
            <a:chExt cx="4896" cy="722"/>
          </a:xfrm>
        </p:grpSpPr>
        <p:sp>
          <p:nvSpPr>
            <p:cNvPr id="14342" name="Text Box 6"/>
            <p:cNvSpPr txBox="1">
              <a:spLocks noChangeArrowheads="1"/>
            </p:cNvSpPr>
            <p:nvPr/>
          </p:nvSpPr>
          <p:spPr bwMode="auto">
            <a:xfrm>
              <a:off x="672" y="3313"/>
              <a:ext cx="4656" cy="697"/>
            </a:xfrm>
            <a:prstGeom prst="rect">
              <a:avLst/>
            </a:prstGeom>
            <a:noFill/>
            <a:ln w="9525">
              <a:noFill/>
              <a:miter lim="800000"/>
              <a:headEnd/>
              <a:tailEnd/>
            </a:ln>
            <a:effectLst/>
          </p:spPr>
          <p:txBody>
            <a:bodyPr>
              <a:spAutoFit/>
            </a:bodyPr>
            <a:lstStyle/>
            <a:p>
              <a:pPr eaLnBrk="0" hangingPunct="0">
                <a:lnSpc>
                  <a:spcPct val="85000"/>
                </a:lnSpc>
              </a:pPr>
              <a:r>
                <a:rPr lang="en-US" sz="2600" b="1" dirty="0">
                  <a:solidFill>
                    <a:schemeClr val="bg1"/>
                  </a:solidFill>
                  <a:latin typeface="Arial Narrow" pitchFamily="34" charset="0"/>
                </a:rPr>
                <a:t>Given the </a:t>
              </a:r>
              <a:r>
                <a:rPr lang="en-US" sz="2600" b="1" dirty="0">
                  <a:solidFill>
                    <a:srgbClr val="FFFF66"/>
                  </a:solidFill>
                  <a:latin typeface="Arial Narrow" pitchFamily="34" charset="0"/>
                </a:rPr>
                <a:t>modern</a:t>
              </a:r>
              <a:r>
                <a:rPr lang="en-US" sz="2600" b="1" dirty="0">
                  <a:solidFill>
                    <a:schemeClr val="bg1"/>
                  </a:solidFill>
                  <a:latin typeface="Arial Narrow" pitchFamily="34" charset="0"/>
                </a:rPr>
                <a:t> state of our knowledge, these prophecies do </a:t>
              </a:r>
              <a:r>
                <a:rPr lang="en-US" sz="2600" b="1" u="sng" dirty="0">
                  <a:solidFill>
                    <a:schemeClr val="bg1"/>
                  </a:solidFill>
                  <a:latin typeface="Arial Narrow" pitchFamily="34" charset="0"/>
                </a:rPr>
                <a:t>not make rational sense</a:t>
              </a:r>
              <a:r>
                <a:rPr lang="en-US" sz="2600" b="1" dirty="0">
                  <a:solidFill>
                    <a:schemeClr val="bg1"/>
                  </a:solidFill>
                  <a:latin typeface="Arial Narrow" pitchFamily="34" charset="0"/>
                </a:rPr>
                <a:t>. This brings great confusion to the Christian faith.</a:t>
              </a:r>
              <a:endParaRPr lang="en-US" sz="2600" b="1" u="sng" dirty="0">
                <a:solidFill>
                  <a:schemeClr val="bg1"/>
                </a:solidFill>
                <a:latin typeface="Arial Narrow" pitchFamily="34" charset="0"/>
              </a:endParaRPr>
            </a:p>
          </p:txBody>
        </p:sp>
        <p:sp>
          <p:nvSpPr>
            <p:cNvPr id="14343" name="Text Box 7"/>
            <p:cNvSpPr txBox="1">
              <a:spLocks noChangeArrowheads="1"/>
            </p:cNvSpPr>
            <p:nvPr/>
          </p:nvSpPr>
          <p:spPr bwMode="auto">
            <a:xfrm>
              <a:off x="432" y="3288"/>
              <a:ext cx="224"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4344" name="Text Box 8"/>
          <p:cNvSpPr txBox="1">
            <a:spLocks noChangeArrowheads="1"/>
          </p:cNvSpPr>
          <p:nvPr/>
        </p:nvSpPr>
        <p:spPr bwMode="auto">
          <a:xfrm>
            <a:off x="685800" y="4038600"/>
            <a:ext cx="3505200" cy="558800"/>
          </a:xfrm>
          <a:prstGeom prst="rect">
            <a:avLst/>
          </a:prstGeom>
          <a:noFill/>
          <a:ln w="57150">
            <a:noFill/>
            <a:miter lim="800000"/>
            <a:headEnd/>
            <a:tailEnd/>
          </a:ln>
          <a:effectLst/>
        </p:spPr>
        <p:txBody>
          <a:bodyPr>
            <a:spAutoFit/>
          </a:bodyPr>
          <a:lstStyle/>
          <a:p>
            <a:pPr eaLnBrk="0" hangingPunct="0">
              <a:lnSpc>
                <a:spcPct val="85000"/>
              </a:lnSpc>
            </a:pPr>
            <a:r>
              <a:rPr lang="en-US" sz="3600">
                <a:solidFill>
                  <a:srgbClr val="660033"/>
                </a:solidFill>
                <a:latin typeface="Impact" pitchFamily="34" charset="0"/>
              </a:rPr>
              <a:t>no rational sense</a:t>
            </a:r>
          </a:p>
        </p:txBody>
      </p:sp>
      <p:sp>
        <p:nvSpPr>
          <p:cNvPr id="14345" name="AutoShape 9"/>
          <p:cNvSpPr>
            <a:spLocks noChangeArrowheads="1"/>
          </p:cNvSpPr>
          <p:nvPr/>
        </p:nvSpPr>
        <p:spPr bwMode="auto">
          <a:xfrm>
            <a:off x="3200400" y="636588"/>
            <a:ext cx="5715000" cy="1676400"/>
          </a:xfrm>
          <a:prstGeom prst="roundRect">
            <a:avLst>
              <a:gd name="adj" fmla="val 16667"/>
            </a:avLst>
          </a:prstGeom>
          <a:gradFill rotWithShape="0">
            <a:gsLst>
              <a:gs pos="0">
                <a:schemeClr val="bg1"/>
              </a:gs>
              <a:gs pos="100000">
                <a:srgbClr val="FFFFCC"/>
              </a:gs>
            </a:gsLst>
            <a:lin ang="2700000" scaled="1"/>
          </a:gradFill>
          <a:ln w="28575">
            <a:solidFill>
              <a:schemeClr val="tx1"/>
            </a:solidFill>
            <a:round/>
            <a:headEnd/>
            <a:tailEnd/>
          </a:ln>
          <a:effectLst>
            <a:outerShdw dist="35921" dir="2700000" algn="ctr" rotWithShape="0">
              <a:srgbClr val="FFCC00"/>
            </a:outerShdw>
          </a:effectLst>
        </p:spPr>
        <p:txBody>
          <a:bodyPr wrap="none" anchor="ctr"/>
          <a:lstStyle/>
          <a:p>
            <a:pPr algn="ctr" eaLnBrk="0" hangingPunct="0">
              <a:lnSpc>
                <a:spcPct val="90000"/>
              </a:lnSpc>
            </a:pPr>
            <a:endParaRPr lang="en-US" sz="600">
              <a:solidFill>
                <a:srgbClr val="CC3300"/>
              </a:solidFill>
              <a:effectLst>
                <a:outerShdw blurRad="38100" dist="38100" dir="2700000" algn="tl">
                  <a:srgbClr val="000000"/>
                </a:outerShdw>
              </a:effectLst>
              <a:latin typeface="Impact" pitchFamily="34" charset="0"/>
            </a:endParaRPr>
          </a:p>
          <a:p>
            <a:pPr algn="ctr" eaLnBrk="0" hangingPunct="0">
              <a:lnSpc>
                <a:spcPct val="80000"/>
              </a:lnSpc>
            </a:pPr>
            <a:r>
              <a:rPr lang="en-US" sz="4000">
                <a:solidFill>
                  <a:srgbClr val="660033"/>
                </a:solidFill>
                <a:latin typeface="Impact" pitchFamily="34" charset="0"/>
              </a:rPr>
              <a:t>The saints will come back</a:t>
            </a:r>
          </a:p>
          <a:p>
            <a:pPr algn="ctr" eaLnBrk="0" hangingPunct="0">
              <a:lnSpc>
                <a:spcPct val="80000"/>
              </a:lnSpc>
            </a:pPr>
            <a:r>
              <a:rPr lang="en-US" sz="4000">
                <a:solidFill>
                  <a:srgbClr val="660033"/>
                </a:solidFill>
                <a:latin typeface="Impact" pitchFamily="34" charset="0"/>
              </a:rPr>
              <a:t>to life in the flesh</a:t>
            </a:r>
          </a:p>
          <a:p>
            <a:pPr algn="ctr" eaLnBrk="0" hangingPunct="0">
              <a:lnSpc>
                <a:spcPct val="80000"/>
              </a:lnSpc>
            </a:pPr>
            <a:endParaRPr lang="en-US" sz="4000">
              <a:solidFill>
                <a:srgbClr val="660033"/>
              </a:solidFill>
              <a:latin typeface="Impact" pitchFamily="34" charset="0"/>
            </a:endParaRPr>
          </a:p>
        </p:txBody>
      </p:sp>
      <p:pic>
        <p:nvPicPr>
          <p:cNvPr id="14346" name="Picture 10" descr="faith002"/>
          <p:cNvPicPr>
            <a:picLocks noChangeAspect="1" noChangeArrowheads="1"/>
          </p:cNvPicPr>
          <p:nvPr/>
        </p:nvPicPr>
        <p:blipFill>
          <a:blip r:embed="rId3" cstate="print"/>
          <a:srcRect/>
          <a:stretch>
            <a:fillRect/>
          </a:stretch>
        </p:blipFill>
        <p:spPr bwMode="auto">
          <a:xfrm>
            <a:off x="304800" y="609600"/>
            <a:ext cx="2667000" cy="1627188"/>
          </a:xfrm>
          <a:prstGeom prst="rect">
            <a:avLst/>
          </a:prstGeom>
          <a:noFill/>
        </p:spPr>
      </p:pic>
      <p:sp>
        <p:nvSpPr>
          <p:cNvPr id="15" name="Text Box 5"/>
          <p:cNvSpPr txBox="1">
            <a:spLocks noChangeArrowheads="1"/>
          </p:cNvSpPr>
          <p:nvPr/>
        </p:nvSpPr>
        <p:spPr bwMode="auto">
          <a:xfrm>
            <a:off x="3581400" y="1703388"/>
            <a:ext cx="2743200" cy="579437"/>
          </a:xfrm>
          <a:prstGeom prst="rect">
            <a:avLst/>
          </a:prstGeom>
          <a:noFill/>
          <a:ln w="9525">
            <a:noFill/>
            <a:miter lim="800000"/>
            <a:headEnd/>
            <a:tailEnd/>
          </a:ln>
          <a:effectLst/>
        </p:spPr>
        <p:txBody>
          <a:bodyPr>
            <a:spAutoFit/>
          </a:bodyPr>
          <a:lstStyle/>
          <a:p>
            <a:pPr eaLnBrk="0" hangingPunct="0"/>
            <a:r>
              <a:rPr lang="en-US" sz="3200" dirty="0">
                <a:solidFill>
                  <a:srgbClr val="800000"/>
                </a:solidFill>
                <a:effectLst>
                  <a:outerShdw dist="12700" dir="2700000" algn="tl">
                    <a:srgbClr val="000000"/>
                  </a:outerShdw>
                </a:effectLst>
                <a:latin typeface="Fette Engschrift" pitchFamily="2" charset="0"/>
              </a:rPr>
              <a:t>(</a:t>
            </a:r>
            <a:r>
              <a:rPr lang="en-US" sz="3200" b="1" dirty="0">
                <a:solidFill>
                  <a:srgbClr val="800000"/>
                </a:solidFill>
                <a:effectLst>
                  <a:outerShdw dist="12700" dir="2700000" algn="tl">
                    <a:srgbClr val="000000"/>
                  </a:outerShdw>
                </a:effectLst>
                <a:latin typeface="Times New Roman" pitchFamily="18" charset="0"/>
              </a:rPr>
              <a:t>1 Thess. 4:16,</a:t>
            </a:r>
          </a:p>
        </p:txBody>
      </p:sp>
      <p:sp>
        <p:nvSpPr>
          <p:cNvPr id="16" name="Text Box 6"/>
          <p:cNvSpPr txBox="1">
            <a:spLocks noChangeArrowheads="1"/>
          </p:cNvSpPr>
          <p:nvPr/>
        </p:nvSpPr>
        <p:spPr bwMode="auto">
          <a:xfrm>
            <a:off x="6248400" y="1703388"/>
            <a:ext cx="2362200" cy="579437"/>
          </a:xfrm>
          <a:prstGeom prst="rect">
            <a:avLst/>
          </a:prstGeom>
          <a:noFill/>
          <a:ln w="9525">
            <a:noFill/>
            <a:miter lim="800000"/>
            <a:headEnd/>
            <a:tailEnd/>
          </a:ln>
          <a:effectLst/>
        </p:spPr>
        <p:txBody>
          <a:bodyPr>
            <a:spAutoFit/>
          </a:bodyPr>
          <a:lstStyle/>
          <a:p>
            <a:pPr eaLnBrk="0" hangingPunct="0"/>
            <a:r>
              <a:rPr lang="en-US" sz="3200" b="1">
                <a:solidFill>
                  <a:srgbClr val="800000"/>
                </a:solidFill>
                <a:effectLst>
                  <a:outerShdw dist="12700" dir="2700000" algn="tl">
                    <a:srgbClr val="000000"/>
                  </a:outerShdw>
                </a:effectLst>
                <a:latin typeface="Times New Roman" pitchFamily="18" charset="0"/>
              </a:rPr>
              <a:t>Matt. 27:52</a:t>
            </a:r>
            <a:r>
              <a:rPr lang="en-US" sz="3200">
                <a:solidFill>
                  <a:srgbClr val="800000"/>
                </a:solidFill>
                <a:effectLst>
                  <a:outerShdw dist="12700" dir="2700000" algn="tl">
                    <a:srgbClr val="000000"/>
                  </a:outerShdw>
                </a:effectLst>
                <a:latin typeface="Fette Engschrift" pitchFamily="2"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outVertic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2000"/>
                                        <p:tgtEl>
                                          <p:spTgt spid="1433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wipe(up)">
                                      <p:cBhvr>
                                        <p:cTn id="15" dur="1000"/>
                                        <p:tgtEl>
                                          <p:spTgt spid="1434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repeatCount="2000" fill="hold" grpId="0" nodeType="clickEffect">
                                  <p:stCondLst>
                                    <p:cond delay="0"/>
                                  </p:stCondLst>
                                  <p:childTnLst>
                                    <p:set>
                                      <p:cBhvr>
                                        <p:cTn id="19" dur="1" fill="hold">
                                          <p:stCondLst>
                                            <p:cond delay="0"/>
                                          </p:stCondLst>
                                        </p:cTn>
                                        <p:tgtEl>
                                          <p:spTgt spid="14344"/>
                                        </p:tgtEl>
                                        <p:attrNameLst>
                                          <p:attrName>style.visibility</p:attrName>
                                        </p:attrNameLst>
                                      </p:cBhvr>
                                      <p:to>
                                        <p:strVal val="visible"/>
                                      </p:to>
                                    </p:set>
                                    <p:anim calcmode="lin" valueType="num">
                                      <p:cBhvr>
                                        <p:cTn id="20" dur="1000" fill="hold"/>
                                        <p:tgtEl>
                                          <p:spTgt spid="14344"/>
                                        </p:tgtEl>
                                        <p:attrNameLst>
                                          <p:attrName>ppt_w</p:attrName>
                                        </p:attrNameLst>
                                      </p:cBhvr>
                                      <p:tavLst>
                                        <p:tav tm="0">
                                          <p:val>
                                            <p:fltVal val="0"/>
                                          </p:val>
                                        </p:tav>
                                        <p:tav tm="100000">
                                          <p:val>
                                            <p:strVal val="#ppt_w"/>
                                          </p:val>
                                        </p:tav>
                                      </p:tavLst>
                                    </p:anim>
                                    <p:anim calcmode="lin" valueType="num">
                                      <p:cBhvr>
                                        <p:cTn id="21" dur="1000" fill="hold"/>
                                        <p:tgtEl>
                                          <p:spTgt spid="143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nimBg="1"/>
      <p:bldP spid="1434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363" name="AutoShape 3"/>
          <p:cNvSpPr>
            <a:spLocks noChangeArrowheads="1"/>
          </p:cNvSpPr>
          <p:nvPr/>
        </p:nvSpPr>
        <p:spPr bwMode="auto">
          <a:xfrm>
            <a:off x="3200400" y="636588"/>
            <a:ext cx="5715000" cy="1676400"/>
          </a:xfrm>
          <a:prstGeom prst="roundRect">
            <a:avLst>
              <a:gd name="adj" fmla="val 16667"/>
            </a:avLst>
          </a:prstGeom>
          <a:gradFill rotWithShape="0">
            <a:gsLst>
              <a:gs pos="0">
                <a:schemeClr val="bg1"/>
              </a:gs>
              <a:gs pos="100000">
                <a:srgbClr val="FFFFCC"/>
              </a:gs>
            </a:gsLst>
            <a:lin ang="2700000" scaled="1"/>
          </a:gradFill>
          <a:ln w="28575">
            <a:solidFill>
              <a:schemeClr val="tx1"/>
            </a:solidFill>
            <a:round/>
            <a:headEnd/>
            <a:tailEnd/>
          </a:ln>
          <a:effectLst>
            <a:outerShdw dist="35921" dir="2700000" algn="ctr" rotWithShape="0">
              <a:srgbClr val="FFCC00"/>
            </a:outerShdw>
          </a:effectLst>
        </p:spPr>
        <p:txBody>
          <a:bodyPr wrap="none" anchor="ctr"/>
          <a:lstStyle/>
          <a:p>
            <a:pPr algn="ctr" eaLnBrk="0" hangingPunct="0">
              <a:lnSpc>
                <a:spcPct val="90000"/>
              </a:lnSpc>
            </a:pPr>
            <a:endParaRPr lang="en-US" sz="600">
              <a:solidFill>
                <a:srgbClr val="CC3300"/>
              </a:solidFill>
              <a:effectLst>
                <a:outerShdw blurRad="38100" dist="38100" dir="2700000" algn="tl">
                  <a:srgbClr val="000000"/>
                </a:outerShdw>
              </a:effectLst>
              <a:latin typeface="Impact" pitchFamily="34" charset="0"/>
            </a:endParaRPr>
          </a:p>
          <a:p>
            <a:pPr algn="ctr" eaLnBrk="0" hangingPunct="0">
              <a:lnSpc>
                <a:spcPct val="80000"/>
              </a:lnSpc>
            </a:pPr>
            <a:r>
              <a:rPr lang="en-US" sz="4000">
                <a:solidFill>
                  <a:srgbClr val="660033"/>
                </a:solidFill>
                <a:latin typeface="Impact" pitchFamily="34" charset="0"/>
              </a:rPr>
              <a:t>The saints will come back</a:t>
            </a:r>
          </a:p>
          <a:p>
            <a:pPr algn="ctr" eaLnBrk="0" hangingPunct="0">
              <a:lnSpc>
                <a:spcPct val="80000"/>
              </a:lnSpc>
            </a:pPr>
            <a:r>
              <a:rPr lang="en-US" sz="4000">
                <a:solidFill>
                  <a:srgbClr val="660033"/>
                </a:solidFill>
                <a:latin typeface="Impact" pitchFamily="34" charset="0"/>
              </a:rPr>
              <a:t>to life in the flesh</a:t>
            </a:r>
          </a:p>
          <a:p>
            <a:pPr algn="ctr" eaLnBrk="0" hangingPunct="0">
              <a:lnSpc>
                <a:spcPct val="80000"/>
              </a:lnSpc>
            </a:pPr>
            <a:endParaRPr lang="en-US" sz="4000">
              <a:solidFill>
                <a:srgbClr val="660033"/>
              </a:solidFill>
              <a:effectLst>
                <a:outerShdw blurRad="38100" dist="38100" dir="2700000" algn="tl">
                  <a:srgbClr val="000000"/>
                </a:outerShdw>
              </a:effectLst>
              <a:latin typeface="Impact" pitchFamily="34" charset="0"/>
            </a:endParaRPr>
          </a:p>
        </p:txBody>
      </p:sp>
      <p:sp>
        <p:nvSpPr>
          <p:cNvPr id="15364" name="AutoShape 4"/>
          <p:cNvSpPr>
            <a:spLocks noChangeArrowheads="1"/>
          </p:cNvSpPr>
          <p:nvPr/>
        </p:nvSpPr>
        <p:spPr bwMode="auto">
          <a:xfrm>
            <a:off x="3200400" y="2465388"/>
            <a:ext cx="914400" cy="8382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wrap="none" anchor="ctr">
            <a:flatTx/>
          </a:bodyPr>
          <a:lstStyle/>
          <a:p>
            <a:endParaRPr lang="en-US"/>
          </a:p>
        </p:txBody>
      </p:sp>
      <p:pic>
        <p:nvPicPr>
          <p:cNvPr id="15365" name="Picture 5" descr="faith002"/>
          <p:cNvPicPr>
            <a:picLocks noChangeAspect="1" noChangeArrowheads="1"/>
          </p:cNvPicPr>
          <p:nvPr/>
        </p:nvPicPr>
        <p:blipFill>
          <a:blip r:embed="rId3" cstate="print"/>
          <a:srcRect/>
          <a:stretch>
            <a:fillRect/>
          </a:stretch>
        </p:blipFill>
        <p:spPr bwMode="auto">
          <a:xfrm>
            <a:off x="304800" y="609600"/>
            <a:ext cx="2667000" cy="1627188"/>
          </a:xfrm>
          <a:prstGeom prst="rect">
            <a:avLst/>
          </a:prstGeom>
          <a:noFill/>
        </p:spPr>
      </p:pic>
      <p:sp>
        <p:nvSpPr>
          <p:cNvPr id="15366" name="AutoShape 6"/>
          <p:cNvSpPr>
            <a:spLocks noChangeArrowheads="1"/>
          </p:cNvSpPr>
          <p:nvPr/>
        </p:nvSpPr>
        <p:spPr bwMode="auto">
          <a:xfrm>
            <a:off x="5029200" y="3465513"/>
            <a:ext cx="3886200" cy="1133475"/>
          </a:xfrm>
          <a:prstGeom prst="roundRect">
            <a:avLst>
              <a:gd name="adj" fmla="val 16667"/>
            </a:avLst>
          </a:prstGeom>
          <a:solidFill>
            <a:srgbClr val="D2AA00"/>
          </a:solidFill>
          <a:ln w="28575">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15367" name="WordArt 7"/>
          <p:cNvSpPr>
            <a:spLocks noChangeArrowheads="1" noChangeShapeType="1" noTextEdit="1"/>
          </p:cNvSpPr>
          <p:nvPr/>
        </p:nvSpPr>
        <p:spPr bwMode="auto">
          <a:xfrm>
            <a:off x="5348288" y="3609975"/>
            <a:ext cx="3216275" cy="463550"/>
          </a:xfrm>
          <a:prstGeom prst="rect">
            <a:avLst/>
          </a:prstGeom>
        </p:spPr>
        <p:txBody>
          <a:bodyPr wrap="none" fromWordArt="1">
            <a:prstTxWarp prst="textPlain">
              <a:avLst>
                <a:gd name="adj" fmla="val 50000"/>
              </a:avLst>
            </a:prstTxWarp>
          </a:bodyPr>
          <a:lstStyle/>
          <a:p>
            <a:pPr algn="ctr"/>
            <a:r>
              <a:rPr lang="en-US" sz="3600" kern="10">
                <a:ln w="28575">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True meaning</a:t>
            </a:r>
          </a:p>
        </p:txBody>
      </p:sp>
      <p:sp>
        <p:nvSpPr>
          <p:cNvPr id="15368" name="WordArt 8"/>
          <p:cNvSpPr>
            <a:spLocks noChangeArrowheads="1" noChangeShapeType="1" noTextEdit="1"/>
          </p:cNvSpPr>
          <p:nvPr/>
        </p:nvSpPr>
        <p:spPr bwMode="auto">
          <a:xfrm>
            <a:off x="5211763" y="4041775"/>
            <a:ext cx="3475037" cy="412750"/>
          </a:xfrm>
          <a:prstGeom prst="rect">
            <a:avLst/>
          </a:prstGeom>
        </p:spPr>
        <p:txBody>
          <a:bodyPr wrap="none" fromWordArt="1">
            <a:prstTxWarp prst="textPlain">
              <a:avLst>
                <a:gd name="adj" fmla="val 50000"/>
              </a:avLst>
            </a:prstTxWarp>
          </a:bodyPr>
          <a:lstStyle/>
          <a:p>
            <a:pPr algn="ctr"/>
            <a:r>
              <a:rPr lang="en-US" sz="3600" kern="10">
                <a:ln w="28575">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of resurrection</a:t>
            </a:r>
          </a:p>
        </p:txBody>
      </p:sp>
      <p:grpSp>
        <p:nvGrpSpPr>
          <p:cNvPr id="15369" name="Group 9"/>
          <p:cNvGrpSpPr>
            <a:grpSpLocks/>
          </p:cNvGrpSpPr>
          <p:nvPr/>
        </p:nvGrpSpPr>
        <p:grpSpPr bwMode="auto">
          <a:xfrm>
            <a:off x="762000" y="5334000"/>
            <a:ext cx="7620000" cy="900113"/>
            <a:chOff x="144" y="3288"/>
            <a:chExt cx="5424" cy="567"/>
          </a:xfrm>
        </p:grpSpPr>
        <p:sp>
          <p:nvSpPr>
            <p:cNvPr id="15370" name="Text Box 10"/>
            <p:cNvSpPr txBox="1">
              <a:spLocks noChangeArrowheads="1"/>
            </p:cNvSpPr>
            <p:nvPr/>
          </p:nvSpPr>
          <p:spPr bwMode="auto">
            <a:xfrm>
              <a:off x="365" y="3313"/>
              <a:ext cx="5203" cy="542"/>
            </a:xfrm>
            <a:prstGeom prst="rect">
              <a:avLst/>
            </a:prstGeom>
            <a:noFill/>
            <a:ln w="9525">
              <a:noFill/>
              <a:miter lim="800000"/>
              <a:headEnd/>
              <a:tailEnd/>
            </a:ln>
            <a:effectLst/>
          </p:spPr>
          <p:txBody>
            <a:bodyPr>
              <a:spAutoFit/>
            </a:bodyPr>
            <a:lstStyle/>
            <a:p>
              <a:pPr eaLnBrk="0" hangingPunct="0">
                <a:lnSpc>
                  <a:spcPct val="90000"/>
                </a:lnSpc>
              </a:pPr>
              <a:r>
                <a:rPr lang="en-US" sz="2800" b="1" dirty="0">
                  <a:solidFill>
                    <a:schemeClr val="bg1"/>
                  </a:solidFill>
                  <a:latin typeface="Arial Narrow" pitchFamily="34" charset="0"/>
                </a:rPr>
                <a:t>Therefore, it is important that we elucidate the </a:t>
              </a:r>
              <a:r>
                <a:rPr lang="en-US" sz="2800" b="1" dirty="0">
                  <a:solidFill>
                    <a:srgbClr val="FFFF66"/>
                  </a:solidFill>
                  <a:latin typeface="Arial Narrow" pitchFamily="34" charset="0"/>
                </a:rPr>
                <a:t>true</a:t>
              </a:r>
              <a:r>
                <a:rPr lang="en-US" sz="2800" b="1" dirty="0">
                  <a:solidFill>
                    <a:schemeClr val="bg1"/>
                  </a:solidFill>
                  <a:latin typeface="Arial Narrow" pitchFamily="34" charset="0"/>
                </a:rPr>
                <a:t> meaning of resurrection.</a:t>
              </a:r>
              <a:endParaRPr lang="en-US" sz="2800" b="1" u="sng" dirty="0">
                <a:solidFill>
                  <a:schemeClr val="bg1"/>
                </a:solidFill>
                <a:latin typeface="Arial Narrow" pitchFamily="34" charset="0"/>
              </a:endParaRPr>
            </a:p>
          </p:txBody>
        </p:sp>
        <p:sp>
          <p:nvSpPr>
            <p:cNvPr id="15371" name="Text Box 11"/>
            <p:cNvSpPr txBox="1">
              <a:spLocks noChangeArrowheads="1"/>
            </p:cNvSpPr>
            <p:nvPr/>
          </p:nvSpPr>
          <p:spPr bwMode="auto">
            <a:xfrm>
              <a:off x="144" y="3288"/>
              <a:ext cx="222"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5372" name="AutoShape 12"/>
          <p:cNvSpPr>
            <a:spLocks noChangeArrowheads="1"/>
          </p:cNvSpPr>
          <p:nvPr/>
        </p:nvSpPr>
        <p:spPr bwMode="auto">
          <a:xfrm rot="-5400000">
            <a:off x="4191000" y="3608388"/>
            <a:ext cx="762000" cy="762000"/>
          </a:xfrm>
          <a:prstGeom prst="downArrow">
            <a:avLst>
              <a:gd name="adj1" fmla="val 38750"/>
              <a:gd name="adj2" fmla="val 57782"/>
            </a:avLst>
          </a:prstGeom>
          <a:gradFill rotWithShape="0">
            <a:gsLst>
              <a:gs pos="0">
                <a:srgbClr val="CC9900"/>
              </a:gs>
              <a:gs pos="100000">
                <a:srgbClr val="FFCC00"/>
              </a:gs>
            </a:gsLst>
            <a:lin ang="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wrap="none" anchor="ctr">
            <a:flatTx/>
          </a:bodyPr>
          <a:lstStyle/>
          <a:p>
            <a:endParaRPr lang="en-US"/>
          </a:p>
        </p:txBody>
      </p:sp>
      <p:sp>
        <p:nvSpPr>
          <p:cNvPr id="15373" name="Text Box 13"/>
          <p:cNvSpPr txBox="1">
            <a:spLocks noChangeArrowheads="1"/>
          </p:cNvSpPr>
          <p:nvPr/>
        </p:nvSpPr>
        <p:spPr bwMode="auto">
          <a:xfrm>
            <a:off x="228600" y="3532188"/>
            <a:ext cx="3962400" cy="558800"/>
          </a:xfrm>
          <a:prstGeom prst="rect">
            <a:avLst/>
          </a:prstGeom>
          <a:noFill/>
          <a:ln w="57150">
            <a:noFill/>
            <a:miter lim="800000"/>
            <a:headEnd/>
            <a:tailEnd/>
          </a:ln>
          <a:effectLst/>
        </p:spPr>
        <p:txBody>
          <a:bodyPr>
            <a:spAutoFit/>
          </a:bodyPr>
          <a:lstStyle/>
          <a:p>
            <a:pPr eaLnBrk="0" hangingPunct="0">
              <a:lnSpc>
                <a:spcPct val="85000"/>
              </a:lnSpc>
            </a:pPr>
            <a:r>
              <a:rPr lang="en-US" sz="3600">
                <a:solidFill>
                  <a:srgbClr val="660033"/>
                </a:solidFill>
                <a:latin typeface="Impact" pitchFamily="34" charset="0"/>
              </a:rPr>
              <a:t>Modern knowledge:</a:t>
            </a:r>
          </a:p>
        </p:txBody>
      </p:sp>
      <p:sp>
        <p:nvSpPr>
          <p:cNvPr id="15374" name="Text Box 14"/>
          <p:cNvSpPr txBox="1">
            <a:spLocks noChangeArrowheads="1"/>
          </p:cNvSpPr>
          <p:nvPr/>
        </p:nvSpPr>
        <p:spPr bwMode="auto">
          <a:xfrm>
            <a:off x="685800" y="4038600"/>
            <a:ext cx="3505200" cy="558800"/>
          </a:xfrm>
          <a:prstGeom prst="rect">
            <a:avLst/>
          </a:prstGeom>
          <a:noFill/>
          <a:ln w="57150">
            <a:noFill/>
            <a:miter lim="800000"/>
            <a:headEnd/>
            <a:tailEnd/>
          </a:ln>
          <a:effectLst/>
        </p:spPr>
        <p:txBody>
          <a:bodyPr>
            <a:spAutoFit/>
          </a:bodyPr>
          <a:lstStyle/>
          <a:p>
            <a:pPr eaLnBrk="0" hangingPunct="0">
              <a:lnSpc>
                <a:spcPct val="85000"/>
              </a:lnSpc>
            </a:pPr>
            <a:r>
              <a:rPr lang="en-US" sz="3600">
                <a:solidFill>
                  <a:srgbClr val="660033"/>
                </a:solidFill>
                <a:latin typeface="Impact" pitchFamily="34" charset="0"/>
              </a:rPr>
              <a:t>no rational sense</a:t>
            </a:r>
          </a:p>
        </p:txBody>
      </p:sp>
      <p:sp>
        <p:nvSpPr>
          <p:cNvPr id="19" name="Text Box 5"/>
          <p:cNvSpPr txBox="1">
            <a:spLocks noChangeArrowheads="1"/>
          </p:cNvSpPr>
          <p:nvPr/>
        </p:nvSpPr>
        <p:spPr bwMode="auto">
          <a:xfrm>
            <a:off x="3581400" y="1703388"/>
            <a:ext cx="2743200" cy="579437"/>
          </a:xfrm>
          <a:prstGeom prst="rect">
            <a:avLst/>
          </a:prstGeom>
          <a:noFill/>
          <a:ln w="9525">
            <a:noFill/>
            <a:miter lim="800000"/>
            <a:headEnd/>
            <a:tailEnd/>
          </a:ln>
          <a:effectLst/>
        </p:spPr>
        <p:txBody>
          <a:bodyPr>
            <a:spAutoFit/>
          </a:bodyPr>
          <a:lstStyle/>
          <a:p>
            <a:pPr eaLnBrk="0" hangingPunct="0"/>
            <a:r>
              <a:rPr lang="en-US" sz="3200" dirty="0">
                <a:solidFill>
                  <a:srgbClr val="800000"/>
                </a:solidFill>
                <a:effectLst>
                  <a:outerShdw dist="12700" dir="2700000" algn="tl">
                    <a:srgbClr val="000000"/>
                  </a:outerShdw>
                </a:effectLst>
                <a:latin typeface="Fette Engschrift" pitchFamily="2" charset="0"/>
              </a:rPr>
              <a:t>(</a:t>
            </a:r>
            <a:r>
              <a:rPr lang="en-US" sz="3200" b="1" dirty="0">
                <a:solidFill>
                  <a:srgbClr val="800000"/>
                </a:solidFill>
                <a:effectLst>
                  <a:outerShdw dist="12700" dir="2700000" algn="tl">
                    <a:srgbClr val="000000"/>
                  </a:outerShdw>
                </a:effectLst>
                <a:latin typeface="Times New Roman" pitchFamily="18" charset="0"/>
              </a:rPr>
              <a:t>1 Thess. 4:16,</a:t>
            </a:r>
          </a:p>
        </p:txBody>
      </p:sp>
      <p:sp>
        <p:nvSpPr>
          <p:cNvPr id="20" name="Text Box 6"/>
          <p:cNvSpPr txBox="1">
            <a:spLocks noChangeArrowheads="1"/>
          </p:cNvSpPr>
          <p:nvPr/>
        </p:nvSpPr>
        <p:spPr bwMode="auto">
          <a:xfrm>
            <a:off x="6248400" y="1703388"/>
            <a:ext cx="2362200" cy="579437"/>
          </a:xfrm>
          <a:prstGeom prst="rect">
            <a:avLst/>
          </a:prstGeom>
          <a:noFill/>
          <a:ln w="9525">
            <a:noFill/>
            <a:miter lim="800000"/>
            <a:headEnd/>
            <a:tailEnd/>
          </a:ln>
          <a:effectLst/>
        </p:spPr>
        <p:txBody>
          <a:bodyPr>
            <a:spAutoFit/>
          </a:bodyPr>
          <a:lstStyle/>
          <a:p>
            <a:pPr eaLnBrk="0" hangingPunct="0"/>
            <a:r>
              <a:rPr lang="en-US" sz="3200" b="1">
                <a:solidFill>
                  <a:srgbClr val="800000"/>
                </a:solidFill>
                <a:effectLst>
                  <a:outerShdw dist="12700" dir="2700000" algn="tl">
                    <a:srgbClr val="000000"/>
                  </a:outerShdw>
                </a:effectLst>
                <a:latin typeface="Times New Roman" pitchFamily="18" charset="0"/>
              </a:rPr>
              <a:t>Matt. 27:52</a:t>
            </a:r>
            <a:r>
              <a:rPr lang="en-US" sz="3200">
                <a:solidFill>
                  <a:srgbClr val="800000"/>
                </a:solidFill>
                <a:effectLst>
                  <a:outerShdw dist="12700" dir="2700000" algn="tl">
                    <a:srgbClr val="000000"/>
                  </a:outerShdw>
                </a:effectLst>
                <a:latin typeface="Fette Engschrift" pitchFamily="2"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barn(outVertical)">
                                      <p:cBhvr>
                                        <p:cTn id="7" dur="500"/>
                                        <p:tgtEl>
                                          <p:spTgt spid="15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2000"/>
                                        <p:tgtEl>
                                          <p:spTgt spid="1536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wipe(left)">
                                      <p:cBhvr>
                                        <p:cTn id="15" dur="1000"/>
                                        <p:tgtEl>
                                          <p:spTgt spid="15372"/>
                                        </p:tgtEl>
                                      </p:cBhvr>
                                    </p:animEffect>
                                  </p:childTnLst>
                                </p:cTn>
                              </p:par>
                              <p:par>
                                <p:cTn id="16" presetID="17" presetClass="entr" presetSubtype="10" fill="hold" grpId="0" nodeType="withEffect">
                                  <p:stCondLst>
                                    <p:cond delay="500"/>
                                  </p:stCondLst>
                                  <p:childTnLst>
                                    <p:set>
                                      <p:cBhvr>
                                        <p:cTn id="17" dur="1" fill="hold">
                                          <p:stCondLst>
                                            <p:cond delay="0"/>
                                          </p:stCondLst>
                                        </p:cTn>
                                        <p:tgtEl>
                                          <p:spTgt spid="15367"/>
                                        </p:tgtEl>
                                        <p:attrNameLst>
                                          <p:attrName>style.visibility</p:attrName>
                                        </p:attrNameLst>
                                      </p:cBhvr>
                                      <p:to>
                                        <p:strVal val="visible"/>
                                      </p:to>
                                    </p:set>
                                    <p:anim calcmode="lin" valueType="num">
                                      <p:cBhvr>
                                        <p:cTn id="18" dur="500" fill="hold"/>
                                        <p:tgtEl>
                                          <p:spTgt spid="15367"/>
                                        </p:tgtEl>
                                        <p:attrNameLst>
                                          <p:attrName>ppt_w</p:attrName>
                                        </p:attrNameLst>
                                      </p:cBhvr>
                                      <p:tavLst>
                                        <p:tav tm="0">
                                          <p:val>
                                            <p:fltVal val="0"/>
                                          </p:val>
                                        </p:tav>
                                        <p:tav tm="100000">
                                          <p:val>
                                            <p:strVal val="#ppt_w"/>
                                          </p:val>
                                        </p:tav>
                                      </p:tavLst>
                                    </p:anim>
                                    <p:anim calcmode="lin" valueType="num">
                                      <p:cBhvr>
                                        <p:cTn id="19" dur="500" fill="hold"/>
                                        <p:tgtEl>
                                          <p:spTgt spid="15367"/>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1000"/>
                                  </p:stCondLst>
                                  <p:childTnLst>
                                    <p:set>
                                      <p:cBhvr>
                                        <p:cTn id="21" dur="1" fill="hold">
                                          <p:stCondLst>
                                            <p:cond delay="0"/>
                                          </p:stCondLst>
                                        </p:cTn>
                                        <p:tgtEl>
                                          <p:spTgt spid="15368"/>
                                        </p:tgtEl>
                                        <p:attrNameLst>
                                          <p:attrName>style.visibility</p:attrName>
                                        </p:attrNameLst>
                                      </p:cBhvr>
                                      <p:to>
                                        <p:strVal val="visible"/>
                                      </p:to>
                                    </p:set>
                                    <p:anim calcmode="lin" valueType="num">
                                      <p:cBhvr>
                                        <p:cTn id="22" dur="500" fill="hold"/>
                                        <p:tgtEl>
                                          <p:spTgt spid="15368"/>
                                        </p:tgtEl>
                                        <p:attrNameLst>
                                          <p:attrName>ppt_w</p:attrName>
                                        </p:attrNameLst>
                                      </p:cBhvr>
                                      <p:tavLst>
                                        <p:tav tm="0">
                                          <p:val>
                                            <p:fltVal val="0"/>
                                          </p:val>
                                        </p:tav>
                                        <p:tav tm="100000">
                                          <p:val>
                                            <p:strVal val="#ppt_w"/>
                                          </p:val>
                                        </p:tav>
                                      </p:tavLst>
                                    </p:anim>
                                    <p:anim calcmode="lin" valueType="num">
                                      <p:cBhvr>
                                        <p:cTn id="23" dur="500" fill="hold"/>
                                        <p:tgtEl>
                                          <p:spTgt spid="153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autoUpdateAnimBg="0"/>
      <p:bldP spid="15367" grpId="0" animBg="1"/>
      <p:bldP spid="15368" grpId="0" animBg="1"/>
      <p:bldP spid="153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533400" y="3124200"/>
            <a:ext cx="8229600" cy="2590800"/>
          </a:xfrm>
          <a:prstGeom prst="rect">
            <a:avLst/>
          </a:prstGeom>
        </p:spPr>
        <p:txBody>
          <a:bodyPr wrap="none" fromWordArt="1">
            <a:prstTxWarp prst="textFadeUp">
              <a:avLst>
                <a:gd name="adj" fmla="val 9991"/>
              </a:avLst>
            </a:prstTxWarp>
          </a:bodyPr>
          <a:lstStyle/>
          <a:p>
            <a:pPr algn="ctr"/>
            <a:r>
              <a:rPr lang="en-US" sz="3600" kern="10">
                <a:ln w="57150">
                  <a:solidFill>
                    <a:srgbClr val="800000"/>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Resurrection</a:t>
            </a:r>
          </a:p>
        </p:txBody>
      </p:sp>
      <p:grpSp>
        <p:nvGrpSpPr>
          <p:cNvPr id="20483" name="Group 3"/>
          <p:cNvGrpSpPr>
            <a:grpSpLocks/>
          </p:cNvGrpSpPr>
          <p:nvPr/>
        </p:nvGrpSpPr>
        <p:grpSpPr bwMode="auto">
          <a:xfrm>
            <a:off x="876300" y="762000"/>
            <a:ext cx="7543800" cy="1600200"/>
            <a:chOff x="384" y="480"/>
            <a:chExt cx="4752" cy="1008"/>
          </a:xfrm>
        </p:grpSpPr>
        <p:sp>
          <p:nvSpPr>
            <p:cNvPr id="20484" name="AutoShape 4"/>
            <p:cNvSpPr>
              <a:spLocks noChangeArrowheads="1"/>
            </p:cNvSpPr>
            <p:nvPr/>
          </p:nvSpPr>
          <p:spPr bwMode="auto">
            <a:xfrm>
              <a:off x="384" y="480"/>
              <a:ext cx="4752" cy="1008"/>
            </a:xfrm>
            <a:prstGeom prst="roundRect">
              <a:avLst>
                <a:gd name="adj" fmla="val 16667"/>
              </a:avLst>
            </a:prstGeom>
            <a:gradFill rotWithShape="0">
              <a:gsLst>
                <a:gs pos="0">
                  <a:srgbClr val="FFE98B"/>
                </a:gs>
                <a:gs pos="100000">
                  <a:srgbClr val="A87C00"/>
                </a:gs>
              </a:gsLst>
              <a:lin ang="5400000" scaled="1"/>
            </a:gradFill>
            <a:ln w="38100">
              <a:no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20485" name="WordArt 5"/>
            <p:cNvSpPr>
              <a:spLocks noChangeArrowheads="1" noChangeShapeType="1" noTextEdit="1"/>
            </p:cNvSpPr>
            <p:nvPr/>
          </p:nvSpPr>
          <p:spPr bwMode="auto">
            <a:xfrm>
              <a:off x="624" y="649"/>
              <a:ext cx="4272" cy="695"/>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FFCC00"/>
                </a:extrusionClr>
              </a:sp3d>
            </a:bodyPr>
            <a:lstStyle/>
            <a:p>
              <a:pPr algn="ctr"/>
              <a:r>
                <a:rPr lang="en-US" sz="3600" kern="10">
                  <a:ln w="28575">
                    <a:round/>
                    <a:headEnd/>
                    <a:tailEnd/>
                  </a:ln>
                  <a:gradFill rotWithShape="0">
                    <a:gsLst>
                      <a:gs pos="0">
                        <a:srgbClr val="FFCC00"/>
                      </a:gs>
                      <a:gs pos="50000">
                        <a:srgbClr val="FFFFCC"/>
                      </a:gs>
                      <a:gs pos="100000">
                        <a:srgbClr val="FFCC00"/>
                      </a:gs>
                    </a:gsLst>
                    <a:lin ang="2700000" scaled="1"/>
                  </a:gradFill>
                  <a:latin typeface="Impact"/>
                </a:rPr>
                <a:t>Section 1</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up)">
                                      <p:cBhvr>
                                        <p:cTn id="7" dur="500"/>
                                        <p:tgtEl>
                                          <p:spTgt spid="20483"/>
                                        </p:tgtEl>
                                      </p:cBhvr>
                                    </p:animEffect>
                                  </p:childTnLst>
                                </p:cTn>
                              </p:par>
                              <p:par>
                                <p:cTn id="8" presetID="17" presetClass="entr" presetSubtype="4" fill="hold" grpId="0" nodeType="withEffect">
                                  <p:stCondLst>
                                    <p:cond delay="50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2000" fill="hold"/>
                                        <p:tgtEl>
                                          <p:spTgt spid="20482"/>
                                        </p:tgtEl>
                                        <p:attrNameLst>
                                          <p:attrName>ppt_x</p:attrName>
                                        </p:attrNameLst>
                                      </p:cBhvr>
                                      <p:tavLst>
                                        <p:tav tm="0">
                                          <p:val>
                                            <p:strVal val="#ppt_x"/>
                                          </p:val>
                                        </p:tav>
                                        <p:tav tm="100000">
                                          <p:val>
                                            <p:strVal val="#ppt_x"/>
                                          </p:val>
                                        </p:tav>
                                      </p:tavLst>
                                    </p:anim>
                                    <p:anim calcmode="lin" valueType="num">
                                      <p:cBhvr>
                                        <p:cTn id="11" dur="2000" fill="hold"/>
                                        <p:tgtEl>
                                          <p:spTgt spid="20482"/>
                                        </p:tgtEl>
                                        <p:attrNameLst>
                                          <p:attrName>ppt_y</p:attrName>
                                        </p:attrNameLst>
                                      </p:cBhvr>
                                      <p:tavLst>
                                        <p:tav tm="0">
                                          <p:val>
                                            <p:strVal val="#ppt_y+#ppt_h/2"/>
                                          </p:val>
                                        </p:tav>
                                        <p:tav tm="100000">
                                          <p:val>
                                            <p:strVal val="#ppt_y"/>
                                          </p:val>
                                        </p:tav>
                                      </p:tavLst>
                                    </p:anim>
                                    <p:anim calcmode="lin" valueType="num">
                                      <p:cBhvr>
                                        <p:cTn id="12" dur="2000" fill="hold"/>
                                        <p:tgtEl>
                                          <p:spTgt spid="20482"/>
                                        </p:tgtEl>
                                        <p:attrNameLst>
                                          <p:attrName>ppt_w</p:attrName>
                                        </p:attrNameLst>
                                      </p:cBhvr>
                                      <p:tavLst>
                                        <p:tav tm="0">
                                          <p:val>
                                            <p:strVal val="#ppt_w"/>
                                          </p:val>
                                        </p:tav>
                                        <p:tav tm="100000">
                                          <p:val>
                                            <p:strVal val="#ppt_w"/>
                                          </p:val>
                                        </p:tav>
                                      </p:tavLst>
                                    </p:anim>
                                    <p:anim calcmode="lin" valueType="num">
                                      <p:cBhvr>
                                        <p:cTn id="13" dur="2000" fill="hold"/>
                                        <p:tgtEl>
                                          <p:spTgt spid="204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5037138"/>
            <a:ext cx="9144000" cy="1820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1507" name="Group 3"/>
          <p:cNvGrpSpPr>
            <a:grpSpLocks/>
          </p:cNvGrpSpPr>
          <p:nvPr/>
        </p:nvGrpSpPr>
        <p:grpSpPr bwMode="auto">
          <a:xfrm>
            <a:off x="838200" y="5334000"/>
            <a:ext cx="7620000" cy="900113"/>
            <a:chOff x="144" y="3288"/>
            <a:chExt cx="5424" cy="567"/>
          </a:xfrm>
        </p:grpSpPr>
        <p:sp>
          <p:nvSpPr>
            <p:cNvPr id="21508" name="Text Box 4"/>
            <p:cNvSpPr txBox="1">
              <a:spLocks noChangeArrowheads="1"/>
            </p:cNvSpPr>
            <p:nvPr/>
          </p:nvSpPr>
          <p:spPr bwMode="auto">
            <a:xfrm>
              <a:off x="365" y="3313"/>
              <a:ext cx="5203" cy="542"/>
            </a:xfrm>
            <a:prstGeom prst="rect">
              <a:avLst/>
            </a:prstGeom>
            <a:noFill/>
            <a:ln w="9525">
              <a:noFill/>
              <a:miter lim="800000"/>
              <a:headEnd/>
              <a:tailEnd/>
            </a:ln>
            <a:effectLst/>
          </p:spPr>
          <p:txBody>
            <a:bodyPr>
              <a:spAutoFit/>
            </a:bodyPr>
            <a:lstStyle/>
            <a:p>
              <a:pPr eaLnBrk="0" hangingPunct="0">
                <a:lnSpc>
                  <a:spcPct val="90000"/>
                </a:lnSpc>
              </a:pPr>
              <a:r>
                <a:rPr lang="en-US" sz="2800" b="1" u="sng">
                  <a:solidFill>
                    <a:schemeClr val="bg1"/>
                  </a:solidFill>
                  <a:latin typeface="Arial Narrow" pitchFamily="34" charset="0"/>
                </a:rPr>
                <a:t>Resurrection</a:t>
              </a:r>
              <a:r>
                <a:rPr lang="en-US" sz="2800" b="1">
                  <a:solidFill>
                    <a:schemeClr val="bg1"/>
                  </a:solidFill>
                  <a:latin typeface="Arial Narrow" pitchFamily="34" charset="0"/>
                </a:rPr>
                <a:t> means to </a:t>
              </a:r>
              <a:r>
                <a:rPr lang="en-US" sz="2800" b="1" u="sng">
                  <a:solidFill>
                    <a:schemeClr val="bg1"/>
                  </a:solidFill>
                  <a:latin typeface="Arial Narrow" pitchFamily="34" charset="0"/>
                </a:rPr>
                <a:t>come back to life</a:t>
              </a:r>
              <a:r>
                <a:rPr lang="en-US" sz="2800" b="1">
                  <a:solidFill>
                    <a:schemeClr val="bg1"/>
                  </a:solidFill>
                  <a:latin typeface="Arial Narrow" pitchFamily="34" charset="0"/>
                </a:rPr>
                <a:t>. To come back to life implies that we have been dead.</a:t>
              </a:r>
              <a:endParaRPr lang="en-US" sz="2800" b="1" u="sng">
                <a:solidFill>
                  <a:schemeClr val="bg1"/>
                </a:solidFill>
                <a:latin typeface="Arial Narrow" pitchFamily="34" charset="0"/>
              </a:endParaRPr>
            </a:p>
          </p:txBody>
        </p:sp>
        <p:sp>
          <p:nvSpPr>
            <p:cNvPr id="21509" name="Text Box 5"/>
            <p:cNvSpPr txBox="1">
              <a:spLocks noChangeArrowheads="1"/>
            </p:cNvSpPr>
            <p:nvPr/>
          </p:nvSpPr>
          <p:spPr bwMode="auto">
            <a:xfrm>
              <a:off x="144" y="3288"/>
              <a:ext cx="222"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1510" name="Oval 6"/>
          <p:cNvSpPr>
            <a:spLocks noChangeArrowheads="1"/>
          </p:cNvSpPr>
          <p:nvPr/>
        </p:nvSpPr>
        <p:spPr bwMode="auto">
          <a:xfrm>
            <a:off x="419100" y="304800"/>
            <a:ext cx="3086100" cy="1217613"/>
          </a:xfrm>
          <a:prstGeom prst="ellipse">
            <a:avLst/>
          </a:prstGeom>
          <a:gradFill rotWithShape="0">
            <a:gsLst>
              <a:gs pos="0">
                <a:srgbClr val="FFCC00"/>
              </a:gs>
              <a:gs pos="50000">
                <a:srgbClr val="66FFFF"/>
              </a:gs>
              <a:gs pos="100000">
                <a:srgbClr val="FFCC00"/>
              </a:gs>
            </a:gsLst>
            <a:lin ang="2700000" scaled="1"/>
          </a:gradFill>
          <a:ln w="28575">
            <a:solidFill>
              <a:srgbClr val="800000"/>
            </a:solidFill>
            <a:round/>
            <a:headEnd/>
            <a:tailEnd/>
          </a:ln>
          <a:effectLst/>
        </p:spPr>
        <p:txBody>
          <a:bodyPr wrap="none" anchor="ctr"/>
          <a:lstStyle/>
          <a:p>
            <a:pPr algn="ctr" eaLnBrk="0" hangingPunct="0"/>
            <a:endParaRPr lang="en-US" sz="4000">
              <a:solidFill>
                <a:srgbClr val="0000FF"/>
              </a:solidFill>
              <a:effectLst>
                <a:outerShdw blurRad="38100" dist="38100" dir="2700000" algn="tl">
                  <a:srgbClr val="000000"/>
                </a:outerShdw>
              </a:effectLst>
              <a:latin typeface="Impact" pitchFamily="34" charset="0"/>
            </a:endParaRPr>
          </a:p>
        </p:txBody>
      </p:sp>
      <p:sp>
        <p:nvSpPr>
          <p:cNvPr id="21511" name="WordArt 7"/>
          <p:cNvSpPr>
            <a:spLocks noChangeArrowheads="1" noChangeShapeType="1" noTextEdit="1"/>
          </p:cNvSpPr>
          <p:nvPr/>
        </p:nvSpPr>
        <p:spPr bwMode="auto">
          <a:xfrm>
            <a:off x="685800" y="533400"/>
            <a:ext cx="2514600" cy="685800"/>
          </a:xfrm>
          <a:prstGeom prst="rect">
            <a:avLst/>
          </a:prstGeom>
        </p:spPr>
        <p:txBody>
          <a:bodyPr wrap="none" fromWordArt="1">
            <a:prstTxWarp prst="textFadeUp">
              <a:avLst>
                <a:gd name="adj" fmla="val 9991"/>
              </a:avLst>
            </a:prstTxWarp>
          </a:bodyPr>
          <a:lstStyle/>
          <a:p>
            <a:pPr algn="ctr"/>
            <a:r>
              <a:rPr lang="en-US" sz="3600" kern="10">
                <a:ln w="28575">
                  <a:solidFill>
                    <a:schemeClr val="tx1"/>
                  </a:solidFill>
                  <a:round/>
                  <a:headEnd/>
                  <a:tailEnd/>
                </a:ln>
                <a:gradFill rotWithShape="0">
                  <a:gsLst>
                    <a:gs pos="0">
                      <a:srgbClr val="FFFF00"/>
                    </a:gs>
                    <a:gs pos="100000">
                      <a:srgbClr val="FFCC00"/>
                    </a:gs>
                  </a:gsLst>
                  <a:lin ang="5400000" scaled="1"/>
                </a:gradFill>
                <a:effectLst>
                  <a:outerShdw dist="35921" dir="2700000" sy="50000" rotWithShape="0">
                    <a:srgbClr val="875B0D"/>
                  </a:outerShdw>
                </a:effectLst>
                <a:latin typeface="Arial Black"/>
              </a:rPr>
              <a:t>Resurrection</a:t>
            </a:r>
          </a:p>
        </p:txBody>
      </p:sp>
      <p:grpSp>
        <p:nvGrpSpPr>
          <p:cNvPr id="21512" name="Group 8"/>
          <p:cNvGrpSpPr>
            <a:grpSpLocks/>
          </p:cNvGrpSpPr>
          <p:nvPr/>
        </p:nvGrpSpPr>
        <p:grpSpPr bwMode="auto">
          <a:xfrm>
            <a:off x="3810000" y="838200"/>
            <a:ext cx="685800" cy="228600"/>
            <a:chOff x="2400" y="528"/>
            <a:chExt cx="432" cy="144"/>
          </a:xfrm>
        </p:grpSpPr>
        <p:sp>
          <p:nvSpPr>
            <p:cNvPr id="21513" name="WordArt 9"/>
            <p:cNvSpPr>
              <a:spLocks noChangeArrowheads="1" noChangeShapeType="1" noTextEdit="1"/>
            </p:cNvSpPr>
            <p:nvPr/>
          </p:nvSpPr>
          <p:spPr bwMode="auto">
            <a:xfrm>
              <a:off x="2400" y="528"/>
              <a:ext cx="432" cy="48"/>
            </a:xfrm>
            <a:prstGeom prst="rect">
              <a:avLst/>
            </a:prstGeom>
          </p:spPr>
          <p:txBody>
            <a:bodyPr wrap="none" fromWordArt="1">
              <a:prstTxWarp prst="textPlain">
                <a:avLst>
                  <a:gd name="adj" fmla="val 50000"/>
                </a:avLst>
              </a:prstTxWarp>
            </a:bodyPr>
            <a:lstStyle/>
            <a:p>
              <a:pPr algn="ctr"/>
              <a:r>
                <a:rPr lang="en-US" sz="3600" b="1" kern="10">
                  <a:ln w="9525">
                    <a:solidFill>
                      <a:srgbClr val="660033"/>
                    </a:solidFill>
                    <a:round/>
                    <a:headEnd/>
                    <a:tailEnd/>
                  </a:ln>
                  <a:gradFill rotWithShape="0">
                    <a:gsLst>
                      <a:gs pos="0">
                        <a:srgbClr val="FFFFFF"/>
                      </a:gs>
                      <a:gs pos="100000">
                        <a:srgbClr val="996600"/>
                      </a:gs>
                    </a:gsLst>
                    <a:path path="rect">
                      <a:fillToRect l="50000" t="50000" r="50000" b="50000"/>
                    </a:path>
                  </a:gradFill>
                  <a:effectLst>
                    <a:outerShdw dist="45791" dir="3378596" algn="ctr" rotWithShape="0">
                      <a:srgbClr val="660033"/>
                    </a:outerShdw>
                  </a:effectLst>
                  <a:latin typeface="Latin Wide"/>
                </a:rPr>
                <a:t>_</a:t>
              </a:r>
            </a:p>
          </p:txBody>
        </p:sp>
        <p:sp>
          <p:nvSpPr>
            <p:cNvPr id="21514" name="WordArt 10"/>
            <p:cNvSpPr>
              <a:spLocks noChangeArrowheads="1" noChangeShapeType="1" noTextEdit="1"/>
            </p:cNvSpPr>
            <p:nvPr/>
          </p:nvSpPr>
          <p:spPr bwMode="auto">
            <a:xfrm>
              <a:off x="2400" y="624"/>
              <a:ext cx="432" cy="48"/>
            </a:xfrm>
            <a:prstGeom prst="rect">
              <a:avLst/>
            </a:prstGeom>
          </p:spPr>
          <p:txBody>
            <a:bodyPr wrap="none" fromWordArt="1">
              <a:prstTxWarp prst="textPlain">
                <a:avLst>
                  <a:gd name="adj" fmla="val 50000"/>
                </a:avLst>
              </a:prstTxWarp>
            </a:bodyPr>
            <a:lstStyle/>
            <a:p>
              <a:pPr algn="ctr"/>
              <a:r>
                <a:rPr lang="en-US" sz="3600" b="1" kern="10" dirty="0">
                  <a:ln w="9525">
                    <a:solidFill>
                      <a:srgbClr val="660033"/>
                    </a:solidFill>
                    <a:round/>
                    <a:headEnd/>
                    <a:tailEnd/>
                  </a:ln>
                  <a:gradFill rotWithShape="0">
                    <a:gsLst>
                      <a:gs pos="0">
                        <a:srgbClr val="FFFFFF"/>
                      </a:gs>
                      <a:gs pos="100000">
                        <a:srgbClr val="996600"/>
                      </a:gs>
                    </a:gsLst>
                    <a:path path="rect">
                      <a:fillToRect l="50000" t="50000" r="50000" b="50000"/>
                    </a:path>
                  </a:gradFill>
                  <a:effectLst>
                    <a:outerShdw dist="45791" dir="3378596" algn="ctr" rotWithShape="0">
                      <a:srgbClr val="660033"/>
                    </a:outerShdw>
                  </a:effectLst>
                  <a:latin typeface="Latin Wide"/>
                </a:rPr>
                <a:t>_</a:t>
              </a:r>
            </a:p>
          </p:txBody>
        </p:sp>
      </p:grpSp>
      <p:sp>
        <p:nvSpPr>
          <p:cNvPr id="21515" name="Rectangle 11"/>
          <p:cNvSpPr>
            <a:spLocks noChangeArrowheads="1"/>
          </p:cNvSpPr>
          <p:nvPr/>
        </p:nvSpPr>
        <p:spPr bwMode="auto">
          <a:xfrm>
            <a:off x="4724400" y="609600"/>
            <a:ext cx="4267200" cy="685800"/>
          </a:xfrm>
          <a:prstGeom prst="rect">
            <a:avLst/>
          </a:prstGeom>
          <a:noFill/>
          <a:ln w="28575">
            <a:noFill/>
            <a:miter lim="800000"/>
            <a:headEnd/>
            <a:tailEnd/>
          </a:ln>
          <a:effectLst/>
        </p:spPr>
        <p:txBody>
          <a:bodyPr wrap="none" anchor="ctr"/>
          <a:lstStyle/>
          <a:p>
            <a:pPr algn="ctr" eaLnBrk="0" hangingPunct="0"/>
            <a:r>
              <a:rPr lang="en-US" sz="3800" dirty="0" smtClean="0">
                <a:solidFill>
                  <a:srgbClr val="663300"/>
                </a:solidFill>
                <a:latin typeface="Impact" pitchFamily="34" charset="0"/>
              </a:rPr>
              <a:t>To </a:t>
            </a:r>
            <a:r>
              <a:rPr lang="en-US" sz="3800" dirty="0">
                <a:solidFill>
                  <a:srgbClr val="663300"/>
                </a:solidFill>
                <a:latin typeface="Impact" pitchFamily="34" charset="0"/>
              </a:rPr>
              <a:t>come back to life</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outVertic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fade">
                                      <p:cBhvr>
                                        <p:cTn id="12" dur="2000"/>
                                        <p:tgtEl>
                                          <p:spTgt spid="21510"/>
                                        </p:tgtEl>
                                      </p:cBhvr>
                                    </p:animEffect>
                                  </p:childTnLst>
                                </p:cTn>
                              </p:par>
                              <p:par>
                                <p:cTn id="13" presetID="17" presetClass="entr" presetSubtype="4" fill="hold" grpId="0" nodeType="withEffect">
                                  <p:stCondLst>
                                    <p:cond delay="500"/>
                                  </p:stCondLst>
                                  <p:childTnLst>
                                    <p:set>
                                      <p:cBhvr>
                                        <p:cTn id="14" dur="1" fill="hold">
                                          <p:stCondLst>
                                            <p:cond delay="0"/>
                                          </p:stCondLst>
                                        </p:cTn>
                                        <p:tgtEl>
                                          <p:spTgt spid="21511"/>
                                        </p:tgtEl>
                                        <p:attrNameLst>
                                          <p:attrName>style.visibility</p:attrName>
                                        </p:attrNameLst>
                                      </p:cBhvr>
                                      <p:to>
                                        <p:strVal val="visible"/>
                                      </p:to>
                                    </p:set>
                                    <p:anim calcmode="lin" valueType="num">
                                      <p:cBhvr>
                                        <p:cTn id="15" dur="1000" fill="hold"/>
                                        <p:tgtEl>
                                          <p:spTgt spid="21511"/>
                                        </p:tgtEl>
                                        <p:attrNameLst>
                                          <p:attrName>ppt_x</p:attrName>
                                        </p:attrNameLst>
                                      </p:cBhvr>
                                      <p:tavLst>
                                        <p:tav tm="0">
                                          <p:val>
                                            <p:strVal val="#ppt_x"/>
                                          </p:val>
                                        </p:tav>
                                        <p:tav tm="100000">
                                          <p:val>
                                            <p:strVal val="#ppt_x"/>
                                          </p:val>
                                        </p:tav>
                                      </p:tavLst>
                                    </p:anim>
                                    <p:anim calcmode="lin" valueType="num">
                                      <p:cBhvr>
                                        <p:cTn id="16" dur="1000" fill="hold"/>
                                        <p:tgtEl>
                                          <p:spTgt spid="21511"/>
                                        </p:tgtEl>
                                        <p:attrNameLst>
                                          <p:attrName>ppt_y</p:attrName>
                                        </p:attrNameLst>
                                      </p:cBhvr>
                                      <p:tavLst>
                                        <p:tav tm="0">
                                          <p:val>
                                            <p:strVal val="#ppt_y+#ppt_h/2"/>
                                          </p:val>
                                        </p:tav>
                                        <p:tav tm="100000">
                                          <p:val>
                                            <p:strVal val="#ppt_y"/>
                                          </p:val>
                                        </p:tav>
                                      </p:tavLst>
                                    </p:anim>
                                    <p:anim calcmode="lin" valueType="num">
                                      <p:cBhvr>
                                        <p:cTn id="17" dur="1000" fill="hold"/>
                                        <p:tgtEl>
                                          <p:spTgt spid="21511"/>
                                        </p:tgtEl>
                                        <p:attrNameLst>
                                          <p:attrName>ppt_w</p:attrName>
                                        </p:attrNameLst>
                                      </p:cBhvr>
                                      <p:tavLst>
                                        <p:tav tm="0">
                                          <p:val>
                                            <p:strVal val="#ppt_w"/>
                                          </p:val>
                                        </p:tav>
                                        <p:tav tm="100000">
                                          <p:val>
                                            <p:strVal val="#ppt_w"/>
                                          </p:val>
                                        </p:tav>
                                      </p:tavLst>
                                    </p:anim>
                                    <p:anim calcmode="lin" valueType="num">
                                      <p:cBhvr>
                                        <p:cTn id="18" dur="1000" fill="hold"/>
                                        <p:tgtEl>
                                          <p:spTgt spid="2151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iterate type="wd">
                                    <p:tmPct val="10000"/>
                                  </p:iterate>
                                  <p:childTnLst>
                                    <p:set>
                                      <p:cBhvr>
                                        <p:cTn id="22" dur="1" fill="hold">
                                          <p:stCondLst>
                                            <p:cond delay="0"/>
                                          </p:stCondLst>
                                        </p:cTn>
                                        <p:tgtEl>
                                          <p:spTgt spid="21515"/>
                                        </p:tgtEl>
                                        <p:attrNameLst>
                                          <p:attrName>style.visibility</p:attrName>
                                        </p:attrNameLst>
                                      </p:cBhvr>
                                      <p:to>
                                        <p:strVal val="visible"/>
                                      </p:to>
                                    </p:set>
                                    <p:anim calcmode="lin" valueType="num">
                                      <p:cBhvr>
                                        <p:cTn id="23" dur="500" fill="hold"/>
                                        <p:tgtEl>
                                          <p:spTgt spid="21515"/>
                                        </p:tgtEl>
                                        <p:attrNameLst>
                                          <p:attrName>ppt_w</p:attrName>
                                        </p:attrNameLst>
                                      </p:cBhvr>
                                      <p:tavLst>
                                        <p:tav tm="0">
                                          <p:val>
                                            <p:fltVal val="0"/>
                                          </p:val>
                                        </p:tav>
                                        <p:tav tm="100000">
                                          <p:val>
                                            <p:strVal val="#ppt_w"/>
                                          </p:val>
                                        </p:tav>
                                      </p:tavLst>
                                    </p:anim>
                                    <p:anim calcmode="lin" valueType="num">
                                      <p:cBhvr>
                                        <p:cTn id="24" dur="500" fill="hold"/>
                                        <p:tgtEl>
                                          <p:spTgt spid="21515"/>
                                        </p:tgtEl>
                                        <p:attrNameLst>
                                          <p:attrName>ppt_h</p:attrName>
                                        </p:attrNameLst>
                                      </p:cBhvr>
                                      <p:tavLst>
                                        <p:tav tm="0">
                                          <p:val>
                                            <p:strVal val="#ppt_h"/>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fade">
                                      <p:cBhvr>
                                        <p:cTn id="27"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autoUpdateAnimBg="0"/>
      <p:bldP spid="21511" grpId="0" animBg="1"/>
      <p:bldP spid="21515" grpId="0" autoUpdateAnimBg="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3493</Words>
  <Application>Microsoft Office PowerPoint</Application>
  <PresentationFormat>On-screen Show (4:3)</PresentationFormat>
  <Paragraphs>1391</Paragraphs>
  <Slides>58</Slides>
  <Notes>58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 Black</vt:lpstr>
      <vt:lpstr>Impact</vt:lpstr>
      <vt:lpstr>Arial Narrow</vt:lpstr>
      <vt:lpstr>Times New Roman</vt:lpstr>
      <vt:lpstr>CommonBullets</vt:lpstr>
      <vt:lpstr>Fette Engschrift</vt:lpstr>
      <vt:lpstr>Latin Wide</vt:lpstr>
      <vt:lpstr>Haettenschweiler</vt:lpstr>
      <vt:lpstr>Arial Rounded MT Bold</vt:lpstr>
      <vt:lpstr>Eurostile</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Exposition of the Divine Principle</dc:title>
  <dc:subject>Resurrection</dc:subject>
  <dc:creator>Eleonore de Watteville</dc:creator>
  <dc:description>Diagramed Lecture Manual for the Red Part</dc:description>
  <cp:lastModifiedBy>de Paulis</cp:lastModifiedBy>
  <cp:revision>131</cp:revision>
  <dcterms:created xsi:type="dcterms:W3CDTF">2003-03-25T21:17:49Z</dcterms:created>
  <dcterms:modified xsi:type="dcterms:W3CDTF">2012-12-15T06:46:05Z</dcterms:modified>
</cp:coreProperties>
</file>