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1"/>
  </p:sldMasterIdLst>
  <p:notesMasterIdLst>
    <p:notesMasterId r:id="rId40"/>
  </p:notesMasterIdLst>
  <p:sldIdLst>
    <p:sldId id="749" r:id="rId2"/>
    <p:sldId id="276" r:id="rId3"/>
    <p:sldId id="962" r:id="rId4"/>
    <p:sldId id="963" r:id="rId5"/>
    <p:sldId id="964" r:id="rId6"/>
    <p:sldId id="965" r:id="rId7"/>
    <p:sldId id="871" r:id="rId8"/>
    <p:sldId id="968" r:id="rId9"/>
    <p:sldId id="969" r:id="rId10"/>
    <p:sldId id="970" r:id="rId11"/>
    <p:sldId id="971" r:id="rId12"/>
    <p:sldId id="972" r:id="rId13"/>
    <p:sldId id="973" r:id="rId14"/>
    <p:sldId id="978" r:id="rId15"/>
    <p:sldId id="1008" r:id="rId16"/>
    <p:sldId id="977" r:id="rId17"/>
    <p:sldId id="976" r:id="rId18"/>
    <p:sldId id="979" r:id="rId19"/>
    <p:sldId id="980" r:id="rId20"/>
    <p:sldId id="981" r:id="rId21"/>
    <p:sldId id="982" r:id="rId22"/>
    <p:sldId id="984" r:id="rId23"/>
    <p:sldId id="985" r:id="rId24"/>
    <p:sldId id="999" r:id="rId25"/>
    <p:sldId id="1006" r:id="rId26"/>
    <p:sldId id="988" r:id="rId27"/>
    <p:sldId id="989" r:id="rId28"/>
    <p:sldId id="1007" r:id="rId29"/>
    <p:sldId id="991" r:id="rId30"/>
    <p:sldId id="1001" r:id="rId31"/>
    <p:sldId id="993" r:id="rId32"/>
    <p:sldId id="1003" r:id="rId33"/>
    <p:sldId id="1004" r:id="rId34"/>
    <p:sldId id="994" r:id="rId35"/>
    <p:sldId id="992" r:id="rId36"/>
    <p:sldId id="1005" r:id="rId37"/>
    <p:sldId id="1010" r:id="rId38"/>
    <p:sldId id="961" r:id="rId39"/>
  </p:sldIdLst>
  <p:sldSz cx="9144000" cy="6858000" type="screen4x3"/>
  <p:notesSz cx="6858000" cy="9144000"/>
  <p:embeddedFontLst>
    <p:embeddedFont>
      <p:font typeface="Impact" pitchFamily="34" charset="0"/>
      <p:regular r:id="rId41"/>
    </p:embeddedFont>
    <p:embeddedFont>
      <p:font typeface="Arial Narrow" pitchFamily="34" charset="0"/>
      <p:regular r:id="rId42"/>
      <p:bold r:id="rId43"/>
      <p:italic r:id="rId44"/>
      <p:boldItalic r:id="rId45"/>
    </p:embeddedFont>
    <p:embeddedFont>
      <p:font typeface="CommonBullets"/>
      <p:regular r:id="rId46"/>
    </p:embeddedFont>
    <p:embeddedFont>
      <p:font typeface="Arial Black" pitchFamily="34" charset="0"/>
      <p:bold r:id="rId47"/>
    </p:embeddedFont>
    <p:embeddedFont>
      <p:font typeface="Latin Wide"/>
      <p:regular r:id="rId48"/>
    </p:embeddedFont>
    <p:embeddedFont>
      <p:font typeface="Fette Engschrift"/>
      <p:regular r:id="rId49"/>
    </p:embeddedFont>
    <p:embeddedFont>
      <p:font typeface="Arial Rounded MT Bold" pitchFamily="34" charset="0"/>
      <p:regular r:id="rId50"/>
    </p:embeddedFont>
    <p:embeddedFont>
      <p:font typeface="Eurostile" pitchFamily="34" charset="0"/>
      <p:regular r:id="rId51"/>
      <p:bold r:id="rId52"/>
    </p:embeddedFont>
  </p:embeddedFont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FF"/>
    <a:srgbClr val="FFFF66"/>
    <a:srgbClr val="FFFF99"/>
    <a:srgbClr val="5600AC"/>
    <a:srgbClr val="000099"/>
    <a:srgbClr val="3B0076"/>
    <a:srgbClr val="B089FF"/>
    <a:srgbClr val="9966FF"/>
    <a:srgbClr val="7900F2"/>
    <a:srgbClr val="6B00D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 autoAdjust="0"/>
  </p:normalViewPr>
  <p:slideViewPr>
    <p:cSldViewPr>
      <p:cViewPr varScale="1">
        <p:scale>
          <a:sx n="107" d="100"/>
          <a:sy n="107" d="100"/>
        </p:scale>
        <p:origin x="-90" y="-96"/>
      </p:cViewPr>
      <p:guideLst>
        <p:guide orient="horz" pos="1920"/>
        <p:guide pos="15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2.fntdata"/><Relationship Id="rId47" Type="http://schemas.openxmlformats.org/officeDocument/2006/relationships/font" Target="fonts/font7.fntdata"/><Relationship Id="rId50" Type="http://schemas.openxmlformats.org/officeDocument/2006/relationships/font" Target="fonts/font10.fntdata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1.fntdata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font" Target="fonts/font5.fntdata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4.fntdata"/><Relationship Id="rId52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3.fntdata"/><Relationship Id="rId48" Type="http://schemas.openxmlformats.org/officeDocument/2006/relationships/font" Target="fonts/font8.fntdata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font" Target="fonts/font11.fntdata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Times New Roman" pitchFamily="18" charset="0"/>
              </a:defRPr>
            </a:lvl1pPr>
          </a:lstStyle>
          <a:p>
            <a:fld id="{109FB3CD-2506-4F5C-A63F-7C66EC8B490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F88519-00ED-4E01-B375-6A77A01BC8FD}" type="slidenum">
              <a:rPr lang="en-US"/>
              <a:pPr/>
              <a:t>1</a:t>
            </a:fld>
            <a:endParaRPr lang="en-US"/>
          </a:p>
        </p:txBody>
      </p:sp>
      <p:sp>
        <p:nvSpPr>
          <p:cNvPr id="102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B7EA79-18B7-4D3E-BE0B-97B71BCC61E0}" type="slidenum">
              <a:rPr lang="en-US"/>
              <a:pPr/>
              <a:t>10</a:t>
            </a:fld>
            <a:endParaRPr lang="en-US"/>
          </a:p>
        </p:txBody>
      </p:sp>
      <p:sp>
        <p:nvSpPr>
          <p:cNvPr id="103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7F4507-B44E-4911-8E85-DF98978C2F46}" type="slidenum">
              <a:rPr lang="en-US"/>
              <a:pPr/>
              <a:t>11</a:t>
            </a:fld>
            <a:endParaRPr lang="en-US"/>
          </a:p>
        </p:txBody>
      </p:sp>
      <p:sp>
        <p:nvSpPr>
          <p:cNvPr id="103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6861CC-81F1-4FDD-B4D8-91A49A452379}" type="slidenum">
              <a:rPr lang="en-US"/>
              <a:pPr/>
              <a:t>12</a:t>
            </a:fld>
            <a:endParaRPr lang="en-US"/>
          </a:p>
        </p:txBody>
      </p:sp>
      <p:sp>
        <p:nvSpPr>
          <p:cNvPr id="103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40FA20-42FB-4508-9DD9-946E99196F09}" type="slidenum">
              <a:rPr lang="en-US"/>
              <a:pPr/>
              <a:t>13</a:t>
            </a:fld>
            <a:endParaRPr lang="en-US"/>
          </a:p>
        </p:txBody>
      </p:sp>
      <p:sp>
        <p:nvSpPr>
          <p:cNvPr id="103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D09C6B-104C-4ADF-A3CB-DBA3B2FB99AB}" type="slidenum">
              <a:rPr lang="en-US"/>
              <a:pPr/>
              <a:t>14</a:t>
            </a:fld>
            <a:endParaRPr lang="en-US"/>
          </a:p>
        </p:txBody>
      </p:sp>
      <p:sp>
        <p:nvSpPr>
          <p:cNvPr id="103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AB4CD8-1554-4CDE-BAC8-97C7CA56FB31}" type="slidenum">
              <a:rPr lang="en-US"/>
              <a:pPr/>
              <a:t>15</a:t>
            </a:fld>
            <a:endParaRPr lang="en-US"/>
          </a:p>
        </p:txBody>
      </p:sp>
      <p:sp>
        <p:nvSpPr>
          <p:cNvPr id="103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1E8C5-AEA7-412C-B3D0-E6FD5E242E81}" type="slidenum">
              <a:rPr lang="en-US"/>
              <a:pPr/>
              <a:t>16</a:t>
            </a:fld>
            <a:endParaRPr lang="en-US"/>
          </a:p>
        </p:txBody>
      </p:sp>
      <p:sp>
        <p:nvSpPr>
          <p:cNvPr id="103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C7682-62E4-4BFF-B108-4C1E963D2DF8}" type="slidenum">
              <a:rPr lang="en-US"/>
              <a:pPr/>
              <a:t>17</a:t>
            </a:fld>
            <a:endParaRPr lang="en-US"/>
          </a:p>
        </p:txBody>
      </p:sp>
      <p:sp>
        <p:nvSpPr>
          <p:cNvPr id="104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6050E-693F-4371-B8B6-D56580198603}" type="slidenum">
              <a:rPr lang="en-US"/>
              <a:pPr/>
              <a:t>18</a:t>
            </a:fld>
            <a:endParaRPr lang="en-US"/>
          </a:p>
        </p:txBody>
      </p:sp>
      <p:sp>
        <p:nvSpPr>
          <p:cNvPr id="104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A935D7-EC0F-4631-93DC-3B716BCB71D0}" type="slidenum">
              <a:rPr lang="en-US"/>
              <a:pPr/>
              <a:t>19</a:t>
            </a:fld>
            <a:endParaRPr lang="en-US"/>
          </a:p>
        </p:txBody>
      </p:sp>
      <p:sp>
        <p:nvSpPr>
          <p:cNvPr id="104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9DDDC2-389F-4285-9515-608D7A86B2F0}" type="slidenum">
              <a:rPr lang="en-US"/>
              <a:pPr/>
              <a:t>2</a:t>
            </a:fld>
            <a:endParaRPr lang="en-US"/>
          </a:p>
        </p:txBody>
      </p:sp>
      <p:sp>
        <p:nvSpPr>
          <p:cNvPr id="102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519143-61FF-4B6C-8827-CE7C027A4F4D}" type="slidenum">
              <a:rPr lang="en-US"/>
              <a:pPr/>
              <a:t>20</a:t>
            </a:fld>
            <a:endParaRPr lang="en-US"/>
          </a:p>
        </p:txBody>
      </p:sp>
      <p:sp>
        <p:nvSpPr>
          <p:cNvPr id="104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FEFA1C-6B73-4225-8CC3-5BF0132E0319}" type="slidenum">
              <a:rPr lang="en-US"/>
              <a:pPr/>
              <a:t>21</a:t>
            </a:fld>
            <a:endParaRPr lang="en-US"/>
          </a:p>
        </p:txBody>
      </p:sp>
      <p:sp>
        <p:nvSpPr>
          <p:cNvPr id="104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13AFEC-8CB6-4A17-9B9C-98C610694453}" type="slidenum">
              <a:rPr lang="en-US"/>
              <a:pPr/>
              <a:t>22</a:t>
            </a:fld>
            <a:endParaRPr lang="en-US"/>
          </a:p>
        </p:txBody>
      </p:sp>
      <p:sp>
        <p:nvSpPr>
          <p:cNvPr id="104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BEC43B-A19A-4B2D-B5C9-8DB04EC48780}" type="slidenum">
              <a:rPr lang="en-US"/>
              <a:pPr/>
              <a:t>23</a:t>
            </a:fld>
            <a:endParaRPr lang="en-US"/>
          </a:p>
        </p:txBody>
      </p:sp>
      <p:sp>
        <p:nvSpPr>
          <p:cNvPr id="104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AA7AB5-B860-4FC8-B5C1-2E2303573F7F}" type="slidenum">
              <a:rPr lang="en-US"/>
              <a:pPr/>
              <a:t>24</a:t>
            </a:fld>
            <a:endParaRPr lang="en-US"/>
          </a:p>
        </p:txBody>
      </p:sp>
      <p:sp>
        <p:nvSpPr>
          <p:cNvPr id="104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F27B32-A4B4-4D47-B95D-36AC0FC25CC6}" type="slidenum">
              <a:rPr lang="en-US"/>
              <a:pPr/>
              <a:t>25</a:t>
            </a:fld>
            <a:endParaRPr lang="en-US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19B1E5-662D-43AD-AEB9-788EE4A0B01E}" type="slidenum">
              <a:rPr lang="en-US"/>
              <a:pPr/>
              <a:t>26</a:t>
            </a:fld>
            <a:endParaRPr lang="en-US"/>
          </a:p>
        </p:txBody>
      </p:sp>
      <p:sp>
        <p:nvSpPr>
          <p:cNvPr id="104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9F5D95-EAB0-4D60-ADB8-7CE7940E728D}" type="slidenum">
              <a:rPr lang="en-US"/>
              <a:pPr/>
              <a:t>27</a:t>
            </a:fld>
            <a:endParaRPr lang="en-US"/>
          </a:p>
        </p:txBody>
      </p:sp>
      <p:sp>
        <p:nvSpPr>
          <p:cNvPr id="105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A1294A-A51C-4BFD-A6C0-A1D2CD52961C}" type="slidenum">
              <a:rPr lang="en-US"/>
              <a:pPr/>
              <a:t>28</a:t>
            </a:fld>
            <a:endParaRPr lang="en-US"/>
          </a:p>
        </p:txBody>
      </p:sp>
      <p:sp>
        <p:nvSpPr>
          <p:cNvPr id="105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8E784-C16E-40B1-9B91-B87F00C35BE6}" type="slidenum">
              <a:rPr lang="en-US"/>
              <a:pPr/>
              <a:t>29</a:t>
            </a:fld>
            <a:endParaRPr lang="en-US"/>
          </a:p>
        </p:txBody>
      </p:sp>
      <p:sp>
        <p:nvSpPr>
          <p:cNvPr id="105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9D871B-277C-4D3B-B545-F62912E41ACB}" type="slidenum">
              <a:rPr lang="en-US"/>
              <a:pPr/>
              <a:t>3</a:t>
            </a:fld>
            <a:endParaRPr lang="en-US"/>
          </a:p>
        </p:txBody>
      </p:sp>
      <p:sp>
        <p:nvSpPr>
          <p:cNvPr id="102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1338AB-E5F6-4B84-90FA-8D5BB0318F07}" type="slidenum">
              <a:rPr lang="en-US"/>
              <a:pPr/>
              <a:t>30</a:t>
            </a:fld>
            <a:endParaRPr lang="en-US"/>
          </a:p>
        </p:txBody>
      </p:sp>
      <p:sp>
        <p:nvSpPr>
          <p:cNvPr id="105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7AE3B5-5249-4BAA-832F-44A743A8BEB8}" type="slidenum">
              <a:rPr lang="en-US"/>
              <a:pPr/>
              <a:t>31</a:t>
            </a:fld>
            <a:endParaRPr lang="en-US"/>
          </a:p>
        </p:txBody>
      </p:sp>
      <p:sp>
        <p:nvSpPr>
          <p:cNvPr id="105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4280D6-40DD-40EE-85F5-C687D5C21DD8}" type="slidenum">
              <a:rPr lang="en-US"/>
              <a:pPr/>
              <a:t>32</a:t>
            </a:fld>
            <a:endParaRPr lang="en-US"/>
          </a:p>
        </p:txBody>
      </p:sp>
      <p:sp>
        <p:nvSpPr>
          <p:cNvPr id="105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D131ED-E648-492C-B1FE-696BBAD5A64D}" type="slidenum">
              <a:rPr lang="en-US"/>
              <a:pPr/>
              <a:t>33</a:t>
            </a:fld>
            <a:endParaRPr lang="en-US"/>
          </a:p>
        </p:txBody>
      </p:sp>
      <p:sp>
        <p:nvSpPr>
          <p:cNvPr id="105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4B4885-C86E-498F-A7AB-E719699B253C}" type="slidenum">
              <a:rPr lang="en-US"/>
              <a:pPr/>
              <a:t>34</a:t>
            </a:fld>
            <a:endParaRPr lang="en-US"/>
          </a:p>
        </p:txBody>
      </p:sp>
      <p:sp>
        <p:nvSpPr>
          <p:cNvPr id="105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1C2037-8BE5-4C7E-8EBB-3224D4FD681F}" type="slidenum">
              <a:rPr lang="en-US"/>
              <a:pPr/>
              <a:t>35</a:t>
            </a:fld>
            <a:endParaRPr lang="en-US"/>
          </a:p>
        </p:txBody>
      </p:sp>
      <p:sp>
        <p:nvSpPr>
          <p:cNvPr id="105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7BA6A2-B8BA-4A94-893C-CD180F88E836}" type="slidenum">
              <a:rPr lang="en-US"/>
              <a:pPr/>
              <a:t>36</a:t>
            </a:fld>
            <a:endParaRPr lang="en-US"/>
          </a:p>
        </p:txBody>
      </p:sp>
      <p:sp>
        <p:nvSpPr>
          <p:cNvPr id="105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A0CD62-3747-442E-8E8B-AA448124AE72}" type="slidenum">
              <a:rPr lang="en-US"/>
              <a:pPr/>
              <a:t>37</a:t>
            </a:fld>
            <a:endParaRPr lang="en-US"/>
          </a:p>
        </p:txBody>
      </p:sp>
      <p:sp>
        <p:nvSpPr>
          <p:cNvPr id="106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96C7BB-DB02-4920-B46C-C8B808611591}" type="slidenum">
              <a:rPr lang="en-US"/>
              <a:pPr/>
              <a:t>38</a:t>
            </a:fld>
            <a:endParaRPr lang="en-US"/>
          </a:p>
        </p:txBody>
      </p:sp>
      <p:sp>
        <p:nvSpPr>
          <p:cNvPr id="106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9AC260-B732-42A4-B7B6-E71363DB1AA6}" type="slidenum">
              <a:rPr lang="en-US"/>
              <a:pPr/>
              <a:t>4</a:t>
            </a:fld>
            <a:endParaRPr lang="en-US"/>
          </a:p>
        </p:txBody>
      </p:sp>
      <p:sp>
        <p:nvSpPr>
          <p:cNvPr id="102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68AE2B-2BCF-4500-96E3-0D93520DF01A}" type="slidenum">
              <a:rPr lang="en-US"/>
              <a:pPr/>
              <a:t>5</a:t>
            </a:fld>
            <a:endParaRPr lang="en-US"/>
          </a:p>
        </p:txBody>
      </p:sp>
      <p:sp>
        <p:nvSpPr>
          <p:cNvPr id="102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1757E1-C731-4A3A-955F-83927BC469C6}" type="slidenum">
              <a:rPr lang="en-US"/>
              <a:pPr/>
              <a:t>6</a:t>
            </a:fld>
            <a:endParaRPr lang="en-US"/>
          </a:p>
        </p:txBody>
      </p:sp>
      <p:sp>
        <p:nvSpPr>
          <p:cNvPr id="102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5FD6C7-F8EF-4FF0-8D05-2A2ECA72728A}" type="slidenum">
              <a:rPr lang="en-US"/>
              <a:pPr/>
              <a:t>7</a:t>
            </a:fld>
            <a:endParaRPr lang="en-US"/>
          </a:p>
        </p:txBody>
      </p:sp>
      <p:sp>
        <p:nvSpPr>
          <p:cNvPr id="103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ABE426-A653-4313-8DA0-93F73CEF7746}" type="slidenum">
              <a:rPr lang="en-US"/>
              <a:pPr/>
              <a:t>8</a:t>
            </a:fld>
            <a:endParaRPr lang="en-US"/>
          </a:p>
        </p:txBody>
      </p:sp>
      <p:sp>
        <p:nvSpPr>
          <p:cNvPr id="103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730038-2BA9-4945-BA73-59FF69F0FD67}" type="slidenum">
              <a:rPr lang="en-US"/>
              <a:pPr/>
              <a:t>9</a:t>
            </a:fld>
            <a:endParaRPr lang="en-US"/>
          </a:p>
        </p:txBody>
      </p:sp>
      <p:sp>
        <p:nvSpPr>
          <p:cNvPr id="103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FB118-8002-48FC-8CD1-28B8A43464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7CC6F-11C0-4A0E-AE5D-53CF0403BB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DD4E3-F04B-4504-BF88-18DB539A76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BC682-C3FC-4C43-ACF6-D7DC4B91BF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78715-B1A4-4E80-8157-A269F97B58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B10E2-E5AA-4C01-BD16-8CB0AE80AD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028BE-5921-4744-A271-B9C41CD7D4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24C06-1EC0-4DB4-87E3-06778B8295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993F6-8E7B-4369-8A88-4DD08DF3F4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253ED-ED36-4104-9CBF-AE6D047246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88D31-1A55-4A35-84F6-DBE9D8041F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FFD3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effectLst/>
                <a:latin typeface="+mn-lt"/>
              </a:defRPr>
            </a:lvl1pPr>
          </a:lstStyle>
          <a:p>
            <a:fld id="{517AFC32-C6D8-4CC3-9D65-E8D6411546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orient="vert" dir="in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D3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970" name="Rectangle 2"/>
          <p:cNvSpPr>
            <a:spLocks noChangeArrowheads="1"/>
          </p:cNvSpPr>
          <p:nvPr/>
        </p:nvSpPr>
        <p:spPr bwMode="auto">
          <a:xfrm>
            <a:off x="0" y="5037138"/>
            <a:ext cx="9144000" cy="18208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80011" name="Group 43"/>
          <p:cNvGrpSpPr>
            <a:grpSpLocks/>
          </p:cNvGrpSpPr>
          <p:nvPr/>
        </p:nvGrpSpPr>
        <p:grpSpPr bwMode="auto">
          <a:xfrm>
            <a:off x="609600" y="5257800"/>
            <a:ext cx="7772400" cy="1143000"/>
            <a:chOff x="336" y="3264"/>
            <a:chExt cx="4896" cy="720"/>
          </a:xfrm>
        </p:grpSpPr>
        <p:sp>
          <p:nvSpPr>
            <p:cNvPr id="979972" name="Text Box 4"/>
            <p:cNvSpPr txBox="1">
              <a:spLocks noChangeArrowheads="1"/>
            </p:cNvSpPr>
            <p:nvPr/>
          </p:nvSpPr>
          <p:spPr bwMode="auto">
            <a:xfrm>
              <a:off x="571" y="3305"/>
              <a:ext cx="4661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God is the </a:t>
              </a: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absolute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 Being, unique, eternal and unchanging; therefore, His Will must also be </a:t>
              </a: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absolute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, unique, eternal, and unchanging.</a:t>
              </a:r>
            </a:p>
          </p:txBody>
        </p:sp>
        <p:sp>
          <p:nvSpPr>
            <p:cNvPr id="979973" name="Text Box 5"/>
            <p:cNvSpPr txBox="1">
              <a:spLocks noChangeArrowheads="1"/>
            </p:cNvSpPr>
            <p:nvPr/>
          </p:nvSpPr>
          <p:spPr bwMode="auto">
            <a:xfrm>
              <a:off x="336" y="3264"/>
              <a:ext cx="221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55000"/>
                </a:lnSpc>
              </a:pPr>
              <a:r>
                <a:rPr lang="en-US" sz="4800">
                  <a:solidFill>
                    <a:schemeClr val="bg1"/>
                  </a:solidFill>
                  <a:effectLst/>
                  <a:latin typeface="Times New Roman" pitchFamily="18" charset="0"/>
                  <a:sym typeface="CommonBullets" pitchFamily="34" charset="2"/>
                </a:rPr>
                <a:t></a:t>
              </a:r>
              <a:endParaRPr lang="en-US" sz="4800"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979975" name="AutoShape 7"/>
          <p:cNvSpPr>
            <a:spLocks noChangeArrowheads="1"/>
          </p:cNvSpPr>
          <p:nvPr/>
        </p:nvSpPr>
        <p:spPr bwMode="auto">
          <a:xfrm rot="16200000" flipH="1">
            <a:off x="2932907" y="-238919"/>
            <a:ext cx="228600" cy="2436813"/>
          </a:xfrm>
          <a:prstGeom prst="downArrow">
            <a:avLst>
              <a:gd name="adj1" fmla="val 50000"/>
              <a:gd name="adj2" fmla="val 266493"/>
            </a:avLst>
          </a:prstGeom>
          <a:gradFill rotWithShape="0">
            <a:gsLst>
              <a:gs pos="0">
                <a:schemeClr val="bg1"/>
              </a:gs>
              <a:gs pos="100000">
                <a:srgbClr val="9900CC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b="0">
              <a:effectLst/>
              <a:latin typeface="Times New Roman" pitchFamily="18" charset="0"/>
            </a:endParaRPr>
          </a:p>
        </p:txBody>
      </p:sp>
      <p:grpSp>
        <p:nvGrpSpPr>
          <p:cNvPr id="979979" name="Group 11"/>
          <p:cNvGrpSpPr>
            <a:grpSpLocks/>
          </p:cNvGrpSpPr>
          <p:nvPr/>
        </p:nvGrpSpPr>
        <p:grpSpPr bwMode="auto">
          <a:xfrm>
            <a:off x="4419600" y="381000"/>
            <a:ext cx="2362200" cy="1219200"/>
            <a:chOff x="2784" y="305"/>
            <a:chExt cx="1488" cy="816"/>
          </a:xfrm>
        </p:grpSpPr>
        <p:sp>
          <p:nvSpPr>
            <p:cNvPr id="979980" name="Oval 12"/>
            <p:cNvSpPr>
              <a:spLocks noChangeArrowheads="1"/>
            </p:cNvSpPr>
            <p:nvPr/>
          </p:nvSpPr>
          <p:spPr bwMode="auto">
            <a:xfrm>
              <a:off x="2796" y="305"/>
              <a:ext cx="1476" cy="816"/>
            </a:xfrm>
            <a:prstGeom prst="ellipse">
              <a:avLst/>
            </a:prstGeom>
            <a:gradFill rotWithShape="0">
              <a:gsLst>
                <a:gs pos="0">
                  <a:srgbClr val="9966FF"/>
                </a:gs>
                <a:gs pos="100000">
                  <a:srgbClr val="9900FF"/>
                </a:gs>
              </a:gsLst>
              <a:path path="shape">
                <a:fillToRect l="50000" t="50000" r="50000" b="50000"/>
              </a:path>
            </a:gradFill>
            <a:ln w="12700"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6600CC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 sz="4800">
                <a:solidFill>
                  <a:srgbClr val="6600CC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979981" name="Text Box 13"/>
            <p:cNvSpPr txBox="1">
              <a:spLocks noChangeArrowheads="1"/>
            </p:cNvSpPr>
            <p:nvPr/>
          </p:nvSpPr>
          <p:spPr bwMode="auto">
            <a:xfrm>
              <a:off x="2784" y="525"/>
              <a:ext cx="1464" cy="42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dist="45791" dir="2021404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40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itchFamily="34" charset="0"/>
                </a:rPr>
                <a:t>God's Will</a:t>
              </a:r>
            </a:p>
          </p:txBody>
        </p:sp>
      </p:grpSp>
      <p:sp>
        <p:nvSpPr>
          <p:cNvPr id="979982" name="WordArt 14"/>
          <p:cNvSpPr>
            <a:spLocks noChangeArrowheads="1" noChangeShapeType="1"/>
          </p:cNvSpPr>
          <p:nvPr/>
        </p:nvSpPr>
        <p:spPr bwMode="auto">
          <a:xfrm rot="5400000">
            <a:off x="990600" y="2095500"/>
            <a:ext cx="1066800" cy="7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50000">
                      <a:srgbClr val="66FFFF"/>
                    </a:gs>
                    <a:gs pos="100000">
                      <a:srgbClr val="6600CC"/>
                    </a:gs>
                  </a:gsLst>
                  <a:lin ang="0" scaled="1"/>
                </a:gradFill>
                <a:effectLst/>
                <a:latin typeface="Arial Black"/>
              </a:rPr>
              <a:t>……</a:t>
            </a:r>
          </a:p>
        </p:txBody>
      </p:sp>
      <p:sp>
        <p:nvSpPr>
          <p:cNvPr id="979989" name="WordArt 21"/>
          <p:cNvSpPr>
            <a:spLocks noChangeArrowheads="1" noChangeShapeType="1" noTextEdit="1"/>
          </p:cNvSpPr>
          <p:nvPr/>
        </p:nvSpPr>
        <p:spPr bwMode="auto">
          <a:xfrm>
            <a:off x="7048500" y="228600"/>
            <a:ext cx="1524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spc="720">
                <a:ln w="31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/>
                <a:latin typeface="Arial Black"/>
              </a:rPr>
              <a:t>Creation</a:t>
            </a:r>
          </a:p>
        </p:txBody>
      </p:sp>
      <p:sp>
        <p:nvSpPr>
          <p:cNvPr id="979990" name="WordArt 22"/>
          <p:cNvSpPr>
            <a:spLocks noChangeArrowheads="1" noChangeShapeType="1" noTextEdit="1"/>
          </p:cNvSpPr>
          <p:nvPr/>
        </p:nvSpPr>
        <p:spPr bwMode="auto">
          <a:xfrm>
            <a:off x="6858000" y="1447800"/>
            <a:ext cx="1905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spc="720">
                <a:ln w="31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333399"/>
                </a:solidFill>
                <a:effectLst/>
                <a:latin typeface="Arial Black"/>
              </a:rPr>
              <a:t>Restoration</a:t>
            </a:r>
          </a:p>
        </p:txBody>
      </p:sp>
      <p:grpSp>
        <p:nvGrpSpPr>
          <p:cNvPr id="979991" name="Group 23"/>
          <p:cNvGrpSpPr>
            <a:grpSpLocks/>
          </p:cNvGrpSpPr>
          <p:nvPr/>
        </p:nvGrpSpPr>
        <p:grpSpPr bwMode="auto">
          <a:xfrm>
            <a:off x="228600" y="2667000"/>
            <a:ext cx="2743200" cy="1371600"/>
            <a:chOff x="192" y="1680"/>
            <a:chExt cx="1728" cy="864"/>
          </a:xfrm>
        </p:grpSpPr>
        <p:sp>
          <p:nvSpPr>
            <p:cNvPr id="979992" name="Rectangle 24"/>
            <p:cNvSpPr>
              <a:spLocks noChangeArrowheads="1"/>
            </p:cNvSpPr>
            <p:nvPr/>
          </p:nvSpPr>
          <p:spPr bwMode="auto">
            <a:xfrm>
              <a:off x="192" y="1680"/>
              <a:ext cx="960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 algn="l">
                <a:lnSpc>
                  <a:spcPct val="85000"/>
                </a:lnSpc>
              </a:pPr>
              <a:r>
                <a:rPr lang="en-US" sz="2800" b="0" dirty="0">
                  <a:solidFill>
                    <a:srgbClr val="000099"/>
                  </a:solidFill>
                  <a:effectLst/>
                  <a:latin typeface="Impact" pitchFamily="34" charset="0"/>
                </a:rPr>
                <a:t>Absolute,</a:t>
              </a:r>
            </a:p>
          </p:txBody>
        </p:sp>
        <p:sp>
          <p:nvSpPr>
            <p:cNvPr id="979993" name="Rectangle 25"/>
            <p:cNvSpPr>
              <a:spLocks noChangeArrowheads="1"/>
            </p:cNvSpPr>
            <p:nvPr/>
          </p:nvSpPr>
          <p:spPr bwMode="auto">
            <a:xfrm>
              <a:off x="1104" y="1680"/>
              <a:ext cx="816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 algn="l">
                <a:lnSpc>
                  <a:spcPct val="85000"/>
                </a:lnSpc>
              </a:pPr>
              <a:r>
                <a:rPr lang="en-US" sz="2800" b="0" dirty="0">
                  <a:solidFill>
                    <a:srgbClr val="000099"/>
                  </a:solidFill>
                  <a:effectLst/>
                  <a:latin typeface="Impact" pitchFamily="34" charset="0"/>
                </a:rPr>
                <a:t>unique,</a:t>
              </a:r>
            </a:p>
          </p:txBody>
        </p:sp>
        <p:sp>
          <p:nvSpPr>
            <p:cNvPr id="979994" name="Rectangle 26"/>
            <p:cNvSpPr>
              <a:spLocks noChangeArrowheads="1"/>
            </p:cNvSpPr>
            <p:nvPr/>
          </p:nvSpPr>
          <p:spPr bwMode="auto">
            <a:xfrm>
              <a:off x="192" y="1961"/>
              <a:ext cx="1248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 algn="l">
                <a:lnSpc>
                  <a:spcPct val="85000"/>
                </a:lnSpc>
              </a:pPr>
              <a:r>
                <a:rPr lang="en-US" sz="2800" b="0">
                  <a:solidFill>
                    <a:srgbClr val="000099"/>
                  </a:solidFill>
                  <a:effectLst/>
                  <a:latin typeface="Impact" pitchFamily="34" charset="0"/>
                </a:rPr>
                <a:t>eternal,  and</a:t>
              </a:r>
            </a:p>
          </p:txBody>
        </p:sp>
        <p:sp>
          <p:nvSpPr>
            <p:cNvPr id="979995" name="Rectangle 27"/>
            <p:cNvSpPr>
              <a:spLocks noChangeArrowheads="1"/>
            </p:cNvSpPr>
            <p:nvPr/>
          </p:nvSpPr>
          <p:spPr bwMode="auto">
            <a:xfrm>
              <a:off x="192" y="2256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 algn="l">
                <a:lnSpc>
                  <a:spcPct val="85000"/>
                </a:lnSpc>
              </a:pPr>
              <a:r>
                <a:rPr lang="en-US" sz="2800" b="0">
                  <a:solidFill>
                    <a:srgbClr val="000099"/>
                  </a:solidFill>
                  <a:effectLst/>
                  <a:latin typeface="Impact" pitchFamily="34" charset="0"/>
                </a:rPr>
                <a:t>unchanging</a:t>
              </a:r>
            </a:p>
          </p:txBody>
        </p:sp>
      </p:grpSp>
      <p:grpSp>
        <p:nvGrpSpPr>
          <p:cNvPr id="979996" name="Group 28"/>
          <p:cNvGrpSpPr>
            <a:grpSpLocks/>
          </p:cNvGrpSpPr>
          <p:nvPr/>
        </p:nvGrpSpPr>
        <p:grpSpPr bwMode="auto">
          <a:xfrm>
            <a:off x="4267200" y="2667000"/>
            <a:ext cx="2743200" cy="1371600"/>
            <a:chOff x="96" y="1728"/>
            <a:chExt cx="1728" cy="864"/>
          </a:xfrm>
        </p:grpSpPr>
        <p:sp>
          <p:nvSpPr>
            <p:cNvPr id="979997" name="Rectangle 29"/>
            <p:cNvSpPr>
              <a:spLocks noChangeArrowheads="1"/>
            </p:cNvSpPr>
            <p:nvPr/>
          </p:nvSpPr>
          <p:spPr bwMode="auto">
            <a:xfrm>
              <a:off x="96" y="1728"/>
              <a:ext cx="960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 algn="l">
                <a:lnSpc>
                  <a:spcPct val="85000"/>
                </a:lnSpc>
              </a:pPr>
              <a:r>
                <a:rPr lang="en-US" sz="2800" b="0">
                  <a:solidFill>
                    <a:srgbClr val="000099"/>
                  </a:solidFill>
                  <a:effectLst/>
                  <a:latin typeface="Impact" pitchFamily="34" charset="0"/>
                </a:rPr>
                <a:t>Absolute,</a:t>
              </a:r>
            </a:p>
          </p:txBody>
        </p:sp>
        <p:sp>
          <p:nvSpPr>
            <p:cNvPr id="979998" name="Rectangle 30"/>
            <p:cNvSpPr>
              <a:spLocks noChangeArrowheads="1"/>
            </p:cNvSpPr>
            <p:nvPr/>
          </p:nvSpPr>
          <p:spPr bwMode="auto">
            <a:xfrm>
              <a:off x="1008" y="1728"/>
              <a:ext cx="816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 algn="l">
                <a:lnSpc>
                  <a:spcPct val="85000"/>
                </a:lnSpc>
              </a:pPr>
              <a:r>
                <a:rPr lang="en-US" sz="2800" b="0">
                  <a:solidFill>
                    <a:srgbClr val="000099"/>
                  </a:solidFill>
                  <a:effectLst/>
                  <a:latin typeface="Impact" pitchFamily="34" charset="0"/>
                </a:rPr>
                <a:t>unique,</a:t>
              </a:r>
            </a:p>
          </p:txBody>
        </p:sp>
        <p:sp>
          <p:nvSpPr>
            <p:cNvPr id="979999" name="Rectangle 31"/>
            <p:cNvSpPr>
              <a:spLocks noChangeArrowheads="1"/>
            </p:cNvSpPr>
            <p:nvPr/>
          </p:nvSpPr>
          <p:spPr bwMode="auto">
            <a:xfrm>
              <a:off x="96" y="2009"/>
              <a:ext cx="1248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 algn="l">
                <a:lnSpc>
                  <a:spcPct val="85000"/>
                </a:lnSpc>
              </a:pPr>
              <a:r>
                <a:rPr lang="en-US" sz="2800" b="0">
                  <a:solidFill>
                    <a:srgbClr val="000099"/>
                  </a:solidFill>
                  <a:effectLst/>
                  <a:latin typeface="Impact" pitchFamily="34" charset="0"/>
                </a:rPr>
                <a:t>eternal,  and</a:t>
              </a:r>
            </a:p>
          </p:txBody>
        </p:sp>
        <p:sp>
          <p:nvSpPr>
            <p:cNvPr id="980000" name="Rectangle 32"/>
            <p:cNvSpPr>
              <a:spLocks noChangeArrowheads="1"/>
            </p:cNvSpPr>
            <p:nvPr/>
          </p:nvSpPr>
          <p:spPr bwMode="auto">
            <a:xfrm>
              <a:off x="96" y="2304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 algn="l">
                <a:lnSpc>
                  <a:spcPct val="85000"/>
                </a:lnSpc>
              </a:pPr>
              <a:r>
                <a:rPr lang="en-US" sz="2800" b="0">
                  <a:solidFill>
                    <a:srgbClr val="000099"/>
                  </a:solidFill>
                  <a:effectLst/>
                  <a:latin typeface="Impact" pitchFamily="34" charset="0"/>
                </a:rPr>
                <a:t>unchanging</a:t>
              </a:r>
            </a:p>
          </p:txBody>
        </p:sp>
      </p:grpSp>
      <p:sp>
        <p:nvSpPr>
          <p:cNvPr id="980001" name="WordArt 33"/>
          <p:cNvSpPr>
            <a:spLocks noChangeArrowheads="1" noChangeShapeType="1"/>
          </p:cNvSpPr>
          <p:nvPr/>
        </p:nvSpPr>
        <p:spPr bwMode="auto">
          <a:xfrm rot="5400000">
            <a:off x="5067300" y="2095500"/>
            <a:ext cx="1066800" cy="7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50000">
                      <a:srgbClr val="66FFFF"/>
                    </a:gs>
                    <a:gs pos="100000">
                      <a:srgbClr val="6600CC"/>
                    </a:gs>
                  </a:gsLst>
                  <a:lin ang="0" scaled="1"/>
                </a:gradFill>
                <a:effectLst/>
                <a:latin typeface="Arial Black"/>
              </a:rPr>
              <a:t>……</a:t>
            </a:r>
          </a:p>
        </p:txBody>
      </p:sp>
      <p:grpSp>
        <p:nvGrpSpPr>
          <p:cNvPr id="980005" name="Group 37"/>
          <p:cNvGrpSpPr>
            <a:grpSpLocks/>
          </p:cNvGrpSpPr>
          <p:nvPr/>
        </p:nvGrpSpPr>
        <p:grpSpPr bwMode="auto">
          <a:xfrm>
            <a:off x="838200" y="381000"/>
            <a:ext cx="1371600" cy="1162050"/>
            <a:chOff x="528" y="240"/>
            <a:chExt cx="864" cy="732"/>
          </a:xfrm>
        </p:grpSpPr>
        <p:sp>
          <p:nvSpPr>
            <p:cNvPr id="980006" name="Oval 38"/>
            <p:cNvSpPr>
              <a:spLocks noChangeArrowheads="1"/>
            </p:cNvSpPr>
            <p:nvPr/>
          </p:nvSpPr>
          <p:spPr bwMode="auto">
            <a:xfrm>
              <a:off x="528" y="240"/>
              <a:ext cx="864" cy="73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FFFF"/>
                </a:gs>
              </a:gsLst>
              <a:lin ang="5400000" scaled="1"/>
            </a:gradFill>
            <a:ln w="12700">
              <a:round/>
              <a:headEnd/>
              <a:tailEnd/>
            </a:ln>
            <a:effectLst/>
            <a:scene3d>
              <a:camera prst="legacyPerspectiveTopLeft"/>
              <a:lightRig rig="legacyHarsh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 sz="4800">
                <a:solidFill>
                  <a:srgbClr val="6600CC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980007" name="WordArt 39"/>
            <p:cNvSpPr>
              <a:spLocks noChangeArrowheads="1" noChangeShapeType="1" noTextEdit="1"/>
            </p:cNvSpPr>
            <p:nvPr/>
          </p:nvSpPr>
          <p:spPr bwMode="auto">
            <a:xfrm>
              <a:off x="644" y="432"/>
              <a:ext cx="652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BottomLeft"/>
                <a:lightRig rig="legacyHarsh3" dir="t"/>
              </a:scene3d>
              <a:sp3d extrusionH="430200" prstMaterial="legacyMatte">
                <a:extrusionClr>
                  <a:srgbClr val="6600CC"/>
                </a:extrusionClr>
              </a:sp3d>
            </a:bodyPr>
            <a:lstStyle/>
            <a:p>
              <a:r>
                <a:rPr lang="en-US" sz="3600" kern="10">
                  <a:ln w="28575"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6600CC"/>
                      </a:gs>
                      <a:gs pos="50000">
                        <a:schemeClr val="bg1"/>
                      </a:gs>
                      <a:gs pos="100000">
                        <a:srgbClr val="6600CC"/>
                      </a:gs>
                    </a:gsLst>
                    <a:lin ang="2700000" scaled="1"/>
                  </a:gradFill>
                  <a:effectLst/>
                  <a:latin typeface="Impact"/>
                </a:rPr>
                <a:t>God</a:t>
              </a:r>
            </a:p>
          </p:txBody>
        </p:sp>
      </p:grpSp>
      <p:grpSp>
        <p:nvGrpSpPr>
          <p:cNvPr id="980008" name="Group 40"/>
          <p:cNvGrpSpPr>
            <a:grpSpLocks/>
          </p:cNvGrpSpPr>
          <p:nvPr/>
        </p:nvGrpSpPr>
        <p:grpSpPr bwMode="auto">
          <a:xfrm>
            <a:off x="7694613" y="912813"/>
            <a:ext cx="304800" cy="381000"/>
            <a:chOff x="4847" y="575"/>
            <a:chExt cx="192" cy="240"/>
          </a:xfrm>
        </p:grpSpPr>
        <p:sp>
          <p:nvSpPr>
            <p:cNvPr id="980009" name="WordArt 41"/>
            <p:cNvSpPr>
              <a:spLocks noChangeArrowheads="1" noChangeShapeType="1" noTextEdit="1"/>
            </p:cNvSpPr>
            <p:nvPr/>
          </p:nvSpPr>
          <p:spPr bwMode="auto">
            <a:xfrm rot="5400000">
              <a:off x="4887" y="663"/>
              <a:ext cx="240" cy="6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rgbClr val="CC0000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6600CC"/>
                      </a:gs>
                      <a:gs pos="50000">
                        <a:srgbClr val="9900FF"/>
                      </a:gs>
                      <a:gs pos="100000">
                        <a:srgbClr val="6600CC"/>
                      </a:gs>
                    </a:gsLst>
                    <a:lin ang="18900000" scaled="1"/>
                  </a:gradFill>
                  <a:effectLst/>
                  <a:latin typeface="Latin Wide"/>
                </a:rPr>
                <a:t>_</a:t>
              </a:r>
            </a:p>
          </p:txBody>
        </p:sp>
        <p:sp>
          <p:nvSpPr>
            <p:cNvPr id="980010" name="WordArt 42"/>
            <p:cNvSpPr>
              <a:spLocks noChangeArrowheads="1" noChangeShapeType="1" noTextEdit="1"/>
            </p:cNvSpPr>
            <p:nvPr/>
          </p:nvSpPr>
          <p:spPr bwMode="auto">
            <a:xfrm rot="5400000">
              <a:off x="4759" y="663"/>
              <a:ext cx="240" cy="6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rgbClr val="CC0000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6600CC"/>
                      </a:gs>
                      <a:gs pos="50000">
                        <a:srgbClr val="9900FF"/>
                      </a:gs>
                      <a:gs pos="100000">
                        <a:srgbClr val="6600CC"/>
                      </a:gs>
                    </a:gsLst>
                    <a:lin ang="18900000" scaled="1"/>
                  </a:gradFill>
                  <a:effectLst/>
                  <a:latin typeface="Latin Wide"/>
                </a:rPr>
                <a:t>_</a:t>
              </a:r>
            </a:p>
          </p:txBody>
        </p:sp>
      </p:grp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80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79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79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79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79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79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79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79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80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9982" grpId="0" animBg="1"/>
      <p:bldP spid="98000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D3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013" name="WordArt 21"/>
          <p:cNvSpPr>
            <a:spLocks noChangeArrowheads="1" noChangeShapeType="1" noTextEdit="1"/>
          </p:cNvSpPr>
          <p:nvPr/>
        </p:nvSpPr>
        <p:spPr bwMode="auto">
          <a:xfrm>
            <a:off x="7048500" y="228600"/>
            <a:ext cx="1524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spc="720">
                <a:ln w="31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/>
                <a:latin typeface="Arial Black"/>
              </a:rPr>
              <a:t>Creation</a:t>
            </a:r>
          </a:p>
        </p:txBody>
      </p:sp>
      <p:sp>
        <p:nvSpPr>
          <p:cNvPr id="981014" name="WordArt 22"/>
          <p:cNvSpPr>
            <a:spLocks noChangeArrowheads="1" noChangeShapeType="1" noTextEdit="1"/>
          </p:cNvSpPr>
          <p:nvPr/>
        </p:nvSpPr>
        <p:spPr bwMode="auto">
          <a:xfrm>
            <a:off x="6858000" y="1447800"/>
            <a:ext cx="1905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spc="720">
                <a:ln w="31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333399"/>
                </a:solidFill>
                <a:effectLst/>
                <a:latin typeface="Arial Black"/>
              </a:rPr>
              <a:t>Restoration</a:t>
            </a:r>
          </a:p>
        </p:txBody>
      </p:sp>
      <p:sp>
        <p:nvSpPr>
          <p:cNvPr id="981006" name="WordArt 14"/>
          <p:cNvSpPr>
            <a:spLocks noChangeArrowheads="1" noChangeShapeType="1"/>
          </p:cNvSpPr>
          <p:nvPr/>
        </p:nvSpPr>
        <p:spPr bwMode="auto">
          <a:xfrm rot="5400000">
            <a:off x="990600" y="2095500"/>
            <a:ext cx="1066800" cy="7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50000">
                      <a:srgbClr val="66FFFF"/>
                    </a:gs>
                    <a:gs pos="100000">
                      <a:srgbClr val="6600CC"/>
                    </a:gs>
                  </a:gsLst>
                  <a:lin ang="0" scaled="1"/>
                </a:gradFill>
                <a:effectLst/>
                <a:latin typeface="Arial Black"/>
              </a:rPr>
              <a:t>……</a:t>
            </a:r>
          </a:p>
        </p:txBody>
      </p:sp>
      <p:grpSp>
        <p:nvGrpSpPr>
          <p:cNvPr id="981015" name="Group 23"/>
          <p:cNvGrpSpPr>
            <a:grpSpLocks/>
          </p:cNvGrpSpPr>
          <p:nvPr/>
        </p:nvGrpSpPr>
        <p:grpSpPr bwMode="auto">
          <a:xfrm>
            <a:off x="228600" y="2667000"/>
            <a:ext cx="2743200" cy="1371600"/>
            <a:chOff x="192" y="1680"/>
            <a:chExt cx="1728" cy="864"/>
          </a:xfrm>
        </p:grpSpPr>
        <p:sp>
          <p:nvSpPr>
            <p:cNvPr id="981016" name="Rectangle 24"/>
            <p:cNvSpPr>
              <a:spLocks noChangeArrowheads="1"/>
            </p:cNvSpPr>
            <p:nvPr/>
          </p:nvSpPr>
          <p:spPr bwMode="auto">
            <a:xfrm>
              <a:off x="192" y="1680"/>
              <a:ext cx="960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 algn="l">
                <a:lnSpc>
                  <a:spcPct val="85000"/>
                </a:lnSpc>
              </a:pPr>
              <a:r>
                <a:rPr lang="en-US" sz="2800" b="0">
                  <a:solidFill>
                    <a:srgbClr val="000099"/>
                  </a:solidFill>
                  <a:effectLst/>
                  <a:latin typeface="Impact" pitchFamily="34" charset="0"/>
                </a:rPr>
                <a:t>Absolute,</a:t>
              </a:r>
            </a:p>
          </p:txBody>
        </p:sp>
        <p:sp>
          <p:nvSpPr>
            <p:cNvPr id="981017" name="Rectangle 25"/>
            <p:cNvSpPr>
              <a:spLocks noChangeArrowheads="1"/>
            </p:cNvSpPr>
            <p:nvPr/>
          </p:nvSpPr>
          <p:spPr bwMode="auto">
            <a:xfrm>
              <a:off x="1104" y="1680"/>
              <a:ext cx="816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 algn="l">
                <a:lnSpc>
                  <a:spcPct val="85000"/>
                </a:lnSpc>
              </a:pPr>
              <a:r>
                <a:rPr lang="en-US" sz="2800" b="0">
                  <a:solidFill>
                    <a:srgbClr val="000099"/>
                  </a:solidFill>
                  <a:effectLst/>
                  <a:latin typeface="Impact" pitchFamily="34" charset="0"/>
                </a:rPr>
                <a:t>unique,</a:t>
              </a:r>
            </a:p>
          </p:txBody>
        </p:sp>
        <p:sp>
          <p:nvSpPr>
            <p:cNvPr id="981018" name="Rectangle 26"/>
            <p:cNvSpPr>
              <a:spLocks noChangeArrowheads="1"/>
            </p:cNvSpPr>
            <p:nvPr/>
          </p:nvSpPr>
          <p:spPr bwMode="auto">
            <a:xfrm>
              <a:off x="192" y="1961"/>
              <a:ext cx="1248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 algn="l">
                <a:lnSpc>
                  <a:spcPct val="85000"/>
                </a:lnSpc>
              </a:pPr>
              <a:r>
                <a:rPr lang="en-US" sz="2800" b="0">
                  <a:solidFill>
                    <a:srgbClr val="000099"/>
                  </a:solidFill>
                  <a:effectLst/>
                  <a:latin typeface="Impact" pitchFamily="34" charset="0"/>
                </a:rPr>
                <a:t>eternal,  and</a:t>
              </a:r>
            </a:p>
          </p:txBody>
        </p:sp>
        <p:sp>
          <p:nvSpPr>
            <p:cNvPr id="981019" name="Rectangle 27"/>
            <p:cNvSpPr>
              <a:spLocks noChangeArrowheads="1"/>
            </p:cNvSpPr>
            <p:nvPr/>
          </p:nvSpPr>
          <p:spPr bwMode="auto">
            <a:xfrm>
              <a:off x="192" y="2256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 algn="l">
                <a:lnSpc>
                  <a:spcPct val="85000"/>
                </a:lnSpc>
              </a:pPr>
              <a:r>
                <a:rPr lang="en-US" sz="2800" b="0">
                  <a:solidFill>
                    <a:srgbClr val="000099"/>
                  </a:solidFill>
                  <a:effectLst/>
                  <a:latin typeface="Impact" pitchFamily="34" charset="0"/>
                </a:rPr>
                <a:t>unchanging</a:t>
              </a:r>
            </a:p>
          </p:txBody>
        </p:sp>
      </p:grpSp>
      <p:grpSp>
        <p:nvGrpSpPr>
          <p:cNvPr id="981020" name="Group 28"/>
          <p:cNvGrpSpPr>
            <a:grpSpLocks/>
          </p:cNvGrpSpPr>
          <p:nvPr/>
        </p:nvGrpSpPr>
        <p:grpSpPr bwMode="auto">
          <a:xfrm>
            <a:off x="4267200" y="2667000"/>
            <a:ext cx="2743200" cy="1371600"/>
            <a:chOff x="96" y="1728"/>
            <a:chExt cx="1728" cy="864"/>
          </a:xfrm>
        </p:grpSpPr>
        <p:sp>
          <p:nvSpPr>
            <p:cNvPr id="981021" name="Rectangle 29"/>
            <p:cNvSpPr>
              <a:spLocks noChangeArrowheads="1"/>
            </p:cNvSpPr>
            <p:nvPr/>
          </p:nvSpPr>
          <p:spPr bwMode="auto">
            <a:xfrm>
              <a:off x="96" y="1728"/>
              <a:ext cx="960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 algn="l">
                <a:lnSpc>
                  <a:spcPct val="85000"/>
                </a:lnSpc>
              </a:pPr>
              <a:r>
                <a:rPr lang="en-US" sz="2800" b="0">
                  <a:solidFill>
                    <a:srgbClr val="000099"/>
                  </a:solidFill>
                  <a:effectLst/>
                  <a:latin typeface="Impact" pitchFamily="34" charset="0"/>
                </a:rPr>
                <a:t>Absolute,</a:t>
              </a:r>
            </a:p>
          </p:txBody>
        </p:sp>
        <p:sp>
          <p:nvSpPr>
            <p:cNvPr id="981022" name="Rectangle 30"/>
            <p:cNvSpPr>
              <a:spLocks noChangeArrowheads="1"/>
            </p:cNvSpPr>
            <p:nvPr/>
          </p:nvSpPr>
          <p:spPr bwMode="auto">
            <a:xfrm>
              <a:off x="1008" y="1728"/>
              <a:ext cx="816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 algn="l">
                <a:lnSpc>
                  <a:spcPct val="85000"/>
                </a:lnSpc>
              </a:pPr>
              <a:r>
                <a:rPr lang="en-US" sz="2800" b="0">
                  <a:solidFill>
                    <a:srgbClr val="000099"/>
                  </a:solidFill>
                  <a:effectLst/>
                  <a:latin typeface="Impact" pitchFamily="34" charset="0"/>
                </a:rPr>
                <a:t>unique,</a:t>
              </a:r>
            </a:p>
          </p:txBody>
        </p:sp>
        <p:sp>
          <p:nvSpPr>
            <p:cNvPr id="981023" name="Rectangle 31"/>
            <p:cNvSpPr>
              <a:spLocks noChangeArrowheads="1"/>
            </p:cNvSpPr>
            <p:nvPr/>
          </p:nvSpPr>
          <p:spPr bwMode="auto">
            <a:xfrm>
              <a:off x="96" y="2009"/>
              <a:ext cx="1248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 algn="l">
                <a:lnSpc>
                  <a:spcPct val="85000"/>
                </a:lnSpc>
              </a:pPr>
              <a:r>
                <a:rPr lang="en-US" sz="2800" b="0">
                  <a:solidFill>
                    <a:srgbClr val="000099"/>
                  </a:solidFill>
                  <a:effectLst/>
                  <a:latin typeface="Impact" pitchFamily="34" charset="0"/>
                </a:rPr>
                <a:t>eternal,  and</a:t>
              </a:r>
            </a:p>
          </p:txBody>
        </p:sp>
        <p:sp>
          <p:nvSpPr>
            <p:cNvPr id="981024" name="Rectangle 32"/>
            <p:cNvSpPr>
              <a:spLocks noChangeArrowheads="1"/>
            </p:cNvSpPr>
            <p:nvPr/>
          </p:nvSpPr>
          <p:spPr bwMode="auto">
            <a:xfrm>
              <a:off x="96" y="2304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 algn="l">
                <a:lnSpc>
                  <a:spcPct val="85000"/>
                </a:lnSpc>
              </a:pPr>
              <a:r>
                <a:rPr lang="en-US" sz="2800" b="0">
                  <a:solidFill>
                    <a:srgbClr val="000099"/>
                  </a:solidFill>
                  <a:effectLst/>
                  <a:latin typeface="Impact" pitchFamily="34" charset="0"/>
                </a:rPr>
                <a:t>unchanging</a:t>
              </a:r>
            </a:p>
          </p:txBody>
        </p:sp>
      </p:grpSp>
      <p:sp>
        <p:nvSpPr>
          <p:cNvPr id="981025" name="WordArt 33"/>
          <p:cNvSpPr>
            <a:spLocks noChangeArrowheads="1" noChangeShapeType="1"/>
          </p:cNvSpPr>
          <p:nvPr/>
        </p:nvSpPr>
        <p:spPr bwMode="auto">
          <a:xfrm rot="5400000">
            <a:off x="5067300" y="2095500"/>
            <a:ext cx="1066800" cy="7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50000">
                      <a:srgbClr val="66FFFF"/>
                    </a:gs>
                    <a:gs pos="100000">
                      <a:srgbClr val="6600CC"/>
                    </a:gs>
                  </a:gsLst>
                  <a:lin ang="0" scaled="1"/>
                </a:gradFill>
                <a:effectLst/>
                <a:latin typeface="Arial Black"/>
              </a:rPr>
              <a:t>……</a:t>
            </a:r>
          </a:p>
        </p:txBody>
      </p:sp>
      <p:sp>
        <p:nvSpPr>
          <p:cNvPr id="980994" name="Rectangle 2"/>
          <p:cNvSpPr>
            <a:spLocks noChangeArrowheads="1"/>
          </p:cNvSpPr>
          <p:nvPr/>
        </p:nvSpPr>
        <p:spPr bwMode="auto">
          <a:xfrm>
            <a:off x="0" y="5037138"/>
            <a:ext cx="9144000" cy="18208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81040" name="Group 48"/>
          <p:cNvGrpSpPr>
            <a:grpSpLocks/>
          </p:cNvGrpSpPr>
          <p:nvPr/>
        </p:nvGrpSpPr>
        <p:grpSpPr bwMode="auto">
          <a:xfrm>
            <a:off x="1600200" y="5600700"/>
            <a:ext cx="6400800" cy="495300"/>
            <a:chOff x="912" y="3528"/>
            <a:chExt cx="4032" cy="312"/>
          </a:xfrm>
        </p:grpSpPr>
        <p:sp>
          <p:nvSpPr>
            <p:cNvPr id="980996" name="Text Box 4"/>
            <p:cNvSpPr txBox="1">
              <a:spLocks noChangeArrowheads="1"/>
            </p:cNvSpPr>
            <p:nvPr/>
          </p:nvSpPr>
          <p:spPr bwMode="auto">
            <a:xfrm>
              <a:off x="1139" y="3573"/>
              <a:ext cx="3805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dirty="0">
                  <a:solidFill>
                    <a:srgbClr val="FFFF66"/>
                  </a:solidFill>
                  <a:effectLst/>
                  <a:latin typeface="Arial Narrow" pitchFamily="34" charset="0"/>
                </a:rPr>
                <a:t>God’s</a:t>
              </a:r>
              <a:r>
                <a:rPr lang="en-US" dirty="0">
                  <a:solidFill>
                    <a:schemeClr val="bg1"/>
                  </a:solidFill>
                  <a:effectLst/>
                  <a:latin typeface="Arial Narrow" pitchFamily="34" charset="0"/>
                </a:rPr>
                <a:t> predestination of His Will is </a:t>
              </a:r>
              <a:r>
                <a:rPr lang="en-US" dirty="0">
                  <a:solidFill>
                    <a:srgbClr val="FFFF66"/>
                  </a:solidFill>
                  <a:effectLst/>
                  <a:latin typeface="Arial Narrow" pitchFamily="34" charset="0"/>
                </a:rPr>
                <a:t>absolute</a:t>
              </a:r>
              <a:r>
                <a:rPr lang="en-US" dirty="0">
                  <a:solidFill>
                    <a:schemeClr val="bg1"/>
                  </a:solidFill>
                  <a:effectLst/>
                  <a:latin typeface="Arial Narrow" pitchFamily="34" charset="0"/>
                </a:rPr>
                <a:t>.</a:t>
              </a:r>
              <a:endParaRPr lang="en-US" b="0" dirty="0">
                <a:solidFill>
                  <a:schemeClr val="bg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80997" name="Text Box 5"/>
            <p:cNvSpPr txBox="1">
              <a:spLocks noChangeArrowheads="1"/>
            </p:cNvSpPr>
            <p:nvPr/>
          </p:nvSpPr>
          <p:spPr bwMode="auto">
            <a:xfrm>
              <a:off x="912" y="3528"/>
              <a:ext cx="240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55000"/>
                </a:lnSpc>
              </a:pPr>
              <a:r>
                <a:rPr lang="en-US" sz="4800">
                  <a:solidFill>
                    <a:schemeClr val="bg1"/>
                  </a:solidFill>
                  <a:effectLst/>
                  <a:latin typeface="Times New Roman" pitchFamily="18" charset="0"/>
                  <a:sym typeface="CommonBullets" pitchFamily="34" charset="2"/>
                </a:rPr>
                <a:t></a:t>
              </a:r>
              <a:endParaRPr lang="en-US" sz="4800"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981008" name="AutoShape 16"/>
          <p:cNvSpPr>
            <a:spLocks noChangeArrowheads="1"/>
          </p:cNvSpPr>
          <p:nvPr/>
        </p:nvSpPr>
        <p:spPr bwMode="auto">
          <a:xfrm>
            <a:off x="685800" y="4114800"/>
            <a:ext cx="7696200" cy="762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00CC"/>
              </a:gs>
              <a:gs pos="50000">
                <a:srgbClr val="9900FF"/>
              </a:gs>
              <a:gs pos="100000">
                <a:srgbClr val="6600CC"/>
              </a:gs>
            </a:gsLst>
            <a:lin ang="5400000" scaled="1"/>
          </a:gra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</a:pPr>
            <a:endParaRPr lang="en-US" sz="6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algn="l">
              <a:lnSpc>
                <a:spcPct val="80000"/>
              </a:lnSpc>
            </a:pPr>
            <a:endParaRPr lang="en-US" sz="32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981009" name="Text Box 17"/>
          <p:cNvSpPr txBox="1">
            <a:spLocks noChangeArrowheads="1"/>
          </p:cNvSpPr>
          <p:nvPr/>
        </p:nvSpPr>
        <p:spPr bwMode="auto">
          <a:xfrm>
            <a:off x="800100" y="4260850"/>
            <a:ext cx="5676900" cy="5429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700" b="0" dirty="0">
                <a:solidFill>
                  <a:schemeClr val="bg1"/>
                </a:solidFill>
                <a:effectLst/>
                <a:latin typeface="Impact" pitchFamily="34" charset="0"/>
              </a:rPr>
              <a:t>Predestination of God’s Will :</a:t>
            </a:r>
          </a:p>
        </p:txBody>
      </p:sp>
      <p:sp>
        <p:nvSpPr>
          <p:cNvPr id="981032" name="Text Box 40"/>
          <p:cNvSpPr txBox="1">
            <a:spLocks noChangeArrowheads="1"/>
          </p:cNvSpPr>
          <p:nvPr/>
        </p:nvSpPr>
        <p:spPr bwMode="auto">
          <a:xfrm>
            <a:off x="6400800" y="4259263"/>
            <a:ext cx="1905000" cy="5429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700" b="0">
                <a:solidFill>
                  <a:schemeClr val="bg1"/>
                </a:solidFill>
                <a:effectLst/>
                <a:latin typeface="Impact" pitchFamily="34" charset="0"/>
              </a:rPr>
              <a:t>absolute</a:t>
            </a:r>
          </a:p>
        </p:txBody>
      </p:sp>
      <p:sp>
        <p:nvSpPr>
          <p:cNvPr id="980999" name="AutoShape 7"/>
          <p:cNvSpPr>
            <a:spLocks noChangeArrowheads="1"/>
          </p:cNvSpPr>
          <p:nvPr/>
        </p:nvSpPr>
        <p:spPr bwMode="auto">
          <a:xfrm rot="16200000" flipH="1">
            <a:off x="2932907" y="-238919"/>
            <a:ext cx="228600" cy="2436813"/>
          </a:xfrm>
          <a:prstGeom prst="downArrow">
            <a:avLst>
              <a:gd name="adj1" fmla="val 50000"/>
              <a:gd name="adj2" fmla="val 266493"/>
            </a:avLst>
          </a:prstGeom>
          <a:gradFill rotWithShape="0">
            <a:gsLst>
              <a:gs pos="0">
                <a:schemeClr val="bg1"/>
              </a:gs>
              <a:gs pos="100000">
                <a:srgbClr val="9900CC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b="0">
              <a:effectLst/>
              <a:latin typeface="Times New Roman" pitchFamily="18" charset="0"/>
            </a:endParaRPr>
          </a:p>
        </p:txBody>
      </p:sp>
      <p:grpSp>
        <p:nvGrpSpPr>
          <p:cNvPr id="981003" name="Group 11"/>
          <p:cNvGrpSpPr>
            <a:grpSpLocks/>
          </p:cNvGrpSpPr>
          <p:nvPr/>
        </p:nvGrpSpPr>
        <p:grpSpPr bwMode="auto">
          <a:xfrm>
            <a:off x="4419600" y="381000"/>
            <a:ext cx="2362200" cy="1219200"/>
            <a:chOff x="2784" y="305"/>
            <a:chExt cx="1488" cy="816"/>
          </a:xfrm>
        </p:grpSpPr>
        <p:sp>
          <p:nvSpPr>
            <p:cNvPr id="981004" name="Oval 12"/>
            <p:cNvSpPr>
              <a:spLocks noChangeArrowheads="1"/>
            </p:cNvSpPr>
            <p:nvPr/>
          </p:nvSpPr>
          <p:spPr bwMode="auto">
            <a:xfrm>
              <a:off x="2796" y="305"/>
              <a:ext cx="1476" cy="816"/>
            </a:xfrm>
            <a:prstGeom prst="ellipse">
              <a:avLst/>
            </a:prstGeom>
            <a:gradFill rotWithShape="0">
              <a:gsLst>
                <a:gs pos="0">
                  <a:srgbClr val="9966FF"/>
                </a:gs>
                <a:gs pos="100000">
                  <a:srgbClr val="9900FF"/>
                </a:gs>
              </a:gsLst>
              <a:path path="shape">
                <a:fillToRect l="50000" t="50000" r="50000" b="50000"/>
              </a:path>
            </a:gradFill>
            <a:ln w="12700"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6600CC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 sz="4800">
                <a:solidFill>
                  <a:srgbClr val="6600CC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981005" name="Text Box 13"/>
            <p:cNvSpPr txBox="1">
              <a:spLocks noChangeArrowheads="1"/>
            </p:cNvSpPr>
            <p:nvPr/>
          </p:nvSpPr>
          <p:spPr bwMode="auto">
            <a:xfrm>
              <a:off x="2784" y="525"/>
              <a:ext cx="1464" cy="42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dist="45791" dir="2021404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40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itchFamily="34" charset="0"/>
                </a:rPr>
                <a:t>God's Will</a:t>
              </a:r>
            </a:p>
          </p:txBody>
        </p:sp>
      </p:grpSp>
      <p:grpSp>
        <p:nvGrpSpPr>
          <p:cNvPr id="981035" name="Group 43"/>
          <p:cNvGrpSpPr>
            <a:grpSpLocks/>
          </p:cNvGrpSpPr>
          <p:nvPr/>
        </p:nvGrpSpPr>
        <p:grpSpPr bwMode="auto">
          <a:xfrm>
            <a:off x="838200" y="381000"/>
            <a:ext cx="1371600" cy="1162050"/>
            <a:chOff x="528" y="240"/>
            <a:chExt cx="864" cy="732"/>
          </a:xfrm>
        </p:grpSpPr>
        <p:sp>
          <p:nvSpPr>
            <p:cNvPr id="981030" name="Oval 38"/>
            <p:cNvSpPr>
              <a:spLocks noChangeArrowheads="1"/>
            </p:cNvSpPr>
            <p:nvPr/>
          </p:nvSpPr>
          <p:spPr bwMode="auto">
            <a:xfrm>
              <a:off x="528" y="240"/>
              <a:ext cx="864" cy="73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FFFF"/>
                </a:gs>
              </a:gsLst>
              <a:lin ang="5400000" scaled="1"/>
            </a:gradFill>
            <a:ln w="12700">
              <a:round/>
              <a:headEnd/>
              <a:tailEnd/>
            </a:ln>
            <a:effectLst/>
            <a:scene3d>
              <a:camera prst="legacyPerspectiveTopLeft"/>
              <a:lightRig rig="legacyHarsh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 sz="4800">
                <a:solidFill>
                  <a:srgbClr val="6600CC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981031" name="WordArt 39"/>
            <p:cNvSpPr>
              <a:spLocks noChangeArrowheads="1" noChangeShapeType="1" noTextEdit="1"/>
            </p:cNvSpPr>
            <p:nvPr/>
          </p:nvSpPr>
          <p:spPr bwMode="auto">
            <a:xfrm>
              <a:off x="644" y="432"/>
              <a:ext cx="652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BottomLeft"/>
                <a:lightRig rig="legacyHarsh3" dir="t"/>
              </a:scene3d>
              <a:sp3d extrusionH="430200" prstMaterial="legacyMatte">
                <a:extrusionClr>
                  <a:srgbClr val="6600CC"/>
                </a:extrusionClr>
              </a:sp3d>
            </a:bodyPr>
            <a:lstStyle/>
            <a:p>
              <a:r>
                <a:rPr lang="en-US" sz="3600" kern="10">
                  <a:ln w="28575"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6600CC"/>
                      </a:gs>
                      <a:gs pos="50000">
                        <a:schemeClr val="bg1"/>
                      </a:gs>
                      <a:gs pos="100000">
                        <a:srgbClr val="6600CC"/>
                      </a:gs>
                    </a:gsLst>
                    <a:lin ang="2700000" scaled="1"/>
                  </a:gradFill>
                  <a:effectLst/>
                  <a:latin typeface="Impact"/>
                </a:rPr>
                <a:t>God</a:t>
              </a:r>
            </a:p>
          </p:txBody>
        </p:sp>
      </p:grpSp>
      <p:grpSp>
        <p:nvGrpSpPr>
          <p:cNvPr id="981036" name="Group 44"/>
          <p:cNvGrpSpPr>
            <a:grpSpLocks/>
          </p:cNvGrpSpPr>
          <p:nvPr/>
        </p:nvGrpSpPr>
        <p:grpSpPr bwMode="auto">
          <a:xfrm>
            <a:off x="7694613" y="912813"/>
            <a:ext cx="304800" cy="381000"/>
            <a:chOff x="4847" y="575"/>
            <a:chExt cx="192" cy="240"/>
          </a:xfrm>
        </p:grpSpPr>
        <p:sp>
          <p:nvSpPr>
            <p:cNvPr id="981037" name="WordArt 45"/>
            <p:cNvSpPr>
              <a:spLocks noChangeArrowheads="1" noChangeShapeType="1" noTextEdit="1"/>
            </p:cNvSpPr>
            <p:nvPr/>
          </p:nvSpPr>
          <p:spPr bwMode="auto">
            <a:xfrm rot="5400000">
              <a:off x="4887" y="663"/>
              <a:ext cx="240" cy="6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rgbClr val="CC0000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6600CC"/>
                      </a:gs>
                      <a:gs pos="50000">
                        <a:srgbClr val="9900FF"/>
                      </a:gs>
                      <a:gs pos="100000">
                        <a:srgbClr val="6600CC"/>
                      </a:gs>
                    </a:gsLst>
                    <a:lin ang="18900000" scaled="1"/>
                  </a:gradFill>
                  <a:effectLst/>
                  <a:latin typeface="Latin Wide"/>
                </a:rPr>
                <a:t>_</a:t>
              </a:r>
            </a:p>
          </p:txBody>
        </p:sp>
        <p:sp>
          <p:nvSpPr>
            <p:cNvPr id="981038" name="WordArt 46"/>
            <p:cNvSpPr>
              <a:spLocks noChangeArrowheads="1" noChangeShapeType="1" noTextEdit="1"/>
            </p:cNvSpPr>
            <p:nvPr/>
          </p:nvSpPr>
          <p:spPr bwMode="auto">
            <a:xfrm rot="5400000">
              <a:off x="4759" y="663"/>
              <a:ext cx="240" cy="6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rgbClr val="CC0000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6600CC"/>
                      </a:gs>
                      <a:gs pos="50000">
                        <a:srgbClr val="9900FF"/>
                      </a:gs>
                      <a:gs pos="100000">
                        <a:srgbClr val="6600CC"/>
                      </a:gs>
                    </a:gsLst>
                    <a:lin ang="18900000" scaled="1"/>
                  </a:gradFill>
                  <a:effectLst/>
                  <a:latin typeface="Latin Wide"/>
                </a:rPr>
                <a:t>_</a:t>
              </a:r>
            </a:p>
          </p:txBody>
        </p:sp>
      </p:grp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8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81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1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1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81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1008" grpId="0" animBg="1" autoUpdateAnimBg="0"/>
      <p:bldP spid="981009" grpId="0" autoUpdateAnimBg="0"/>
      <p:bldP spid="98103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2023" name="Group 7"/>
          <p:cNvGrpSpPr>
            <a:grpSpLocks/>
          </p:cNvGrpSpPr>
          <p:nvPr/>
        </p:nvGrpSpPr>
        <p:grpSpPr bwMode="auto">
          <a:xfrm>
            <a:off x="685800" y="838200"/>
            <a:ext cx="7772400" cy="1600200"/>
            <a:chOff x="432" y="528"/>
            <a:chExt cx="4896" cy="1008"/>
          </a:xfrm>
        </p:grpSpPr>
        <p:sp>
          <p:nvSpPr>
            <p:cNvPr id="982019" name="AutoShape 3"/>
            <p:cNvSpPr>
              <a:spLocks noChangeArrowheads="1"/>
            </p:cNvSpPr>
            <p:nvPr/>
          </p:nvSpPr>
          <p:spPr bwMode="auto">
            <a:xfrm>
              <a:off x="432" y="528"/>
              <a:ext cx="4896" cy="100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DFFF"/>
                </a:gs>
                <a:gs pos="100000">
                  <a:srgbClr val="CC99FF"/>
                </a:gs>
              </a:gsLst>
              <a:lin ang="5400000" scaled="1"/>
            </a:gra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60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982020" name="WordArt 4"/>
            <p:cNvSpPr>
              <a:spLocks noChangeArrowheads="1" noChangeShapeType="1" noTextEdit="1"/>
            </p:cNvSpPr>
            <p:nvPr/>
          </p:nvSpPr>
          <p:spPr bwMode="auto">
            <a:xfrm>
              <a:off x="744" y="685"/>
              <a:ext cx="4272" cy="69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Top"/>
                <a:lightRig rig="legacyHarsh3" dir="b"/>
              </a:scene3d>
              <a:sp3d extrusionH="121893000" prstMaterial="legacyMatte">
                <a:extrusionClr>
                  <a:srgbClr val="9900CC"/>
                </a:extrusionClr>
              </a:sp3d>
            </a:bodyPr>
            <a:lstStyle/>
            <a:p>
              <a:r>
                <a:rPr lang="en-US" sz="3600" kern="10">
                  <a:ln w="38100"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9900CC"/>
                      </a:gs>
                      <a:gs pos="50000">
                        <a:srgbClr val="FFFFFF"/>
                      </a:gs>
                      <a:gs pos="100000">
                        <a:srgbClr val="9900CC"/>
                      </a:gs>
                    </a:gsLst>
                    <a:lin ang="2700000" scaled="1"/>
                  </a:gradFill>
                  <a:effectLst/>
                  <a:latin typeface="Impact"/>
                </a:rPr>
                <a:t>Section 2</a:t>
              </a:r>
            </a:p>
          </p:txBody>
        </p:sp>
      </p:grpSp>
      <p:sp>
        <p:nvSpPr>
          <p:cNvPr id="982021" name="WordArt 5"/>
          <p:cNvSpPr>
            <a:spLocks noChangeArrowheads="1" noChangeShapeType="1" noTextEdit="1"/>
          </p:cNvSpPr>
          <p:nvPr/>
        </p:nvSpPr>
        <p:spPr bwMode="auto">
          <a:xfrm>
            <a:off x="685800" y="2895600"/>
            <a:ext cx="7772400" cy="35052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38100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CC66FF"/>
                </a:solidFill>
                <a:effectLst/>
                <a:latin typeface="Impact"/>
              </a:rPr>
              <a:t>The Predestination</a:t>
            </a:r>
          </a:p>
          <a:p>
            <a:r>
              <a:rPr lang="en-US" sz="3600" kern="10" dirty="0">
                <a:ln w="38100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CC66FF"/>
                </a:solidFill>
                <a:effectLst/>
                <a:latin typeface="Impact"/>
              </a:rPr>
              <a:t>of the Way in Which</a:t>
            </a:r>
          </a:p>
          <a:p>
            <a:r>
              <a:rPr lang="en-US" sz="3600" kern="10" dirty="0">
                <a:ln w="38100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CC66FF"/>
                </a:solidFill>
                <a:effectLst/>
                <a:latin typeface="Impact"/>
              </a:rPr>
              <a:t>God's Will Is Fulfilled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82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82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82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8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D3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Rectangle 2"/>
          <p:cNvSpPr>
            <a:spLocks noChangeArrowheads="1"/>
          </p:cNvSpPr>
          <p:nvPr/>
        </p:nvSpPr>
        <p:spPr bwMode="auto">
          <a:xfrm>
            <a:off x="0" y="5037138"/>
            <a:ext cx="9144000" cy="18208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83152" name="Group 112"/>
          <p:cNvGrpSpPr>
            <a:grpSpLocks/>
          </p:cNvGrpSpPr>
          <p:nvPr/>
        </p:nvGrpSpPr>
        <p:grpSpPr bwMode="auto">
          <a:xfrm>
            <a:off x="914400" y="5181600"/>
            <a:ext cx="7162800" cy="1377950"/>
            <a:chOff x="576" y="3312"/>
            <a:chExt cx="4512" cy="868"/>
          </a:xfrm>
        </p:grpSpPr>
        <p:sp>
          <p:nvSpPr>
            <p:cNvPr id="983044" name="Text Box 4"/>
            <p:cNvSpPr txBox="1">
              <a:spLocks noChangeArrowheads="1"/>
            </p:cNvSpPr>
            <p:nvPr/>
          </p:nvSpPr>
          <p:spPr bwMode="auto">
            <a:xfrm>
              <a:off x="804" y="3338"/>
              <a:ext cx="4284" cy="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Although </a:t>
              </a: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God’s Will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 of the </a:t>
              </a: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providence of restoration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 is </a:t>
              </a: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absolute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 and beyond human influence, its </a:t>
              </a:r>
              <a:r>
                <a:rPr lang="en-US">
                  <a:solidFill>
                    <a:srgbClr val="FFFF99"/>
                  </a:solidFill>
                  <a:effectLst/>
                  <a:latin typeface="Arial Narrow" pitchFamily="34" charset="0"/>
                </a:rPr>
                <a:t>fulfillment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 necessarily requires the accomplishment of the </a:t>
              </a:r>
              <a:r>
                <a:rPr lang="en-US">
                  <a:solidFill>
                    <a:srgbClr val="FFFF99"/>
                  </a:solidFill>
                  <a:effectLst/>
                  <a:latin typeface="Arial Narrow" pitchFamily="34" charset="0"/>
                </a:rPr>
                <a:t>human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 portion of responsibility </a:t>
              </a:r>
              <a:r>
                <a:rPr lang="en-US" sz="2000" b="0">
                  <a:solidFill>
                    <a:schemeClr val="bg1"/>
                  </a:solidFill>
                  <a:effectLst/>
                  <a:latin typeface="Arial Narrow" pitchFamily="34" charset="0"/>
                </a:rPr>
                <a:t>(p. 156).</a:t>
              </a:r>
            </a:p>
          </p:txBody>
        </p:sp>
        <p:sp>
          <p:nvSpPr>
            <p:cNvPr id="983045" name="Text Box 5"/>
            <p:cNvSpPr txBox="1">
              <a:spLocks noChangeArrowheads="1"/>
            </p:cNvSpPr>
            <p:nvPr/>
          </p:nvSpPr>
          <p:spPr bwMode="auto">
            <a:xfrm>
              <a:off x="576" y="3312"/>
              <a:ext cx="218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50000"/>
                </a:lnSpc>
              </a:pPr>
              <a:r>
                <a:rPr lang="en-US" sz="4800">
                  <a:solidFill>
                    <a:schemeClr val="bg1"/>
                  </a:solidFill>
                  <a:effectLst/>
                  <a:latin typeface="Times New Roman" pitchFamily="18" charset="0"/>
                  <a:sym typeface="CommonBullets" pitchFamily="34" charset="2"/>
                </a:rPr>
                <a:t></a:t>
              </a:r>
              <a:endParaRPr lang="en-US" sz="4800"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983113" name="Group 73"/>
          <p:cNvGrpSpPr>
            <a:grpSpLocks/>
          </p:cNvGrpSpPr>
          <p:nvPr/>
        </p:nvGrpSpPr>
        <p:grpSpPr bwMode="auto">
          <a:xfrm>
            <a:off x="190500" y="228600"/>
            <a:ext cx="2781300" cy="990600"/>
            <a:chOff x="168" y="144"/>
            <a:chExt cx="1752" cy="624"/>
          </a:xfrm>
        </p:grpSpPr>
        <p:sp>
          <p:nvSpPr>
            <p:cNvPr id="983047" name="AutoShape 7"/>
            <p:cNvSpPr>
              <a:spLocks noChangeArrowheads="1"/>
            </p:cNvSpPr>
            <p:nvPr/>
          </p:nvSpPr>
          <p:spPr bwMode="auto">
            <a:xfrm>
              <a:off x="210" y="144"/>
              <a:ext cx="1668" cy="624"/>
            </a:xfrm>
            <a:prstGeom prst="roundRect">
              <a:avLst>
                <a:gd name="adj" fmla="val 16667"/>
              </a:avLst>
            </a:prstGeom>
            <a:solidFill>
              <a:srgbClr val="9900CC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90000"/>
                </a:lnSpc>
              </a:pPr>
              <a:endParaRPr lang="en-US" sz="6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  <a:p>
              <a:pPr algn="l">
                <a:lnSpc>
                  <a:spcPct val="80000"/>
                </a:lnSpc>
              </a:pPr>
              <a:endParaRPr lang="en-US" sz="32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983048" name="Text Box 8"/>
            <p:cNvSpPr txBox="1">
              <a:spLocks noChangeArrowheads="1"/>
            </p:cNvSpPr>
            <p:nvPr/>
          </p:nvSpPr>
          <p:spPr bwMode="auto">
            <a:xfrm>
              <a:off x="168" y="188"/>
              <a:ext cx="1752" cy="58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dist="45791" dir="2021404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3400" b="0">
                  <a:solidFill>
                    <a:schemeClr val="bg1"/>
                  </a:solidFill>
                  <a:effectLst/>
                  <a:latin typeface="Impact" pitchFamily="34" charset="0"/>
                </a:rPr>
                <a:t>Providence</a:t>
              </a:r>
            </a:p>
            <a:p>
              <a:pPr>
                <a:lnSpc>
                  <a:spcPct val="80000"/>
                </a:lnSpc>
              </a:pPr>
              <a:r>
                <a:rPr lang="en-US" sz="3400" b="0">
                  <a:solidFill>
                    <a:schemeClr val="bg1"/>
                  </a:solidFill>
                  <a:effectLst/>
                  <a:latin typeface="Impact" pitchFamily="34" charset="0"/>
                </a:rPr>
                <a:t>of restoration</a:t>
              </a:r>
            </a:p>
          </p:txBody>
        </p:sp>
      </p:grpSp>
      <p:sp>
        <p:nvSpPr>
          <p:cNvPr id="983058" name="Text Box 18"/>
          <p:cNvSpPr txBox="1">
            <a:spLocks noChangeArrowheads="1"/>
          </p:cNvSpPr>
          <p:nvPr/>
        </p:nvSpPr>
        <p:spPr bwMode="auto">
          <a:xfrm>
            <a:off x="2971800" y="373063"/>
            <a:ext cx="2305050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8100" dir="6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lang="en-US" sz="4000" b="0" dirty="0">
                <a:solidFill>
                  <a:srgbClr val="000099"/>
                </a:solidFill>
                <a:effectLst/>
                <a:latin typeface="Impact" pitchFamily="34" charset="0"/>
              </a:rPr>
              <a:t>God's Will</a:t>
            </a:r>
          </a:p>
        </p:txBody>
      </p:sp>
      <p:sp>
        <p:nvSpPr>
          <p:cNvPr id="983060" name="Rectangle 20"/>
          <p:cNvSpPr>
            <a:spLocks noChangeArrowheads="1"/>
          </p:cNvSpPr>
          <p:nvPr/>
        </p:nvSpPr>
        <p:spPr bwMode="auto">
          <a:xfrm>
            <a:off x="6781800" y="371475"/>
            <a:ext cx="19812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600000" algn="ctr" rotWithShape="0">
              <a:schemeClr val="bg1"/>
            </a:outerShdw>
          </a:effectLst>
        </p:spPr>
        <p:txBody>
          <a:bodyPr wrap="none" anchor="ctr"/>
          <a:lstStyle/>
          <a:p>
            <a:r>
              <a:rPr lang="en-US" sz="4000" b="0" dirty="0">
                <a:solidFill>
                  <a:srgbClr val="000099"/>
                </a:solidFill>
                <a:effectLst/>
                <a:latin typeface="Impact" pitchFamily="34" charset="0"/>
              </a:rPr>
              <a:t>Absolute</a:t>
            </a:r>
          </a:p>
        </p:txBody>
      </p:sp>
      <p:sp>
        <p:nvSpPr>
          <p:cNvPr id="983064" name="WordArt 24"/>
          <p:cNvSpPr>
            <a:spLocks noChangeArrowheads="1" noChangeShapeType="1"/>
          </p:cNvSpPr>
          <p:nvPr/>
        </p:nvSpPr>
        <p:spPr bwMode="auto">
          <a:xfrm rot="10800000">
            <a:off x="5334000" y="685800"/>
            <a:ext cx="1295400" cy="84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50000">
                      <a:srgbClr val="66FFFF"/>
                    </a:gs>
                    <a:gs pos="100000">
                      <a:srgbClr val="6600CC"/>
                    </a:gs>
                  </a:gsLst>
                  <a:lin ang="16200000" scaled="1"/>
                </a:gradFill>
                <a:effectLst/>
                <a:latin typeface="Arial Black"/>
              </a:rPr>
              <a:t>……...</a:t>
            </a:r>
          </a:p>
        </p:txBody>
      </p:sp>
      <p:grpSp>
        <p:nvGrpSpPr>
          <p:cNvPr id="983154" name="Group 114"/>
          <p:cNvGrpSpPr>
            <a:grpSpLocks/>
          </p:cNvGrpSpPr>
          <p:nvPr/>
        </p:nvGrpSpPr>
        <p:grpSpPr bwMode="auto">
          <a:xfrm>
            <a:off x="6324600" y="1503363"/>
            <a:ext cx="2590800" cy="1620837"/>
            <a:chOff x="3984" y="947"/>
            <a:chExt cx="1632" cy="1021"/>
          </a:xfrm>
        </p:grpSpPr>
        <p:sp>
          <p:nvSpPr>
            <p:cNvPr id="983136" name="AutoShape 96"/>
            <p:cNvSpPr>
              <a:spLocks noChangeArrowheads="1"/>
            </p:cNvSpPr>
            <p:nvPr/>
          </p:nvSpPr>
          <p:spPr bwMode="auto">
            <a:xfrm>
              <a:off x="4032" y="947"/>
              <a:ext cx="1536" cy="102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DFD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90000"/>
                </a:lnSpc>
              </a:pPr>
              <a:endParaRPr lang="en-US" sz="6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  <a:p>
              <a:pPr algn="l">
                <a:lnSpc>
                  <a:spcPct val="80000"/>
                </a:lnSpc>
              </a:pPr>
              <a:endParaRPr lang="en-US" sz="32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983137" name="Text Box 97"/>
            <p:cNvSpPr txBox="1">
              <a:spLocks noChangeArrowheads="1"/>
            </p:cNvSpPr>
            <p:nvPr/>
          </p:nvSpPr>
          <p:spPr bwMode="auto">
            <a:xfrm>
              <a:off x="3984" y="1096"/>
              <a:ext cx="1632" cy="6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hlink"/>
              </a:outerShdw>
            </a:effectLst>
          </p:spPr>
          <p:txBody>
            <a:bodyPr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3600" b="0">
                  <a:solidFill>
                    <a:srgbClr val="000099"/>
                  </a:solidFill>
                  <a:effectLst/>
                  <a:latin typeface="Impact" pitchFamily="34" charset="0"/>
                </a:rPr>
                <a:t>Human</a:t>
              </a:r>
            </a:p>
            <a:p>
              <a:pPr>
                <a:lnSpc>
                  <a:spcPct val="95000"/>
                </a:lnSpc>
              </a:pPr>
              <a:r>
                <a:rPr lang="en-US" sz="3200" b="0">
                  <a:solidFill>
                    <a:srgbClr val="000099"/>
                  </a:solidFill>
                  <a:effectLst/>
                  <a:latin typeface="Impact" pitchFamily="34" charset="0"/>
                </a:rPr>
                <a:t>responsibility</a:t>
              </a:r>
            </a:p>
          </p:txBody>
        </p:sp>
      </p:grpSp>
      <p:sp>
        <p:nvSpPr>
          <p:cNvPr id="983145" name="AutoShape 105"/>
          <p:cNvSpPr>
            <a:spLocks noChangeArrowheads="1"/>
          </p:cNvSpPr>
          <p:nvPr/>
        </p:nvSpPr>
        <p:spPr bwMode="auto">
          <a:xfrm rot="16200000" flipH="1">
            <a:off x="4456907" y="1219993"/>
            <a:ext cx="228600" cy="2436813"/>
          </a:xfrm>
          <a:prstGeom prst="downArrow">
            <a:avLst>
              <a:gd name="adj1" fmla="val 50000"/>
              <a:gd name="adj2" fmla="val 266493"/>
            </a:avLst>
          </a:prstGeom>
          <a:solidFill>
            <a:srgbClr val="FF3300"/>
          </a:solidFill>
          <a:ln w="2857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b="0">
              <a:effectLst/>
              <a:latin typeface="Times New Roman" pitchFamily="18" charset="0"/>
            </a:endParaRPr>
          </a:p>
        </p:txBody>
      </p:sp>
      <p:grpSp>
        <p:nvGrpSpPr>
          <p:cNvPr id="983153" name="Group 113"/>
          <p:cNvGrpSpPr>
            <a:grpSpLocks/>
          </p:cNvGrpSpPr>
          <p:nvPr/>
        </p:nvGrpSpPr>
        <p:grpSpPr bwMode="auto">
          <a:xfrm>
            <a:off x="304800" y="1524000"/>
            <a:ext cx="2438400" cy="1620838"/>
            <a:chOff x="192" y="960"/>
            <a:chExt cx="1536" cy="1021"/>
          </a:xfrm>
        </p:grpSpPr>
        <p:sp>
          <p:nvSpPr>
            <p:cNvPr id="983149" name="AutoShape 109"/>
            <p:cNvSpPr>
              <a:spLocks noChangeArrowheads="1"/>
            </p:cNvSpPr>
            <p:nvPr/>
          </p:nvSpPr>
          <p:spPr bwMode="auto">
            <a:xfrm>
              <a:off x="192" y="960"/>
              <a:ext cx="1536" cy="102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D9EC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90000"/>
                </a:lnSpc>
              </a:pPr>
              <a:endParaRPr lang="en-US" sz="6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  <a:p>
              <a:pPr algn="l">
                <a:lnSpc>
                  <a:spcPct val="80000"/>
                </a:lnSpc>
              </a:pPr>
              <a:endParaRPr lang="en-US" sz="32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983150" name="Text Box 110"/>
            <p:cNvSpPr txBox="1">
              <a:spLocks noChangeArrowheads="1"/>
            </p:cNvSpPr>
            <p:nvPr/>
          </p:nvSpPr>
          <p:spPr bwMode="auto">
            <a:xfrm>
              <a:off x="336" y="1076"/>
              <a:ext cx="1248" cy="79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dist="38100" dir="600000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3200" b="0" dirty="0">
                  <a:solidFill>
                    <a:srgbClr val="000099"/>
                  </a:solidFill>
                  <a:effectLst/>
                  <a:latin typeface="Impact" pitchFamily="34" charset="0"/>
                </a:rPr>
                <a:t>Fulfillment</a:t>
              </a:r>
            </a:p>
            <a:p>
              <a:pPr>
                <a:lnSpc>
                  <a:spcPct val="80000"/>
                </a:lnSpc>
              </a:pPr>
              <a:r>
                <a:rPr lang="en-US" sz="3200" b="0" dirty="0">
                  <a:solidFill>
                    <a:srgbClr val="000099"/>
                  </a:solidFill>
                  <a:effectLst/>
                  <a:latin typeface="Impact" pitchFamily="34" charset="0"/>
                </a:rPr>
                <a:t>of</a:t>
              </a:r>
            </a:p>
            <a:p>
              <a:pPr>
                <a:lnSpc>
                  <a:spcPct val="80000"/>
                </a:lnSpc>
              </a:pPr>
              <a:r>
                <a:rPr lang="en-US" sz="3200" b="0" dirty="0">
                  <a:solidFill>
                    <a:srgbClr val="000099"/>
                  </a:solidFill>
                  <a:effectLst/>
                  <a:latin typeface="Impact" pitchFamily="34" charset="0"/>
                </a:rPr>
                <a:t>God’s Will</a:t>
              </a: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83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83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83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83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83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83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83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8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83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83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83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8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58" grpId="0" autoUpdateAnimBg="0"/>
      <p:bldP spid="983060" grpId="0" autoUpdateAnimBg="0"/>
      <p:bldP spid="983064" grpId="0" animBg="1"/>
      <p:bldP spid="983145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D3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212" name="AutoShape 52"/>
          <p:cNvSpPr>
            <a:spLocks noChangeArrowheads="1"/>
          </p:cNvSpPr>
          <p:nvPr/>
        </p:nvSpPr>
        <p:spPr bwMode="auto">
          <a:xfrm rot="16200000" flipH="1">
            <a:off x="4456907" y="1219993"/>
            <a:ext cx="228600" cy="2436813"/>
          </a:xfrm>
          <a:prstGeom prst="downArrow">
            <a:avLst>
              <a:gd name="adj1" fmla="val 50000"/>
              <a:gd name="adj2" fmla="val 266493"/>
            </a:avLst>
          </a:prstGeom>
          <a:solidFill>
            <a:srgbClr val="FF3300"/>
          </a:solidFill>
          <a:ln w="2857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b="0">
              <a:effectLst/>
              <a:latin typeface="Times New Roman" pitchFamily="18" charset="0"/>
            </a:endParaRPr>
          </a:p>
        </p:txBody>
      </p:sp>
      <p:sp>
        <p:nvSpPr>
          <p:cNvPr id="988190" name="Rectangle 30"/>
          <p:cNvSpPr>
            <a:spLocks noChangeArrowheads="1"/>
          </p:cNvSpPr>
          <p:nvPr/>
        </p:nvSpPr>
        <p:spPr bwMode="auto">
          <a:xfrm>
            <a:off x="0" y="5037138"/>
            <a:ext cx="9144000" cy="18208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88213" name="Group 53"/>
          <p:cNvGrpSpPr>
            <a:grpSpLocks/>
          </p:cNvGrpSpPr>
          <p:nvPr/>
        </p:nvGrpSpPr>
        <p:grpSpPr bwMode="auto">
          <a:xfrm>
            <a:off x="609600" y="5160963"/>
            <a:ext cx="7924800" cy="1385887"/>
            <a:chOff x="384" y="3251"/>
            <a:chExt cx="4992" cy="873"/>
          </a:xfrm>
        </p:grpSpPr>
        <p:sp>
          <p:nvSpPr>
            <p:cNvPr id="988192" name="Text Box 32"/>
            <p:cNvSpPr txBox="1">
              <a:spLocks noChangeArrowheads="1"/>
            </p:cNvSpPr>
            <p:nvPr/>
          </p:nvSpPr>
          <p:spPr bwMode="auto">
            <a:xfrm>
              <a:off x="612" y="3282"/>
              <a:ext cx="4764" cy="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God predestines the process of its </a:t>
              </a: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accomplishment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 </a:t>
              </a:r>
            </a:p>
            <a:p>
              <a:pPr algn="l">
                <a:lnSpc>
                  <a:spcPct val="85000"/>
                </a:lnSpc>
              </a:pP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conditionally, contingent upon the</a:t>
              </a:r>
              <a:r>
                <a:rPr lang="en-US">
                  <a:solidFill>
                    <a:srgbClr val="FFFFCC"/>
                  </a:solidFill>
                  <a:effectLst/>
                  <a:latin typeface="Arial Narrow" pitchFamily="34" charset="0"/>
                </a:rPr>
                <a:t> 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five percent responsibility of the </a:t>
              </a: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central figure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, which must be completed in addition to the </a:t>
              </a:r>
              <a:r>
                <a:rPr lang="en-US">
                  <a:solidFill>
                    <a:srgbClr val="FFFFFF"/>
                  </a:solidFill>
                  <a:effectLst/>
                  <a:latin typeface="Arial Narrow" pitchFamily="34" charset="0"/>
                </a:rPr>
                <a:t>ninety-five 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percent responsibility of </a:t>
              </a: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God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 </a:t>
              </a:r>
              <a:r>
                <a:rPr lang="en-US" sz="2000" b="0">
                  <a:solidFill>
                    <a:schemeClr val="bg1"/>
                  </a:solidFill>
                  <a:effectLst/>
                  <a:latin typeface="Arial Narrow" pitchFamily="34" charset="0"/>
                </a:rPr>
                <a:t>(p. 157).</a:t>
              </a:r>
            </a:p>
          </p:txBody>
        </p:sp>
        <p:sp>
          <p:nvSpPr>
            <p:cNvPr id="988193" name="Text Box 33"/>
            <p:cNvSpPr txBox="1">
              <a:spLocks noChangeArrowheads="1"/>
            </p:cNvSpPr>
            <p:nvPr/>
          </p:nvSpPr>
          <p:spPr bwMode="auto">
            <a:xfrm>
              <a:off x="384" y="3251"/>
              <a:ext cx="223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55000"/>
                </a:lnSpc>
              </a:pPr>
              <a:r>
                <a:rPr lang="en-US" sz="4600">
                  <a:solidFill>
                    <a:schemeClr val="bg1"/>
                  </a:solidFill>
                  <a:effectLst/>
                  <a:latin typeface="Times New Roman" pitchFamily="18" charset="0"/>
                  <a:sym typeface="CommonBullets" pitchFamily="34" charset="2"/>
                </a:rPr>
                <a:t></a:t>
              </a:r>
              <a:endParaRPr lang="en-US" sz="4600"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988177" name="Group 17"/>
          <p:cNvGrpSpPr>
            <a:grpSpLocks/>
          </p:cNvGrpSpPr>
          <p:nvPr/>
        </p:nvGrpSpPr>
        <p:grpSpPr bwMode="auto">
          <a:xfrm>
            <a:off x="6324600" y="1503363"/>
            <a:ext cx="2590800" cy="1620837"/>
            <a:chOff x="3984" y="947"/>
            <a:chExt cx="1632" cy="1021"/>
          </a:xfrm>
        </p:grpSpPr>
        <p:sp>
          <p:nvSpPr>
            <p:cNvPr id="988178" name="AutoShape 18"/>
            <p:cNvSpPr>
              <a:spLocks noChangeArrowheads="1"/>
            </p:cNvSpPr>
            <p:nvPr/>
          </p:nvSpPr>
          <p:spPr bwMode="auto">
            <a:xfrm>
              <a:off x="4032" y="947"/>
              <a:ext cx="1536" cy="102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DFD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90000"/>
                </a:lnSpc>
              </a:pPr>
              <a:endParaRPr lang="en-US" sz="6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  <a:p>
              <a:pPr algn="l">
                <a:lnSpc>
                  <a:spcPct val="80000"/>
                </a:lnSpc>
              </a:pPr>
              <a:endParaRPr lang="en-US" sz="32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988179" name="Text Box 19"/>
            <p:cNvSpPr txBox="1">
              <a:spLocks noChangeArrowheads="1"/>
            </p:cNvSpPr>
            <p:nvPr/>
          </p:nvSpPr>
          <p:spPr bwMode="auto">
            <a:xfrm>
              <a:off x="3984" y="1096"/>
              <a:ext cx="1632" cy="6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hlink"/>
              </a:outerShdw>
            </a:effectLst>
          </p:spPr>
          <p:txBody>
            <a:bodyPr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3600" b="0">
                  <a:solidFill>
                    <a:srgbClr val="000099"/>
                  </a:solidFill>
                  <a:effectLst/>
                  <a:latin typeface="Impact" pitchFamily="34" charset="0"/>
                </a:rPr>
                <a:t>Human</a:t>
              </a:r>
            </a:p>
            <a:p>
              <a:pPr>
                <a:lnSpc>
                  <a:spcPct val="95000"/>
                </a:lnSpc>
              </a:pPr>
              <a:r>
                <a:rPr lang="en-US" sz="3200" b="0">
                  <a:solidFill>
                    <a:srgbClr val="000099"/>
                  </a:solidFill>
                  <a:effectLst/>
                  <a:latin typeface="Impact" pitchFamily="34" charset="0"/>
                </a:rPr>
                <a:t>responsibility</a:t>
              </a:r>
            </a:p>
          </p:txBody>
        </p:sp>
      </p:grpSp>
      <p:grpSp>
        <p:nvGrpSpPr>
          <p:cNvPr id="988194" name="Group 34"/>
          <p:cNvGrpSpPr>
            <a:grpSpLocks/>
          </p:cNvGrpSpPr>
          <p:nvPr/>
        </p:nvGrpSpPr>
        <p:grpSpPr bwMode="auto">
          <a:xfrm>
            <a:off x="6324600" y="1524000"/>
            <a:ext cx="2590800" cy="1620838"/>
            <a:chOff x="3984" y="947"/>
            <a:chExt cx="1632" cy="1021"/>
          </a:xfrm>
        </p:grpSpPr>
        <p:sp>
          <p:nvSpPr>
            <p:cNvPr id="988195" name="AutoShape 35"/>
            <p:cNvSpPr>
              <a:spLocks noChangeArrowheads="1"/>
            </p:cNvSpPr>
            <p:nvPr/>
          </p:nvSpPr>
          <p:spPr bwMode="auto">
            <a:xfrm>
              <a:off x="4032" y="947"/>
              <a:ext cx="1536" cy="102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DFD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90000"/>
                </a:lnSpc>
              </a:pPr>
              <a:endParaRPr lang="en-US" sz="6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  <a:p>
              <a:pPr algn="l">
                <a:lnSpc>
                  <a:spcPct val="80000"/>
                </a:lnSpc>
              </a:pPr>
              <a:endParaRPr lang="en-US" sz="32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988196" name="Text Box 36"/>
            <p:cNvSpPr txBox="1">
              <a:spLocks noChangeArrowheads="1"/>
            </p:cNvSpPr>
            <p:nvPr/>
          </p:nvSpPr>
          <p:spPr bwMode="auto">
            <a:xfrm>
              <a:off x="3984" y="1096"/>
              <a:ext cx="1632" cy="75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hlink"/>
              </a:outerShdw>
            </a:effectLst>
          </p:spPr>
          <p:txBody>
            <a:bodyPr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3800" b="0" dirty="0">
                  <a:solidFill>
                    <a:srgbClr val="000099"/>
                  </a:solidFill>
                  <a:effectLst/>
                  <a:latin typeface="Impact" pitchFamily="34" charset="0"/>
                </a:rPr>
                <a:t>Central</a:t>
              </a:r>
            </a:p>
            <a:p>
              <a:pPr>
                <a:lnSpc>
                  <a:spcPct val="95000"/>
                </a:lnSpc>
              </a:pPr>
              <a:r>
                <a:rPr lang="en-US" sz="3800" b="0" dirty="0">
                  <a:solidFill>
                    <a:srgbClr val="000099"/>
                  </a:solidFill>
                  <a:effectLst/>
                  <a:latin typeface="Impact" pitchFamily="34" charset="0"/>
                </a:rPr>
                <a:t>figure</a:t>
              </a:r>
            </a:p>
          </p:txBody>
        </p:sp>
      </p:grpSp>
      <p:grpSp>
        <p:nvGrpSpPr>
          <p:cNvPr id="988162" name="Group 2"/>
          <p:cNvGrpSpPr>
            <a:grpSpLocks/>
          </p:cNvGrpSpPr>
          <p:nvPr/>
        </p:nvGrpSpPr>
        <p:grpSpPr bwMode="auto">
          <a:xfrm>
            <a:off x="190500" y="228600"/>
            <a:ext cx="2781300" cy="990600"/>
            <a:chOff x="168" y="144"/>
            <a:chExt cx="1752" cy="624"/>
          </a:xfrm>
        </p:grpSpPr>
        <p:sp>
          <p:nvSpPr>
            <p:cNvPr id="988163" name="AutoShape 3"/>
            <p:cNvSpPr>
              <a:spLocks noChangeArrowheads="1"/>
            </p:cNvSpPr>
            <p:nvPr/>
          </p:nvSpPr>
          <p:spPr bwMode="auto">
            <a:xfrm>
              <a:off x="210" y="144"/>
              <a:ext cx="1668" cy="624"/>
            </a:xfrm>
            <a:prstGeom prst="roundRect">
              <a:avLst>
                <a:gd name="adj" fmla="val 16667"/>
              </a:avLst>
            </a:prstGeom>
            <a:solidFill>
              <a:srgbClr val="9900CC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90000"/>
                </a:lnSpc>
              </a:pPr>
              <a:endParaRPr lang="en-US" sz="6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  <a:p>
              <a:pPr algn="l">
                <a:lnSpc>
                  <a:spcPct val="80000"/>
                </a:lnSpc>
              </a:pPr>
              <a:endParaRPr lang="en-US" sz="32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988164" name="Text Box 4"/>
            <p:cNvSpPr txBox="1">
              <a:spLocks noChangeArrowheads="1"/>
            </p:cNvSpPr>
            <p:nvPr/>
          </p:nvSpPr>
          <p:spPr bwMode="auto">
            <a:xfrm>
              <a:off x="168" y="188"/>
              <a:ext cx="1752" cy="58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dist="45791" dir="2021404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3400" b="0">
                  <a:solidFill>
                    <a:schemeClr val="bg1"/>
                  </a:solidFill>
                  <a:effectLst/>
                  <a:latin typeface="Impact" pitchFamily="34" charset="0"/>
                </a:rPr>
                <a:t>Providence</a:t>
              </a:r>
            </a:p>
            <a:p>
              <a:pPr>
                <a:lnSpc>
                  <a:spcPct val="80000"/>
                </a:lnSpc>
              </a:pPr>
              <a:r>
                <a:rPr lang="en-US" sz="3400" b="0">
                  <a:solidFill>
                    <a:schemeClr val="bg1"/>
                  </a:solidFill>
                  <a:effectLst/>
                  <a:latin typeface="Impact" pitchFamily="34" charset="0"/>
                </a:rPr>
                <a:t>of restoration</a:t>
              </a:r>
            </a:p>
          </p:txBody>
        </p:sp>
      </p:grpSp>
      <p:sp>
        <p:nvSpPr>
          <p:cNvPr id="988165" name="Text Box 5"/>
          <p:cNvSpPr txBox="1">
            <a:spLocks noChangeArrowheads="1"/>
          </p:cNvSpPr>
          <p:nvPr/>
        </p:nvSpPr>
        <p:spPr bwMode="auto">
          <a:xfrm>
            <a:off x="2971800" y="373063"/>
            <a:ext cx="2305050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8100" dir="6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lang="en-US" sz="4000" b="0" dirty="0">
                <a:solidFill>
                  <a:srgbClr val="000099"/>
                </a:solidFill>
                <a:effectLst/>
                <a:latin typeface="Impact" pitchFamily="34" charset="0"/>
              </a:rPr>
              <a:t>God's Will</a:t>
            </a:r>
          </a:p>
        </p:txBody>
      </p:sp>
      <p:sp>
        <p:nvSpPr>
          <p:cNvPr id="988166" name="Rectangle 6"/>
          <p:cNvSpPr>
            <a:spLocks noChangeArrowheads="1"/>
          </p:cNvSpPr>
          <p:nvPr/>
        </p:nvSpPr>
        <p:spPr bwMode="auto">
          <a:xfrm>
            <a:off x="6781800" y="371475"/>
            <a:ext cx="19812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600000" algn="ctr" rotWithShape="0">
              <a:schemeClr val="bg1"/>
            </a:outerShdw>
          </a:effectLst>
        </p:spPr>
        <p:txBody>
          <a:bodyPr wrap="none" anchor="ctr"/>
          <a:lstStyle/>
          <a:p>
            <a:r>
              <a:rPr lang="en-US" sz="4000" b="0">
                <a:solidFill>
                  <a:srgbClr val="000099"/>
                </a:solidFill>
                <a:effectLst/>
                <a:latin typeface="Impact" pitchFamily="34" charset="0"/>
              </a:rPr>
              <a:t>Absolute</a:t>
            </a:r>
          </a:p>
        </p:txBody>
      </p:sp>
      <p:sp>
        <p:nvSpPr>
          <p:cNvPr id="988167" name="WordArt 7"/>
          <p:cNvSpPr>
            <a:spLocks noChangeArrowheads="1" noChangeShapeType="1"/>
          </p:cNvSpPr>
          <p:nvPr/>
        </p:nvSpPr>
        <p:spPr bwMode="auto">
          <a:xfrm rot="10800000">
            <a:off x="5334000" y="685800"/>
            <a:ext cx="1295400" cy="84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50000">
                      <a:srgbClr val="66FFFF"/>
                    </a:gs>
                    <a:gs pos="100000">
                      <a:srgbClr val="6600CC"/>
                    </a:gs>
                  </a:gsLst>
                  <a:lin ang="16200000" scaled="1"/>
                </a:gradFill>
                <a:effectLst/>
                <a:latin typeface="Arial Black"/>
              </a:rPr>
              <a:t>……...</a:t>
            </a:r>
          </a:p>
        </p:txBody>
      </p:sp>
      <p:grpSp>
        <p:nvGrpSpPr>
          <p:cNvPr id="988171" name="Group 11"/>
          <p:cNvGrpSpPr>
            <a:grpSpLocks/>
          </p:cNvGrpSpPr>
          <p:nvPr/>
        </p:nvGrpSpPr>
        <p:grpSpPr bwMode="auto">
          <a:xfrm>
            <a:off x="647700" y="3281363"/>
            <a:ext cx="1752600" cy="782637"/>
            <a:chOff x="408" y="2067"/>
            <a:chExt cx="1104" cy="493"/>
          </a:xfrm>
        </p:grpSpPr>
        <p:sp>
          <p:nvSpPr>
            <p:cNvPr id="988172" name="AutoShape 12"/>
            <p:cNvSpPr>
              <a:spLocks noChangeArrowheads="1"/>
            </p:cNvSpPr>
            <p:nvPr/>
          </p:nvSpPr>
          <p:spPr bwMode="auto">
            <a:xfrm>
              <a:off x="408" y="2067"/>
              <a:ext cx="1104" cy="493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90000"/>
                </a:lnSpc>
              </a:pPr>
              <a:endParaRPr lang="en-US" sz="6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  <a:p>
              <a:pPr algn="l">
                <a:lnSpc>
                  <a:spcPct val="80000"/>
                </a:lnSpc>
              </a:pPr>
              <a:endParaRPr lang="en-US" sz="32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988173" name="Text Box 13"/>
            <p:cNvSpPr txBox="1">
              <a:spLocks noChangeArrowheads="1"/>
            </p:cNvSpPr>
            <p:nvPr/>
          </p:nvSpPr>
          <p:spPr bwMode="auto">
            <a:xfrm>
              <a:off x="468" y="2083"/>
              <a:ext cx="984" cy="46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dist="25400" dir="54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r>
                <a:rPr lang="en-US" sz="4200" b="0" dirty="0">
                  <a:solidFill>
                    <a:srgbClr val="000099"/>
                  </a:solidFill>
                  <a:effectLst/>
                  <a:latin typeface="Impact" pitchFamily="34" charset="0"/>
                </a:rPr>
                <a:t>100 %</a:t>
              </a:r>
            </a:p>
          </p:txBody>
        </p:sp>
      </p:grpSp>
      <p:sp>
        <p:nvSpPr>
          <p:cNvPr id="988175" name="AutoShape 15"/>
          <p:cNvSpPr>
            <a:spLocks noChangeArrowheads="1"/>
          </p:cNvSpPr>
          <p:nvPr/>
        </p:nvSpPr>
        <p:spPr bwMode="auto">
          <a:xfrm>
            <a:off x="3352800" y="1524000"/>
            <a:ext cx="2438400" cy="16208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9F3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</a:pPr>
            <a:endParaRPr lang="en-US" sz="600" b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</a:endParaRPr>
          </a:p>
          <a:p>
            <a:pPr algn="l">
              <a:lnSpc>
                <a:spcPct val="80000"/>
              </a:lnSpc>
            </a:pPr>
            <a:endParaRPr lang="en-US" sz="3200" b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</a:endParaRPr>
          </a:p>
        </p:txBody>
      </p:sp>
      <p:sp>
        <p:nvSpPr>
          <p:cNvPr id="988176" name="Text Box 16"/>
          <p:cNvSpPr txBox="1">
            <a:spLocks noChangeArrowheads="1"/>
          </p:cNvSpPr>
          <p:nvPr/>
        </p:nvSpPr>
        <p:spPr bwMode="auto">
          <a:xfrm>
            <a:off x="3276600" y="1760538"/>
            <a:ext cx="2590800" cy="11064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28398" dir="3806097" algn="ctr" rotWithShape="0">
              <a:schemeClr val="hlink"/>
            </a:outerShdw>
          </a:effectLst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 sz="3800" b="0" dirty="0">
                <a:solidFill>
                  <a:srgbClr val="000099"/>
                </a:solidFill>
                <a:effectLst/>
                <a:latin typeface="Impact" pitchFamily="34" charset="0"/>
              </a:rPr>
              <a:t>God’s</a:t>
            </a:r>
          </a:p>
          <a:p>
            <a:pPr>
              <a:lnSpc>
                <a:spcPct val="95000"/>
              </a:lnSpc>
            </a:pPr>
            <a:r>
              <a:rPr lang="en-US" sz="3200" b="0" dirty="0">
                <a:solidFill>
                  <a:srgbClr val="000099"/>
                </a:solidFill>
                <a:effectLst/>
                <a:latin typeface="Impact" pitchFamily="34" charset="0"/>
              </a:rPr>
              <a:t>responsibility</a:t>
            </a:r>
          </a:p>
        </p:txBody>
      </p:sp>
      <p:sp>
        <p:nvSpPr>
          <p:cNvPr id="988180" name="WordArt 20"/>
          <p:cNvSpPr>
            <a:spLocks noChangeArrowheads="1" noChangeShapeType="1" noTextEdit="1"/>
          </p:cNvSpPr>
          <p:nvPr/>
        </p:nvSpPr>
        <p:spPr bwMode="auto">
          <a:xfrm>
            <a:off x="5867400" y="2133600"/>
            <a:ext cx="392113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/>
                <a:latin typeface="Impact"/>
              </a:rPr>
              <a:t>+</a:t>
            </a:r>
          </a:p>
        </p:txBody>
      </p:sp>
      <p:grpSp>
        <p:nvGrpSpPr>
          <p:cNvPr id="988181" name="Group 21"/>
          <p:cNvGrpSpPr>
            <a:grpSpLocks/>
          </p:cNvGrpSpPr>
          <p:nvPr/>
        </p:nvGrpSpPr>
        <p:grpSpPr bwMode="auto">
          <a:xfrm>
            <a:off x="2873375" y="2187575"/>
            <a:ext cx="327025" cy="327025"/>
            <a:chOff x="3264" y="2208"/>
            <a:chExt cx="349" cy="240"/>
          </a:xfrm>
        </p:grpSpPr>
        <p:sp>
          <p:nvSpPr>
            <p:cNvPr id="988182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3264" y="2208"/>
              <a:ext cx="349" cy="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/>
                  <a:latin typeface="Impact"/>
                </a:rPr>
                <a:t>-</a:t>
              </a:r>
            </a:p>
          </p:txBody>
        </p:sp>
        <p:sp>
          <p:nvSpPr>
            <p:cNvPr id="988183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3264" y="2352"/>
              <a:ext cx="349" cy="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/>
                  <a:latin typeface="Impact"/>
                </a:rPr>
                <a:t>-</a:t>
              </a:r>
            </a:p>
          </p:txBody>
        </p:sp>
      </p:grpSp>
      <p:grpSp>
        <p:nvGrpSpPr>
          <p:cNvPr id="988187" name="Group 27"/>
          <p:cNvGrpSpPr>
            <a:grpSpLocks/>
          </p:cNvGrpSpPr>
          <p:nvPr/>
        </p:nvGrpSpPr>
        <p:grpSpPr bwMode="auto">
          <a:xfrm>
            <a:off x="6743700" y="3276600"/>
            <a:ext cx="1752600" cy="782638"/>
            <a:chOff x="4248" y="2064"/>
            <a:chExt cx="1104" cy="493"/>
          </a:xfrm>
        </p:grpSpPr>
        <p:sp>
          <p:nvSpPr>
            <p:cNvPr id="988188" name="AutoShape 28"/>
            <p:cNvSpPr>
              <a:spLocks noChangeArrowheads="1"/>
            </p:cNvSpPr>
            <p:nvPr/>
          </p:nvSpPr>
          <p:spPr bwMode="auto">
            <a:xfrm>
              <a:off x="4248" y="2064"/>
              <a:ext cx="1104" cy="493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2857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90000"/>
                </a:lnSpc>
              </a:pPr>
              <a:endParaRPr lang="en-US" sz="6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  <a:p>
              <a:pPr algn="l">
                <a:lnSpc>
                  <a:spcPct val="80000"/>
                </a:lnSpc>
              </a:pPr>
              <a:endParaRPr lang="en-US" sz="32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988189" name="Text Box 29"/>
            <p:cNvSpPr txBox="1">
              <a:spLocks noChangeArrowheads="1"/>
            </p:cNvSpPr>
            <p:nvPr/>
          </p:nvSpPr>
          <p:spPr bwMode="auto">
            <a:xfrm>
              <a:off x="4308" y="2080"/>
              <a:ext cx="984" cy="46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200" b="0">
                  <a:solidFill>
                    <a:srgbClr val="000099"/>
                  </a:solidFill>
                  <a:effectLst/>
                  <a:latin typeface="Impact" pitchFamily="34" charset="0"/>
                </a:rPr>
                <a:t>5 %</a:t>
              </a:r>
            </a:p>
          </p:txBody>
        </p:sp>
      </p:grpSp>
      <p:grpSp>
        <p:nvGrpSpPr>
          <p:cNvPr id="988202" name="Group 42"/>
          <p:cNvGrpSpPr>
            <a:grpSpLocks/>
          </p:cNvGrpSpPr>
          <p:nvPr/>
        </p:nvGrpSpPr>
        <p:grpSpPr bwMode="auto">
          <a:xfrm>
            <a:off x="3695700" y="3267075"/>
            <a:ext cx="1752600" cy="782638"/>
            <a:chOff x="2328" y="2064"/>
            <a:chExt cx="1104" cy="493"/>
          </a:xfrm>
        </p:grpSpPr>
        <p:sp>
          <p:nvSpPr>
            <p:cNvPr id="988203" name="AutoShape 43"/>
            <p:cNvSpPr>
              <a:spLocks noChangeArrowheads="1"/>
            </p:cNvSpPr>
            <p:nvPr/>
          </p:nvSpPr>
          <p:spPr bwMode="auto">
            <a:xfrm>
              <a:off x="2328" y="2064"/>
              <a:ext cx="1104" cy="493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90000"/>
                </a:lnSpc>
              </a:pPr>
              <a:endParaRPr lang="en-US" sz="600" b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  <a:p>
              <a:pPr algn="l">
                <a:lnSpc>
                  <a:spcPct val="80000"/>
                </a:lnSpc>
              </a:pPr>
              <a:endParaRPr lang="en-US" sz="3200" b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988204" name="Text Box 44"/>
            <p:cNvSpPr txBox="1">
              <a:spLocks noChangeArrowheads="1"/>
            </p:cNvSpPr>
            <p:nvPr/>
          </p:nvSpPr>
          <p:spPr bwMode="auto">
            <a:xfrm>
              <a:off x="2388" y="2080"/>
              <a:ext cx="984" cy="46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200" b="0" dirty="0">
                  <a:solidFill>
                    <a:srgbClr val="000099"/>
                  </a:solidFill>
                  <a:effectLst/>
                  <a:latin typeface="Impact" pitchFamily="34" charset="0"/>
                </a:rPr>
                <a:t>95 %</a:t>
              </a:r>
            </a:p>
          </p:txBody>
        </p:sp>
      </p:grpSp>
      <p:sp>
        <p:nvSpPr>
          <p:cNvPr id="988209" name="AutoShape 49"/>
          <p:cNvSpPr>
            <a:spLocks noChangeArrowheads="1"/>
          </p:cNvSpPr>
          <p:nvPr/>
        </p:nvSpPr>
        <p:spPr bwMode="auto">
          <a:xfrm>
            <a:off x="304800" y="1524000"/>
            <a:ext cx="2438400" cy="16208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9EC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</a:pPr>
            <a:endParaRPr lang="en-US" sz="6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algn="l">
              <a:lnSpc>
                <a:spcPct val="80000"/>
              </a:lnSpc>
            </a:pPr>
            <a:endParaRPr lang="en-US" sz="32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988210" name="Text Box 50"/>
          <p:cNvSpPr txBox="1">
            <a:spLocks noChangeArrowheads="1"/>
          </p:cNvSpPr>
          <p:nvPr/>
        </p:nvSpPr>
        <p:spPr bwMode="auto">
          <a:xfrm>
            <a:off x="533400" y="1708150"/>
            <a:ext cx="1981200" cy="12636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8100" dir="6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b="0">
                <a:solidFill>
                  <a:srgbClr val="000099"/>
                </a:solidFill>
                <a:effectLst/>
                <a:latin typeface="Impact" pitchFamily="34" charset="0"/>
              </a:rPr>
              <a:t>Fulfillment</a:t>
            </a:r>
          </a:p>
          <a:p>
            <a:pPr>
              <a:lnSpc>
                <a:spcPct val="80000"/>
              </a:lnSpc>
            </a:pPr>
            <a:r>
              <a:rPr lang="en-US" sz="3200" b="0">
                <a:solidFill>
                  <a:srgbClr val="000099"/>
                </a:solidFill>
                <a:effectLst/>
                <a:latin typeface="Impact" pitchFamily="34" charset="0"/>
              </a:rPr>
              <a:t>of</a:t>
            </a:r>
          </a:p>
          <a:p>
            <a:pPr>
              <a:lnSpc>
                <a:spcPct val="80000"/>
              </a:lnSpc>
            </a:pPr>
            <a:r>
              <a:rPr lang="en-US" sz="3200" b="0">
                <a:solidFill>
                  <a:srgbClr val="000099"/>
                </a:solidFill>
                <a:effectLst/>
                <a:latin typeface="Impact" pitchFamily="34" charset="0"/>
              </a:rPr>
              <a:t>God’s Will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8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988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8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88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8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8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8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8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88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88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88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88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8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98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8212" grpId="0" animBg="1" autoUpdateAnimBg="0"/>
      <p:bldP spid="988175" grpId="0" animBg="1" autoUpdateAnimBg="0"/>
      <p:bldP spid="988176" grpId="0" autoUpdateAnimBg="0"/>
      <p:bldP spid="98818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D3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975" name="Rectangle 23"/>
          <p:cNvSpPr>
            <a:spLocks noChangeArrowheads="1"/>
          </p:cNvSpPr>
          <p:nvPr/>
        </p:nvSpPr>
        <p:spPr bwMode="auto">
          <a:xfrm>
            <a:off x="0" y="5037138"/>
            <a:ext cx="9144000" cy="18208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1991" name="Group 39"/>
          <p:cNvGrpSpPr>
            <a:grpSpLocks/>
          </p:cNvGrpSpPr>
          <p:nvPr/>
        </p:nvGrpSpPr>
        <p:grpSpPr bwMode="auto">
          <a:xfrm>
            <a:off x="885825" y="5237163"/>
            <a:ext cx="7267575" cy="1087437"/>
            <a:chOff x="414" y="3299"/>
            <a:chExt cx="4674" cy="685"/>
          </a:xfrm>
        </p:grpSpPr>
        <p:sp>
          <p:nvSpPr>
            <p:cNvPr id="1021988" name="Text Box 36"/>
            <p:cNvSpPr txBox="1">
              <a:spLocks noChangeArrowheads="1"/>
            </p:cNvSpPr>
            <p:nvPr/>
          </p:nvSpPr>
          <p:spPr bwMode="auto">
            <a:xfrm>
              <a:off x="670" y="3338"/>
              <a:ext cx="4418" cy="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dirty="0">
                  <a:solidFill>
                    <a:schemeClr val="bg1"/>
                  </a:solidFill>
                  <a:effectLst/>
                  <a:latin typeface="Arial Narrow" pitchFamily="34" charset="0"/>
                </a:rPr>
                <a:t>The proportion of </a:t>
              </a:r>
              <a:r>
                <a:rPr lang="en-US" u="sng" dirty="0">
                  <a:solidFill>
                    <a:schemeClr val="bg1"/>
                  </a:solidFill>
                  <a:effectLst/>
                  <a:latin typeface="Arial Narrow" pitchFamily="34" charset="0"/>
                </a:rPr>
                <a:t>five percent</a:t>
              </a:r>
              <a:r>
                <a:rPr lang="en-US" dirty="0">
                  <a:solidFill>
                    <a:schemeClr val="bg1"/>
                  </a:solidFill>
                  <a:effectLst/>
                  <a:latin typeface="Arial Narrow" pitchFamily="34" charset="0"/>
                </a:rPr>
                <a:t> is used to indicate that the human portion of responsibility is extremely small when compared to </a:t>
              </a:r>
              <a:r>
                <a:rPr lang="en-US" dirty="0">
                  <a:solidFill>
                    <a:srgbClr val="FFFF66"/>
                  </a:solidFill>
                  <a:effectLst/>
                  <a:latin typeface="Arial Narrow" pitchFamily="34" charset="0"/>
                </a:rPr>
                <a:t>God’s</a:t>
              </a:r>
              <a:r>
                <a:rPr lang="en-US" dirty="0">
                  <a:solidFill>
                    <a:schemeClr val="bg1"/>
                  </a:solidFill>
                  <a:effectLst/>
                  <a:latin typeface="Arial Narrow" pitchFamily="34" charset="0"/>
                </a:rPr>
                <a:t> portion of responsibility. </a:t>
              </a:r>
              <a:endParaRPr lang="en-US" b="0" dirty="0">
                <a:solidFill>
                  <a:schemeClr val="bg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021989" name="Text Box 37"/>
            <p:cNvSpPr txBox="1">
              <a:spLocks noChangeArrowheads="1"/>
            </p:cNvSpPr>
            <p:nvPr/>
          </p:nvSpPr>
          <p:spPr bwMode="auto">
            <a:xfrm>
              <a:off x="414" y="3299"/>
              <a:ext cx="210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55000"/>
                </a:lnSpc>
              </a:pPr>
              <a:r>
                <a:rPr lang="en-US" sz="4600">
                  <a:solidFill>
                    <a:schemeClr val="bg1"/>
                  </a:solidFill>
                  <a:effectLst/>
                  <a:latin typeface="Times New Roman" pitchFamily="18" charset="0"/>
                  <a:sym typeface="CommonBullets" pitchFamily="34" charset="2"/>
                </a:rPr>
                <a:t></a:t>
              </a:r>
              <a:endParaRPr lang="en-US" sz="4600"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021954" name="Group 2"/>
          <p:cNvGrpSpPr>
            <a:grpSpLocks/>
          </p:cNvGrpSpPr>
          <p:nvPr/>
        </p:nvGrpSpPr>
        <p:grpSpPr bwMode="auto">
          <a:xfrm>
            <a:off x="190500" y="228600"/>
            <a:ext cx="2781300" cy="990600"/>
            <a:chOff x="168" y="144"/>
            <a:chExt cx="1752" cy="624"/>
          </a:xfrm>
        </p:grpSpPr>
        <p:sp>
          <p:nvSpPr>
            <p:cNvPr id="1021955" name="AutoShape 3"/>
            <p:cNvSpPr>
              <a:spLocks noChangeArrowheads="1"/>
            </p:cNvSpPr>
            <p:nvPr/>
          </p:nvSpPr>
          <p:spPr bwMode="auto">
            <a:xfrm>
              <a:off x="210" y="144"/>
              <a:ext cx="1668" cy="624"/>
            </a:xfrm>
            <a:prstGeom prst="roundRect">
              <a:avLst>
                <a:gd name="adj" fmla="val 16667"/>
              </a:avLst>
            </a:prstGeom>
            <a:solidFill>
              <a:srgbClr val="9900CC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90000"/>
                </a:lnSpc>
              </a:pPr>
              <a:endParaRPr lang="en-US" sz="6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  <a:p>
              <a:pPr algn="l">
                <a:lnSpc>
                  <a:spcPct val="80000"/>
                </a:lnSpc>
              </a:pPr>
              <a:endParaRPr lang="en-US" sz="32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1021956" name="Text Box 4"/>
            <p:cNvSpPr txBox="1">
              <a:spLocks noChangeArrowheads="1"/>
            </p:cNvSpPr>
            <p:nvPr/>
          </p:nvSpPr>
          <p:spPr bwMode="auto">
            <a:xfrm>
              <a:off x="168" y="188"/>
              <a:ext cx="1752" cy="58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dist="45791" dir="2021404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3400" b="0">
                  <a:solidFill>
                    <a:schemeClr val="bg1"/>
                  </a:solidFill>
                  <a:effectLst/>
                  <a:latin typeface="Impact" pitchFamily="34" charset="0"/>
                </a:rPr>
                <a:t>Providence</a:t>
              </a:r>
            </a:p>
            <a:p>
              <a:pPr>
                <a:lnSpc>
                  <a:spcPct val="80000"/>
                </a:lnSpc>
              </a:pPr>
              <a:r>
                <a:rPr lang="en-US" sz="3400" b="0">
                  <a:solidFill>
                    <a:schemeClr val="bg1"/>
                  </a:solidFill>
                  <a:effectLst/>
                  <a:latin typeface="Impact" pitchFamily="34" charset="0"/>
                </a:rPr>
                <a:t>of restoration</a:t>
              </a:r>
            </a:p>
          </p:txBody>
        </p:sp>
      </p:grpSp>
      <p:sp>
        <p:nvSpPr>
          <p:cNvPr id="1021957" name="Text Box 5"/>
          <p:cNvSpPr txBox="1">
            <a:spLocks noChangeArrowheads="1"/>
          </p:cNvSpPr>
          <p:nvPr/>
        </p:nvSpPr>
        <p:spPr bwMode="auto">
          <a:xfrm>
            <a:off x="2971800" y="373063"/>
            <a:ext cx="2305050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8100" dir="6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lang="en-US" sz="4000" b="0" dirty="0">
                <a:solidFill>
                  <a:srgbClr val="000099"/>
                </a:solidFill>
                <a:effectLst/>
                <a:latin typeface="Impact" pitchFamily="34" charset="0"/>
              </a:rPr>
              <a:t>God's Will</a:t>
            </a:r>
          </a:p>
        </p:txBody>
      </p:sp>
      <p:sp>
        <p:nvSpPr>
          <p:cNvPr id="1021958" name="Rectangle 6"/>
          <p:cNvSpPr>
            <a:spLocks noChangeArrowheads="1"/>
          </p:cNvSpPr>
          <p:nvPr/>
        </p:nvSpPr>
        <p:spPr bwMode="auto">
          <a:xfrm>
            <a:off x="6781800" y="371475"/>
            <a:ext cx="19812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600000" algn="ctr" rotWithShape="0">
              <a:schemeClr val="bg1"/>
            </a:outerShdw>
          </a:effectLst>
        </p:spPr>
        <p:txBody>
          <a:bodyPr wrap="none" anchor="ctr"/>
          <a:lstStyle/>
          <a:p>
            <a:r>
              <a:rPr lang="en-US" sz="4000" b="0">
                <a:solidFill>
                  <a:srgbClr val="000099"/>
                </a:solidFill>
                <a:effectLst/>
                <a:latin typeface="Impact" pitchFamily="34" charset="0"/>
              </a:rPr>
              <a:t>Absolute</a:t>
            </a:r>
          </a:p>
        </p:txBody>
      </p:sp>
      <p:sp>
        <p:nvSpPr>
          <p:cNvPr id="1021959" name="WordArt 7"/>
          <p:cNvSpPr>
            <a:spLocks noChangeArrowheads="1" noChangeShapeType="1"/>
          </p:cNvSpPr>
          <p:nvPr/>
        </p:nvSpPr>
        <p:spPr bwMode="auto">
          <a:xfrm rot="10800000">
            <a:off x="5334000" y="685800"/>
            <a:ext cx="1295400" cy="84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50000">
                      <a:srgbClr val="66FFFF"/>
                    </a:gs>
                    <a:gs pos="100000">
                      <a:srgbClr val="6600CC"/>
                    </a:gs>
                  </a:gsLst>
                  <a:lin ang="16200000" scaled="1"/>
                </a:gradFill>
                <a:effectLst/>
                <a:latin typeface="Arial Black"/>
              </a:rPr>
              <a:t>……...</a:t>
            </a:r>
          </a:p>
        </p:txBody>
      </p:sp>
      <p:grpSp>
        <p:nvGrpSpPr>
          <p:cNvPr id="1021960" name="Group 8"/>
          <p:cNvGrpSpPr>
            <a:grpSpLocks/>
          </p:cNvGrpSpPr>
          <p:nvPr/>
        </p:nvGrpSpPr>
        <p:grpSpPr bwMode="auto">
          <a:xfrm>
            <a:off x="647700" y="3281363"/>
            <a:ext cx="1752600" cy="782637"/>
            <a:chOff x="408" y="2067"/>
            <a:chExt cx="1104" cy="493"/>
          </a:xfrm>
        </p:grpSpPr>
        <p:sp>
          <p:nvSpPr>
            <p:cNvPr id="1021961" name="AutoShape 9"/>
            <p:cNvSpPr>
              <a:spLocks noChangeArrowheads="1"/>
            </p:cNvSpPr>
            <p:nvPr/>
          </p:nvSpPr>
          <p:spPr bwMode="auto">
            <a:xfrm>
              <a:off x="408" y="2067"/>
              <a:ext cx="1104" cy="493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90000"/>
                </a:lnSpc>
              </a:pPr>
              <a:endParaRPr lang="en-US" sz="6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  <a:p>
              <a:pPr algn="l">
                <a:lnSpc>
                  <a:spcPct val="80000"/>
                </a:lnSpc>
              </a:pPr>
              <a:endParaRPr lang="en-US" sz="32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1021962" name="Text Box 10"/>
            <p:cNvSpPr txBox="1">
              <a:spLocks noChangeArrowheads="1"/>
            </p:cNvSpPr>
            <p:nvPr/>
          </p:nvSpPr>
          <p:spPr bwMode="auto">
            <a:xfrm>
              <a:off x="468" y="2083"/>
              <a:ext cx="984" cy="46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dist="25400" dir="54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r>
                <a:rPr lang="en-US" sz="4200" b="0">
                  <a:solidFill>
                    <a:srgbClr val="000099"/>
                  </a:solidFill>
                  <a:effectLst/>
                  <a:latin typeface="Impact" pitchFamily="34" charset="0"/>
                </a:rPr>
                <a:t>100 %</a:t>
              </a:r>
            </a:p>
          </p:txBody>
        </p:sp>
      </p:grpSp>
      <p:grpSp>
        <p:nvGrpSpPr>
          <p:cNvPr id="1021965" name="Group 13"/>
          <p:cNvGrpSpPr>
            <a:grpSpLocks/>
          </p:cNvGrpSpPr>
          <p:nvPr/>
        </p:nvGrpSpPr>
        <p:grpSpPr bwMode="auto">
          <a:xfrm>
            <a:off x="6324600" y="1503363"/>
            <a:ext cx="2590800" cy="1620837"/>
            <a:chOff x="3984" y="947"/>
            <a:chExt cx="1632" cy="1021"/>
          </a:xfrm>
        </p:grpSpPr>
        <p:sp>
          <p:nvSpPr>
            <p:cNvPr id="1021966" name="AutoShape 14"/>
            <p:cNvSpPr>
              <a:spLocks noChangeArrowheads="1"/>
            </p:cNvSpPr>
            <p:nvPr/>
          </p:nvSpPr>
          <p:spPr bwMode="auto">
            <a:xfrm>
              <a:off x="4032" y="947"/>
              <a:ext cx="1536" cy="102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DFD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90000"/>
                </a:lnSpc>
              </a:pPr>
              <a:endParaRPr lang="en-US" sz="6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  <a:p>
              <a:pPr algn="l">
                <a:lnSpc>
                  <a:spcPct val="80000"/>
                </a:lnSpc>
              </a:pPr>
              <a:endParaRPr lang="en-US" sz="32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1021967" name="Text Box 15"/>
            <p:cNvSpPr txBox="1">
              <a:spLocks noChangeArrowheads="1"/>
            </p:cNvSpPr>
            <p:nvPr/>
          </p:nvSpPr>
          <p:spPr bwMode="auto">
            <a:xfrm>
              <a:off x="3984" y="1096"/>
              <a:ext cx="1632" cy="6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hlink"/>
              </a:outerShdw>
            </a:effectLst>
          </p:spPr>
          <p:txBody>
            <a:bodyPr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3600" b="0" dirty="0">
                  <a:solidFill>
                    <a:srgbClr val="000099"/>
                  </a:solidFill>
                  <a:effectLst/>
                  <a:latin typeface="Impact" pitchFamily="34" charset="0"/>
                </a:rPr>
                <a:t>Human</a:t>
              </a:r>
            </a:p>
            <a:p>
              <a:pPr>
                <a:lnSpc>
                  <a:spcPct val="95000"/>
                </a:lnSpc>
              </a:pPr>
              <a:r>
                <a:rPr lang="en-US" sz="3200" b="0" dirty="0">
                  <a:solidFill>
                    <a:srgbClr val="000099"/>
                  </a:solidFill>
                  <a:effectLst/>
                  <a:latin typeface="Impact" pitchFamily="34" charset="0"/>
                </a:rPr>
                <a:t>responsibility</a:t>
              </a:r>
            </a:p>
          </p:txBody>
        </p:sp>
      </p:grpSp>
      <p:sp>
        <p:nvSpPr>
          <p:cNvPr id="1021968" name="WordArt 16"/>
          <p:cNvSpPr>
            <a:spLocks noChangeArrowheads="1" noChangeShapeType="1" noTextEdit="1"/>
          </p:cNvSpPr>
          <p:nvPr/>
        </p:nvSpPr>
        <p:spPr bwMode="auto">
          <a:xfrm>
            <a:off x="5867400" y="2133600"/>
            <a:ext cx="392113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/>
                <a:latin typeface="Impact"/>
              </a:rPr>
              <a:t>+</a:t>
            </a:r>
          </a:p>
        </p:txBody>
      </p:sp>
      <p:sp>
        <p:nvSpPr>
          <p:cNvPr id="1021985" name="AutoShape 33"/>
          <p:cNvSpPr>
            <a:spLocks noChangeArrowheads="1"/>
          </p:cNvSpPr>
          <p:nvPr/>
        </p:nvSpPr>
        <p:spPr bwMode="auto">
          <a:xfrm>
            <a:off x="304800" y="1524000"/>
            <a:ext cx="2438400" cy="16208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9EC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</a:pPr>
            <a:endParaRPr lang="en-US" sz="6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algn="l">
              <a:lnSpc>
                <a:spcPct val="80000"/>
              </a:lnSpc>
            </a:pPr>
            <a:endParaRPr lang="en-US" sz="32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1021986" name="Text Box 34"/>
          <p:cNvSpPr txBox="1">
            <a:spLocks noChangeArrowheads="1"/>
          </p:cNvSpPr>
          <p:nvPr/>
        </p:nvSpPr>
        <p:spPr bwMode="auto">
          <a:xfrm>
            <a:off x="533400" y="1708150"/>
            <a:ext cx="1981200" cy="12636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8100" dir="6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b="0">
                <a:solidFill>
                  <a:srgbClr val="000099"/>
                </a:solidFill>
                <a:effectLst/>
                <a:latin typeface="Impact" pitchFamily="34" charset="0"/>
              </a:rPr>
              <a:t>Fulfillment</a:t>
            </a:r>
          </a:p>
          <a:p>
            <a:pPr>
              <a:lnSpc>
                <a:spcPct val="80000"/>
              </a:lnSpc>
            </a:pPr>
            <a:r>
              <a:rPr lang="en-US" sz="3200" b="0">
                <a:solidFill>
                  <a:srgbClr val="000099"/>
                </a:solidFill>
                <a:effectLst/>
                <a:latin typeface="Impact" pitchFamily="34" charset="0"/>
              </a:rPr>
              <a:t>of</a:t>
            </a:r>
          </a:p>
          <a:p>
            <a:pPr>
              <a:lnSpc>
                <a:spcPct val="80000"/>
              </a:lnSpc>
            </a:pPr>
            <a:r>
              <a:rPr lang="en-US" sz="3200" b="0">
                <a:solidFill>
                  <a:srgbClr val="000099"/>
                </a:solidFill>
                <a:effectLst/>
                <a:latin typeface="Impact" pitchFamily="34" charset="0"/>
              </a:rPr>
              <a:t>God’s Will</a:t>
            </a:r>
          </a:p>
        </p:txBody>
      </p:sp>
      <p:grpSp>
        <p:nvGrpSpPr>
          <p:cNvPr id="32" name="Group 34"/>
          <p:cNvGrpSpPr>
            <a:grpSpLocks/>
          </p:cNvGrpSpPr>
          <p:nvPr/>
        </p:nvGrpSpPr>
        <p:grpSpPr bwMode="auto">
          <a:xfrm>
            <a:off x="6324600" y="1524000"/>
            <a:ext cx="2590800" cy="1620838"/>
            <a:chOff x="3984" y="947"/>
            <a:chExt cx="1632" cy="1021"/>
          </a:xfrm>
        </p:grpSpPr>
        <p:sp>
          <p:nvSpPr>
            <p:cNvPr id="33" name="AutoShape 35"/>
            <p:cNvSpPr>
              <a:spLocks noChangeArrowheads="1"/>
            </p:cNvSpPr>
            <p:nvPr/>
          </p:nvSpPr>
          <p:spPr bwMode="auto">
            <a:xfrm>
              <a:off x="4032" y="947"/>
              <a:ext cx="1536" cy="102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DFD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90000"/>
                </a:lnSpc>
              </a:pPr>
              <a:endParaRPr lang="en-US" sz="6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  <a:p>
              <a:pPr algn="l">
                <a:lnSpc>
                  <a:spcPct val="80000"/>
                </a:lnSpc>
              </a:pPr>
              <a:endParaRPr lang="en-US" sz="32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34" name="Text Box 36"/>
            <p:cNvSpPr txBox="1">
              <a:spLocks noChangeArrowheads="1"/>
            </p:cNvSpPr>
            <p:nvPr/>
          </p:nvSpPr>
          <p:spPr bwMode="auto">
            <a:xfrm>
              <a:off x="3984" y="1096"/>
              <a:ext cx="1632" cy="75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hlink"/>
              </a:outerShdw>
            </a:effectLst>
          </p:spPr>
          <p:txBody>
            <a:bodyPr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3800" b="0">
                  <a:solidFill>
                    <a:srgbClr val="000099"/>
                  </a:solidFill>
                  <a:effectLst/>
                  <a:latin typeface="Impact" pitchFamily="34" charset="0"/>
                </a:rPr>
                <a:t>Central</a:t>
              </a:r>
            </a:p>
            <a:p>
              <a:pPr>
                <a:lnSpc>
                  <a:spcPct val="95000"/>
                </a:lnSpc>
              </a:pPr>
              <a:r>
                <a:rPr lang="en-US" sz="3800" b="0">
                  <a:solidFill>
                    <a:srgbClr val="000099"/>
                  </a:solidFill>
                  <a:effectLst/>
                  <a:latin typeface="Impact" pitchFamily="34" charset="0"/>
                </a:rPr>
                <a:t>figure</a:t>
              </a:r>
            </a:p>
          </p:txBody>
        </p:sp>
      </p:grpSp>
      <p:sp>
        <p:nvSpPr>
          <p:cNvPr id="1021963" name="AutoShape 11"/>
          <p:cNvSpPr>
            <a:spLocks noChangeArrowheads="1"/>
          </p:cNvSpPr>
          <p:nvPr/>
        </p:nvSpPr>
        <p:spPr bwMode="auto">
          <a:xfrm>
            <a:off x="3352800" y="1524000"/>
            <a:ext cx="2438400" cy="16208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9F3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</a:pPr>
            <a:endParaRPr lang="en-US" sz="600" b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</a:endParaRPr>
          </a:p>
          <a:p>
            <a:pPr algn="l">
              <a:lnSpc>
                <a:spcPct val="80000"/>
              </a:lnSpc>
            </a:pPr>
            <a:endParaRPr lang="en-US" sz="3200" b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</a:endParaRPr>
          </a:p>
        </p:txBody>
      </p:sp>
      <p:sp>
        <p:nvSpPr>
          <p:cNvPr id="1021964" name="Text Box 12"/>
          <p:cNvSpPr txBox="1">
            <a:spLocks noChangeArrowheads="1"/>
          </p:cNvSpPr>
          <p:nvPr/>
        </p:nvSpPr>
        <p:spPr bwMode="auto">
          <a:xfrm>
            <a:off x="3276600" y="1760538"/>
            <a:ext cx="2590800" cy="11064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28398" dir="3806097" algn="ctr" rotWithShape="0">
              <a:schemeClr val="hlink"/>
            </a:outerShdw>
          </a:effectLst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 sz="3800" b="0" dirty="0">
                <a:solidFill>
                  <a:srgbClr val="000099"/>
                </a:solidFill>
                <a:effectLst/>
                <a:latin typeface="Impact" pitchFamily="34" charset="0"/>
              </a:rPr>
              <a:t>God’s</a:t>
            </a:r>
          </a:p>
          <a:p>
            <a:pPr>
              <a:lnSpc>
                <a:spcPct val="95000"/>
              </a:lnSpc>
            </a:pPr>
            <a:r>
              <a:rPr lang="en-US" sz="3200" b="0" dirty="0">
                <a:solidFill>
                  <a:srgbClr val="000099"/>
                </a:solidFill>
                <a:effectLst/>
                <a:latin typeface="Impact" pitchFamily="34" charset="0"/>
              </a:rPr>
              <a:t>responsibility</a:t>
            </a:r>
          </a:p>
        </p:txBody>
      </p:sp>
      <p:grpSp>
        <p:nvGrpSpPr>
          <p:cNvPr id="1021969" name="Group 17"/>
          <p:cNvGrpSpPr>
            <a:grpSpLocks/>
          </p:cNvGrpSpPr>
          <p:nvPr/>
        </p:nvGrpSpPr>
        <p:grpSpPr bwMode="auto">
          <a:xfrm>
            <a:off x="2873375" y="2187575"/>
            <a:ext cx="327025" cy="327025"/>
            <a:chOff x="3264" y="2208"/>
            <a:chExt cx="349" cy="240"/>
          </a:xfrm>
        </p:grpSpPr>
        <p:sp>
          <p:nvSpPr>
            <p:cNvPr id="1021970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3264" y="2208"/>
              <a:ext cx="349" cy="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/>
                  <a:latin typeface="Impact"/>
                </a:rPr>
                <a:t>-</a:t>
              </a:r>
            </a:p>
          </p:txBody>
        </p:sp>
        <p:sp>
          <p:nvSpPr>
            <p:cNvPr id="1021971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3264" y="2352"/>
              <a:ext cx="349" cy="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/>
                  <a:latin typeface="Impact"/>
                </a:rPr>
                <a:t>-</a:t>
              </a:r>
            </a:p>
          </p:txBody>
        </p:sp>
      </p:grpSp>
      <p:grpSp>
        <p:nvGrpSpPr>
          <p:cNvPr id="1021982" name="Group 30"/>
          <p:cNvGrpSpPr>
            <a:grpSpLocks/>
          </p:cNvGrpSpPr>
          <p:nvPr/>
        </p:nvGrpSpPr>
        <p:grpSpPr bwMode="auto">
          <a:xfrm>
            <a:off x="3695700" y="3267075"/>
            <a:ext cx="1752600" cy="782638"/>
            <a:chOff x="2328" y="2064"/>
            <a:chExt cx="1104" cy="493"/>
          </a:xfrm>
        </p:grpSpPr>
        <p:sp>
          <p:nvSpPr>
            <p:cNvPr id="1021983" name="AutoShape 31"/>
            <p:cNvSpPr>
              <a:spLocks noChangeArrowheads="1"/>
            </p:cNvSpPr>
            <p:nvPr/>
          </p:nvSpPr>
          <p:spPr bwMode="auto">
            <a:xfrm>
              <a:off x="2328" y="2064"/>
              <a:ext cx="1104" cy="493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90000"/>
                </a:lnSpc>
              </a:pPr>
              <a:endParaRPr lang="en-US" sz="600" b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  <a:p>
              <a:pPr algn="l">
                <a:lnSpc>
                  <a:spcPct val="80000"/>
                </a:lnSpc>
              </a:pPr>
              <a:endParaRPr lang="en-US" sz="3200" b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1021984" name="Text Box 32"/>
            <p:cNvSpPr txBox="1">
              <a:spLocks noChangeArrowheads="1"/>
            </p:cNvSpPr>
            <p:nvPr/>
          </p:nvSpPr>
          <p:spPr bwMode="auto">
            <a:xfrm>
              <a:off x="2388" y="2080"/>
              <a:ext cx="984" cy="46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200" b="0">
                  <a:solidFill>
                    <a:srgbClr val="000099"/>
                  </a:solidFill>
                  <a:effectLst/>
                  <a:latin typeface="Impact" pitchFamily="34" charset="0"/>
                </a:rPr>
                <a:t>95 %</a:t>
              </a:r>
            </a:p>
          </p:txBody>
        </p:sp>
      </p:grpSp>
      <p:grpSp>
        <p:nvGrpSpPr>
          <p:cNvPr id="1021972" name="Group 20"/>
          <p:cNvGrpSpPr>
            <a:grpSpLocks/>
          </p:cNvGrpSpPr>
          <p:nvPr/>
        </p:nvGrpSpPr>
        <p:grpSpPr bwMode="auto">
          <a:xfrm>
            <a:off x="6743700" y="3276600"/>
            <a:ext cx="1752600" cy="782638"/>
            <a:chOff x="4248" y="2064"/>
            <a:chExt cx="1104" cy="493"/>
          </a:xfrm>
        </p:grpSpPr>
        <p:sp>
          <p:nvSpPr>
            <p:cNvPr id="1021973" name="AutoShape 21"/>
            <p:cNvSpPr>
              <a:spLocks noChangeArrowheads="1"/>
            </p:cNvSpPr>
            <p:nvPr/>
          </p:nvSpPr>
          <p:spPr bwMode="auto">
            <a:xfrm>
              <a:off x="4248" y="2064"/>
              <a:ext cx="1104" cy="493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2857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90000"/>
                </a:lnSpc>
              </a:pPr>
              <a:endParaRPr lang="en-US" sz="6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  <a:p>
              <a:pPr algn="l">
                <a:lnSpc>
                  <a:spcPct val="80000"/>
                </a:lnSpc>
              </a:pPr>
              <a:endParaRPr lang="en-US" sz="32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1021974" name="Text Box 22"/>
            <p:cNvSpPr txBox="1">
              <a:spLocks noChangeArrowheads="1"/>
            </p:cNvSpPr>
            <p:nvPr/>
          </p:nvSpPr>
          <p:spPr bwMode="auto">
            <a:xfrm>
              <a:off x="4308" y="2080"/>
              <a:ext cx="984" cy="46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200" b="0" dirty="0">
                  <a:solidFill>
                    <a:srgbClr val="000099"/>
                  </a:solidFill>
                  <a:effectLst/>
                  <a:latin typeface="Impact" pitchFamily="34" charset="0"/>
                </a:rPr>
                <a:t>5 %</a:t>
              </a:r>
            </a:p>
          </p:txBody>
        </p:sp>
      </p:grp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2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decel="50000" autoRev="1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1000" fill="hold"/>
                                        <p:tgtEl>
                                          <p:spTgt spid="102197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decel="50000" autoRev="1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1000" fill="hold"/>
                                        <p:tgtEl>
                                          <p:spTgt spid="102198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D3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139" name="Rectangle 3"/>
          <p:cNvSpPr>
            <a:spLocks noChangeArrowheads="1"/>
          </p:cNvSpPr>
          <p:nvPr/>
        </p:nvSpPr>
        <p:spPr bwMode="auto">
          <a:xfrm>
            <a:off x="0" y="5037138"/>
            <a:ext cx="9144000" cy="18208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7138" name="Text Box 2"/>
          <p:cNvSpPr txBox="1">
            <a:spLocks noChangeArrowheads="1"/>
          </p:cNvSpPr>
          <p:nvPr/>
        </p:nvSpPr>
        <p:spPr bwMode="auto">
          <a:xfrm>
            <a:off x="1219200" y="5410200"/>
            <a:ext cx="67818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>
                <a:solidFill>
                  <a:schemeClr val="bg1"/>
                </a:solidFill>
                <a:effectLst/>
                <a:latin typeface="Arial Narrow" pitchFamily="34" charset="0"/>
              </a:rPr>
              <a:t>Yet for human beings, this five percent is equivalent to one hundred percent of our effort.</a:t>
            </a:r>
            <a:endParaRPr lang="en-US" b="0">
              <a:solidFill>
                <a:schemeClr val="bg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987140" name="Group 4"/>
          <p:cNvGrpSpPr>
            <a:grpSpLocks/>
          </p:cNvGrpSpPr>
          <p:nvPr/>
        </p:nvGrpSpPr>
        <p:grpSpPr bwMode="auto">
          <a:xfrm>
            <a:off x="190500" y="228600"/>
            <a:ext cx="2781300" cy="990600"/>
            <a:chOff x="168" y="144"/>
            <a:chExt cx="1752" cy="624"/>
          </a:xfrm>
        </p:grpSpPr>
        <p:sp>
          <p:nvSpPr>
            <p:cNvPr id="987141" name="AutoShape 5"/>
            <p:cNvSpPr>
              <a:spLocks noChangeArrowheads="1"/>
            </p:cNvSpPr>
            <p:nvPr/>
          </p:nvSpPr>
          <p:spPr bwMode="auto">
            <a:xfrm>
              <a:off x="210" y="144"/>
              <a:ext cx="1668" cy="624"/>
            </a:xfrm>
            <a:prstGeom prst="roundRect">
              <a:avLst>
                <a:gd name="adj" fmla="val 16667"/>
              </a:avLst>
            </a:prstGeom>
            <a:solidFill>
              <a:srgbClr val="9900CC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90000"/>
                </a:lnSpc>
              </a:pPr>
              <a:endParaRPr lang="en-US" sz="6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  <a:p>
              <a:pPr algn="l">
                <a:lnSpc>
                  <a:spcPct val="80000"/>
                </a:lnSpc>
              </a:pPr>
              <a:endParaRPr lang="en-US" sz="32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987142" name="Text Box 6"/>
            <p:cNvSpPr txBox="1">
              <a:spLocks noChangeArrowheads="1"/>
            </p:cNvSpPr>
            <p:nvPr/>
          </p:nvSpPr>
          <p:spPr bwMode="auto">
            <a:xfrm>
              <a:off x="168" y="188"/>
              <a:ext cx="1752" cy="58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dist="45791" dir="2021404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3400" b="0">
                  <a:solidFill>
                    <a:schemeClr val="bg1"/>
                  </a:solidFill>
                  <a:effectLst/>
                  <a:latin typeface="Impact" pitchFamily="34" charset="0"/>
                </a:rPr>
                <a:t>Providence</a:t>
              </a:r>
            </a:p>
            <a:p>
              <a:pPr>
                <a:lnSpc>
                  <a:spcPct val="80000"/>
                </a:lnSpc>
              </a:pPr>
              <a:r>
                <a:rPr lang="en-US" sz="3400" b="0">
                  <a:solidFill>
                    <a:schemeClr val="bg1"/>
                  </a:solidFill>
                  <a:effectLst/>
                  <a:latin typeface="Impact" pitchFamily="34" charset="0"/>
                </a:rPr>
                <a:t>of restoration</a:t>
              </a:r>
            </a:p>
          </p:txBody>
        </p:sp>
      </p:grpSp>
      <p:sp>
        <p:nvSpPr>
          <p:cNvPr id="987146" name="Text Box 10"/>
          <p:cNvSpPr txBox="1">
            <a:spLocks noChangeArrowheads="1"/>
          </p:cNvSpPr>
          <p:nvPr/>
        </p:nvSpPr>
        <p:spPr bwMode="auto">
          <a:xfrm>
            <a:off x="2971800" y="373063"/>
            <a:ext cx="2305050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8100" dir="6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lang="en-US" sz="4000" b="0" dirty="0">
                <a:solidFill>
                  <a:srgbClr val="000099"/>
                </a:solidFill>
                <a:effectLst/>
                <a:latin typeface="Impact" pitchFamily="34" charset="0"/>
              </a:rPr>
              <a:t>God's Will</a:t>
            </a:r>
          </a:p>
        </p:txBody>
      </p:sp>
      <p:sp>
        <p:nvSpPr>
          <p:cNvPr id="987147" name="Rectangle 11"/>
          <p:cNvSpPr>
            <a:spLocks noChangeArrowheads="1"/>
          </p:cNvSpPr>
          <p:nvPr/>
        </p:nvSpPr>
        <p:spPr bwMode="auto">
          <a:xfrm>
            <a:off x="6781800" y="371475"/>
            <a:ext cx="19812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600000" algn="ctr" rotWithShape="0">
              <a:schemeClr val="bg1"/>
            </a:outerShdw>
          </a:effectLst>
        </p:spPr>
        <p:txBody>
          <a:bodyPr wrap="none" anchor="ctr"/>
          <a:lstStyle/>
          <a:p>
            <a:r>
              <a:rPr lang="en-US" sz="4000" b="0">
                <a:solidFill>
                  <a:srgbClr val="000099"/>
                </a:solidFill>
                <a:effectLst/>
                <a:latin typeface="Impact" pitchFamily="34" charset="0"/>
              </a:rPr>
              <a:t>Absolute</a:t>
            </a:r>
          </a:p>
        </p:txBody>
      </p:sp>
      <p:sp>
        <p:nvSpPr>
          <p:cNvPr id="987148" name="WordArt 12"/>
          <p:cNvSpPr>
            <a:spLocks noChangeArrowheads="1" noChangeShapeType="1"/>
          </p:cNvSpPr>
          <p:nvPr/>
        </p:nvSpPr>
        <p:spPr bwMode="auto">
          <a:xfrm rot="10800000">
            <a:off x="5334000" y="685800"/>
            <a:ext cx="1295400" cy="84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50000">
                      <a:srgbClr val="66FFFF"/>
                    </a:gs>
                    <a:gs pos="100000">
                      <a:srgbClr val="6600CC"/>
                    </a:gs>
                  </a:gsLst>
                  <a:lin ang="16200000" scaled="1"/>
                </a:gradFill>
                <a:effectLst/>
                <a:latin typeface="Arial Black"/>
              </a:rPr>
              <a:t>……...</a:t>
            </a:r>
          </a:p>
        </p:txBody>
      </p:sp>
      <p:sp>
        <p:nvSpPr>
          <p:cNvPr id="987154" name="AutoShape 18"/>
          <p:cNvSpPr>
            <a:spLocks noChangeArrowheads="1"/>
          </p:cNvSpPr>
          <p:nvPr/>
        </p:nvSpPr>
        <p:spPr bwMode="auto">
          <a:xfrm>
            <a:off x="3352800" y="1524000"/>
            <a:ext cx="2438400" cy="16208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9F3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</a:pPr>
            <a:endParaRPr lang="en-US" sz="600" b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</a:endParaRPr>
          </a:p>
          <a:p>
            <a:pPr algn="l">
              <a:lnSpc>
                <a:spcPct val="80000"/>
              </a:lnSpc>
            </a:pPr>
            <a:endParaRPr lang="en-US" sz="3200" b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</a:endParaRPr>
          </a:p>
        </p:txBody>
      </p:sp>
      <p:sp>
        <p:nvSpPr>
          <p:cNvPr id="987155" name="Text Box 19"/>
          <p:cNvSpPr txBox="1">
            <a:spLocks noChangeArrowheads="1"/>
          </p:cNvSpPr>
          <p:nvPr/>
        </p:nvSpPr>
        <p:spPr bwMode="auto">
          <a:xfrm>
            <a:off x="3276600" y="1760538"/>
            <a:ext cx="2590800" cy="11064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28398" dir="3806097" algn="ctr" rotWithShape="0">
              <a:schemeClr val="hlink"/>
            </a:outerShdw>
          </a:effectLst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 sz="3800" b="0">
                <a:solidFill>
                  <a:srgbClr val="000099"/>
                </a:solidFill>
                <a:effectLst/>
                <a:latin typeface="Impact" pitchFamily="34" charset="0"/>
              </a:rPr>
              <a:t>God’s</a:t>
            </a:r>
          </a:p>
          <a:p>
            <a:pPr>
              <a:lnSpc>
                <a:spcPct val="95000"/>
              </a:lnSpc>
            </a:pPr>
            <a:r>
              <a:rPr lang="en-US" sz="3200" b="0">
                <a:solidFill>
                  <a:srgbClr val="000099"/>
                </a:solidFill>
                <a:effectLst/>
                <a:latin typeface="Impact" pitchFamily="34" charset="0"/>
              </a:rPr>
              <a:t>responsibility</a:t>
            </a:r>
          </a:p>
        </p:txBody>
      </p:sp>
      <p:sp>
        <p:nvSpPr>
          <p:cNvPr id="987156" name="AutoShape 20"/>
          <p:cNvSpPr>
            <a:spLocks noChangeArrowheads="1"/>
          </p:cNvSpPr>
          <p:nvPr/>
        </p:nvSpPr>
        <p:spPr bwMode="auto">
          <a:xfrm>
            <a:off x="6400800" y="1503363"/>
            <a:ext cx="2438400" cy="16208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FDFD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</a:pPr>
            <a:endParaRPr lang="en-US" sz="6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algn="l">
              <a:lnSpc>
                <a:spcPct val="80000"/>
              </a:lnSpc>
            </a:pPr>
            <a:endParaRPr lang="en-US" sz="32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987157" name="Text Box 21"/>
          <p:cNvSpPr txBox="1">
            <a:spLocks noChangeArrowheads="1"/>
          </p:cNvSpPr>
          <p:nvPr/>
        </p:nvSpPr>
        <p:spPr bwMode="auto">
          <a:xfrm>
            <a:off x="6324600" y="1739900"/>
            <a:ext cx="2590800" cy="10779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chemeClr val="hlink"/>
            </a:outerShdw>
          </a:effectLst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 sz="3600" b="0">
                <a:solidFill>
                  <a:srgbClr val="000099"/>
                </a:solidFill>
                <a:effectLst/>
                <a:latin typeface="Impact" pitchFamily="34" charset="0"/>
              </a:rPr>
              <a:t>Human</a:t>
            </a:r>
          </a:p>
          <a:p>
            <a:pPr>
              <a:lnSpc>
                <a:spcPct val="95000"/>
              </a:lnSpc>
            </a:pPr>
            <a:r>
              <a:rPr lang="en-US" sz="3200" b="0">
                <a:solidFill>
                  <a:srgbClr val="000099"/>
                </a:solidFill>
                <a:effectLst/>
                <a:latin typeface="Impact" pitchFamily="34" charset="0"/>
              </a:rPr>
              <a:t>responsibility</a:t>
            </a:r>
          </a:p>
        </p:txBody>
      </p:sp>
      <p:sp>
        <p:nvSpPr>
          <p:cNvPr id="987158" name="WordArt 22"/>
          <p:cNvSpPr>
            <a:spLocks noChangeArrowheads="1" noChangeShapeType="1" noTextEdit="1"/>
          </p:cNvSpPr>
          <p:nvPr/>
        </p:nvSpPr>
        <p:spPr bwMode="auto">
          <a:xfrm>
            <a:off x="5867400" y="2133600"/>
            <a:ext cx="392113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/>
                <a:latin typeface="Impact"/>
              </a:rPr>
              <a:t>+</a:t>
            </a:r>
          </a:p>
        </p:txBody>
      </p:sp>
      <p:grpSp>
        <p:nvGrpSpPr>
          <p:cNvPr id="987159" name="Group 23"/>
          <p:cNvGrpSpPr>
            <a:grpSpLocks/>
          </p:cNvGrpSpPr>
          <p:nvPr/>
        </p:nvGrpSpPr>
        <p:grpSpPr bwMode="auto">
          <a:xfrm>
            <a:off x="2873375" y="2187575"/>
            <a:ext cx="327025" cy="327025"/>
            <a:chOff x="3264" y="2208"/>
            <a:chExt cx="349" cy="240"/>
          </a:xfrm>
        </p:grpSpPr>
        <p:sp>
          <p:nvSpPr>
            <p:cNvPr id="987160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3264" y="2208"/>
              <a:ext cx="349" cy="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/>
                  <a:latin typeface="Impact"/>
                </a:rPr>
                <a:t>-</a:t>
              </a:r>
            </a:p>
          </p:txBody>
        </p:sp>
        <p:sp>
          <p:nvSpPr>
            <p:cNvPr id="987161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3264" y="2352"/>
              <a:ext cx="349" cy="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/>
                  <a:latin typeface="Impact"/>
                </a:rPr>
                <a:t>-</a:t>
              </a:r>
            </a:p>
          </p:txBody>
        </p:sp>
      </p:grpSp>
      <p:sp>
        <p:nvSpPr>
          <p:cNvPr id="987183" name="AutoShape 47"/>
          <p:cNvSpPr>
            <a:spLocks noChangeArrowheads="1"/>
          </p:cNvSpPr>
          <p:nvPr/>
        </p:nvSpPr>
        <p:spPr bwMode="auto">
          <a:xfrm>
            <a:off x="304800" y="1524000"/>
            <a:ext cx="2438400" cy="16208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9EC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</a:pPr>
            <a:endParaRPr lang="en-US" sz="6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algn="l">
              <a:lnSpc>
                <a:spcPct val="80000"/>
              </a:lnSpc>
            </a:pPr>
            <a:endParaRPr lang="en-US" sz="32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987184" name="Text Box 48"/>
          <p:cNvSpPr txBox="1">
            <a:spLocks noChangeArrowheads="1"/>
          </p:cNvSpPr>
          <p:nvPr/>
        </p:nvSpPr>
        <p:spPr bwMode="auto">
          <a:xfrm>
            <a:off x="533400" y="1708150"/>
            <a:ext cx="1981200" cy="12636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8100" dir="6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b="0">
                <a:solidFill>
                  <a:srgbClr val="000099"/>
                </a:solidFill>
                <a:effectLst/>
                <a:latin typeface="Impact" pitchFamily="34" charset="0"/>
              </a:rPr>
              <a:t>Fulfillment</a:t>
            </a:r>
          </a:p>
          <a:p>
            <a:pPr>
              <a:lnSpc>
                <a:spcPct val="80000"/>
              </a:lnSpc>
            </a:pPr>
            <a:r>
              <a:rPr lang="en-US" sz="3200" b="0">
                <a:solidFill>
                  <a:srgbClr val="000099"/>
                </a:solidFill>
                <a:effectLst/>
                <a:latin typeface="Impact" pitchFamily="34" charset="0"/>
              </a:rPr>
              <a:t>of</a:t>
            </a:r>
          </a:p>
          <a:p>
            <a:pPr>
              <a:lnSpc>
                <a:spcPct val="80000"/>
              </a:lnSpc>
            </a:pPr>
            <a:r>
              <a:rPr lang="en-US" sz="3200" b="0">
                <a:solidFill>
                  <a:srgbClr val="000099"/>
                </a:solidFill>
                <a:effectLst/>
                <a:latin typeface="Impact" pitchFamily="34" charset="0"/>
              </a:rPr>
              <a:t>God’s Will</a:t>
            </a:r>
          </a:p>
        </p:txBody>
      </p:sp>
      <p:grpSp>
        <p:nvGrpSpPr>
          <p:cNvPr id="987185" name="Group 49"/>
          <p:cNvGrpSpPr>
            <a:grpSpLocks/>
          </p:cNvGrpSpPr>
          <p:nvPr/>
        </p:nvGrpSpPr>
        <p:grpSpPr bwMode="auto">
          <a:xfrm>
            <a:off x="647700" y="3281363"/>
            <a:ext cx="1752600" cy="782637"/>
            <a:chOff x="408" y="2067"/>
            <a:chExt cx="1104" cy="493"/>
          </a:xfrm>
        </p:grpSpPr>
        <p:sp>
          <p:nvSpPr>
            <p:cNvPr id="987186" name="AutoShape 50"/>
            <p:cNvSpPr>
              <a:spLocks noChangeArrowheads="1"/>
            </p:cNvSpPr>
            <p:nvPr/>
          </p:nvSpPr>
          <p:spPr bwMode="auto">
            <a:xfrm>
              <a:off x="408" y="2067"/>
              <a:ext cx="1104" cy="493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90000"/>
                </a:lnSpc>
              </a:pPr>
              <a:endParaRPr lang="en-US" sz="6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  <a:p>
              <a:pPr algn="l">
                <a:lnSpc>
                  <a:spcPct val="80000"/>
                </a:lnSpc>
              </a:pPr>
              <a:endParaRPr lang="en-US" sz="32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987187" name="Text Box 51"/>
            <p:cNvSpPr txBox="1">
              <a:spLocks noChangeArrowheads="1"/>
            </p:cNvSpPr>
            <p:nvPr/>
          </p:nvSpPr>
          <p:spPr bwMode="auto">
            <a:xfrm>
              <a:off x="468" y="2083"/>
              <a:ext cx="984" cy="46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dist="25400" dir="54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r>
                <a:rPr lang="en-US" sz="4200" b="0">
                  <a:solidFill>
                    <a:srgbClr val="000099"/>
                  </a:solidFill>
                  <a:effectLst/>
                  <a:latin typeface="Impact" pitchFamily="34" charset="0"/>
                </a:rPr>
                <a:t>100 %</a:t>
              </a:r>
            </a:p>
          </p:txBody>
        </p:sp>
      </p:grpSp>
      <p:grpSp>
        <p:nvGrpSpPr>
          <p:cNvPr id="987188" name="Group 52"/>
          <p:cNvGrpSpPr>
            <a:grpSpLocks/>
          </p:cNvGrpSpPr>
          <p:nvPr/>
        </p:nvGrpSpPr>
        <p:grpSpPr bwMode="auto">
          <a:xfrm>
            <a:off x="6743700" y="3276600"/>
            <a:ext cx="1752600" cy="782638"/>
            <a:chOff x="4248" y="2064"/>
            <a:chExt cx="1104" cy="493"/>
          </a:xfrm>
        </p:grpSpPr>
        <p:sp>
          <p:nvSpPr>
            <p:cNvPr id="987189" name="AutoShape 53"/>
            <p:cNvSpPr>
              <a:spLocks noChangeArrowheads="1"/>
            </p:cNvSpPr>
            <p:nvPr/>
          </p:nvSpPr>
          <p:spPr bwMode="auto">
            <a:xfrm>
              <a:off x="4248" y="2064"/>
              <a:ext cx="1104" cy="493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2857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90000"/>
                </a:lnSpc>
              </a:pPr>
              <a:endParaRPr lang="en-US" sz="6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  <a:p>
              <a:pPr algn="l">
                <a:lnSpc>
                  <a:spcPct val="80000"/>
                </a:lnSpc>
              </a:pPr>
              <a:endParaRPr lang="en-US" sz="32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987190" name="Text Box 54"/>
            <p:cNvSpPr txBox="1">
              <a:spLocks noChangeArrowheads="1"/>
            </p:cNvSpPr>
            <p:nvPr/>
          </p:nvSpPr>
          <p:spPr bwMode="auto">
            <a:xfrm>
              <a:off x="4308" y="2080"/>
              <a:ext cx="984" cy="46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200" b="0">
                  <a:solidFill>
                    <a:srgbClr val="000099"/>
                  </a:solidFill>
                  <a:effectLst/>
                  <a:latin typeface="Impact" pitchFamily="34" charset="0"/>
                </a:rPr>
                <a:t>5 %</a:t>
              </a:r>
            </a:p>
          </p:txBody>
        </p:sp>
      </p:grpSp>
      <p:grpSp>
        <p:nvGrpSpPr>
          <p:cNvPr id="987191" name="Group 55"/>
          <p:cNvGrpSpPr>
            <a:grpSpLocks/>
          </p:cNvGrpSpPr>
          <p:nvPr/>
        </p:nvGrpSpPr>
        <p:grpSpPr bwMode="auto">
          <a:xfrm>
            <a:off x="3695700" y="3267075"/>
            <a:ext cx="1752600" cy="782638"/>
            <a:chOff x="2328" y="2064"/>
            <a:chExt cx="1104" cy="493"/>
          </a:xfrm>
        </p:grpSpPr>
        <p:sp>
          <p:nvSpPr>
            <p:cNvPr id="987192" name="AutoShape 56"/>
            <p:cNvSpPr>
              <a:spLocks noChangeArrowheads="1"/>
            </p:cNvSpPr>
            <p:nvPr/>
          </p:nvSpPr>
          <p:spPr bwMode="auto">
            <a:xfrm>
              <a:off x="2328" y="2064"/>
              <a:ext cx="1104" cy="493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90000"/>
                </a:lnSpc>
              </a:pPr>
              <a:endParaRPr lang="en-US" sz="600" b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  <a:p>
              <a:pPr algn="l">
                <a:lnSpc>
                  <a:spcPct val="80000"/>
                </a:lnSpc>
              </a:pPr>
              <a:endParaRPr lang="en-US" sz="3200" b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987193" name="Text Box 57"/>
            <p:cNvSpPr txBox="1">
              <a:spLocks noChangeArrowheads="1"/>
            </p:cNvSpPr>
            <p:nvPr/>
          </p:nvSpPr>
          <p:spPr bwMode="auto">
            <a:xfrm>
              <a:off x="2388" y="2080"/>
              <a:ext cx="984" cy="46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200" b="0">
                  <a:solidFill>
                    <a:srgbClr val="000099"/>
                  </a:solidFill>
                  <a:effectLst/>
                  <a:latin typeface="Impact" pitchFamily="34" charset="0"/>
                </a:rPr>
                <a:t>95 %</a:t>
              </a:r>
            </a:p>
          </p:txBody>
        </p:sp>
      </p:grp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8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713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D3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142" name="Rectangle 30"/>
          <p:cNvSpPr>
            <a:spLocks noChangeArrowheads="1"/>
          </p:cNvSpPr>
          <p:nvPr/>
        </p:nvSpPr>
        <p:spPr bwMode="auto">
          <a:xfrm>
            <a:off x="0" y="5037138"/>
            <a:ext cx="9144000" cy="18208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86190" name="Group 78"/>
          <p:cNvGrpSpPr>
            <a:grpSpLocks/>
          </p:cNvGrpSpPr>
          <p:nvPr/>
        </p:nvGrpSpPr>
        <p:grpSpPr bwMode="auto">
          <a:xfrm>
            <a:off x="1311275" y="5410200"/>
            <a:ext cx="6689725" cy="749300"/>
            <a:chOff x="826" y="3408"/>
            <a:chExt cx="4214" cy="472"/>
          </a:xfrm>
        </p:grpSpPr>
        <p:sp>
          <p:nvSpPr>
            <p:cNvPr id="986144" name="Text Box 32"/>
            <p:cNvSpPr txBox="1">
              <a:spLocks noChangeArrowheads="1"/>
            </p:cNvSpPr>
            <p:nvPr/>
          </p:nvSpPr>
          <p:spPr bwMode="auto">
            <a:xfrm>
              <a:off x="1080" y="3408"/>
              <a:ext cx="3960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The predestination of the </a:t>
              </a: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fulfillment of God’s Will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 is </a:t>
              </a: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conditional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.</a:t>
              </a:r>
              <a:endParaRPr lang="en-US" b="0">
                <a:solidFill>
                  <a:schemeClr val="bg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86145" name="Text Box 33"/>
            <p:cNvSpPr txBox="1">
              <a:spLocks noChangeArrowheads="1"/>
            </p:cNvSpPr>
            <p:nvPr/>
          </p:nvSpPr>
          <p:spPr bwMode="auto">
            <a:xfrm>
              <a:off x="826" y="3408"/>
              <a:ext cx="208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50000"/>
                </a:lnSpc>
              </a:pPr>
              <a:r>
                <a:rPr lang="en-US" sz="4600">
                  <a:solidFill>
                    <a:schemeClr val="bg1"/>
                  </a:solidFill>
                  <a:effectLst/>
                  <a:latin typeface="Times New Roman" pitchFamily="18" charset="0"/>
                  <a:sym typeface="CommonBullets" pitchFamily="34" charset="2"/>
                </a:rPr>
                <a:t></a:t>
              </a:r>
              <a:endParaRPr lang="en-US" sz="4600"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986114" name="Group 2"/>
          <p:cNvGrpSpPr>
            <a:grpSpLocks/>
          </p:cNvGrpSpPr>
          <p:nvPr/>
        </p:nvGrpSpPr>
        <p:grpSpPr bwMode="auto">
          <a:xfrm>
            <a:off x="190500" y="228600"/>
            <a:ext cx="2781300" cy="990600"/>
            <a:chOff x="168" y="144"/>
            <a:chExt cx="1752" cy="624"/>
          </a:xfrm>
        </p:grpSpPr>
        <p:sp>
          <p:nvSpPr>
            <p:cNvPr id="986115" name="AutoShape 3"/>
            <p:cNvSpPr>
              <a:spLocks noChangeArrowheads="1"/>
            </p:cNvSpPr>
            <p:nvPr/>
          </p:nvSpPr>
          <p:spPr bwMode="auto">
            <a:xfrm>
              <a:off x="210" y="144"/>
              <a:ext cx="1668" cy="624"/>
            </a:xfrm>
            <a:prstGeom prst="roundRect">
              <a:avLst>
                <a:gd name="adj" fmla="val 16667"/>
              </a:avLst>
            </a:prstGeom>
            <a:solidFill>
              <a:srgbClr val="9900CC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90000"/>
                </a:lnSpc>
              </a:pPr>
              <a:endParaRPr lang="en-US" sz="6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  <a:p>
              <a:pPr algn="l">
                <a:lnSpc>
                  <a:spcPct val="80000"/>
                </a:lnSpc>
              </a:pPr>
              <a:endParaRPr lang="en-US" sz="32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986116" name="Text Box 4"/>
            <p:cNvSpPr txBox="1">
              <a:spLocks noChangeArrowheads="1"/>
            </p:cNvSpPr>
            <p:nvPr/>
          </p:nvSpPr>
          <p:spPr bwMode="auto">
            <a:xfrm>
              <a:off x="168" y="188"/>
              <a:ext cx="1752" cy="58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dist="45791" dir="2021404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3400" b="0">
                  <a:solidFill>
                    <a:schemeClr val="bg1"/>
                  </a:solidFill>
                  <a:effectLst/>
                  <a:latin typeface="Impact" pitchFamily="34" charset="0"/>
                </a:rPr>
                <a:t>Providence</a:t>
              </a:r>
            </a:p>
            <a:p>
              <a:pPr>
                <a:lnSpc>
                  <a:spcPct val="80000"/>
                </a:lnSpc>
              </a:pPr>
              <a:r>
                <a:rPr lang="en-US" sz="3400" b="0">
                  <a:solidFill>
                    <a:schemeClr val="bg1"/>
                  </a:solidFill>
                  <a:effectLst/>
                  <a:latin typeface="Impact" pitchFamily="34" charset="0"/>
                </a:rPr>
                <a:t>of restoration</a:t>
              </a:r>
            </a:p>
          </p:txBody>
        </p:sp>
      </p:grpSp>
      <p:sp>
        <p:nvSpPr>
          <p:cNvPr id="986118" name="AutoShape 6"/>
          <p:cNvSpPr>
            <a:spLocks noChangeArrowheads="1"/>
          </p:cNvSpPr>
          <p:nvPr/>
        </p:nvSpPr>
        <p:spPr bwMode="auto">
          <a:xfrm>
            <a:off x="228600" y="4267200"/>
            <a:ext cx="8686800" cy="609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9EC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</a:pPr>
            <a:endParaRPr lang="en-US" sz="6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algn="l">
              <a:lnSpc>
                <a:spcPct val="90000"/>
              </a:lnSpc>
            </a:pPr>
            <a:endParaRPr lang="en-US" sz="6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986119" name="Text Box 7"/>
          <p:cNvSpPr txBox="1">
            <a:spLocks noChangeArrowheads="1"/>
          </p:cNvSpPr>
          <p:nvPr/>
        </p:nvSpPr>
        <p:spPr bwMode="auto">
          <a:xfrm>
            <a:off x="228600" y="4343400"/>
            <a:ext cx="8686800" cy="5556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12700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800" b="0" dirty="0">
                <a:solidFill>
                  <a:srgbClr val="000099"/>
                </a:solidFill>
                <a:effectLst>
                  <a:outerShdw dist="12700" dir="2700000" algn="tl">
                    <a:srgbClr val="000000"/>
                  </a:outerShdw>
                </a:effectLst>
                <a:latin typeface="Fette Engschrift" pitchFamily="2" charset="0"/>
              </a:rPr>
              <a:t>Predestination of the fulfillment of God’s Will :</a:t>
            </a:r>
          </a:p>
        </p:txBody>
      </p:sp>
      <p:sp>
        <p:nvSpPr>
          <p:cNvPr id="986120" name="Text Box 8"/>
          <p:cNvSpPr txBox="1">
            <a:spLocks noChangeArrowheads="1"/>
          </p:cNvSpPr>
          <p:nvPr/>
        </p:nvSpPr>
        <p:spPr bwMode="auto">
          <a:xfrm>
            <a:off x="2971800" y="373063"/>
            <a:ext cx="2305050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8100" dir="6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lang="en-US" sz="4000" b="0" dirty="0">
                <a:solidFill>
                  <a:srgbClr val="000099"/>
                </a:solidFill>
                <a:effectLst/>
                <a:latin typeface="Impact" pitchFamily="34" charset="0"/>
              </a:rPr>
              <a:t>God's Will</a:t>
            </a:r>
          </a:p>
        </p:txBody>
      </p:sp>
      <p:sp>
        <p:nvSpPr>
          <p:cNvPr id="986121" name="Rectangle 9"/>
          <p:cNvSpPr>
            <a:spLocks noChangeArrowheads="1"/>
          </p:cNvSpPr>
          <p:nvPr/>
        </p:nvSpPr>
        <p:spPr bwMode="auto">
          <a:xfrm>
            <a:off x="6781800" y="371475"/>
            <a:ext cx="19812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600000" algn="ctr" rotWithShape="0">
              <a:schemeClr val="bg1"/>
            </a:outerShdw>
          </a:effectLst>
        </p:spPr>
        <p:txBody>
          <a:bodyPr wrap="none" anchor="ctr"/>
          <a:lstStyle/>
          <a:p>
            <a:r>
              <a:rPr lang="en-US" sz="4000" b="0">
                <a:solidFill>
                  <a:srgbClr val="000099"/>
                </a:solidFill>
                <a:effectLst/>
                <a:latin typeface="Impact" pitchFamily="34" charset="0"/>
              </a:rPr>
              <a:t>Absolute</a:t>
            </a:r>
          </a:p>
        </p:txBody>
      </p:sp>
      <p:sp>
        <p:nvSpPr>
          <p:cNvPr id="986122" name="WordArt 10"/>
          <p:cNvSpPr>
            <a:spLocks noChangeArrowheads="1" noChangeShapeType="1"/>
          </p:cNvSpPr>
          <p:nvPr/>
        </p:nvSpPr>
        <p:spPr bwMode="auto">
          <a:xfrm rot="10800000">
            <a:off x="5334000" y="685800"/>
            <a:ext cx="1295400" cy="84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50000">
                      <a:srgbClr val="66FFFF"/>
                    </a:gs>
                    <a:gs pos="100000">
                      <a:srgbClr val="6600CC"/>
                    </a:gs>
                  </a:gsLst>
                  <a:lin ang="16200000" scaled="1"/>
                </a:gradFill>
                <a:effectLst/>
                <a:latin typeface="Arial Black"/>
              </a:rPr>
              <a:t>……...</a:t>
            </a:r>
          </a:p>
        </p:txBody>
      </p:sp>
      <p:sp>
        <p:nvSpPr>
          <p:cNvPr id="986147" name="Text Box 35"/>
          <p:cNvSpPr txBox="1">
            <a:spLocks noChangeArrowheads="1"/>
          </p:cNvSpPr>
          <p:nvPr/>
        </p:nvSpPr>
        <p:spPr bwMode="auto">
          <a:xfrm>
            <a:off x="7010400" y="4191000"/>
            <a:ext cx="2133600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l"/>
            <a:r>
              <a:rPr lang="en-US" sz="4000" b="0" dirty="0">
                <a:solidFill>
                  <a:srgbClr val="000099"/>
                </a:solidFill>
                <a:effectLst>
                  <a:outerShdw dist="12700" dir="2700000" algn="tl">
                    <a:srgbClr val="000000"/>
                  </a:outerShdw>
                </a:effectLst>
                <a:latin typeface="Fette Engschrift" pitchFamily="2" charset="0"/>
              </a:rPr>
              <a:t>conditional</a:t>
            </a:r>
          </a:p>
        </p:txBody>
      </p:sp>
      <p:sp>
        <p:nvSpPr>
          <p:cNvPr id="986170" name="AutoShape 58"/>
          <p:cNvSpPr>
            <a:spLocks noChangeArrowheads="1"/>
          </p:cNvSpPr>
          <p:nvPr/>
        </p:nvSpPr>
        <p:spPr bwMode="auto">
          <a:xfrm>
            <a:off x="3352800" y="1524000"/>
            <a:ext cx="2438400" cy="16208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9F3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</a:pPr>
            <a:endParaRPr lang="en-US" sz="600" b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</a:endParaRPr>
          </a:p>
          <a:p>
            <a:pPr algn="l">
              <a:lnSpc>
                <a:spcPct val="80000"/>
              </a:lnSpc>
            </a:pPr>
            <a:endParaRPr lang="en-US" sz="3200" b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</a:endParaRPr>
          </a:p>
        </p:txBody>
      </p:sp>
      <p:sp>
        <p:nvSpPr>
          <p:cNvPr id="986171" name="Text Box 59"/>
          <p:cNvSpPr txBox="1">
            <a:spLocks noChangeArrowheads="1"/>
          </p:cNvSpPr>
          <p:nvPr/>
        </p:nvSpPr>
        <p:spPr bwMode="auto">
          <a:xfrm>
            <a:off x="3276600" y="1760538"/>
            <a:ext cx="2590800" cy="11064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28398" dir="3806097" algn="ctr" rotWithShape="0">
              <a:schemeClr val="hlink"/>
            </a:outerShdw>
          </a:effectLst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 sz="3800" b="0">
                <a:solidFill>
                  <a:srgbClr val="000099"/>
                </a:solidFill>
                <a:effectLst/>
                <a:latin typeface="Impact" pitchFamily="34" charset="0"/>
              </a:rPr>
              <a:t>God’s</a:t>
            </a:r>
          </a:p>
          <a:p>
            <a:pPr>
              <a:lnSpc>
                <a:spcPct val="95000"/>
              </a:lnSpc>
            </a:pPr>
            <a:r>
              <a:rPr lang="en-US" sz="3200" b="0">
                <a:solidFill>
                  <a:srgbClr val="000099"/>
                </a:solidFill>
                <a:effectLst/>
                <a:latin typeface="Impact" pitchFamily="34" charset="0"/>
              </a:rPr>
              <a:t>responsibility</a:t>
            </a:r>
          </a:p>
        </p:txBody>
      </p:sp>
      <p:sp>
        <p:nvSpPr>
          <p:cNvPr id="986172" name="AutoShape 60"/>
          <p:cNvSpPr>
            <a:spLocks noChangeArrowheads="1"/>
          </p:cNvSpPr>
          <p:nvPr/>
        </p:nvSpPr>
        <p:spPr bwMode="auto">
          <a:xfrm>
            <a:off x="6400800" y="1503363"/>
            <a:ext cx="2438400" cy="16208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FDFD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</a:pPr>
            <a:endParaRPr lang="en-US" sz="6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algn="l">
              <a:lnSpc>
                <a:spcPct val="80000"/>
              </a:lnSpc>
            </a:pPr>
            <a:endParaRPr lang="en-US" sz="32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986173" name="Text Box 61"/>
          <p:cNvSpPr txBox="1">
            <a:spLocks noChangeArrowheads="1"/>
          </p:cNvSpPr>
          <p:nvPr/>
        </p:nvSpPr>
        <p:spPr bwMode="auto">
          <a:xfrm>
            <a:off x="6324600" y="1739900"/>
            <a:ext cx="2590800" cy="10779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chemeClr val="hlink"/>
            </a:outerShdw>
          </a:effectLst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 sz="3600" b="0">
                <a:solidFill>
                  <a:srgbClr val="000099"/>
                </a:solidFill>
                <a:effectLst/>
                <a:latin typeface="Impact" pitchFamily="34" charset="0"/>
              </a:rPr>
              <a:t>Human</a:t>
            </a:r>
          </a:p>
          <a:p>
            <a:pPr>
              <a:lnSpc>
                <a:spcPct val="95000"/>
              </a:lnSpc>
            </a:pPr>
            <a:r>
              <a:rPr lang="en-US" sz="3200" b="0">
                <a:solidFill>
                  <a:srgbClr val="000099"/>
                </a:solidFill>
                <a:effectLst/>
                <a:latin typeface="Impact" pitchFamily="34" charset="0"/>
              </a:rPr>
              <a:t>responsibility</a:t>
            </a:r>
          </a:p>
        </p:txBody>
      </p:sp>
      <p:sp>
        <p:nvSpPr>
          <p:cNvPr id="986174" name="WordArt 62"/>
          <p:cNvSpPr>
            <a:spLocks noChangeArrowheads="1" noChangeShapeType="1" noTextEdit="1"/>
          </p:cNvSpPr>
          <p:nvPr/>
        </p:nvSpPr>
        <p:spPr bwMode="auto">
          <a:xfrm>
            <a:off x="5867400" y="2133600"/>
            <a:ext cx="392113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/>
                <a:latin typeface="Impact"/>
              </a:rPr>
              <a:t>+</a:t>
            </a:r>
          </a:p>
        </p:txBody>
      </p:sp>
      <p:grpSp>
        <p:nvGrpSpPr>
          <p:cNvPr id="986175" name="Group 63"/>
          <p:cNvGrpSpPr>
            <a:grpSpLocks/>
          </p:cNvGrpSpPr>
          <p:nvPr/>
        </p:nvGrpSpPr>
        <p:grpSpPr bwMode="auto">
          <a:xfrm>
            <a:off x="2873375" y="2187575"/>
            <a:ext cx="327025" cy="327025"/>
            <a:chOff x="3264" y="2208"/>
            <a:chExt cx="349" cy="240"/>
          </a:xfrm>
        </p:grpSpPr>
        <p:sp>
          <p:nvSpPr>
            <p:cNvPr id="986176" name="WordArt 64"/>
            <p:cNvSpPr>
              <a:spLocks noChangeArrowheads="1" noChangeShapeType="1" noTextEdit="1"/>
            </p:cNvSpPr>
            <p:nvPr/>
          </p:nvSpPr>
          <p:spPr bwMode="auto">
            <a:xfrm>
              <a:off x="3264" y="2208"/>
              <a:ext cx="349" cy="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/>
                  <a:latin typeface="Impact"/>
                </a:rPr>
                <a:t>-</a:t>
              </a:r>
            </a:p>
          </p:txBody>
        </p:sp>
        <p:sp>
          <p:nvSpPr>
            <p:cNvPr id="986177" name="WordArt 65"/>
            <p:cNvSpPr>
              <a:spLocks noChangeArrowheads="1" noChangeShapeType="1" noTextEdit="1"/>
            </p:cNvSpPr>
            <p:nvPr/>
          </p:nvSpPr>
          <p:spPr bwMode="auto">
            <a:xfrm>
              <a:off x="3264" y="2352"/>
              <a:ext cx="349" cy="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/>
                  <a:latin typeface="Impact"/>
                </a:rPr>
                <a:t>-</a:t>
              </a:r>
            </a:p>
          </p:txBody>
        </p:sp>
      </p:grpSp>
      <p:sp>
        <p:nvSpPr>
          <p:cNvPr id="986178" name="AutoShape 66"/>
          <p:cNvSpPr>
            <a:spLocks noChangeArrowheads="1"/>
          </p:cNvSpPr>
          <p:nvPr/>
        </p:nvSpPr>
        <p:spPr bwMode="auto">
          <a:xfrm>
            <a:off x="304800" y="1524000"/>
            <a:ext cx="2438400" cy="16208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9EC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</a:pPr>
            <a:endParaRPr lang="en-US" sz="6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algn="l">
              <a:lnSpc>
                <a:spcPct val="80000"/>
              </a:lnSpc>
            </a:pPr>
            <a:endParaRPr lang="en-US" sz="32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986179" name="Text Box 67"/>
          <p:cNvSpPr txBox="1">
            <a:spLocks noChangeArrowheads="1"/>
          </p:cNvSpPr>
          <p:nvPr/>
        </p:nvSpPr>
        <p:spPr bwMode="auto">
          <a:xfrm>
            <a:off x="533400" y="1708150"/>
            <a:ext cx="1981200" cy="12636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8100" dir="6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b="0">
                <a:solidFill>
                  <a:srgbClr val="000099"/>
                </a:solidFill>
                <a:effectLst/>
                <a:latin typeface="Impact" pitchFamily="34" charset="0"/>
              </a:rPr>
              <a:t>Fulfillment</a:t>
            </a:r>
          </a:p>
          <a:p>
            <a:pPr>
              <a:lnSpc>
                <a:spcPct val="80000"/>
              </a:lnSpc>
            </a:pPr>
            <a:r>
              <a:rPr lang="en-US" sz="3200" b="0">
                <a:solidFill>
                  <a:srgbClr val="000099"/>
                </a:solidFill>
                <a:effectLst/>
                <a:latin typeface="Impact" pitchFamily="34" charset="0"/>
              </a:rPr>
              <a:t>of</a:t>
            </a:r>
          </a:p>
          <a:p>
            <a:pPr>
              <a:lnSpc>
                <a:spcPct val="80000"/>
              </a:lnSpc>
            </a:pPr>
            <a:r>
              <a:rPr lang="en-US" sz="3200" b="0">
                <a:solidFill>
                  <a:srgbClr val="000099"/>
                </a:solidFill>
                <a:effectLst/>
                <a:latin typeface="Impact" pitchFamily="34" charset="0"/>
              </a:rPr>
              <a:t>God’s Will</a:t>
            </a:r>
          </a:p>
        </p:txBody>
      </p:sp>
      <p:grpSp>
        <p:nvGrpSpPr>
          <p:cNvPr id="986180" name="Group 68"/>
          <p:cNvGrpSpPr>
            <a:grpSpLocks/>
          </p:cNvGrpSpPr>
          <p:nvPr/>
        </p:nvGrpSpPr>
        <p:grpSpPr bwMode="auto">
          <a:xfrm>
            <a:off x="647700" y="3281363"/>
            <a:ext cx="1752600" cy="782637"/>
            <a:chOff x="408" y="2067"/>
            <a:chExt cx="1104" cy="493"/>
          </a:xfrm>
        </p:grpSpPr>
        <p:sp>
          <p:nvSpPr>
            <p:cNvPr id="986181" name="AutoShape 69"/>
            <p:cNvSpPr>
              <a:spLocks noChangeArrowheads="1"/>
            </p:cNvSpPr>
            <p:nvPr/>
          </p:nvSpPr>
          <p:spPr bwMode="auto">
            <a:xfrm>
              <a:off x="408" y="2067"/>
              <a:ext cx="1104" cy="493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90000"/>
                </a:lnSpc>
              </a:pPr>
              <a:endParaRPr lang="en-US" sz="6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  <a:p>
              <a:pPr algn="l">
                <a:lnSpc>
                  <a:spcPct val="80000"/>
                </a:lnSpc>
              </a:pPr>
              <a:endParaRPr lang="en-US" sz="32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986182" name="Text Box 70"/>
            <p:cNvSpPr txBox="1">
              <a:spLocks noChangeArrowheads="1"/>
            </p:cNvSpPr>
            <p:nvPr/>
          </p:nvSpPr>
          <p:spPr bwMode="auto">
            <a:xfrm>
              <a:off x="468" y="2083"/>
              <a:ext cx="984" cy="46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dist="25400" dir="54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r>
                <a:rPr lang="en-US" sz="4200" b="0">
                  <a:solidFill>
                    <a:srgbClr val="000099"/>
                  </a:solidFill>
                  <a:effectLst/>
                  <a:latin typeface="Impact" pitchFamily="34" charset="0"/>
                </a:rPr>
                <a:t>100 %</a:t>
              </a:r>
            </a:p>
          </p:txBody>
        </p:sp>
      </p:grpSp>
      <p:grpSp>
        <p:nvGrpSpPr>
          <p:cNvPr id="986183" name="Group 71"/>
          <p:cNvGrpSpPr>
            <a:grpSpLocks/>
          </p:cNvGrpSpPr>
          <p:nvPr/>
        </p:nvGrpSpPr>
        <p:grpSpPr bwMode="auto">
          <a:xfrm>
            <a:off x="6743700" y="3276600"/>
            <a:ext cx="1752600" cy="782638"/>
            <a:chOff x="4248" y="2064"/>
            <a:chExt cx="1104" cy="493"/>
          </a:xfrm>
        </p:grpSpPr>
        <p:sp>
          <p:nvSpPr>
            <p:cNvPr id="986184" name="AutoShape 72"/>
            <p:cNvSpPr>
              <a:spLocks noChangeArrowheads="1"/>
            </p:cNvSpPr>
            <p:nvPr/>
          </p:nvSpPr>
          <p:spPr bwMode="auto">
            <a:xfrm>
              <a:off x="4248" y="2064"/>
              <a:ext cx="1104" cy="493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2857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90000"/>
                </a:lnSpc>
              </a:pPr>
              <a:endParaRPr lang="en-US" sz="6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  <a:p>
              <a:pPr algn="l">
                <a:lnSpc>
                  <a:spcPct val="80000"/>
                </a:lnSpc>
              </a:pPr>
              <a:endParaRPr lang="en-US" sz="32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986185" name="Text Box 73"/>
            <p:cNvSpPr txBox="1">
              <a:spLocks noChangeArrowheads="1"/>
            </p:cNvSpPr>
            <p:nvPr/>
          </p:nvSpPr>
          <p:spPr bwMode="auto">
            <a:xfrm>
              <a:off x="4308" y="2080"/>
              <a:ext cx="984" cy="46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200" b="0">
                  <a:solidFill>
                    <a:srgbClr val="000099"/>
                  </a:solidFill>
                  <a:effectLst/>
                  <a:latin typeface="Impact" pitchFamily="34" charset="0"/>
                </a:rPr>
                <a:t>5 %</a:t>
              </a:r>
            </a:p>
          </p:txBody>
        </p:sp>
      </p:grpSp>
      <p:grpSp>
        <p:nvGrpSpPr>
          <p:cNvPr id="986186" name="Group 74"/>
          <p:cNvGrpSpPr>
            <a:grpSpLocks/>
          </p:cNvGrpSpPr>
          <p:nvPr/>
        </p:nvGrpSpPr>
        <p:grpSpPr bwMode="auto">
          <a:xfrm>
            <a:off x="3695700" y="3267075"/>
            <a:ext cx="1752600" cy="782638"/>
            <a:chOff x="2328" y="2064"/>
            <a:chExt cx="1104" cy="493"/>
          </a:xfrm>
        </p:grpSpPr>
        <p:sp>
          <p:nvSpPr>
            <p:cNvPr id="986187" name="AutoShape 75"/>
            <p:cNvSpPr>
              <a:spLocks noChangeArrowheads="1"/>
            </p:cNvSpPr>
            <p:nvPr/>
          </p:nvSpPr>
          <p:spPr bwMode="auto">
            <a:xfrm>
              <a:off x="2328" y="2064"/>
              <a:ext cx="1104" cy="493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90000"/>
                </a:lnSpc>
              </a:pPr>
              <a:endParaRPr lang="en-US" sz="600" b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  <a:p>
              <a:pPr algn="l">
                <a:lnSpc>
                  <a:spcPct val="80000"/>
                </a:lnSpc>
              </a:pPr>
              <a:endParaRPr lang="en-US" sz="3200" b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986188" name="Text Box 76"/>
            <p:cNvSpPr txBox="1">
              <a:spLocks noChangeArrowheads="1"/>
            </p:cNvSpPr>
            <p:nvPr/>
          </p:nvSpPr>
          <p:spPr bwMode="auto">
            <a:xfrm>
              <a:off x="2388" y="2080"/>
              <a:ext cx="984" cy="46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200" b="0">
                  <a:solidFill>
                    <a:srgbClr val="000099"/>
                  </a:solidFill>
                  <a:effectLst/>
                  <a:latin typeface="Impact" pitchFamily="34" charset="0"/>
                </a:rPr>
                <a:t>95 %</a:t>
              </a:r>
            </a:p>
          </p:txBody>
        </p:sp>
      </p:grp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8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86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86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8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118" grpId="0" animBg="1"/>
      <p:bldP spid="986119" grpId="0"/>
      <p:bldP spid="98614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9191" name="Group 7"/>
          <p:cNvGrpSpPr>
            <a:grpSpLocks/>
          </p:cNvGrpSpPr>
          <p:nvPr/>
        </p:nvGrpSpPr>
        <p:grpSpPr bwMode="auto">
          <a:xfrm>
            <a:off x="685800" y="838200"/>
            <a:ext cx="7772400" cy="1600200"/>
            <a:chOff x="432" y="528"/>
            <a:chExt cx="4896" cy="1008"/>
          </a:xfrm>
        </p:grpSpPr>
        <p:sp>
          <p:nvSpPr>
            <p:cNvPr id="989187" name="AutoShape 3"/>
            <p:cNvSpPr>
              <a:spLocks noChangeArrowheads="1"/>
            </p:cNvSpPr>
            <p:nvPr/>
          </p:nvSpPr>
          <p:spPr bwMode="auto">
            <a:xfrm>
              <a:off x="432" y="528"/>
              <a:ext cx="4896" cy="100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DFFF"/>
                </a:gs>
                <a:gs pos="100000">
                  <a:srgbClr val="CC99FF"/>
                </a:gs>
              </a:gsLst>
              <a:lin ang="5400000" scaled="1"/>
            </a:gra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60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989188" name="WordArt 4"/>
            <p:cNvSpPr>
              <a:spLocks noChangeArrowheads="1" noChangeShapeType="1" noTextEdit="1"/>
            </p:cNvSpPr>
            <p:nvPr/>
          </p:nvSpPr>
          <p:spPr bwMode="auto">
            <a:xfrm>
              <a:off x="744" y="685"/>
              <a:ext cx="4272" cy="69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Top"/>
                <a:lightRig rig="legacyHarsh3" dir="b"/>
              </a:scene3d>
              <a:sp3d extrusionH="121893000" prstMaterial="legacyMatte">
                <a:extrusionClr>
                  <a:srgbClr val="9900CC"/>
                </a:extrusionClr>
              </a:sp3d>
            </a:bodyPr>
            <a:lstStyle/>
            <a:p>
              <a:r>
                <a:rPr lang="en-US" sz="3600" kern="10">
                  <a:ln w="38100"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9900CC"/>
                      </a:gs>
                      <a:gs pos="50000">
                        <a:srgbClr val="FFFFFF"/>
                      </a:gs>
                      <a:gs pos="100000">
                        <a:srgbClr val="9900CC"/>
                      </a:gs>
                    </a:gsLst>
                    <a:lin ang="2700000" scaled="1"/>
                  </a:gradFill>
                  <a:effectLst/>
                  <a:latin typeface="Impact"/>
                </a:rPr>
                <a:t>Section 3</a:t>
              </a:r>
            </a:p>
          </p:txBody>
        </p:sp>
      </p:grpSp>
      <p:sp>
        <p:nvSpPr>
          <p:cNvPr id="989189" name="WordArt 5"/>
          <p:cNvSpPr>
            <a:spLocks noChangeArrowheads="1" noChangeShapeType="1" noTextEdit="1"/>
          </p:cNvSpPr>
          <p:nvPr/>
        </p:nvSpPr>
        <p:spPr bwMode="auto">
          <a:xfrm>
            <a:off x="685800" y="3048000"/>
            <a:ext cx="7772400" cy="31242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>
                <a:ln w="381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CC66FF"/>
                </a:solidFill>
                <a:effectLst>
                  <a:outerShdw dist="12700" dir="10800000" algn="ctr" rotWithShape="0">
                    <a:schemeClr val="tx1"/>
                  </a:outerShdw>
                </a:effectLst>
                <a:latin typeface="Impact"/>
              </a:rPr>
              <a:t>The Predestination</a:t>
            </a:r>
          </a:p>
          <a:p>
            <a:r>
              <a:rPr lang="en-US" sz="3600" kern="10">
                <a:ln w="381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CC66FF"/>
                </a:solidFill>
                <a:effectLst>
                  <a:outerShdw dist="12700" dir="10800000" algn="ctr" rotWithShape="0">
                    <a:schemeClr val="tx1"/>
                  </a:outerShdw>
                </a:effectLst>
                <a:latin typeface="Impact"/>
              </a:rPr>
              <a:t>of Human Beings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89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98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918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D3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304" name="Oval 96"/>
          <p:cNvSpPr>
            <a:spLocks noChangeArrowheads="1"/>
          </p:cNvSpPr>
          <p:nvPr/>
        </p:nvSpPr>
        <p:spPr bwMode="auto">
          <a:xfrm>
            <a:off x="6553200" y="447675"/>
            <a:ext cx="2362200" cy="14478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>
            <a:round/>
            <a:headEnd/>
            <a:tailEnd/>
          </a:ln>
          <a:effectLst/>
          <a:scene3d>
            <a:camera prst="legacyPerspectiveBottomLeft"/>
            <a:lightRig rig="legacyHarsh3" dir="t"/>
          </a:scene3d>
          <a:sp3d extrusionH="6080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/>
          <a:p>
            <a:endParaRPr lang="en-US" sz="3600" b="0">
              <a:solidFill>
                <a:srgbClr val="99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ette Engschrift" pitchFamily="2" charset="0"/>
            </a:endParaRPr>
          </a:p>
        </p:txBody>
      </p:sp>
      <p:sp>
        <p:nvSpPr>
          <p:cNvPr id="990305" name="WordArt 97"/>
          <p:cNvSpPr>
            <a:spLocks noChangeArrowheads="1" noChangeShapeType="1" noTextEdit="1"/>
          </p:cNvSpPr>
          <p:nvPr/>
        </p:nvSpPr>
        <p:spPr bwMode="auto">
          <a:xfrm>
            <a:off x="7162800" y="685800"/>
            <a:ext cx="1120775" cy="430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spc="720" dirty="0">
                <a:ln w="19050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3300"/>
                    </a:gs>
                    <a:gs pos="100000">
                      <a:srgbClr val="800080"/>
                    </a:gs>
                  </a:gsLst>
                  <a:lin ang="2700000" scaled="1"/>
                </a:gradFill>
                <a:effectLst/>
                <a:latin typeface="Impact"/>
              </a:rPr>
              <a:t>Good</a:t>
            </a:r>
          </a:p>
        </p:txBody>
      </p:sp>
      <p:sp>
        <p:nvSpPr>
          <p:cNvPr id="990306" name="WordArt 98"/>
          <p:cNvSpPr>
            <a:spLocks noChangeArrowheads="1" noChangeShapeType="1" noTextEdit="1"/>
          </p:cNvSpPr>
          <p:nvPr/>
        </p:nvSpPr>
        <p:spPr bwMode="auto">
          <a:xfrm>
            <a:off x="6781800" y="1143000"/>
            <a:ext cx="1905000" cy="430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spc="720" dirty="0">
                <a:ln w="19050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800080"/>
                    </a:gs>
                    <a:gs pos="100000">
                      <a:srgbClr val="003300"/>
                    </a:gs>
                  </a:gsLst>
                  <a:lin ang="2700000" scaled="1"/>
                </a:gradFill>
                <a:effectLst/>
                <a:latin typeface="Impact"/>
              </a:rPr>
              <a:t>ancestors</a:t>
            </a:r>
          </a:p>
        </p:txBody>
      </p:sp>
      <p:sp>
        <p:nvSpPr>
          <p:cNvPr id="990253" name="AutoShape 45"/>
          <p:cNvSpPr>
            <a:spLocks noChangeArrowheads="1"/>
          </p:cNvSpPr>
          <p:nvPr/>
        </p:nvSpPr>
        <p:spPr bwMode="auto">
          <a:xfrm rot="-5400000">
            <a:off x="5943600" y="790575"/>
            <a:ext cx="304800" cy="762000"/>
          </a:xfrm>
          <a:prstGeom prst="downArrow">
            <a:avLst>
              <a:gd name="adj1" fmla="val 36667"/>
              <a:gd name="adj2" fmla="val 108345"/>
            </a:avLst>
          </a:prstGeom>
          <a:gradFill rotWithShape="0">
            <a:gsLst>
              <a:gs pos="0">
                <a:srgbClr val="FFCCFF"/>
              </a:gs>
              <a:gs pos="100000">
                <a:srgbClr val="9900CC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0231" name="AutoShape 23"/>
          <p:cNvSpPr>
            <a:spLocks noChangeArrowheads="1"/>
          </p:cNvSpPr>
          <p:nvPr/>
        </p:nvSpPr>
        <p:spPr bwMode="auto">
          <a:xfrm rot="-5400000">
            <a:off x="1905000" y="790575"/>
            <a:ext cx="304800" cy="762000"/>
          </a:xfrm>
          <a:prstGeom prst="downArrow">
            <a:avLst>
              <a:gd name="adj1" fmla="val 36667"/>
              <a:gd name="adj2" fmla="val 108345"/>
            </a:avLst>
          </a:prstGeom>
          <a:gradFill rotWithShape="0">
            <a:gsLst>
              <a:gs pos="0">
                <a:srgbClr val="FFCCFF"/>
              </a:gs>
              <a:gs pos="100000">
                <a:srgbClr val="9900CC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0218" name="Rectangle 10"/>
          <p:cNvSpPr>
            <a:spLocks noChangeArrowheads="1"/>
          </p:cNvSpPr>
          <p:nvPr/>
        </p:nvSpPr>
        <p:spPr bwMode="auto">
          <a:xfrm>
            <a:off x="0" y="5037138"/>
            <a:ext cx="9144000" cy="18208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90310" name="Group 102"/>
          <p:cNvGrpSpPr>
            <a:grpSpLocks/>
          </p:cNvGrpSpPr>
          <p:nvPr/>
        </p:nvGrpSpPr>
        <p:grpSpPr bwMode="auto">
          <a:xfrm>
            <a:off x="990600" y="5257800"/>
            <a:ext cx="7239000" cy="1066800"/>
            <a:chOff x="624" y="3312"/>
            <a:chExt cx="4560" cy="672"/>
          </a:xfrm>
        </p:grpSpPr>
        <p:sp>
          <p:nvSpPr>
            <p:cNvPr id="990220" name="Text Box 12"/>
            <p:cNvSpPr txBox="1">
              <a:spLocks noChangeArrowheads="1"/>
            </p:cNvSpPr>
            <p:nvPr/>
          </p:nvSpPr>
          <p:spPr bwMode="auto">
            <a:xfrm>
              <a:off x="867" y="3338"/>
              <a:ext cx="4317" cy="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Adam and Eve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 were to become the </a:t>
              </a: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good ancestors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 of humanity, conditional upon fulfilling their responsibility to </a:t>
              </a: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obey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 God’s commandment not to eat of the fruit.</a:t>
              </a:r>
              <a:endParaRPr lang="en-US" b="0" u="sng">
                <a:solidFill>
                  <a:schemeClr val="bg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90221" name="Text Box 13"/>
            <p:cNvSpPr txBox="1">
              <a:spLocks noChangeArrowheads="1"/>
            </p:cNvSpPr>
            <p:nvPr/>
          </p:nvSpPr>
          <p:spPr bwMode="auto">
            <a:xfrm>
              <a:off x="624" y="3312"/>
              <a:ext cx="240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50000"/>
                </a:lnSpc>
              </a:pPr>
              <a:r>
                <a:rPr lang="en-US" sz="4800">
                  <a:solidFill>
                    <a:schemeClr val="bg1"/>
                  </a:solidFill>
                  <a:effectLst/>
                  <a:latin typeface="Times New Roman" pitchFamily="18" charset="0"/>
                  <a:sym typeface="CommonBullets" pitchFamily="34" charset="2"/>
                </a:rPr>
                <a:t></a:t>
              </a:r>
              <a:endParaRPr lang="en-US" sz="4800"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990232" name="AutoShape 24"/>
          <p:cNvSpPr>
            <a:spLocks noChangeArrowheads="1"/>
          </p:cNvSpPr>
          <p:nvPr/>
        </p:nvSpPr>
        <p:spPr bwMode="auto">
          <a:xfrm>
            <a:off x="2514600" y="371475"/>
            <a:ext cx="3429000" cy="1600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FFFD9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600" b="0">
              <a:solidFill>
                <a:srgbClr val="99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ette Engschrift" pitchFamily="2" charset="0"/>
            </a:endParaRPr>
          </a:p>
        </p:txBody>
      </p:sp>
      <p:sp>
        <p:nvSpPr>
          <p:cNvPr id="990233" name="WordArt 25"/>
          <p:cNvSpPr>
            <a:spLocks noChangeArrowheads="1" noChangeShapeType="1"/>
          </p:cNvSpPr>
          <p:nvPr/>
        </p:nvSpPr>
        <p:spPr bwMode="auto">
          <a:xfrm>
            <a:off x="4065588" y="990600"/>
            <a:ext cx="3270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/>
                <a:latin typeface="Impact"/>
              </a:rPr>
              <a:t>+</a:t>
            </a:r>
          </a:p>
        </p:txBody>
      </p:sp>
      <p:sp>
        <p:nvSpPr>
          <p:cNvPr id="990250" name="Text Box 42"/>
          <p:cNvSpPr txBox="1">
            <a:spLocks noChangeArrowheads="1"/>
          </p:cNvSpPr>
          <p:nvPr/>
        </p:nvSpPr>
        <p:spPr bwMode="auto">
          <a:xfrm>
            <a:off x="2438400" y="349250"/>
            <a:ext cx="3581400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25400" dir="54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6600CC"/>
                </a:solidFill>
                <a:effectLst/>
                <a:latin typeface="Fette Engschrift" pitchFamily="2" charset="0"/>
              </a:rPr>
              <a:t>God’s commandment</a:t>
            </a:r>
          </a:p>
        </p:txBody>
      </p:sp>
      <p:sp>
        <p:nvSpPr>
          <p:cNvPr id="990251" name="Text Box 43"/>
          <p:cNvSpPr txBox="1">
            <a:spLocks noChangeArrowheads="1"/>
          </p:cNvSpPr>
          <p:nvPr/>
        </p:nvSpPr>
        <p:spPr bwMode="auto">
          <a:xfrm>
            <a:off x="3382169" y="1295400"/>
            <a:ext cx="1693862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254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6600CC"/>
                </a:solidFill>
                <a:effectLst/>
                <a:latin typeface="Fette Engschrift" pitchFamily="2" charset="0"/>
              </a:rPr>
              <a:t>O b e y</a:t>
            </a:r>
            <a:endParaRPr lang="en-US" sz="4000" dirty="0">
              <a:solidFill>
                <a:srgbClr val="6600CC"/>
              </a:solidFill>
              <a:effectLst/>
              <a:latin typeface="Fette Engschrift" pitchFamily="2" charset="0"/>
            </a:endParaRPr>
          </a:p>
        </p:txBody>
      </p:sp>
      <p:sp>
        <p:nvSpPr>
          <p:cNvPr id="990307" name="Oval 99"/>
          <p:cNvSpPr>
            <a:spLocks noChangeArrowheads="1"/>
          </p:cNvSpPr>
          <p:nvPr/>
        </p:nvSpPr>
        <p:spPr bwMode="auto">
          <a:xfrm>
            <a:off x="228600" y="427038"/>
            <a:ext cx="1676400" cy="148748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CCCC"/>
              </a:gs>
            </a:gsLst>
            <a:path path="shape">
              <a:fillToRect l="50000" t="50000" r="50000" b="50000"/>
            </a:path>
          </a:gradFill>
          <a:ln w="19050">
            <a:round/>
            <a:headEnd/>
            <a:tailEnd/>
          </a:ln>
          <a:effectLst/>
          <a:scene3d>
            <a:camera prst="legacyPerspectiveBottomLeft"/>
            <a:lightRig rig="legacyHarsh3" dir="t"/>
          </a:scene3d>
          <a:sp3d extrusionH="6080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endParaRPr lang="en-US" sz="4800">
              <a:solidFill>
                <a:srgbClr val="6600CC"/>
              </a:solidFill>
              <a:effectLst/>
              <a:latin typeface="Impact" pitchFamily="34" charset="0"/>
            </a:endParaRPr>
          </a:p>
        </p:txBody>
      </p:sp>
      <p:sp>
        <p:nvSpPr>
          <p:cNvPr id="990308" name="WordArt 100"/>
          <p:cNvSpPr>
            <a:spLocks noChangeArrowheads="1" noChangeShapeType="1" noTextEdit="1"/>
          </p:cNvSpPr>
          <p:nvPr/>
        </p:nvSpPr>
        <p:spPr bwMode="auto">
          <a:xfrm>
            <a:off x="506413" y="762000"/>
            <a:ext cx="1120775" cy="430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38100">
                  <a:solidFill>
                    <a:srgbClr val="4C004C"/>
                  </a:solidFill>
                  <a:round/>
                  <a:headEnd/>
                  <a:tailEnd/>
                </a:ln>
                <a:solidFill>
                  <a:srgbClr val="FFCCFF"/>
                </a:solidFill>
                <a:effectLst/>
                <a:latin typeface="Impact"/>
              </a:rPr>
              <a:t>Adam</a:t>
            </a:r>
          </a:p>
        </p:txBody>
      </p:sp>
      <p:sp>
        <p:nvSpPr>
          <p:cNvPr id="990309" name="WordArt 101"/>
          <p:cNvSpPr>
            <a:spLocks noChangeArrowheads="1" noChangeShapeType="1" noTextEdit="1"/>
          </p:cNvSpPr>
          <p:nvPr/>
        </p:nvSpPr>
        <p:spPr bwMode="auto">
          <a:xfrm>
            <a:off x="723900" y="1295400"/>
            <a:ext cx="685800" cy="430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38100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66FF33"/>
                </a:solidFill>
                <a:effectLst/>
                <a:latin typeface="Impact"/>
              </a:rPr>
              <a:t>Eve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90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9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0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0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90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90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9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90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90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90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90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90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90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90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90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90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990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9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9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9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mph" presetSubtype="0" accel="50000" decel="50000" autoRev="1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9902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99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99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0304" grpId="0" animBg="1" autoUpdateAnimBg="0"/>
      <p:bldP spid="990305" grpId="0" animBg="1"/>
      <p:bldP spid="990306" grpId="0" animBg="1"/>
      <p:bldP spid="990253" grpId="0" animBg="1"/>
      <p:bldP spid="990231" grpId="0" animBg="1"/>
      <p:bldP spid="990232" grpId="0" animBg="1" autoUpdateAnimBg="0"/>
      <p:bldP spid="990233" grpId="0" animBg="1"/>
      <p:bldP spid="990250" grpId="0" autoUpdateAnimBg="0"/>
      <p:bldP spid="990251" grpId="0" autoUpdateAnimBg="0"/>
      <p:bldP spid="990251" grpId="1"/>
      <p:bldP spid="990307" grpId="0" animBg="1" autoUpdateAnimBg="0"/>
      <p:bldP spid="990308" grpId="0" animBg="1"/>
      <p:bldP spid="99030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533400" y="533400"/>
            <a:ext cx="8077200" cy="16002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7900F2"/>
              </a:gs>
              <a:gs pos="100000">
                <a:srgbClr val="B089FF"/>
              </a:gs>
            </a:gsLst>
            <a:lin ang="2700000" scaled="1"/>
            <a:tileRect/>
          </a:gra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WordArt 3"/>
          <p:cNvSpPr>
            <a:spLocks noChangeArrowheads="1" noChangeShapeType="1" noTextEdit="1"/>
          </p:cNvSpPr>
          <p:nvPr/>
        </p:nvSpPr>
        <p:spPr bwMode="auto">
          <a:xfrm>
            <a:off x="1181100" y="801688"/>
            <a:ext cx="6781800" cy="1103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>
                <a:ln w="19050">
                  <a:solidFill>
                    <a:srgbClr val="3B0076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/>
                <a:latin typeface="Impact"/>
              </a:rPr>
              <a:t>Chapter 6</a:t>
            </a:r>
          </a:p>
        </p:txBody>
      </p:sp>
      <p:sp>
        <p:nvSpPr>
          <p:cNvPr id="26647" name="Oval 23"/>
          <p:cNvSpPr>
            <a:spLocks noChangeArrowheads="1"/>
          </p:cNvSpPr>
          <p:nvPr/>
        </p:nvSpPr>
        <p:spPr bwMode="auto">
          <a:xfrm>
            <a:off x="304800" y="2819400"/>
            <a:ext cx="8534400" cy="32004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B089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6B00D6">
                <a:alpha val="50196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0" name="WordArt 26"/>
          <p:cNvSpPr>
            <a:spLocks noChangeArrowheads="1" noChangeShapeType="1" noTextEdit="1"/>
          </p:cNvSpPr>
          <p:nvPr/>
        </p:nvSpPr>
        <p:spPr bwMode="auto">
          <a:xfrm>
            <a:off x="1066800" y="3657600"/>
            <a:ext cx="7010400" cy="15240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381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3B0076"/>
                </a:solidFill>
                <a:effectLst>
                  <a:outerShdw dist="12700" dir="5400000" algn="ctr" rotWithShape="0">
                    <a:schemeClr val="tx1"/>
                  </a:outerShdw>
                </a:effectLst>
                <a:latin typeface="Impact"/>
              </a:rPr>
              <a:t>Predestination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7" grpId="0" animBg="1"/>
      <p:bldP spid="266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D3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300" name="Oval 68"/>
          <p:cNvSpPr>
            <a:spLocks noChangeArrowheads="1"/>
          </p:cNvSpPr>
          <p:nvPr/>
        </p:nvSpPr>
        <p:spPr bwMode="auto">
          <a:xfrm>
            <a:off x="6553200" y="447675"/>
            <a:ext cx="2362200" cy="14478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>
            <a:round/>
            <a:headEnd/>
            <a:tailEnd/>
          </a:ln>
          <a:effectLst/>
          <a:scene3d>
            <a:camera prst="legacyPerspectiveBottomLeft"/>
            <a:lightRig rig="legacyHarsh3" dir="t"/>
          </a:scene3d>
          <a:sp3d extrusionH="6080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/>
          <a:p>
            <a:endParaRPr lang="en-US" sz="3600" b="0">
              <a:solidFill>
                <a:srgbClr val="99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ette Engschrift" pitchFamily="2" charset="0"/>
            </a:endParaRPr>
          </a:p>
        </p:txBody>
      </p:sp>
      <p:sp>
        <p:nvSpPr>
          <p:cNvPr id="991301" name="WordArt 69"/>
          <p:cNvSpPr>
            <a:spLocks noChangeArrowheads="1" noChangeShapeType="1" noTextEdit="1"/>
          </p:cNvSpPr>
          <p:nvPr/>
        </p:nvSpPr>
        <p:spPr bwMode="auto">
          <a:xfrm>
            <a:off x="7162800" y="685800"/>
            <a:ext cx="1120775" cy="430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spc="720">
                <a:ln w="19050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3300"/>
                    </a:gs>
                    <a:gs pos="100000">
                      <a:srgbClr val="800080"/>
                    </a:gs>
                  </a:gsLst>
                  <a:lin ang="2700000" scaled="1"/>
                </a:gradFill>
                <a:effectLst/>
                <a:latin typeface="Impact"/>
              </a:rPr>
              <a:t>Good</a:t>
            </a:r>
          </a:p>
        </p:txBody>
      </p:sp>
      <p:sp>
        <p:nvSpPr>
          <p:cNvPr id="991302" name="WordArt 70"/>
          <p:cNvSpPr>
            <a:spLocks noChangeArrowheads="1" noChangeShapeType="1" noTextEdit="1"/>
          </p:cNvSpPr>
          <p:nvPr/>
        </p:nvSpPr>
        <p:spPr bwMode="auto">
          <a:xfrm>
            <a:off x="6781800" y="1143000"/>
            <a:ext cx="1905000" cy="430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spc="720">
                <a:ln w="19050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800080"/>
                    </a:gs>
                    <a:gs pos="100000">
                      <a:srgbClr val="003300"/>
                    </a:gs>
                  </a:gsLst>
                  <a:lin ang="2700000" scaled="1"/>
                </a:gradFill>
                <a:effectLst/>
                <a:latin typeface="Impact"/>
              </a:rPr>
              <a:t>ancestors</a:t>
            </a:r>
          </a:p>
        </p:txBody>
      </p:sp>
      <p:sp>
        <p:nvSpPr>
          <p:cNvPr id="991234" name="Rectangle 2"/>
          <p:cNvSpPr>
            <a:spLocks noChangeArrowheads="1"/>
          </p:cNvSpPr>
          <p:nvPr/>
        </p:nvSpPr>
        <p:spPr bwMode="auto">
          <a:xfrm>
            <a:off x="0" y="5037138"/>
            <a:ext cx="9144000" cy="18208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1235" name="Text Box 3"/>
          <p:cNvSpPr txBox="1">
            <a:spLocks noChangeArrowheads="1"/>
          </p:cNvSpPr>
          <p:nvPr/>
        </p:nvSpPr>
        <p:spPr bwMode="auto">
          <a:xfrm>
            <a:off x="1143000" y="5410200"/>
            <a:ext cx="71628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>
                <a:solidFill>
                  <a:schemeClr val="bg1"/>
                </a:solidFill>
                <a:effectLst/>
                <a:latin typeface="Arial Narrow" pitchFamily="34" charset="0"/>
              </a:rPr>
              <a:t>Accordingly, God did not absolutely predestine that  Adam and Eve would become our good ancestors </a:t>
            </a:r>
            <a:r>
              <a:rPr lang="en-US" sz="2000" b="0">
                <a:solidFill>
                  <a:schemeClr val="bg1"/>
                </a:solidFill>
                <a:effectLst/>
                <a:latin typeface="Arial Narrow" pitchFamily="34" charset="0"/>
              </a:rPr>
              <a:t>(p. 158).</a:t>
            </a:r>
          </a:p>
        </p:txBody>
      </p:sp>
      <p:sp>
        <p:nvSpPr>
          <p:cNvPr id="991288" name="AutoShape 56"/>
          <p:cNvSpPr>
            <a:spLocks noChangeArrowheads="1"/>
          </p:cNvSpPr>
          <p:nvPr/>
        </p:nvSpPr>
        <p:spPr bwMode="auto">
          <a:xfrm rot="-5400000">
            <a:off x="5943600" y="790575"/>
            <a:ext cx="304800" cy="762000"/>
          </a:xfrm>
          <a:prstGeom prst="downArrow">
            <a:avLst>
              <a:gd name="adj1" fmla="val 36667"/>
              <a:gd name="adj2" fmla="val 108345"/>
            </a:avLst>
          </a:prstGeom>
          <a:gradFill rotWithShape="0">
            <a:gsLst>
              <a:gs pos="0">
                <a:srgbClr val="FFCCFF"/>
              </a:gs>
              <a:gs pos="100000">
                <a:srgbClr val="9900CC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1289" name="AutoShape 57"/>
          <p:cNvSpPr>
            <a:spLocks noChangeArrowheads="1"/>
          </p:cNvSpPr>
          <p:nvPr/>
        </p:nvSpPr>
        <p:spPr bwMode="auto">
          <a:xfrm rot="-5400000">
            <a:off x="1905000" y="790575"/>
            <a:ext cx="304800" cy="762000"/>
          </a:xfrm>
          <a:prstGeom prst="downArrow">
            <a:avLst>
              <a:gd name="adj1" fmla="val 36667"/>
              <a:gd name="adj2" fmla="val 108345"/>
            </a:avLst>
          </a:prstGeom>
          <a:gradFill rotWithShape="0">
            <a:gsLst>
              <a:gs pos="0">
                <a:srgbClr val="FFCCFF"/>
              </a:gs>
              <a:gs pos="100000">
                <a:srgbClr val="9900CC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1290" name="AutoShape 58"/>
          <p:cNvSpPr>
            <a:spLocks noChangeArrowheads="1"/>
          </p:cNvSpPr>
          <p:nvPr/>
        </p:nvSpPr>
        <p:spPr bwMode="auto">
          <a:xfrm>
            <a:off x="2514600" y="371475"/>
            <a:ext cx="3429000" cy="1600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FFFD9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600" b="0">
              <a:solidFill>
                <a:srgbClr val="99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ette Engschrift" pitchFamily="2" charset="0"/>
            </a:endParaRPr>
          </a:p>
        </p:txBody>
      </p:sp>
      <p:sp>
        <p:nvSpPr>
          <p:cNvPr id="991291" name="WordArt 59"/>
          <p:cNvSpPr>
            <a:spLocks noChangeArrowheads="1" noChangeShapeType="1"/>
          </p:cNvSpPr>
          <p:nvPr/>
        </p:nvSpPr>
        <p:spPr bwMode="auto">
          <a:xfrm>
            <a:off x="4065588" y="990600"/>
            <a:ext cx="3270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/>
                <a:latin typeface="Impact"/>
              </a:rPr>
              <a:t>+</a:t>
            </a:r>
          </a:p>
        </p:txBody>
      </p:sp>
      <p:sp>
        <p:nvSpPr>
          <p:cNvPr id="991297" name="Oval 65"/>
          <p:cNvSpPr>
            <a:spLocks noChangeArrowheads="1"/>
          </p:cNvSpPr>
          <p:nvPr/>
        </p:nvSpPr>
        <p:spPr bwMode="auto">
          <a:xfrm>
            <a:off x="228600" y="427038"/>
            <a:ext cx="1676400" cy="148748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CCCC"/>
              </a:gs>
            </a:gsLst>
            <a:path path="shape">
              <a:fillToRect l="50000" t="50000" r="50000" b="50000"/>
            </a:path>
          </a:gradFill>
          <a:ln w="19050">
            <a:round/>
            <a:headEnd/>
            <a:tailEnd/>
          </a:ln>
          <a:effectLst/>
          <a:scene3d>
            <a:camera prst="legacyPerspectiveBottomLeft"/>
            <a:lightRig rig="legacyHarsh3" dir="t"/>
          </a:scene3d>
          <a:sp3d extrusionH="6080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endParaRPr lang="en-US" sz="4800">
              <a:solidFill>
                <a:srgbClr val="6600CC"/>
              </a:solidFill>
              <a:effectLst/>
              <a:latin typeface="Impact" pitchFamily="34" charset="0"/>
            </a:endParaRPr>
          </a:p>
        </p:txBody>
      </p:sp>
      <p:sp>
        <p:nvSpPr>
          <p:cNvPr id="991298" name="WordArt 66"/>
          <p:cNvSpPr>
            <a:spLocks noChangeArrowheads="1" noChangeShapeType="1" noTextEdit="1"/>
          </p:cNvSpPr>
          <p:nvPr/>
        </p:nvSpPr>
        <p:spPr bwMode="auto">
          <a:xfrm>
            <a:off x="506413" y="762000"/>
            <a:ext cx="1120775" cy="430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38100">
                  <a:solidFill>
                    <a:srgbClr val="4C004C"/>
                  </a:solidFill>
                  <a:round/>
                  <a:headEnd/>
                  <a:tailEnd/>
                </a:ln>
                <a:solidFill>
                  <a:srgbClr val="FFCCFF"/>
                </a:solidFill>
                <a:effectLst/>
                <a:latin typeface="Impact"/>
              </a:rPr>
              <a:t>Adam</a:t>
            </a:r>
          </a:p>
        </p:txBody>
      </p:sp>
      <p:sp>
        <p:nvSpPr>
          <p:cNvPr id="991299" name="WordArt 67"/>
          <p:cNvSpPr>
            <a:spLocks noChangeArrowheads="1" noChangeShapeType="1" noTextEdit="1"/>
          </p:cNvSpPr>
          <p:nvPr/>
        </p:nvSpPr>
        <p:spPr bwMode="auto">
          <a:xfrm>
            <a:off x="723900" y="1295400"/>
            <a:ext cx="685800" cy="430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38100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66FF33"/>
                </a:solidFill>
                <a:effectLst/>
                <a:latin typeface="Impact"/>
              </a:rPr>
              <a:t>Eve</a:t>
            </a:r>
          </a:p>
        </p:txBody>
      </p:sp>
      <p:sp>
        <p:nvSpPr>
          <p:cNvPr id="16" name="Text Box 42"/>
          <p:cNvSpPr txBox="1">
            <a:spLocks noChangeArrowheads="1"/>
          </p:cNvSpPr>
          <p:nvPr/>
        </p:nvSpPr>
        <p:spPr bwMode="auto">
          <a:xfrm>
            <a:off x="2438400" y="349250"/>
            <a:ext cx="3581400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25400" dir="54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6600CC"/>
                </a:solidFill>
                <a:effectLst/>
                <a:latin typeface="Fette Engschrift" pitchFamily="2" charset="0"/>
              </a:rPr>
              <a:t>God’s commandment</a:t>
            </a:r>
          </a:p>
        </p:txBody>
      </p:sp>
      <p:sp>
        <p:nvSpPr>
          <p:cNvPr id="17" name="Text Box 43"/>
          <p:cNvSpPr txBox="1">
            <a:spLocks noChangeArrowheads="1"/>
          </p:cNvSpPr>
          <p:nvPr/>
        </p:nvSpPr>
        <p:spPr bwMode="auto">
          <a:xfrm>
            <a:off x="3382169" y="1295400"/>
            <a:ext cx="1693862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254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6600CC"/>
                </a:solidFill>
                <a:effectLst/>
                <a:latin typeface="Fette Engschrift" pitchFamily="2" charset="0"/>
              </a:rPr>
              <a:t>O b e y</a:t>
            </a:r>
            <a:endParaRPr lang="en-US" sz="4000" dirty="0">
              <a:solidFill>
                <a:srgbClr val="6600CC"/>
              </a:solidFill>
              <a:effectLst/>
              <a:latin typeface="Fette Engschrift" pitchFamily="2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91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123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D3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318" name="Oval 62"/>
          <p:cNvSpPr>
            <a:spLocks noChangeArrowheads="1"/>
          </p:cNvSpPr>
          <p:nvPr/>
        </p:nvSpPr>
        <p:spPr bwMode="auto">
          <a:xfrm>
            <a:off x="6553200" y="447675"/>
            <a:ext cx="2362200" cy="14478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>
            <a:round/>
            <a:headEnd/>
            <a:tailEnd/>
          </a:ln>
          <a:effectLst/>
          <a:scene3d>
            <a:camera prst="legacyPerspectiveBottomLeft"/>
            <a:lightRig rig="legacyHarsh3" dir="t"/>
          </a:scene3d>
          <a:sp3d extrusionH="6080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/>
          <a:p>
            <a:endParaRPr lang="en-US" sz="3600" b="0">
              <a:solidFill>
                <a:srgbClr val="99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ette Engschrift" pitchFamily="2" charset="0"/>
            </a:endParaRPr>
          </a:p>
        </p:txBody>
      </p:sp>
      <p:sp>
        <p:nvSpPr>
          <p:cNvPr id="992319" name="WordArt 63"/>
          <p:cNvSpPr>
            <a:spLocks noChangeArrowheads="1" noChangeShapeType="1" noTextEdit="1"/>
          </p:cNvSpPr>
          <p:nvPr/>
        </p:nvSpPr>
        <p:spPr bwMode="auto">
          <a:xfrm>
            <a:off x="7162800" y="685800"/>
            <a:ext cx="1120775" cy="430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spc="720">
                <a:ln w="19050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3300"/>
                    </a:gs>
                    <a:gs pos="100000">
                      <a:srgbClr val="800080"/>
                    </a:gs>
                  </a:gsLst>
                  <a:lin ang="2700000" scaled="1"/>
                </a:gradFill>
                <a:effectLst/>
                <a:latin typeface="Impact"/>
              </a:rPr>
              <a:t>Good</a:t>
            </a:r>
          </a:p>
        </p:txBody>
      </p:sp>
      <p:sp>
        <p:nvSpPr>
          <p:cNvPr id="992320" name="WordArt 64"/>
          <p:cNvSpPr>
            <a:spLocks noChangeArrowheads="1" noChangeShapeType="1" noTextEdit="1"/>
          </p:cNvSpPr>
          <p:nvPr/>
        </p:nvSpPr>
        <p:spPr bwMode="auto">
          <a:xfrm>
            <a:off x="6781800" y="1143000"/>
            <a:ext cx="1905000" cy="430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spc="720">
                <a:ln w="19050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800080"/>
                    </a:gs>
                    <a:gs pos="100000">
                      <a:srgbClr val="003300"/>
                    </a:gs>
                  </a:gsLst>
                  <a:lin ang="2700000" scaled="1"/>
                </a:gradFill>
                <a:effectLst/>
                <a:latin typeface="Impact"/>
              </a:rPr>
              <a:t>ancestors</a:t>
            </a:r>
          </a:p>
        </p:txBody>
      </p:sp>
      <p:grpSp>
        <p:nvGrpSpPr>
          <p:cNvPr id="992328" name="Group 72"/>
          <p:cNvGrpSpPr>
            <a:grpSpLocks/>
          </p:cNvGrpSpPr>
          <p:nvPr/>
        </p:nvGrpSpPr>
        <p:grpSpPr bwMode="auto">
          <a:xfrm>
            <a:off x="6515100" y="2362200"/>
            <a:ext cx="2400300" cy="1447800"/>
            <a:chOff x="4104" y="1488"/>
            <a:chExt cx="1512" cy="912"/>
          </a:xfrm>
        </p:grpSpPr>
        <p:sp>
          <p:nvSpPr>
            <p:cNvPr id="992329" name="Oval 73"/>
            <p:cNvSpPr>
              <a:spLocks noChangeArrowheads="1"/>
            </p:cNvSpPr>
            <p:nvPr/>
          </p:nvSpPr>
          <p:spPr bwMode="auto">
            <a:xfrm>
              <a:off x="4128" y="1488"/>
              <a:ext cx="1488" cy="912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CC"/>
                </a:gs>
              </a:gsLst>
              <a:path path="shape">
                <a:fillToRect l="50000" t="50000" r="50000" b="50000"/>
              </a:path>
            </a:gradFill>
            <a:ln w="28575">
              <a:round/>
              <a:headEnd/>
              <a:tailEnd/>
            </a:ln>
            <a:effectLst/>
            <a:scene3d>
              <a:camera prst="legacyPerspectiveBottomLeft"/>
              <a:lightRig rig="legacyHarsh3" dir="t"/>
            </a:scene3d>
            <a:sp3d extrusionH="608000" prstMaterial="legacyMatte">
              <a:bevelT w="13500" h="13500" prst="angle"/>
              <a:bevelB w="13500" h="13500" prst="angle"/>
              <a:extrusionClr>
                <a:srgbClr val="FFFFCC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 sz="3600" b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ette Engschrift" pitchFamily="2" charset="0"/>
              </a:endParaRPr>
            </a:p>
          </p:txBody>
        </p:sp>
        <p:sp>
          <p:nvSpPr>
            <p:cNvPr id="992330" name="Text Box 74"/>
            <p:cNvSpPr txBox="1">
              <a:spLocks noChangeArrowheads="1"/>
            </p:cNvSpPr>
            <p:nvPr/>
          </p:nvSpPr>
          <p:spPr bwMode="auto">
            <a:xfrm>
              <a:off x="4104" y="1680"/>
              <a:ext cx="1512" cy="5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dist="12700" algn="ctr" rotWithShape="0">
                <a:srgbClr val="FFCCFF"/>
              </a:outerShdw>
            </a:effec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3200" b="0">
                  <a:solidFill>
                    <a:srgbClr val="660066"/>
                  </a:solidFill>
                  <a:effectLst/>
                  <a:latin typeface="Impact" pitchFamily="34" charset="0"/>
                </a:rPr>
                <a:t>Complete</a:t>
              </a:r>
            </a:p>
            <a:p>
              <a:pPr>
                <a:lnSpc>
                  <a:spcPct val="80000"/>
                </a:lnSpc>
              </a:pPr>
              <a:r>
                <a:rPr lang="en-US" sz="3200" b="0">
                  <a:solidFill>
                    <a:srgbClr val="660066"/>
                  </a:solidFill>
                  <a:effectLst/>
                  <a:latin typeface="Impact" pitchFamily="34" charset="0"/>
                </a:rPr>
                <a:t>the mission</a:t>
              </a:r>
            </a:p>
          </p:txBody>
        </p:sp>
      </p:grpSp>
      <p:sp>
        <p:nvSpPr>
          <p:cNvPr id="992258" name="Rectangle 2"/>
          <p:cNvSpPr>
            <a:spLocks noChangeArrowheads="1"/>
          </p:cNvSpPr>
          <p:nvPr/>
        </p:nvSpPr>
        <p:spPr bwMode="auto">
          <a:xfrm>
            <a:off x="0" y="5037138"/>
            <a:ext cx="9144000" cy="18208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92321" name="Group 65"/>
          <p:cNvGrpSpPr>
            <a:grpSpLocks/>
          </p:cNvGrpSpPr>
          <p:nvPr/>
        </p:nvGrpSpPr>
        <p:grpSpPr bwMode="auto">
          <a:xfrm>
            <a:off x="495300" y="5181600"/>
            <a:ext cx="8137525" cy="1431925"/>
            <a:chOff x="312" y="3264"/>
            <a:chExt cx="5126" cy="902"/>
          </a:xfrm>
        </p:grpSpPr>
        <p:sp>
          <p:nvSpPr>
            <p:cNvPr id="992260" name="Text Box 4"/>
            <p:cNvSpPr txBox="1">
              <a:spLocks noChangeArrowheads="1"/>
            </p:cNvSpPr>
            <p:nvPr/>
          </p:nvSpPr>
          <p:spPr bwMode="auto">
            <a:xfrm>
              <a:off x="576" y="3312"/>
              <a:ext cx="4862" cy="8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2300">
                  <a:solidFill>
                    <a:schemeClr val="bg1"/>
                  </a:solidFill>
                  <a:effectLst/>
                  <a:latin typeface="Arial Narrow" pitchFamily="34" charset="0"/>
                </a:rPr>
                <a:t>Even though God predestines </a:t>
              </a:r>
              <a:r>
                <a:rPr lang="en-US" sz="2300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someone</a:t>
              </a:r>
              <a:r>
                <a:rPr lang="en-US" sz="2300">
                  <a:solidFill>
                    <a:schemeClr val="bg1"/>
                  </a:solidFill>
                  <a:effectLst/>
                  <a:latin typeface="Arial Narrow" pitchFamily="34" charset="0"/>
                </a:rPr>
                <a:t> for a particular mission, </a:t>
              </a:r>
              <a:r>
                <a:rPr lang="en-US" sz="2300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God’s ninety-five percent responsibility</a:t>
              </a:r>
              <a:r>
                <a:rPr lang="en-US" sz="2300">
                  <a:solidFill>
                    <a:schemeClr val="bg1"/>
                  </a:solidFill>
                  <a:effectLst/>
                  <a:latin typeface="Arial Narrow" pitchFamily="34" charset="0"/>
                </a:rPr>
                <a:t> and the </a:t>
              </a:r>
              <a:r>
                <a:rPr lang="en-US" sz="2300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person’s five percent responsibility</a:t>
              </a:r>
              <a:r>
                <a:rPr lang="en-US" sz="2300">
                  <a:solidFill>
                    <a:schemeClr val="bg1"/>
                  </a:solidFill>
                  <a:effectLst/>
                  <a:latin typeface="Arial Narrow" pitchFamily="34" charset="0"/>
                </a:rPr>
                <a:t> must be accomplished together before the person can </a:t>
              </a:r>
              <a:r>
                <a:rPr lang="en-US" sz="2300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complete</a:t>
              </a:r>
              <a:r>
                <a:rPr lang="en-US" sz="2300">
                  <a:solidFill>
                    <a:schemeClr val="bg1"/>
                  </a:solidFill>
                  <a:effectLst/>
                  <a:latin typeface="Arial Narrow" pitchFamily="34" charset="0"/>
                </a:rPr>
                <a:t> his given mission and fulfill God’s Will.</a:t>
              </a:r>
            </a:p>
          </p:txBody>
        </p:sp>
        <p:sp>
          <p:nvSpPr>
            <p:cNvPr id="992261" name="Text Box 5"/>
            <p:cNvSpPr txBox="1">
              <a:spLocks noChangeArrowheads="1"/>
            </p:cNvSpPr>
            <p:nvPr/>
          </p:nvSpPr>
          <p:spPr bwMode="auto">
            <a:xfrm>
              <a:off x="312" y="3264"/>
              <a:ext cx="21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55000"/>
                </a:lnSpc>
              </a:pPr>
              <a:r>
                <a:rPr lang="en-US" sz="4800">
                  <a:solidFill>
                    <a:schemeClr val="bg1"/>
                  </a:solidFill>
                  <a:effectLst/>
                  <a:latin typeface="Times New Roman" pitchFamily="18" charset="0"/>
                  <a:sym typeface="CommonBullets" pitchFamily="34" charset="2"/>
                </a:rPr>
                <a:t></a:t>
              </a:r>
              <a:endParaRPr lang="en-US" sz="4800"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992303" name="AutoShape 47"/>
          <p:cNvSpPr>
            <a:spLocks noChangeArrowheads="1"/>
          </p:cNvSpPr>
          <p:nvPr/>
        </p:nvSpPr>
        <p:spPr bwMode="auto">
          <a:xfrm rot="-5400000">
            <a:off x="5943600" y="790575"/>
            <a:ext cx="304800" cy="762000"/>
          </a:xfrm>
          <a:prstGeom prst="downArrow">
            <a:avLst>
              <a:gd name="adj1" fmla="val 36667"/>
              <a:gd name="adj2" fmla="val 108345"/>
            </a:avLst>
          </a:prstGeom>
          <a:gradFill rotWithShape="0">
            <a:gsLst>
              <a:gs pos="0">
                <a:srgbClr val="FFCCFF"/>
              </a:gs>
              <a:gs pos="100000">
                <a:srgbClr val="9900CC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2304" name="AutoShape 48"/>
          <p:cNvSpPr>
            <a:spLocks noChangeArrowheads="1"/>
          </p:cNvSpPr>
          <p:nvPr/>
        </p:nvSpPr>
        <p:spPr bwMode="auto">
          <a:xfrm rot="-5400000">
            <a:off x="1905000" y="790575"/>
            <a:ext cx="304800" cy="762000"/>
          </a:xfrm>
          <a:prstGeom prst="downArrow">
            <a:avLst>
              <a:gd name="adj1" fmla="val 36667"/>
              <a:gd name="adj2" fmla="val 108345"/>
            </a:avLst>
          </a:prstGeom>
          <a:gradFill rotWithShape="0">
            <a:gsLst>
              <a:gs pos="0">
                <a:srgbClr val="FFCCFF"/>
              </a:gs>
              <a:gs pos="100000">
                <a:srgbClr val="9900CC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2305" name="AutoShape 49"/>
          <p:cNvSpPr>
            <a:spLocks noChangeArrowheads="1"/>
          </p:cNvSpPr>
          <p:nvPr/>
        </p:nvSpPr>
        <p:spPr bwMode="auto">
          <a:xfrm>
            <a:off x="2514600" y="371475"/>
            <a:ext cx="3429000" cy="1600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FFFD9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600" b="0">
              <a:solidFill>
                <a:srgbClr val="99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ette Engschrift" pitchFamily="2" charset="0"/>
            </a:endParaRPr>
          </a:p>
        </p:txBody>
      </p:sp>
      <p:sp>
        <p:nvSpPr>
          <p:cNvPr id="992306" name="WordArt 50"/>
          <p:cNvSpPr>
            <a:spLocks noChangeArrowheads="1" noChangeShapeType="1"/>
          </p:cNvSpPr>
          <p:nvPr/>
        </p:nvSpPr>
        <p:spPr bwMode="auto">
          <a:xfrm>
            <a:off x="4065588" y="990600"/>
            <a:ext cx="3270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/>
                <a:latin typeface="Impact"/>
              </a:rPr>
              <a:t>+</a:t>
            </a:r>
          </a:p>
        </p:txBody>
      </p:sp>
      <p:sp>
        <p:nvSpPr>
          <p:cNvPr id="992312" name="Oval 56"/>
          <p:cNvSpPr>
            <a:spLocks noChangeArrowheads="1"/>
          </p:cNvSpPr>
          <p:nvPr/>
        </p:nvSpPr>
        <p:spPr bwMode="auto">
          <a:xfrm>
            <a:off x="228600" y="427038"/>
            <a:ext cx="1676400" cy="148748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CCCC"/>
              </a:gs>
            </a:gsLst>
            <a:path path="shape">
              <a:fillToRect l="50000" t="50000" r="50000" b="50000"/>
            </a:path>
          </a:gradFill>
          <a:ln w="19050">
            <a:round/>
            <a:headEnd/>
            <a:tailEnd/>
          </a:ln>
          <a:effectLst/>
          <a:scene3d>
            <a:camera prst="legacyPerspectiveBottomLeft"/>
            <a:lightRig rig="legacyHarsh3" dir="t"/>
          </a:scene3d>
          <a:sp3d extrusionH="6080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endParaRPr lang="en-US" sz="4800">
              <a:solidFill>
                <a:srgbClr val="6600CC"/>
              </a:solidFill>
              <a:effectLst/>
              <a:latin typeface="Impact" pitchFamily="34" charset="0"/>
            </a:endParaRPr>
          </a:p>
        </p:txBody>
      </p:sp>
      <p:sp>
        <p:nvSpPr>
          <p:cNvPr id="992313" name="WordArt 57"/>
          <p:cNvSpPr>
            <a:spLocks noChangeArrowheads="1" noChangeShapeType="1" noTextEdit="1"/>
          </p:cNvSpPr>
          <p:nvPr/>
        </p:nvSpPr>
        <p:spPr bwMode="auto">
          <a:xfrm>
            <a:off x="506413" y="762000"/>
            <a:ext cx="1120775" cy="430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38100">
                  <a:solidFill>
                    <a:srgbClr val="4C004C"/>
                  </a:solidFill>
                  <a:round/>
                  <a:headEnd/>
                  <a:tailEnd/>
                </a:ln>
                <a:solidFill>
                  <a:srgbClr val="FFCCFF"/>
                </a:solidFill>
                <a:effectLst/>
                <a:latin typeface="Impact"/>
              </a:rPr>
              <a:t>Adam</a:t>
            </a:r>
          </a:p>
        </p:txBody>
      </p:sp>
      <p:sp>
        <p:nvSpPr>
          <p:cNvPr id="992314" name="WordArt 58"/>
          <p:cNvSpPr>
            <a:spLocks noChangeArrowheads="1" noChangeShapeType="1" noTextEdit="1"/>
          </p:cNvSpPr>
          <p:nvPr/>
        </p:nvSpPr>
        <p:spPr bwMode="auto">
          <a:xfrm>
            <a:off x="723900" y="1295400"/>
            <a:ext cx="685800" cy="430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38100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66FF33"/>
                </a:solidFill>
                <a:effectLst/>
                <a:latin typeface="Impact"/>
              </a:rPr>
              <a:t>Eve</a:t>
            </a:r>
          </a:p>
        </p:txBody>
      </p:sp>
      <p:sp>
        <p:nvSpPr>
          <p:cNvPr id="992322" name="AutoShape 66"/>
          <p:cNvSpPr>
            <a:spLocks noChangeArrowheads="1"/>
          </p:cNvSpPr>
          <p:nvPr/>
        </p:nvSpPr>
        <p:spPr bwMode="auto">
          <a:xfrm rot="-5400000">
            <a:off x="5943600" y="2743200"/>
            <a:ext cx="304800" cy="762000"/>
          </a:xfrm>
          <a:prstGeom prst="downArrow">
            <a:avLst>
              <a:gd name="adj1" fmla="val 36667"/>
              <a:gd name="adj2" fmla="val 108345"/>
            </a:avLst>
          </a:prstGeom>
          <a:gradFill rotWithShape="0">
            <a:gsLst>
              <a:gs pos="0">
                <a:srgbClr val="FFCCFF"/>
              </a:gs>
              <a:gs pos="100000">
                <a:srgbClr val="9900CC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2323" name="AutoShape 67"/>
          <p:cNvSpPr>
            <a:spLocks noChangeArrowheads="1"/>
          </p:cNvSpPr>
          <p:nvPr/>
        </p:nvSpPr>
        <p:spPr bwMode="auto">
          <a:xfrm rot="-5400000">
            <a:off x="1905000" y="2743200"/>
            <a:ext cx="304800" cy="762000"/>
          </a:xfrm>
          <a:prstGeom prst="downArrow">
            <a:avLst>
              <a:gd name="adj1" fmla="val 36667"/>
              <a:gd name="adj2" fmla="val 108345"/>
            </a:avLst>
          </a:prstGeom>
          <a:gradFill rotWithShape="0">
            <a:gsLst>
              <a:gs pos="0">
                <a:srgbClr val="FFCCFF"/>
              </a:gs>
              <a:gs pos="100000">
                <a:srgbClr val="9900CC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2324" name="AutoShape 68"/>
          <p:cNvSpPr>
            <a:spLocks noChangeArrowheads="1"/>
          </p:cNvSpPr>
          <p:nvPr/>
        </p:nvSpPr>
        <p:spPr bwMode="auto">
          <a:xfrm>
            <a:off x="2514600" y="2286000"/>
            <a:ext cx="3429000" cy="1600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FFFD9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600" b="0">
              <a:solidFill>
                <a:srgbClr val="99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ette Engschrift" pitchFamily="2" charset="0"/>
            </a:endParaRPr>
          </a:p>
        </p:txBody>
      </p:sp>
      <p:sp>
        <p:nvSpPr>
          <p:cNvPr id="992325" name="WordArt 69"/>
          <p:cNvSpPr>
            <a:spLocks noChangeArrowheads="1" noChangeShapeType="1"/>
          </p:cNvSpPr>
          <p:nvPr/>
        </p:nvSpPr>
        <p:spPr bwMode="auto">
          <a:xfrm>
            <a:off x="4084638" y="2971800"/>
            <a:ext cx="3270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/>
                <a:latin typeface="Impact"/>
              </a:rPr>
              <a:t>+</a:t>
            </a:r>
          </a:p>
        </p:txBody>
      </p:sp>
      <p:sp>
        <p:nvSpPr>
          <p:cNvPr id="992326" name="Text Box 70"/>
          <p:cNvSpPr txBox="1">
            <a:spLocks noChangeArrowheads="1"/>
          </p:cNvSpPr>
          <p:nvPr/>
        </p:nvSpPr>
        <p:spPr bwMode="auto">
          <a:xfrm>
            <a:off x="2533650" y="2298700"/>
            <a:ext cx="3429000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25400" dir="54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6600CC"/>
                </a:solidFill>
                <a:effectLst/>
                <a:latin typeface="Fette Engschrift" pitchFamily="2" charset="0"/>
              </a:rPr>
              <a:t>God’s responsibility</a:t>
            </a:r>
          </a:p>
        </p:txBody>
      </p:sp>
      <p:sp>
        <p:nvSpPr>
          <p:cNvPr id="992327" name="Text Box 71"/>
          <p:cNvSpPr txBox="1">
            <a:spLocks noChangeArrowheads="1"/>
          </p:cNvSpPr>
          <p:nvPr/>
        </p:nvSpPr>
        <p:spPr bwMode="auto">
          <a:xfrm>
            <a:off x="2249488" y="3230563"/>
            <a:ext cx="3998912" cy="6617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25400" dir="54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lang="en-US" sz="3700" dirty="0">
                <a:solidFill>
                  <a:srgbClr val="6600CC"/>
                </a:solidFill>
                <a:effectLst/>
                <a:latin typeface="Fette Engschrift" pitchFamily="2" charset="0"/>
              </a:rPr>
              <a:t>Person’s responsibility</a:t>
            </a:r>
          </a:p>
        </p:txBody>
      </p:sp>
      <p:grpSp>
        <p:nvGrpSpPr>
          <p:cNvPr id="992317" name="Group 61"/>
          <p:cNvGrpSpPr>
            <a:grpSpLocks/>
          </p:cNvGrpSpPr>
          <p:nvPr/>
        </p:nvGrpSpPr>
        <p:grpSpPr bwMode="auto">
          <a:xfrm>
            <a:off x="228600" y="2341563"/>
            <a:ext cx="1676400" cy="1487487"/>
            <a:chOff x="144" y="1475"/>
            <a:chExt cx="1056" cy="937"/>
          </a:xfrm>
        </p:grpSpPr>
        <p:sp>
          <p:nvSpPr>
            <p:cNvPr id="992286" name="Oval 30"/>
            <p:cNvSpPr>
              <a:spLocks noChangeArrowheads="1"/>
            </p:cNvSpPr>
            <p:nvPr/>
          </p:nvSpPr>
          <p:spPr bwMode="auto">
            <a:xfrm>
              <a:off x="144" y="1475"/>
              <a:ext cx="1056" cy="937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CC"/>
                </a:gs>
              </a:gsLst>
              <a:path path="shape">
                <a:fillToRect l="50000" t="50000" r="50000" b="50000"/>
              </a:path>
            </a:gradFill>
            <a:ln w="19050">
              <a:round/>
              <a:headEnd/>
              <a:tailEnd/>
            </a:ln>
            <a:effectLst/>
            <a:scene3d>
              <a:camera prst="legacyPerspectiveBottomLeft"/>
              <a:lightRig rig="legacyHarsh3" dir="t"/>
            </a:scene3d>
            <a:sp3d extrusionH="608000" prstMaterial="legacyMatte">
              <a:bevelT w="13500" h="13500" prst="angle"/>
              <a:bevelB w="13500" h="13500" prst="angle"/>
              <a:extrusionClr>
                <a:srgbClr val="FFCCCC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 sz="4800">
                <a:solidFill>
                  <a:srgbClr val="6600CC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992287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240" y="1781"/>
              <a:ext cx="864" cy="33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Impact"/>
                </a:rPr>
                <a:t>Person</a:t>
              </a:r>
            </a:p>
          </p:txBody>
        </p:sp>
      </p:grpSp>
      <p:sp>
        <p:nvSpPr>
          <p:cNvPr id="30" name="Text Box 42"/>
          <p:cNvSpPr txBox="1">
            <a:spLocks noChangeArrowheads="1"/>
          </p:cNvSpPr>
          <p:nvPr/>
        </p:nvSpPr>
        <p:spPr bwMode="auto">
          <a:xfrm>
            <a:off x="2438400" y="349250"/>
            <a:ext cx="3581400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25400" dir="54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6600CC"/>
                </a:solidFill>
                <a:effectLst/>
                <a:latin typeface="Fette Engschrift" pitchFamily="2" charset="0"/>
              </a:rPr>
              <a:t>God’s commandment</a:t>
            </a:r>
          </a:p>
        </p:txBody>
      </p:sp>
      <p:sp>
        <p:nvSpPr>
          <p:cNvPr id="31" name="Text Box 43"/>
          <p:cNvSpPr txBox="1">
            <a:spLocks noChangeArrowheads="1"/>
          </p:cNvSpPr>
          <p:nvPr/>
        </p:nvSpPr>
        <p:spPr bwMode="auto">
          <a:xfrm>
            <a:off x="3382169" y="1295400"/>
            <a:ext cx="1693862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254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6600CC"/>
                </a:solidFill>
                <a:effectLst/>
                <a:latin typeface="Fette Engschrift" pitchFamily="2" charset="0"/>
              </a:rPr>
              <a:t>O b e y</a:t>
            </a:r>
            <a:endParaRPr lang="en-US" sz="4000" dirty="0">
              <a:solidFill>
                <a:srgbClr val="6600CC"/>
              </a:solidFill>
              <a:effectLst/>
              <a:latin typeface="Fette Engschrift" pitchFamily="2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9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92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92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9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9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99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92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92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92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92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9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92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92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6" presetClass="emph" presetSubtype="0" decel="50000" autoRev="1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99232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99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2322" grpId="0" animBg="1"/>
      <p:bldP spid="992323" grpId="0" animBg="1"/>
      <p:bldP spid="992324" grpId="0" animBg="1" autoUpdateAnimBg="0"/>
      <p:bldP spid="992325" grpId="0" animBg="1"/>
      <p:bldP spid="992326" grpId="0" autoUpdateAnimBg="0"/>
      <p:bldP spid="99232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D3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373" name="Oval 69"/>
          <p:cNvSpPr>
            <a:spLocks noChangeArrowheads="1"/>
          </p:cNvSpPr>
          <p:nvPr/>
        </p:nvSpPr>
        <p:spPr bwMode="auto">
          <a:xfrm>
            <a:off x="6553200" y="447675"/>
            <a:ext cx="2362200" cy="14478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>
            <a:round/>
            <a:headEnd/>
            <a:tailEnd/>
          </a:ln>
          <a:effectLst/>
          <a:scene3d>
            <a:camera prst="legacyPerspectiveBottomLeft"/>
            <a:lightRig rig="legacyHarsh3" dir="t"/>
          </a:scene3d>
          <a:sp3d extrusionH="6080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/>
          <a:p>
            <a:endParaRPr lang="en-US" sz="3600" b="0">
              <a:solidFill>
                <a:srgbClr val="99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ette Engschrift" pitchFamily="2" charset="0"/>
            </a:endParaRPr>
          </a:p>
        </p:txBody>
      </p:sp>
      <p:sp>
        <p:nvSpPr>
          <p:cNvPr id="994374" name="WordArt 70"/>
          <p:cNvSpPr>
            <a:spLocks noChangeArrowheads="1" noChangeShapeType="1" noTextEdit="1"/>
          </p:cNvSpPr>
          <p:nvPr/>
        </p:nvSpPr>
        <p:spPr bwMode="auto">
          <a:xfrm>
            <a:off x="7162800" y="685800"/>
            <a:ext cx="1120775" cy="430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spc="720">
                <a:ln w="19050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3300"/>
                    </a:gs>
                    <a:gs pos="100000">
                      <a:srgbClr val="800080"/>
                    </a:gs>
                  </a:gsLst>
                  <a:lin ang="2700000" scaled="1"/>
                </a:gradFill>
                <a:effectLst/>
                <a:latin typeface="Impact"/>
              </a:rPr>
              <a:t>Good</a:t>
            </a:r>
          </a:p>
        </p:txBody>
      </p:sp>
      <p:sp>
        <p:nvSpPr>
          <p:cNvPr id="994375" name="WordArt 71"/>
          <p:cNvSpPr>
            <a:spLocks noChangeArrowheads="1" noChangeShapeType="1" noTextEdit="1"/>
          </p:cNvSpPr>
          <p:nvPr/>
        </p:nvSpPr>
        <p:spPr bwMode="auto">
          <a:xfrm>
            <a:off x="6781800" y="1143000"/>
            <a:ext cx="1905000" cy="430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spc="720">
                <a:ln w="19050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800080"/>
                    </a:gs>
                    <a:gs pos="100000">
                      <a:srgbClr val="003300"/>
                    </a:gs>
                  </a:gsLst>
                  <a:lin ang="2700000" scaled="1"/>
                </a:gradFill>
                <a:effectLst/>
                <a:latin typeface="Impact"/>
              </a:rPr>
              <a:t>ancestors</a:t>
            </a:r>
          </a:p>
        </p:txBody>
      </p:sp>
      <p:grpSp>
        <p:nvGrpSpPr>
          <p:cNvPr id="994376" name="Group 72"/>
          <p:cNvGrpSpPr>
            <a:grpSpLocks/>
          </p:cNvGrpSpPr>
          <p:nvPr/>
        </p:nvGrpSpPr>
        <p:grpSpPr bwMode="auto">
          <a:xfrm>
            <a:off x="6515100" y="2362200"/>
            <a:ext cx="2400300" cy="1447800"/>
            <a:chOff x="4104" y="1488"/>
            <a:chExt cx="1512" cy="912"/>
          </a:xfrm>
        </p:grpSpPr>
        <p:sp>
          <p:nvSpPr>
            <p:cNvPr id="994377" name="Oval 73"/>
            <p:cNvSpPr>
              <a:spLocks noChangeArrowheads="1"/>
            </p:cNvSpPr>
            <p:nvPr/>
          </p:nvSpPr>
          <p:spPr bwMode="auto">
            <a:xfrm>
              <a:off x="4128" y="1488"/>
              <a:ext cx="1488" cy="912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CC"/>
                </a:gs>
              </a:gsLst>
              <a:path path="shape">
                <a:fillToRect l="50000" t="50000" r="50000" b="50000"/>
              </a:path>
            </a:gradFill>
            <a:ln w="28575">
              <a:round/>
              <a:headEnd/>
              <a:tailEnd/>
            </a:ln>
            <a:effectLst/>
            <a:scene3d>
              <a:camera prst="legacyPerspectiveBottomLeft"/>
              <a:lightRig rig="legacyHarsh3" dir="t"/>
            </a:scene3d>
            <a:sp3d extrusionH="608000" prstMaterial="legacyMatte">
              <a:bevelT w="13500" h="13500" prst="angle"/>
              <a:bevelB w="13500" h="13500" prst="angle"/>
              <a:extrusionClr>
                <a:srgbClr val="FFFFCC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 sz="3600" b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ette Engschrift" pitchFamily="2" charset="0"/>
              </a:endParaRPr>
            </a:p>
          </p:txBody>
        </p:sp>
        <p:sp>
          <p:nvSpPr>
            <p:cNvPr id="994378" name="Text Box 74"/>
            <p:cNvSpPr txBox="1">
              <a:spLocks noChangeArrowheads="1"/>
            </p:cNvSpPr>
            <p:nvPr/>
          </p:nvSpPr>
          <p:spPr bwMode="auto">
            <a:xfrm>
              <a:off x="4104" y="1680"/>
              <a:ext cx="1512" cy="5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dist="12700" algn="ctr" rotWithShape="0">
                <a:srgbClr val="FFCCFF"/>
              </a:outerShdw>
            </a:effec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3200" b="0">
                  <a:solidFill>
                    <a:srgbClr val="660066"/>
                  </a:solidFill>
                  <a:effectLst/>
                  <a:latin typeface="Impact" pitchFamily="34" charset="0"/>
                </a:rPr>
                <a:t>Complete</a:t>
              </a:r>
            </a:p>
            <a:p>
              <a:pPr>
                <a:lnSpc>
                  <a:spcPct val="80000"/>
                </a:lnSpc>
              </a:pPr>
              <a:r>
                <a:rPr lang="en-US" sz="3200" b="0">
                  <a:solidFill>
                    <a:srgbClr val="660066"/>
                  </a:solidFill>
                  <a:effectLst/>
                  <a:latin typeface="Impact" pitchFamily="34" charset="0"/>
                </a:rPr>
                <a:t>the mission</a:t>
              </a:r>
            </a:p>
          </p:txBody>
        </p:sp>
      </p:grpSp>
      <p:sp>
        <p:nvSpPr>
          <p:cNvPr id="994332" name="AutoShape 28"/>
          <p:cNvSpPr>
            <a:spLocks noChangeArrowheads="1"/>
          </p:cNvSpPr>
          <p:nvPr/>
        </p:nvSpPr>
        <p:spPr bwMode="auto">
          <a:xfrm rot="-5400000">
            <a:off x="5943600" y="2743200"/>
            <a:ext cx="304800" cy="762000"/>
          </a:xfrm>
          <a:prstGeom prst="downArrow">
            <a:avLst>
              <a:gd name="adj1" fmla="val 36667"/>
              <a:gd name="adj2" fmla="val 108345"/>
            </a:avLst>
          </a:prstGeom>
          <a:gradFill rotWithShape="0">
            <a:gsLst>
              <a:gs pos="0">
                <a:srgbClr val="FFCCFF"/>
              </a:gs>
              <a:gs pos="100000">
                <a:srgbClr val="9900CC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4306" name="Rectangle 2"/>
          <p:cNvSpPr>
            <a:spLocks noChangeArrowheads="1"/>
          </p:cNvSpPr>
          <p:nvPr/>
        </p:nvSpPr>
        <p:spPr bwMode="auto">
          <a:xfrm>
            <a:off x="0" y="5037138"/>
            <a:ext cx="9144000" cy="18208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94379" name="Group 75"/>
          <p:cNvGrpSpPr>
            <a:grpSpLocks/>
          </p:cNvGrpSpPr>
          <p:nvPr/>
        </p:nvGrpSpPr>
        <p:grpSpPr bwMode="auto">
          <a:xfrm>
            <a:off x="1295400" y="5334000"/>
            <a:ext cx="6781800" cy="1073150"/>
            <a:chOff x="816" y="3360"/>
            <a:chExt cx="4272" cy="676"/>
          </a:xfrm>
        </p:grpSpPr>
        <p:sp>
          <p:nvSpPr>
            <p:cNvPr id="994308" name="Text Box 4"/>
            <p:cNvSpPr txBox="1">
              <a:spLocks noChangeArrowheads="1"/>
            </p:cNvSpPr>
            <p:nvPr/>
          </p:nvSpPr>
          <p:spPr bwMode="auto">
            <a:xfrm>
              <a:off x="1046" y="3390"/>
              <a:ext cx="4042" cy="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If the person does not complete his responsibility, he cannot become the person God has purposed him to be.</a:t>
              </a:r>
              <a:endParaRPr lang="en-US" b="0">
                <a:solidFill>
                  <a:schemeClr val="bg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94309" name="Text Box 5"/>
            <p:cNvSpPr txBox="1">
              <a:spLocks noChangeArrowheads="1"/>
            </p:cNvSpPr>
            <p:nvPr/>
          </p:nvSpPr>
          <p:spPr bwMode="auto">
            <a:xfrm>
              <a:off x="816" y="3360"/>
              <a:ext cx="174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50000"/>
                </a:lnSpc>
              </a:pPr>
              <a:r>
                <a:rPr lang="en-US" sz="4800">
                  <a:solidFill>
                    <a:schemeClr val="bg1"/>
                  </a:solidFill>
                  <a:effectLst/>
                  <a:latin typeface="Times New Roman" pitchFamily="18" charset="0"/>
                  <a:sym typeface="CommonBullets" pitchFamily="34" charset="2"/>
                </a:rPr>
                <a:t></a:t>
              </a:r>
              <a:endParaRPr lang="en-US" sz="4800"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994333" name="AutoShape 29"/>
          <p:cNvSpPr>
            <a:spLocks noChangeArrowheads="1"/>
          </p:cNvSpPr>
          <p:nvPr/>
        </p:nvSpPr>
        <p:spPr bwMode="auto">
          <a:xfrm rot="-5400000">
            <a:off x="1905000" y="2743200"/>
            <a:ext cx="304800" cy="762000"/>
          </a:xfrm>
          <a:prstGeom prst="downArrow">
            <a:avLst>
              <a:gd name="adj1" fmla="val 36667"/>
              <a:gd name="adj2" fmla="val 108345"/>
            </a:avLst>
          </a:prstGeom>
          <a:gradFill rotWithShape="0">
            <a:gsLst>
              <a:gs pos="0">
                <a:srgbClr val="FFCCFF"/>
              </a:gs>
              <a:gs pos="100000">
                <a:srgbClr val="9900CC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4334" name="Oval 30"/>
          <p:cNvSpPr>
            <a:spLocks noChangeArrowheads="1"/>
          </p:cNvSpPr>
          <p:nvPr/>
        </p:nvSpPr>
        <p:spPr bwMode="auto">
          <a:xfrm>
            <a:off x="228600" y="2341563"/>
            <a:ext cx="1676400" cy="148748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CCCC"/>
              </a:gs>
            </a:gsLst>
            <a:path path="shape">
              <a:fillToRect l="50000" t="50000" r="50000" b="50000"/>
            </a:path>
          </a:gradFill>
          <a:ln w="19050">
            <a:round/>
            <a:headEnd/>
            <a:tailEnd/>
          </a:ln>
          <a:effectLst/>
          <a:scene3d>
            <a:camera prst="legacyPerspectiveBottomLeft"/>
            <a:lightRig rig="legacyHarsh3" dir="t"/>
          </a:scene3d>
          <a:sp3d extrusionH="6080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endParaRPr lang="en-US" sz="4800">
              <a:solidFill>
                <a:srgbClr val="6600CC"/>
              </a:solidFill>
              <a:effectLst/>
              <a:latin typeface="Impact" pitchFamily="34" charset="0"/>
            </a:endParaRPr>
          </a:p>
        </p:txBody>
      </p:sp>
      <p:sp>
        <p:nvSpPr>
          <p:cNvPr id="994335" name="WordArt 31"/>
          <p:cNvSpPr>
            <a:spLocks noChangeArrowheads="1" noChangeShapeType="1" noTextEdit="1"/>
          </p:cNvSpPr>
          <p:nvPr/>
        </p:nvSpPr>
        <p:spPr bwMode="auto">
          <a:xfrm>
            <a:off x="381000" y="2827338"/>
            <a:ext cx="1371600" cy="525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effectLst/>
                <a:latin typeface="Impact"/>
              </a:rPr>
              <a:t>Person</a:t>
            </a:r>
          </a:p>
        </p:txBody>
      </p:sp>
      <p:sp>
        <p:nvSpPr>
          <p:cNvPr id="994337" name="AutoShape 33"/>
          <p:cNvSpPr>
            <a:spLocks noChangeArrowheads="1"/>
          </p:cNvSpPr>
          <p:nvPr/>
        </p:nvSpPr>
        <p:spPr bwMode="auto">
          <a:xfrm>
            <a:off x="2514600" y="2286000"/>
            <a:ext cx="3429000" cy="1600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FFFD9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600" b="0">
              <a:solidFill>
                <a:srgbClr val="99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ette Engschrift" pitchFamily="2" charset="0"/>
            </a:endParaRPr>
          </a:p>
        </p:txBody>
      </p:sp>
      <p:sp>
        <p:nvSpPr>
          <p:cNvPr id="994338" name="WordArt 34"/>
          <p:cNvSpPr>
            <a:spLocks noChangeArrowheads="1" noChangeShapeType="1"/>
          </p:cNvSpPr>
          <p:nvPr/>
        </p:nvSpPr>
        <p:spPr bwMode="auto">
          <a:xfrm>
            <a:off x="4084638" y="2971800"/>
            <a:ext cx="3270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/>
                <a:latin typeface="Impact"/>
              </a:rPr>
              <a:t>+</a:t>
            </a:r>
          </a:p>
        </p:txBody>
      </p:sp>
      <p:sp>
        <p:nvSpPr>
          <p:cNvPr id="994361" name="AutoShape 57"/>
          <p:cNvSpPr>
            <a:spLocks noChangeArrowheads="1"/>
          </p:cNvSpPr>
          <p:nvPr/>
        </p:nvSpPr>
        <p:spPr bwMode="auto">
          <a:xfrm rot="-5400000">
            <a:off x="5943600" y="790575"/>
            <a:ext cx="304800" cy="762000"/>
          </a:xfrm>
          <a:prstGeom prst="downArrow">
            <a:avLst>
              <a:gd name="adj1" fmla="val 36667"/>
              <a:gd name="adj2" fmla="val 108345"/>
            </a:avLst>
          </a:prstGeom>
          <a:gradFill rotWithShape="0">
            <a:gsLst>
              <a:gs pos="0">
                <a:srgbClr val="FFCCFF"/>
              </a:gs>
              <a:gs pos="100000">
                <a:srgbClr val="9900CC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4362" name="AutoShape 58"/>
          <p:cNvSpPr>
            <a:spLocks noChangeArrowheads="1"/>
          </p:cNvSpPr>
          <p:nvPr/>
        </p:nvSpPr>
        <p:spPr bwMode="auto">
          <a:xfrm rot="-5400000">
            <a:off x="1905000" y="790575"/>
            <a:ext cx="304800" cy="762000"/>
          </a:xfrm>
          <a:prstGeom prst="downArrow">
            <a:avLst>
              <a:gd name="adj1" fmla="val 36667"/>
              <a:gd name="adj2" fmla="val 108345"/>
            </a:avLst>
          </a:prstGeom>
          <a:gradFill rotWithShape="0">
            <a:gsLst>
              <a:gs pos="0">
                <a:srgbClr val="FFCCFF"/>
              </a:gs>
              <a:gs pos="100000">
                <a:srgbClr val="9900CC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4363" name="AutoShape 59"/>
          <p:cNvSpPr>
            <a:spLocks noChangeArrowheads="1"/>
          </p:cNvSpPr>
          <p:nvPr/>
        </p:nvSpPr>
        <p:spPr bwMode="auto">
          <a:xfrm>
            <a:off x="2514600" y="371475"/>
            <a:ext cx="3429000" cy="1600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FFFD9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600" b="0">
              <a:solidFill>
                <a:srgbClr val="99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ette Engschrift" pitchFamily="2" charset="0"/>
            </a:endParaRPr>
          </a:p>
        </p:txBody>
      </p:sp>
      <p:sp>
        <p:nvSpPr>
          <p:cNvPr id="994364" name="WordArt 60"/>
          <p:cNvSpPr>
            <a:spLocks noChangeArrowheads="1" noChangeShapeType="1"/>
          </p:cNvSpPr>
          <p:nvPr/>
        </p:nvSpPr>
        <p:spPr bwMode="auto">
          <a:xfrm>
            <a:off x="4065588" y="990600"/>
            <a:ext cx="3270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/>
                <a:latin typeface="Impact"/>
              </a:rPr>
              <a:t>+</a:t>
            </a:r>
          </a:p>
        </p:txBody>
      </p:sp>
      <p:sp>
        <p:nvSpPr>
          <p:cNvPr id="994370" name="Oval 66"/>
          <p:cNvSpPr>
            <a:spLocks noChangeArrowheads="1"/>
          </p:cNvSpPr>
          <p:nvPr/>
        </p:nvSpPr>
        <p:spPr bwMode="auto">
          <a:xfrm>
            <a:off x="228600" y="427038"/>
            <a:ext cx="1676400" cy="148748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CCCC"/>
              </a:gs>
            </a:gsLst>
            <a:path path="shape">
              <a:fillToRect l="50000" t="50000" r="50000" b="50000"/>
            </a:path>
          </a:gradFill>
          <a:ln w="19050">
            <a:round/>
            <a:headEnd/>
            <a:tailEnd/>
          </a:ln>
          <a:effectLst/>
          <a:scene3d>
            <a:camera prst="legacyPerspectiveBottomLeft"/>
            <a:lightRig rig="legacyHarsh3" dir="t"/>
          </a:scene3d>
          <a:sp3d extrusionH="6080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endParaRPr lang="en-US" sz="4800">
              <a:solidFill>
                <a:srgbClr val="6600CC"/>
              </a:solidFill>
              <a:effectLst/>
              <a:latin typeface="Impact" pitchFamily="34" charset="0"/>
            </a:endParaRPr>
          </a:p>
        </p:txBody>
      </p:sp>
      <p:sp>
        <p:nvSpPr>
          <p:cNvPr id="994371" name="WordArt 67"/>
          <p:cNvSpPr>
            <a:spLocks noChangeArrowheads="1" noChangeShapeType="1" noTextEdit="1"/>
          </p:cNvSpPr>
          <p:nvPr/>
        </p:nvSpPr>
        <p:spPr bwMode="auto">
          <a:xfrm>
            <a:off x="506413" y="762000"/>
            <a:ext cx="1120775" cy="430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38100">
                  <a:solidFill>
                    <a:srgbClr val="4C004C"/>
                  </a:solidFill>
                  <a:round/>
                  <a:headEnd/>
                  <a:tailEnd/>
                </a:ln>
                <a:solidFill>
                  <a:srgbClr val="FFCCFF"/>
                </a:solidFill>
                <a:effectLst/>
                <a:latin typeface="Impact"/>
              </a:rPr>
              <a:t>Adam</a:t>
            </a:r>
          </a:p>
        </p:txBody>
      </p:sp>
      <p:sp>
        <p:nvSpPr>
          <p:cNvPr id="994372" name="WordArt 68"/>
          <p:cNvSpPr>
            <a:spLocks noChangeArrowheads="1" noChangeShapeType="1" noTextEdit="1"/>
          </p:cNvSpPr>
          <p:nvPr/>
        </p:nvSpPr>
        <p:spPr bwMode="auto">
          <a:xfrm>
            <a:off x="723900" y="1295400"/>
            <a:ext cx="685800" cy="430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38100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66FF33"/>
                </a:solidFill>
                <a:effectLst/>
                <a:latin typeface="Impact"/>
              </a:rPr>
              <a:t>Eve</a:t>
            </a:r>
          </a:p>
        </p:txBody>
      </p:sp>
      <p:sp>
        <p:nvSpPr>
          <p:cNvPr id="29" name="Text Box 70"/>
          <p:cNvSpPr txBox="1">
            <a:spLocks noChangeArrowheads="1"/>
          </p:cNvSpPr>
          <p:nvPr/>
        </p:nvSpPr>
        <p:spPr bwMode="auto">
          <a:xfrm>
            <a:off x="2533650" y="2298700"/>
            <a:ext cx="3429000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25400" dir="54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6600CC"/>
                </a:solidFill>
                <a:effectLst/>
                <a:latin typeface="Fette Engschrift" pitchFamily="2" charset="0"/>
              </a:rPr>
              <a:t>God’s responsibility</a:t>
            </a:r>
          </a:p>
        </p:txBody>
      </p:sp>
      <p:sp>
        <p:nvSpPr>
          <p:cNvPr id="30" name="Text Box 71"/>
          <p:cNvSpPr txBox="1">
            <a:spLocks noChangeArrowheads="1"/>
          </p:cNvSpPr>
          <p:nvPr/>
        </p:nvSpPr>
        <p:spPr bwMode="auto">
          <a:xfrm>
            <a:off x="2249488" y="3230563"/>
            <a:ext cx="3998912" cy="6617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25400" dir="54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lang="en-US" sz="3700" dirty="0">
                <a:solidFill>
                  <a:srgbClr val="6600CC"/>
                </a:solidFill>
                <a:effectLst/>
                <a:latin typeface="Fette Engschrift" pitchFamily="2" charset="0"/>
              </a:rPr>
              <a:t>Person’s responsibility</a:t>
            </a:r>
          </a:p>
        </p:txBody>
      </p:sp>
      <p:sp>
        <p:nvSpPr>
          <p:cNvPr id="31" name="Text Box 42"/>
          <p:cNvSpPr txBox="1">
            <a:spLocks noChangeArrowheads="1"/>
          </p:cNvSpPr>
          <p:nvPr/>
        </p:nvSpPr>
        <p:spPr bwMode="auto">
          <a:xfrm>
            <a:off x="2438400" y="349250"/>
            <a:ext cx="3581400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25400" dir="54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6600CC"/>
                </a:solidFill>
                <a:effectLst/>
                <a:latin typeface="Fette Engschrift" pitchFamily="2" charset="0"/>
              </a:rPr>
              <a:t>God’s commandment</a:t>
            </a:r>
          </a:p>
        </p:txBody>
      </p:sp>
      <p:sp>
        <p:nvSpPr>
          <p:cNvPr id="32" name="Text Box 43"/>
          <p:cNvSpPr txBox="1">
            <a:spLocks noChangeArrowheads="1"/>
          </p:cNvSpPr>
          <p:nvPr/>
        </p:nvSpPr>
        <p:spPr bwMode="auto">
          <a:xfrm>
            <a:off x="3382169" y="1295400"/>
            <a:ext cx="1693862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254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6600CC"/>
                </a:solidFill>
                <a:effectLst/>
                <a:latin typeface="Fette Engschrift" pitchFamily="2" charset="0"/>
              </a:rPr>
              <a:t>O b e y</a:t>
            </a:r>
            <a:endParaRPr lang="en-US" sz="4000" dirty="0">
              <a:solidFill>
                <a:srgbClr val="6600CC"/>
              </a:solidFill>
              <a:effectLst/>
              <a:latin typeface="Fette Engschrift" pitchFamily="2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9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D3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423" name="Oval 95"/>
          <p:cNvSpPr>
            <a:spLocks noChangeArrowheads="1"/>
          </p:cNvSpPr>
          <p:nvPr/>
        </p:nvSpPr>
        <p:spPr bwMode="auto">
          <a:xfrm>
            <a:off x="6553200" y="447675"/>
            <a:ext cx="2362200" cy="14478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>
            <a:round/>
            <a:headEnd/>
            <a:tailEnd/>
          </a:ln>
          <a:effectLst/>
          <a:scene3d>
            <a:camera prst="legacyPerspectiveBottomLeft"/>
            <a:lightRig rig="legacyHarsh3" dir="t"/>
          </a:scene3d>
          <a:sp3d extrusionH="6080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/>
          <a:p>
            <a:endParaRPr lang="en-US" sz="3600" b="0">
              <a:solidFill>
                <a:srgbClr val="99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ette Engschrift" pitchFamily="2" charset="0"/>
            </a:endParaRPr>
          </a:p>
        </p:txBody>
      </p:sp>
      <p:sp>
        <p:nvSpPr>
          <p:cNvPr id="995424" name="WordArt 96"/>
          <p:cNvSpPr>
            <a:spLocks noChangeArrowheads="1" noChangeShapeType="1" noTextEdit="1"/>
          </p:cNvSpPr>
          <p:nvPr/>
        </p:nvSpPr>
        <p:spPr bwMode="auto">
          <a:xfrm>
            <a:off x="7162800" y="685800"/>
            <a:ext cx="1120775" cy="430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spc="720">
                <a:ln w="19050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3300"/>
                    </a:gs>
                    <a:gs pos="100000">
                      <a:srgbClr val="800080"/>
                    </a:gs>
                  </a:gsLst>
                  <a:lin ang="2700000" scaled="1"/>
                </a:gradFill>
                <a:effectLst/>
                <a:latin typeface="Impact"/>
              </a:rPr>
              <a:t>Good</a:t>
            </a:r>
          </a:p>
        </p:txBody>
      </p:sp>
      <p:sp>
        <p:nvSpPr>
          <p:cNvPr id="995425" name="WordArt 97"/>
          <p:cNvSpPr>
            <a:spLocks noChangeArrowheads="1" noChangeShapeType="1" noTextEdit="1"/>
          </p:cNvSpPr>
          <p:nvPr/>
        </p:nvSpPr>
        <p:spPr bwMode="auto">
          <a:xfrm>
            <a:off x="6781800" y="1143000"/>
            <a:ext cx="1905000" cy="430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spc="720">
                <a:ln w="19050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800080"/>
                    </a:gs>
                    <a:gs pos="100000">
                      <a:srgbClr val="003300"/>
                    </a:gs>
                  </a:gsLst>
                  <a:lin ang="2700000" scaled="1"/>
                </a:gradFill>
                <a:effectLst/>
                <a:latin typeface="Impact"/>
              </a:rPr>
              <a:t>ancestors</a:t>
            </a:r>
          </a:p>
        </p:txBody>
      </p:sp>
      <p:grpSp>
        <p:nvGrpSpPr>
          <p:cNvPr id="995426" name="Group 98"/>
          <p:cNvGrpSpPr>
            <a:grpSpLocks/>
          </p:cNvGrpSpPr>
          <p:nvPr/>
        </p:nvGrpSpPr>
        <p:grpSpPr bwMode="auto">
          <a:xfrm>
            <a:off x="6515100" y="2362200"/>
            <a:ext cx="2400300" cy="1447800"/>
            <a:chOff x="4104" y="1488"/>
            <a:chExt cx="1512" cy="912"/>
          </a:xfrm>
        </p:grpSpPr>
        <p:sp>
          <p:nvSpPr>
            <p:cNvPr id="995427" name="Oval 99"/>
            <p:cNvSpPr>
              <a:spLocks noChangeArrowheads="1"/>
            </p:cNvSpPr>
            <p:nvPr/>
          </p:nvSpPr>
          <p:spPr bwMode="auto">
            <a:xfrm>
              <a:off x="4128" y="1488"/>
              <a:ext cx="1488" cy="912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CC"/>
                </a:gs>
              </a:gsLst>
              <a:path path="shape">
                <a:fillToRect l="50000" t="50000" r="50000" b="50000"/>
              </a:path>
            </a:gradFill>
            <a:ln w="28575">
              <a:round/>
              <a:headEnd/>
              <a:tailEnd/>
            </a:ln>
            <a:effectLst/>
            <a:scene3d>
              <a:camera prst="legacyPerspectiveBottomLeft"/>
              <a:lightRig rig="legacyHarsh3" dir="t"/>
            </a:scene3d>
            <a:sp3d extrusionH="608000" prstMaterial="legacyMatte">
              <a:bevelT w="13500" h="13500" prst="angle"/>
              <a:bevelB w="13500" h="13500" prst="angle"/>
              <a:extrusionClr>
                <a:srgbClr val="FFFFCC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 sz="3600" b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ette Engschrift" pitchFamily="2" charset="0"/>
              </a:endParaRPr>
            </a:p>
          </p:txBody>
        </p:sp>
        <p:sp>
          <p:nvSpPr>
            <p:cNvPr id="995428" name="Text Box 100"/>
            <p:cNvSpPr txBox="1">
              <a:spLocks noChangeArrowheads="1"/>
            </p:cNvSpPr>
            <p:nvPr/>
          </p:nvSpPr>
          <p:spPr bwMode="auto">
            <a:xfrm>
              <a:off x="4104" y="1680"/>
              <a:ext cx="1512" cy="5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dist="12700" algn="ctr" rotWithShape="0">
                <a:srgbClr val="FFCCFF"/>
              </a:outerShdw>
            </a:effec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3200" b="0">
                  <a:solidFill>
                    <a:srgbClr val="660066"/>
                  </a:solidFill>
                  <a:effectLst/>
                  <a:latin typeface="Impact" pitchFamily="34" charset="0"/>
                </a:rPr>
                <a:t>Complete</a:t>
              </a:r>
            </a:p>
            <a:p>
              <a:pPr>
                <a:lnSpc>
                  <a:spcPct val="80000"/>
                </a:lnSpc>
              </a:pPr>
              <a:r>
                <a:rPr lang="en-US" sz="3200" b="0">
                  <a:solidFill>
                    <a:srgbClr val="660066"/>
                  </a:solidFill>
                  <a:effectLst/>
                  <a:latin typeface="Impact" pitchFamily="34" charset="0"/>
                </a:rPr>
                <a:t>the mission</a:t>
              </a:r>
            </a:p>
          </p:txBody>
        </p:sp>
      </p:grpSp>
      <p:sp>
        <p:nvSpPr>
          <p:cNvPr id="995386" name="AutoShape 58"/>
          <p:cNvSpPr>
            <a:spLocks noChangeArrowheads="1"/>
          </p:cNvSpPr>
          <p:nvPr/>
        </p:nvSpPr>
        <p:spPr bwMode="auto">
          <a:xfrm rot="-5400000">
            <a:off x="5943600" y="2743200"/>
            <a:ext cx="304800" cy="762000"/>
          </a:xfrm>
          <a:prstGeom prst="downArrow">
            <a:avLst>
              <a:gd name="adj1" fmla="val 36667"/>
              <a:gd name="adj2" fmla="val 108345"/>
            </a:avLst>
          </a:prstGeom>
          <a:gradFill rotWithShape="0">
            <a:gsLst>
              <a:gs pos="0">
                <a:srgbClr val="FFCCFF"/>
              </a:gs>
              <a:gs pos="100000">
                <a:srgbClr val="9900CC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5358" name="Rectangle 30"/>
          <p:cNvSpPr>
            <a:spLocks noChangeArrowheads="1"/>
          </p:cNvSpPr>
          <p:nvPr/>
        </p:nvSpPr>
        <p:spPr bwMode="auto">
          <a:xfrm>
            <a:off x="0" y="5037138"/>
            <a:ext cx="9144000" cy="18208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95429" name="Group 101"/>
          <p:cNvGrpSpPr>
            <a:grpSpLocks/>
          </p:cNvGrpSpPr>
          <p:nvPr/>
        </p:nvGrpSpPr>
        <p:grpSpPr bwMode="auto">
          <a:xfrm>
            <a:off x="1371600" y="5486400"/>
            <a:ext cx="6781800" cy="477838"/>
            <a:chOff x="768" y="3480"/>
            <a:chExt cx="4272" cy="301"/>
          </a:xfrm>
        </p:grpSpPr>
        <p:sp>
          <p:nvSpPr>
            <p:cNvPr id="995360" name="Text Box 32"/>
            <p:cNvSpPr txBox="1">
              <a:spLocks noChangeArrowheads="1"/>
            </p:cNvSpPr>
            <p:nvPr/>
          </p:nvSpPr>
          <p:spPr bwMode="auto">
            <a:xfrm>
              <a:off x="1030" y="3504"/>
              <a:ext cx="4010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Predestination of </a:t>
              </a: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human beings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 is </a:t>
              </a: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conditional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.</a:t>
              </a:r>
              <a:endParaRPr lang="en-US" b="0" u="sng">
                <a:solidFill>
                  <a:schemeClr val="bg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95361" name="Text Box 33"/>
            <p:cNvSpPr txBox="1">
              <a:spLocks noChangeArrowheads="1"/>
            </p:cNvSpPr>
            <p:nvPr/>
          </p:nvSpPr>
          <p:spPr bwMode="auto">
            <a:xfrm>
              <a:off x="768" y="3480"/>
              <a:ext cx="240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55000"/>
                </a:lnSpc>
              </a:pPr>
              <a:r>
                <a:rPr lang="en-US" sz="4600">
                  <a:solidFill>
                    <a:schemeClr val="bg1"/>
                  </a:solidFill>
                  <a:effectLst/>
                  <a:latin typeface="Times New Roman" pitchFamily="18" charset="0"/>
                  <a:sym typeface="CommonBullets" pitchFamily="34" charset="2"/>
                </a:rPr>
                <a:t></a:t>
              </a:r>
              <a:endParaRPr lang="en-US" sz="4600"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995378" name="AutoShape 50"/>
          <p:cNvSpPr>
            <a:spLocks noChangeArrowheads="1"/>
          </p:cNvSpPr>
          <p:nvPr/>
        </p:nvSpPr>
        <p:spPr bwMode="auto">
          <a:xfrm>
            <a:off x="304800" y="4191000"/>
            <a:ext cx="8534400" cy="685800"/>
          </a:xfrm>
          <a:prstGeom prst="roundRect">
            <a:avLst>
              <a:gd name="adj" fmla="val 16667"/>
            </a:avLst>
          </a:prstGeom>
          <a:solidFill>
            <a:srgbClr val="660066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</a:pPr>
            <a:endParaRPr lang="en-US" sz="6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algn="l">
              <a:lnSpc>
                <a:spcPct val="80000"/>
              </a:lnSpc>
            </a:pPr>
            <a:endParaRPr lang="en-US" sz="32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995379" name="Text Box 51"/>
          <p:cNvSpPr txBox="1">
            <a:spLocks noChangeArrowheads="1"/>
          </p:cNvSpPr>
          <p:nvPr/>
        </p:nvSpPr>
        <p:spPr bwMode="auto">
          <a:xfrm>
            <a:off x="347663" y="4343400"/>
            <a:ext cx="8448675" cy="5064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400" b="0">
                <a:solidFill>
                  <a:schemeClr val="bg1"/>
                </a:solidFill>
                <a:effectLst/>
                <a:latin typeface="Impact" pitchFamily="34" charset="0"/>
              </a:rPr>
              <a:t>Predestination of human beings  :</a:t>
            </a:r>
          </a:p>
        </p:txBody>
      </p:sp>
      <p:sp>
        <p:nvSpPr>
          <p:cNvPr id="995380" name="Text Box 52"/>
          <p:cNvSpPr txBox="1">
            <a:spLocks noChangeArrowheads="1"/>
          </p:cNvSpPr>
          <p:nvPr/>
        </p:nvSpPr>
        <p:spPr bwMode="auto">
          <a:xfrm>
            <a:off x="6324600" y="4205288"/>
            <a:ext cx="2514600" cy="6715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r>
              <a:rPr lang="en-US" sz="3800" b="0">
                <a:solidFill>
                  <a:schemeClr val="bg1"/>
                </a:solidFill>
                <a:effectLst/>
                <a:latin typeface="Impact" pitchFamily="34" charset="0"/>
              </a:rPr>
              <a:t>conditional</a:t>
            </a:r>
          </a:p>
        </p:txBody>
      </p:sp>
      <p:sp>
        <p:nvSpPr>
          <p:cNvPr id="995387" name="AutoShape 59"/>
          <p:cNvSpPr>
            <a:spLocks noChangeArrowheads="1"/>
          </p:cNvSpPr>
          <p:nvPr/>
        </p:nvSpPr>
        <p:spPr bwMode="auto">
          <a:xfrm rot="-5400000">
            <a:off x="1905000" y="2743200"/>
            <a:ext cx="304800" cy="762000"/>
          </a:xfrm>
          <a:prstGeom prst="downArrow">
            <a:avLst>
              <a:gd name="adj1" fmla="val 36667"/>
              <a:gd name="adj2" fmla="val 108345"/>
            </a:avLst>
          </a:prstGeom>
          <a:gradFill rotWithShape="0">
            <a:gsLst>
              <a:gs pos="0">
                <a:srgbClr val="FFCCFF"/>
              </a:gs>
              <a:gs pos="100000">
                <a:srgbClr val="9900CC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5388" name="Oval 60"/>
          <p:cNvSpPr>
            <a:spLocks noChangeArrowheads="1"/>
          </p:cNvSpPr>
          <p:nvPr/>
        </p:nvSpPr>
        <p:spPr bwMode="auto">
          <a:xfrm>
            <a:off x="228600" y="2341563"/>
            <a:ext cx="1676400" cy="148748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CCCC"/>
              </a:gs>
            </a:gsLst>
            <a:path path="shape">
              <a:fillToRect l="50000" t="50000" r="50000" b="50000"/>
            </a:path>
          </a:gradFill>
          <a:ln w="19050">
            <a:round/>
            <a:headEnd/>
            <a:tailEnd/>
          </a:ln>
          <a:effectLst/>
          <a:scene3d>
            <a:camera prst="legacyPerspectiveBottomLeft"/>
            <a:lightRig rig="legacyHarsh3" dir="t"/>
          </a:scene3d>
          <a:sp3d extrusionH="6080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endParaRPr lang="en-US" sz="4800">
              <a:solidFill>
                <a:srgbClr val="6600CC"/>
              </a:solidFill>
              <a:effectLst/>
              <a:latin typeface="Impact" pitchFamily="34" charset="0"/>
            </a:endParaRPr>
          </a:p>
        </p:txBody>
      </p:sp>
      <p:sp>
        <p:nvSpPr>
          <p:cNvPr id="995389" name="WordArt 61"/>
          <p:cNvSpPr>
            <a:spLocks noChangeArrowheads="1" noChangeShapeType="1" noTextEdit="1"/>
          </p:cNvSpPr>
          <p:nvPr/>
        </p:nvSpPr>
        <p:spPr bwMode="auto">
          <a:xfrm>
            <a:off x="381000" y="2827338"/>
            <a:ext cx="1371600" cy="525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effectLst/>
                <a:latin typeface="Impact"/>
              </a:rPr>
              <a:t>Person</a:t>
            </a:r>
          </a:p>
        </p:txBody>
      </p:sp>
      <p:sp>
        <p:nvSpPr>
          <p:cNvPr id="995391" name="AutoShape 63"/>
          <p:cNvSpPr>
            <a:spLocks noChangeArrowheads="1"/>
          </p:cNvSpPr>
          <p:nvPr/>
        </p:nvSpPr>
        <p:spPr bwMode="auto">
          <a:xfrm>
            <a:off x="2514600" y="2286000"/>
            <a:ext cx="3429000" cy="1600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FFFD9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600" b="0">
              <a:solidFill>
                <a:srgbClr val="99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ette Engschrift" pitchFamily="2" charset="0"/>
            </a:endParaRPr>
          </a:p>
        </p:txBody>
      </p:sp>
      <p:sp>
        <p:nvSpPr>
          <p:cNvPr id="995392" name="WordArt 64"/>
          <p:cNvSpPr>
            <a:spLocks noChangeArrowheads="1" noChangeShapeType="1"/>
          </p:cNvSpPr>
          <p:nvPr/>
        </p:nvSpPr>
        <p:spPr bwMode="auto">
          <a:xfrm>
            <a:off x="4084638" y="2971800"/>
            <a:ext cx="3270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/>
                <a:latin typeface="Impact"/>
              </a:rPr>
              <a:t>+</a:t>
            </a:r>
          </a:p>
        </p:txBody>
      </p:sp>
      <p:sp>
        <p:nvSpPr>
          <p:cNvPr id="995409" name="AutoShape 81"/>
          <p:cNvSpPr>
            <a:spLocks noChangeArrowheads="1"/>
          </p:cNvSpPr>
          <p:nvPr/>
        </p:nvSpPr>
        <p:spPr bwMode="auto">
          <a:xfrm rot="-5400000">
            <a:off x="5943600" y="790575"/>
            <a:ext cx="304800" cy="762000"/>
          </a:xfrm>
          <a:prstGeom prst="downArrow">
            <a:avLst>
              <a:gd name="adj1" fmla="val 36667"/>
              <a:gd name="adj2" fmla="val 108345"/>
            </a:avLst>
          </a:prstGeom>
          <a:gradFill rotWithShape="0">
            <a:gsLst>
              <a:gs pos="0">
                <a:srgbClr val="FFCCFF"/>
              </a:gs>
              <a:gs pos="100000">
                <a:srgbClr val="9900CC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5410" name="AutoShape 82"/>
          <p:cNvSpPr>
            <a:spLocks noChangeArrowheads="1"/>
          </p:cNvSpPr>
          <p:nvPr/>
        </p:nvSpPr>
        <p:spPr bwMode="auto">
          <a:xfrm rot="-5400000">
            <a:off x="1905000" y="790575"/>
            <a:ext cx="304800" cy="762000"/>
          </a:xfrm>
          <a:prstGeom prst="downArrow">
            <a:avLst>
              <a:gd name="adj1" fmla="val 36667"/>
              <a:gd name="adj2" fmla="val 108345"/>
            </a:avLst>
          </a:prstGeom>
          <a:gradFill rotWithShape="0">
            <a:gsLst>
              <a:gs pos="0">
                <a:srgbClr val="FFCCFF"/>
              </a:gs>
              <a:gs pos="100000">
                <a:srgbClr val="9900CC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5411" name="AutoShape 83"/>
          <p:cNvSpPr>
            <a:spLocks noChangeArrowheads="1"/>
          </p:cNvSpPr>
          <p:nvPr/>
        </p:nvSpPr>
        <p:spPr bwMode="auto">
          <a:xfrm>
            <a:off x="2514600" y="371475"/>
            <a:ext cx="3429000" cy="1600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FFFD9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600" b="0">
              <a:solidFill>
                <a:srgbClr val="99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ette Engschrift" pitchFamily="2" charset="0"/>
            </a:endParaRPr>
          </a:p>
        </p:txBody>
      </p:sp>
      <p:sp>
        <p:nvSpPr>
          <p:cNvPr id="995412" name="WordArt 84"/>
          <p:cNvSpPr>
            <a:spLocks noChangeArrowheads="1" noChangeShapeType="1"/>
          </p:cNvSpPr>
          <p:nvPr/>
        </p:nvSpPr>
        <p:spPr bwMode="auto">
          <a:xfrm>
            <a:off x="4065588" y="990600"/>
            <a:ext cx="3270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/>
                <a:latin typeface="Impact"/>
              </a:rPr>
              <a:t>+</a:t>
            </a:r>
          </a:p>
        </p:txBody>
      </p:sp>
      <p:sp>
        <p:nvSpPr>
          <p:cNvPr id="995418" name="Oval 90"/>
          <p:cNvSpPr>
            <a:spLocks noChangeArrowheads="1"/>
          </p:cNvSpPr>
          <p:nvPr/>
        </p:nvSpPr>
        <p:spPr bwMode="auto">
          <a:xfrm>
            <a:off x="228600" y="427038"/>
            <a:ext cx="1676400" cy="148748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CCCC"/>
              </a:gs>
            </a:gsLst>
            <a:path path="shape">
              <a:fillToRect l="50000" t="50000" r="50000" b="50000"/>
            </a:path>
          </a:gradFill>
          <a:ln w="19050">
            <a:round/>
            <a:headEnd/>
            <a:tailEnd/>
          </a:ln>
          <a:effectLst/>
          <a:scene3d>
            <a:camera prst="legacyPerspectiveBottomLeft"/>
            <a:lightRig rig="legacyHarsh3" dir="t"/>
          </a:scene3d>
          <a:sp3d extrusionH="6080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endParaRPr lang="en-US" sz="4800">
              <a:solidFill>
                <a:srgbClr val="6600CC"/>
              </a:solidFill>
              <a:effectLst/>
              <a:latin typeface="Impact" pitchFamily="34" charset="0"/>
            </a:endParaRPr>
          </a:p>
        </p:txBody>
      </p:sp>
      <p:sp>
        <p:nvSpPr>
          <p:cNvPr id="995419" name="WordArt 91"/>
          <p:cNvSpPr>
            <a:spLocks noChangeArrowheads="1" noChangeShapeType="1" noTextEdit="1"/>
          </p:cNvSpPr>
          <p:nvPr/>
        </p:nvSpPr>
        <p:spPr bwMode="auto">
          <a:xfrm>
            <a:off x="506413" y="762000"/>
            <a:ext cx="1120775" cy="430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38100">
                  <a:solidFill>
                    <a:srgbClr val="4C004C"/>
                  </a:solidFill>
                  <a:round/>
                  <a:headEnd/>
                  <a:tailEnd/>
                </a:ln>
                <a:solidFill>
                  <a:srgbClr val="FFCCFF"/>
                </a:solidFill>
                <a:effectLst/>
                <a:latin typeface="Impact"/>
              </a:rPr>
              <a:t>Adam</a:t>
            </a:r>
          </a:p>
        </p:txBody>
      </p:sp>
      <p:sp>
        <p:nvSpPr>
          <p:cNvPr id="995420" name="WordArt 92"/>
          <p:cNvSpPr>
            <a:spLocks noChangeArrowheads="1" noChangeShapeType="1" noTextEdit="1"/>
          </p:cNvSpPr>
          <p:nvPr/>
        </p:nvSpPr>
        <p:spPr bwMode="auto">
          <a:xfrm>
            <a:off x="723900" y="1295400"/>
            <a:ext cx="685800" cy="430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38100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66FF33"/>
                </a:solidFill>
                <a:effectLst/>
                <a:latin typeface="Impact"/>
              </a:rPr>
              <a:t>Eve</a:t>
            </a:r>
          </a:p>
        </p:txBody>
      </p:sp>
      <p:sp>
        <p:nvSpPr>
          <p:cNvPr id="32" name="Text Box 70"/>
          <p:cNvSpPr txBox="1">
            <a:spLocks noChangeArrowheads="1"/>
          </p:cNvSpPr>
          <p:nvPr/>
        </p:nvSpPr>
        <p:spPr bwMode="auto">
          <a:xfrm>
            <a:off x="2533650" y="2298700"/>
            <a:ext cx="3429000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25400" dir="54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6600CC"/>
                </a:solidFill>
                <a:effectLst/>
                <a:latin typeface="Fette Engschrift" pitchFamily="2" charset="0"/>
              </a:rPr>
              <a:t>God’s responsibility</a:t>
            </a:r>
          </a:p>
        </p:txBody>
      </p:sp>
      <p:sp>
        <p:nvSpPr>
          <p:cNvPr id="33" name="Text Box 71"/>
          <p:cNvSpPr txBox="1">
            <a:spLocks noChangeArrowheads="1"/>
          </p:cNvSpPr>
          <p:nvPr/>
        </p:nvSpPr>
        <p:spPr bwMode="auto">
          <a:xfrm>
            <a:off x="2249488" y="3230563"/>
            <a:ext cx="3998912" cy="6617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25400" dir="54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lang="en-US" sz="3700" dirty="0">
                <a:solidFill>
                  <a:srgbClr val="6600CC"/>
                </a:solidFill>
                <a:effectLst/>
                <a:latin typeface="Fette Engschrift" pitchFamily="2" charset="0"/>
              </a:rPr>
              <a:t>Person’s responsibility</a:t>
            </a:r>
          </a:p>
        </p:txBody>
      </p:sp>
      <p:sp>
        <p:nvSpPr>
          <p:cNvPr id="34" name="Text Box 42"/>
          <p:cNvSpPr txBox="1">
            <a:spLocks noChangeArrowheads="1"/>
          </p:cNvSpPr>
          <p:nvPr/>
        </p:nvSpPr>
        <p:spPr bwMode="auto">
          <a:xfrm>
            <a:off x="2438400" y="349250"/>
            <a:ext cx="3581400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25400" dir="54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6600CC"/>
                </a:solidFill>
                <a:effectLst/>
                <a:latin typeface="Fette Engschrift" pitchFamily="2" charset="0"/>
              </a:rPr>
              <a:t>God’s commandment</a:t>
            </a:r>
          </a:p>
        </p:txBody>
      </p:sp>
      <p:sp>
        <p:nvSpPr>
          <p:cNvPr id="35" name="Text Box 43"/>
          <p:cNvSpPr txBox="1">
            <a:spLocks noChangeArrowheads="1"/>
          </p:cNvSpPr>
          <p:nvPr/>
        </p:nvSpPr>
        <p:spPr bwMode="auto">
          <a:xfrm>
            <a:off x="3382169" y="1295400"/>
            <a:ext cx="1693862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254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6600CC"/>
                </a:solidFill>
                <a:effectLst/>
                <a:latin typeface="Fette Engschrift" pitchFamily="2" charset="0"/>
              </a:rPr>
              <a:t>O b e y</a:t>
            </a:r>
            <a:endParaRPr lang="en-US" sz="4000" dirty="0">
              <a:solidFill>
                <a:srgbClr val="6600CC"/>
              </a:solidFill>
              <a:effectLst/>
              <a:latin typeface="Fette Engschrift" pitchFamily="2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9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9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95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95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9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95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95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5378" grpId="0" animBg="1"/>
      <p:bldP spid="995379" grpId="0"/>
      <p:bldP spid="995380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79" name="Rectangle 15"/>
          <p:cNvSpPr>
            <a:spLocks noChangeArrowheads="1"/>
          </p:cNvSpPr>
          <p:nvPr/>
        </p:nvSpPr>
        <p:spPr bwMode="auto">
          <a:xfrm>
            <a:off x="0" y="5037138"/>
            <a:ext cx="9144000" cy="18208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09731" name="Group 67"/>
          <p:cNvGrpSpPr>
            <a:grpSpLocks/>
          </p:cNvGrpSpPr>
          <p:nvPr/>
        </p:nvGrpSpPr>
        <p:grpSpPr bwMode="auto">
          <a:xfrm>
            <a:off x="1066800" y="5389563"/>
            <a:ext cx="7162800" cy="735012"/>
            <a:chOff x="672" y="3395"/>
            <a:chExt cx="4512" cy="463"/>
          </a:xfrm>
        </p:grpSpPr>
        <p:sp>
          <p:nvSpPr>
            <p:cNvPr id="1009681" name="Text Box 17"/>
            <p:cNvSpPr txBox="1">
              <a:spLocks noChangeArrowheads="1"/>
            </p:cNvSpPr>
            <p:nvPr/>
          </p:nvSpPr>
          <p:spPr bwMode="auto">
            <a:xfrm>
              <a:off x="913" y="3408"/>
              <a:ext cx="4271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God’s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 providence of salvation begins from </a:t>
              </a: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one point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 and gradually expands to cover </a:t>
              </a: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the whole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. </a:t>
              </a:r>
              <a:endParaRPr lang="en-US" b="0" u="sng">
                <a:solidFill>
                  <a:schemeClr val="bg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009682" name="Text Box 18"/>
            <p:cNvSpPr txBox="1">
              <a:spLocks noChangeArrowheads="1"/>
            </p:cNvSpPr>
            <p:nvPr/>
          </p:nvSpPr>
          <p:spPr bwMode="auto">
            <a:xfrm>
              <a:off x="672" y="3395"/>
              <a:ext cx="240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50000"/>
                </a:lnSpc>
              </a:pPr>
              <a:r>
                <a:rPr lang="en-US" sz="4600">
                  <a:solidFill>
                    <a:schemeClr val="bg1"/>
                  </a:solidFill>
                  <a:effectLst/>
                  <a:latin typeface="Times New Roman" pitchFamily="18" charset="0"/>
                  <a:sym typeface="CommonBullets" pitchFamily="34" charset="2"/>
                </a:rPr>
                <a:t></a:t>
              </a:r>
              <a:endParaRPr lang="en-US" sz="4600"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009688" name="Text Box 24"/>
          <p:cNvSpPr txBox="1">
            <a:spLocks noChangeArrowheads="1"/>
          </p:cNvSpPr>
          <p:nvPr/>
        </p:nvSpPr>
        <p:spPr bwMode="auto">
          <a:xfrm>
            <a:off x="228600" y="138113"/>
            <a:ext cx="457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6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l"/>
            <a:r>
              <a:rPr lang="en-US" sz="2800" b="0" dirty="0">
                <a:solidFill>
                  <a:srgbClr val="000099"/>
                </a:solidFill>
                <a:effectLst/>
                <a:latin typeface="Impact" pitchFamily="34" charset="0"/>
              </a:rPr>
              <a:t>God’s providence of salvation:</a:t>
            </a:r>
          </a:p>
        </p:txBody>
      </p:sp>
      <p:grpSp>
        <p:nvGrpSpPr>
          <p:cNvPr id="1009690" name="Group 26"/>
          <p:cNvGrpSpPr>
            <a:grpSpLocks/>
          </p:cNvGrpSpPr>
          <p:nvPr/>
        </p:nvGrpSpPr>
        <p:grpSpPr bwMode="auto">
          <a:xfrm>
            <a:off x="6172200" y="244475"/>
            <a:ext cx="1600200" cy="304800"/>
            <a:chOff x="528" y="1646"/>
            <a:chExt cx="2881" cy="1135"/>
          </a:xfrm>
        </p:grpSpPr>
        <p:sp>
          <p:nvSpPr>
            <p:cNvPr id="1009691" name="Freeform 27"/>
            <p:cNvSpPr>
              <a:spLocks/>
            </p:cNvSpPr>
            <p:nvPr/>
          </p:nvSpPr>
          <p:spPr bwMode="auto">
            <a:xfrm>
              <a:off x="2690" y="1646"/>
              <a:ext cx="719" cy="1135"/>
            </a:xfrm>
            <a:custGeom>
              <a:avLst/>
              <a:gdLst/>
              <a:ahLst/>
              <a:cxnLst>
                <a:cxn ang="0">
                  <a:pos x="1" y="1148"/>
                </a:cxn>
                <a:cxn ang="0">
                  <a:pos x="0" y="1126"/>
                </a:cxn>
                <a:cxn ang="0">
                  <a:pos x="1" y="969"/>
                </a:cxn>
                <a:cxn ang="0">
                  <a:pos x="0" y="432"/>
                </a:cxn>
                <a:cxn ang="0">
                  <a:pos x="0" y="24"/>
                </a:cxn>
                <a:cxn ang="0">
                  <a:pos x="1" y="0"/>
                </a:cxn>
                <a:cxn ang="0">
                  <a:pos x="29" y="24"/>
                </a:cxn>
                <a:cxn ang="0">
                  <a:pos x="224" y="180"/>
                </a:cxn>
                <a:cxn ang="0">
                  <a:pos x="896" y="717"/>
                </a:cxn>
                <a:cxn ang="0">
                  <a:pos x="1408" y="1126"/>
                </a:cxn>
                <a:cxn ang="0">
                  <a:pos x="1436" y="1148"/>
                </a:cxn>
                <a:cxn ang="0">
                  <a:pos x="1408" y="1171"/>
                </a:cxn>
                <a:cxn ang="0">
                  <a:pos x="1212" y="1324"/>
                </a:cxn>
                <a:cxn ang="0">
                  <a:pos x="540" y="1848"/>
                </a:cxn>
                <a:cxn ang="0">
                  <a:pos x="29" y="2248"/>
                </a:cxn>
                <a:cxn ang="0">
                  <a:pos x="1" y="2270"/>
                </a:cxn>
                <a:cxn ang="0">
                  <a:pos x="0" y="2248"/>
                </a:cxn>
                <a:cxn ang="0">
                  <a:pos x="1" y="2094"/>
                </a:cxn>
                <a:cxn ang="0">
                  <a:pos x="0" y="1570"/>
                </a:cxn>
                <a:cxn ang="0">
                  <a:pos x="0" y="1171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1" y="1148"/>
                </a:cxn>
              </a:cxnLst>
              <a:rect l="0" t="0" r="r" b="b"/>
              <a:pathLst>
                <a:path w="1436" h="2270">
                  <a:moveTo>
                    <a:pt x="1" y="1148"/>
                  </a:moveTo>
                  <a:lnTo>
                    <a:pt x="0" y="1126"/>
                  </a:lnTo>
                  <a:lnTo>
                    <a:pt x="1" y="969"/>
                  </a:lnTo>
                  <a:lnTo>
                    <a:pt x="0" y="432"/>
                  </a:lnTo>
                  <a:lnTo>
                    <a:pt x="0" y="24"/>
                  </a:lnTo>
                  <a:lnTo>
                    <a:pt x="1" y="0"/>
                  </a:lnTo>
                  <a:lnTo>
                    <a:pt x="29" y="24"/>
                  </a:lnTo>
                  <a:lnTo>
                    <a:pt x="224" y="180"/>
                  </a:lnTo>
                  <a:lnTo>
                    <a:pt x="896" y="717"/>
                  </a:lnTo>
                  <a:lnTo>
                    <a:pt x="1408" y="1126"/>
                  </a:lnTo>
                  <a:lnTo>
                    <a:pt x="1436" y="1148"/>
                  </a:lnTo>
                  <a:lnTo>
                    <a:pt x="1408" y="1171"/>
                  </a:lnTo>
                  <a:lnTo>
                    <a:pt x="1212" y="1324"/>
                  </a:lnTo>
                  <a:lnTo>
                    <a:pt x="540" y="1848"/>
                  </a:lnTo>
                  <a:lnTo>
                    <a:pt x="29" y="2248"/>
                  </a:lnTo>
                  <a:lnTo>
                    <a:pt x="1" y="2270"/>
                  </a:lnTo>
                  <a:lnTo>
                    <a:pt x="0" y="2248"/>
                  </a:lnTo>
                  <a:lnTo>
                    <a:pt x="1" y="2094"/>
                  </a:lnTo>
                  <a:lnTo>
                    <a:pt x="0" y="1570"/>
                  </a:lnTo>
                  <a:lnTo>
                    <a:pt x="0" y="1171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1" y="1148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692" name="Freeform 28"/>
            <p:cNvSpPr>
              <a:spLocks/>
            </p:cNvSpPr>
            <p:nvPr/>
          </p:nvSpPr>
          <p:spPr bwMode="auto">
            <a:xfrm>
              <a:off x="2690" y="1646"/>
              <a:ext cx="719" cy="1135"/>
            </a:xfrm>
            <a:custGeom>
              <a:avLst/>
              <a:gdLst/>
              <a:ahLst/>
              <a:cxnLst>
                <a:cxn ang="0">
                  <a:pos x="1" y="1148"/>
                </a:cxn>
                <a:cxn ang="0">
                  <a:pos x="0" y="1126"/>
                </a:cxn>
                <a:cxn ang="0">
                  <a:pos x="1" y="969"/>
                </a:cxn>
                <a:cxn ang="0">
                  <a:pos x="0" y="432"/>
                </a:cxn>
                <a:cxn ang="0">
                  <a:pos x="0" y="24"/>
                </a:cxn>
                <a:cxn ang="0">
                  <a:pos x="1" y="0"/>
                </a:cxn>
                <a:cxn ang="0">
                  <a:pos x="29" y="24"/>
                </a:cxn>
                <a:cxn ang="0">
                  <a:pos x="224" y="180"/>
                </a:cxn>
                <a:cxn ang="0">
                  <a:pos x="896" y="717"/>
                </a:cxn>
                <a:cxn ang="0">
                  <a:pos x="1408" y="1126"/>
                </a:cxn>
                <a:cxn ang="0">
                  <a:pos x="1436" y="1148"/>
                </a:cxn>
                <a:cxn ang="0">
                  <a:pos x="1408" y="1171"/>
                </a:cxn>
                <a:cxn ang="0">
                  <a:pos x="1212" y="1324"/>
                </a:cxn>
                <a:cxn ang="0">
                  <a:pos x="540" y="1848"/>
                </a:cxn>
                <a:cxn ang="0">
                  <a:pos x="29" y="2248"/>
                </a:cxn>
                <a:cxn ang="0">
                  <a:pos x="1" y="2270"/>
                </a:cxn>
                <a:cxn ang="0">
                  <a:pos x="0" y="2248"/>
                </a:cxn>
                <a:cxn ang="0">
                  <a:pos x="1" y="2094"/>
                </a:cxn>
                <a:cxn ang="0">
                  <a:pos x="0" y="1570"/>
                </a:cxn>
                <a:cxn ang="0">
                  <a:pos x="0" y="1171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</a:cxnLst>
              <a:rect l="0" t="0" r="r" b="b"/>
              <a:pathLst>
                <a:path w="1436" h="2270">
                  <a:moveTo>
                    <a:pt x="1" y="1148"/>
                  </a:moveTo>
                  <a:lnTo>
                    <a:pt x="0" y="1126"/>
                  </a:lnTo>
                  <a:lnTo>
                    <a:pt x="1" y="969"/>
                  </a:lnTo>
                  <a:lnTo>
                    <a:pt x="0" y="432"/>
                  </a:lnTo>
                  <a:lnTo>
                    <a:pt x="0" y="24"/>
                  </a:lnTo>
                  <a:lnTo>
                    <a:pt x="1" y="0"/>
                  </a:lnTo>
                  <a:lnTo>
                    <a:pt x="29" y="24"/>
                  </a:lnTo>
                  <a:lnTo>
                    <a:pt x="224" y="180"/>
                  </a:lnTo>
                  <a:lnTo>
                    <a:pt x="896" y="717"/>
                  </a:lnTo>
                  <a:lnTo>
                    <a:pt x="1408" y="1126"/>
                  </a:lnTo>
                  <a:lnTo>
                    <a:pt x="1436" y="1148"/>
                  </a:lnTo>
                  <a:lnTo>
                    <a:pt x="1408" y="1171"/>
                  </a:lnTo>
                  <a:lnTo>
                    <a:pt x="1212" y="1324"/>
                  </a:lnTo>
                  <a:lnTo>
                    <a:pt x="540" y="1848"/>
                  </a:lnTo>
                  <a:lnTo>
                    <a:pt x="29" y="2248"/>
                  </a:lnTo>
                  <a:lnTo>
                    <a:pt x="1" y="2270"/>
                  </a:lnTo>
                  <a:lnTo>
                    <a:pt x="0" y="2248"/>
                  </a:lnTo>
                  <a:lnTo>
                    <a:pt x="1" y="2094"/>
                  </a:lnTo>
                  <a:lnTo>
                    <a:pt x="0" y="1570"/>
                  </a:lnTo>
                  <a:lnTo>
                    <a:pt x="0" y="1171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</a:path>
              </a:pathLst>
            </a:custGeom>
            <a:solidFill>
              <a:srgbClr val="FF33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693" name="Freeform 29"/>
            <p:cNvSpPr>
              <a:spLocks/>
            </p:cNvSpPr>
            <p:nvPr/>
          </p:nvSpPr>
          <p:spPr bwMode="auto">
            <a:xfrm>
              <a:off x="528" y="1920"/>
              <a:ext cx="2180" cy="580"/>
            </a:xfrm>
            <a:custGeom>
              <a:avLst/>
              <a:gdLst/>
              <a:ahLst/>
              <a:cxnLst>
                <a:cxn ang="0">
                  <a:pos x="4351" y="0"/>
                </a:cxn>
                <a:cxn ang="0">
                  <a:pos x="4265" y="11"/>
                </a:cxn>
                <a:cxn ang="0">
                  <a:pos x="3670" y="91"/>
                </a:cxn>
                <a:cxn ang="0">
                  <a:pos x="1636" y="363"/>
                </a:cxn>
                <a:cxn ang="0">
                  <a:pos x="85" y="570"/>
                </a:cxn>
                <a:cxn ang="0">
                  <a:pos x="0" y="580"/>
                </a:cxn>
                <a:cxn ang="0">
                  <a:pos x="85" y="592"/>
                </a:cxn>
                <a:cxn ang="0">
                  <a:pos x="680" y="671"/>
                </a:cxn>
                <a:cxn ang="0">
                  <a:pos x="2718" y="942"/>
                </a:cxn>
                <a:cxn ang="0">
                  <a:pos x="4272" y="1148"/>
                </a:cxn>
                <a:cxn ang="0">
                  <a:pos x="4358" y="1158"/>
                </a:cxn>
                <a:cxn ang="0">
                  <a:pos x="4357" y="1137"/>
                </a:cxn>
                <a:cxn ang="0">
                  <a:pos x="4357" y="978"/>
                </a:cxn>
                <a:cxn ang="0">
                  <a:pos x="4354" y="436"/>
                </a:cxn>
                <a:cxn ang="0">
                  <a:pos x="4351" y="23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1" y="0"/>
                </a:cxn>
              </a:cxnLst>
              <a:rect l="0" t="0" r="r" b="b"/>
              <a:pathLst>
                <a:path w="4358" h="1158">
                  <a:moveTo>
                    <a:pt x="4351" y="0"/>
                  </a:moveTo>
                  <a:lnTo>
                    <a:pt x="4265" y="11"/>
                  </a:lnTo>
                  <a:lnTo>
                    <a:pt x="3670" y="91"/>
                  </a:lnTo>
                  <a:lnTo>
                    <a:pt x="1636" y="363"/>
                  </a:lnTo>
                  <a:lnTo>
                    <a:pt x="85" y="570"/>
                  </a:lnTo>
                  <a:lnTo>
                    <a:pt x="0" y="580"/>
                  </a:lnTo>
                  <a:lnTo>
                    <a:pt x="85" y="592"/>
                  </a:lnTo>
                  <a:lnTo>
                    <a:pt x="680" y="671"/>
                  </a:lnTo>
                  <a:lnTo>
                    <a:pt x="2718" y="942"/>
                  </a:lnTo>
                  <a:lnTo>
                    <a:pt x="4272" y="1148"/>
                  </a:lnTo>
                  <a:lnTo>
                    <a:pt x="4358" y="1158"/>
                  </a:lnTo>
                  <a:lnTo>
                    <a:pt x="4357" y="1137"/>
                  </a:lnTo>
                  <a:lnTo>
                    <a:pt x="4357" y="978"/>
                  </a:lnTo>
                  <a:lnTo>
                    <a:pt x="4354" y="436"/>
                  </a:lnTo>
                  <a:lnTo>
                    <a:pt x="4351" y="23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1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694" name="Freeform 30"/>
            <p:cNvSpPr>
              <a:spLocks/>
            </p:cNvSpPr>
            <p:nvPr/>
          </p:nvSpPr>
          <p:spPr bwMode="auto">
            <a:xfrm>
              <a:off x="528" y="1920"/>
              <a:ext cx="2180" cy="580"/>
            </a:xfrm>
            <a:custGeom>
              <a:avLst/>
              <a:gdLst/>
              <a:ahLst/>
              <a:cxnLst>
                <a:cxn ang="0">
                  <a:pos x="4351" y="0"/>
                </a:cxn>
                <a:cxn ang="0">
                  <a:pos x="4265" y="11"/>
                </a:cxn>
                <a:cxn ang="0">
                  <a:pos x="3670" y="91"/>
                </a:cxn>
                <a:cxn ang="0">
                  <a:pos x="1636" y="363"/>
                </a:cxn>
                <a:cxn ang="0">
                  <a:pos x="85" y="570"/>
                </a:cxn>
                <a:cxn ang="0">
                  <a:pos x="0" y="580"/>
                </a:cxn>
                <a:cxn ang="0">
                  <a:pos x="85" y="592"/>
                </a:cxn>
                <a:cxn ang="0">
                  <a:pos x="680" y="671"/>
                </a:cxn>
                <a:cxn ang="0">
                  <a:pos x="2718" y="942"/>
                </a:cxn>
                <a:cxn ang="0">
                  <a:pos x="4272" y="1148"/>
                </a:cxn>
                <a:cxn ang="0">
                  <a:pos x="4358" y="1158"/>
                </a:cxn>
                <a:cxn ang="0">
                  <a:pos x="4357" y="1137"/>
                </a:cxn>
                <a:cxn ang="0">
                  <a:pos x="4357" y="978"/>
                </a:cxn>
                <a:cxn ang="0">
                  <a:pos x="4354" y="436"/>
                </a:cxn>
                <a:cxn ang="0">
                  <a:pos x="4351" y="23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</a:cxnLst>
              <a:rect l="0" t="0" r="r" b="b"/>
              <a:pathLst>
                <a:path w="4358" h="1158">
                  <a:moveTo>
                    <a:pt x="4351" y="0"/>
                  </a:moveTo>
                  <a:lnTo>
                    <a:pt x="4265" y="11"/>
                  </a:lnTo>
                  <a:lnTo>
                    <a:pt x="3670" y="91"/>
                  </a:lnTo>
                  <a:lnTo>
                    <a:pt x="1636" y="363"/>
                  </a:lnTo>
                  <a:lnTo>
                    <a:pt x="85" y="570"/>
                  </a:lnTo>
                  <a:lnTo>
                    <a:pt x="0" y="580"/>
                  </a:lnTo>
                  <a:lnTo>
                    <a:pt x="85" y="592"/>
                  </a:lnTo>
                  <a:lnTo>
                    <a:pt x="680" y="671"/>
                  </a:lnTo>
                  <a:lnTo>
                    <a:pt x="2718" y="942"/>
                  </a:lnTo>
                  <a:lnTo>
                    <a:pt x="4272" y="1148"/>
                  </a:lnTo>
                  <a:lnTo>
                    <a:pt x="4358" y="1158"/>
                  </a:lnTo>
                  <a:lnTo>
                    <a:pt x="4357" y="1137"/>
                  </a:lnTo>
                  <a:lnTo>
                    <a:pt x="4357" y="978"/>
                  </a:lnTo>
                  <a:lnTo>
                    <a:pt x="4354" y="436"/>
                  </a:lnTo>
                  <a:lnTo>
                    <a:pt x="4351" y="23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</a:path>
              </a:pathLst>
            </a:custGeom>
            <a:solidFill>
              <a:srgbClr val="FF33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9695" name="Text Box 31"/>
          <p:cNvSpPr txBox="1">
            <a:spLocks noChangeArrowheads="1"/>
          </p:cNvSpPr>
          <p:nvPr/>
        </p:nvSpPr>
        <p:spPr bwMode="auto">
          <a:xfrm>
            <a:off x="7772400" y="138113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FFFF99"/>
            </a:outerShdw>
          </a:effectLst>
        </p:spPr>
        <p:txBody>
          <a:bodyPr>
            <a:spAutoFit/>
          </a:bodyPr>
          <a:lstStyle/>
          <a:p>
            <a:r>
              <a:rPr lang="en-US" sz="2800" b="0" dirty="0">
                <a:effectLst/>
                <a:latin typeface="Impact" pitchFamily="34" charset="0"/>
              </a:rPr>
              <a:t>Whole</a:t>
            </a:r>
          </a:p>
        </p:txBody>
      </p:sp>
      <p:sp>
        <p:nvSpPr>
          <p:cNvPr id="1009713" name="Text Box 49"/>
          <p:cNvSpPr txBox="1">
            <a:spLocks noChangeArrowheads="1"/>
          </p:cNvSpPr>
          <p:nvPr/>
        </p:nvSpPr>
        <p:spPr bwMode="auto">
          <a:xfrm>
            <a:off x="4648200" y="138113"/>
            <a:ext cx="1600200" cy="5191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algn="ctr" rotWithShape="0">
              <a:srgbClr val="FFFF99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 dirty="0">
                <a:effectLst/>
                <a:latin typeface="Impact" pitchFamily="34" charset="0"/>
              </a:rPr>
              <a:t>one point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0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09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09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09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09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09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09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09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09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9688" grpId="0" autoUpdateAnimBg="0"/>
      <p:bldP spid="100971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ChangeArrowheads="1"/>
          </p:cNvSpPr>
          <p:nvPr/>
        </p:nvSpPr>
        <p:spPr bwMode="auto">
          <a:xfrm>
            <a:off x="0" y="5037138"/>
            <a:ext cx="9144000" cy="18208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8884" name="Text Box 4"/>
          <p:cNvSpPr txBox="1">
            <a:spLocks noChangeArrowheads="1"/>
          </p:cNvSpPr>
          <p:nvPr/>
        </p:nvSpPr>
        <p:spPr bwMode="auto">
          <a:xfrm>
            <a:off x="1355725" y="5299075"/>
            <a:ext cx="6416675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effectLst/>
                <a:latin typeface="Arial Narrow" pitchFamily="34" charset="0"/>
              </a:rPr>
              <a:t>Therefore, in the providence of salvation, God first predestines one person to be the </a:t>
            </a:r>
            <a:r>
              <a:rPr lang="en-US" u="sng" dirty="0">
                <a:solidFill>
                  <a:schemeClr val="bg1"/>
                </a:solidFill>
                <a:effectLst/>
                <a:latin typeface="Arial Narrow" pitchFamily="34" charset="0"/>
              </a:rPr>
              <a:t>central figure</a:t>
            </a:r>
            <a:r>
              <a:rPr lang="en-US" dirty="0">
                <a:solidFill>
                  <a:schemeClr val="bg1"/>
                </a:solidFill>
                <a:effectLst/>
                <a:latin typeface="Arial Narrow" pitchFamily="34" charset="0"/>
              </a:rPr>
              <a:t> and then calls him to a mission.</a:t>
            </a:r>
          </a:p>
        </p:txBody>
      </p:sp>
      <p:sp>
        <p:nvSpPr>
          <p:cNvPr id="1018886" name="Text Box 6"/>
          <p:cNvSpPr txBox="1">
            <a:spLocks noChangeArrowheads="1"/>
          </p:cNvSpPr>
          <p:nvPr/>
        </p:nvSpPr>
        <p:spPr bwMode="auto">
          <a:xfrm>
            <a:off x="228600" y="138113"/>
            <a:ext cx="457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6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l"/>
            <a:r>
              <a:rPr lang="en-US" sz="2800" b="0">
                <a:solidFill>
                  <a:srgbClr val="000099"/>
                </a:solidFill>
                <a:effectLst/>
                <a:latin typeface="Impact" pitchFamily="34" charset="0"/>
              </a:rPr>
              <a:t>God’s providence of salvation:</a:t>
            </a:r>
          </a:p>
        </p:txBody>
      </p:sp>
      <p:sp>
        <p:nvSpPr>
          <p:cNvPr id="1018887" name="Text Box 7"/>
          <p:cNvSpPr txBox="1">
            <a:spLocks noChangeArrowheads="1"/>
          </p:cNvSpPr>
          <p:nvPr/>
        </p:nvSpPr>
        <p:spPr bwMode="auto">
          <a:xfrm>
            <a:off x="228600" y="609600"/>
            <a:ext cx="49530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6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b="0" dirty="0">
                <a:solidFill>
                  <a:srgbClr val="000099"/>
                </a:solidFill>
                <a:effectLst/>
                <a:latin typeface="Impact" pitchFamily="34" charset="0"/>
              </a:rPr>
              <a:t>Predestination of the providence  of salvation:</a:t>
            </a:r>
          </a:p>
        </p:txBody>
      </p:sp>
      <p:grpSp>
        <p:nvGrpSpPr>
          <p:cNvPr id="1018888" name="Group 8"/>
          <p:cNvGrpSpPr>
            <a:grpSpLocks/>
          </p:cNvGrpSpPr>
          <p:nvPr/>
        </p:nvGrpSpPr>
        <p:grpSpPr bwMode="auto">
          <a:xfrm>
            <a:off x="6172200" y="244475"/>
            <a:ext cx="1600200" cy="304800"/>
            <a:chOff x="528" y="1646"/>
            <a:chExt cx="2881" cy="1135"/>
          </a:xfrm>
        </p:grpSpPr>
        <p:sp>
          <p:nvSpPr>
            <p:cNvPr id="1018889" name="Freeform 9"/>
            <p:cNvSpPr>
              <a:spLocks/>
            </p:cNvSpPr>
            <p:nvPr/>
          </p:nvSpPr>
          <p:spPr bwMode="auto">
            <a:xfrm>
              <a:off x="2690" y="1646"/>
              <a:ext cx="719" cy="1135"/>
            </a:xfrm>
            <a:custGeom>
              <a:avLst/>
              <a:gdLst/>
              <a:ahLst/>
              <a:cxnLst>
                <a:cxn ang="0">
                  <a:pos x="1" y="1148"/>
                </a:cxn>
                <a:cxn ang="0">
                  <a:pos x="0" y="1126"/>
                </a:cxn>
                <a:cxn ang="0">
                  <a:pos x="1" y="969"/>
                </a:cxn>
                <a:cxn ang="0">
                  <a:pos x="0" y="432"/>
                </a:cxn>
                <a:cxn ang="0">
                  <a:pos x="0" y="24"/>
                </a:cxn>
                <a:cxn ang="0">
                  <a:pos x="1" y="0"/>
                </a:cxn>
                <a:cxn ang="0">
                  <a:pos x="29" y="24"/>
                </a:cxn>
                <a:cxn ang="0">
                  <a:pos x="224" y="180"/>
                </a:cxn>
                <a:cxn ang="0">
                  <a:pos x="896" y="717"/>
                </a:cxn>
                <a:cxn ang="0">
                  <a:pos x="1408" y="1126"/>
                </a:cxn>
                <a:cxn ang="0">
                  <a:pos x="1436" y="1148"/>
                </a:cxn>
                <a:cxn ang="0">
                  <a:pos x="1408" y="1171"/>
                </a:cxn>
                <a:cxn ang="0">
                  <a:pos x="1212" y="1324"/>
                </a:cxn>
                <a:cxn ang="0">
                  <a:pos x="540" y="1848"/>
                </a:cxn>
                <a:cxn ang="0">
                  <a:pos x="29" y="2248"/>
                </a:cxn>
                <a:cxn ang="0">
                  <a:pos x="1" y="2270"/>
                </a:cxn>
                <a:cxn ang="0">
                  <a:pos x="0" y="2248"/>
                </a:cxn>
                <a:cxn ang="0">
                  <a:pos x="1" y="2094"/>
                </a:cxn>
                <a:cxn ang="0">
                  <a:pos x="0" y="1570"/>
                </a:cxn>
                <a:cxn ang="0">
                  <a:pos x="0" y="1171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1" y="1148"/>
                </a:cxn>
              </a:cxnLst>
              <a:rect l="0" t="0" r="r" b="b"/>
              <a:pathLst>
                <a:path w="1436" h="2270">
                  <a:moveTo>
                    <a:pt x="1" y="1148"/>
                  </a:moveTo>
                  <a:lnTo>
                    <a:pt x="0" y="1126"/>
                  </a:lnTo>
                  <a:lnTo>
                    <a:pt x="1" y="969"/>
                  </a:lnTo>
                  <a:lnTo>
                    <a:pt x="0" y="432"/>
                  </a:lnTo>
                  <a:lnTo>
                    <a:pt x="0" y="24"/>
                  </a:lnTo>
                  <a:lnTo>
                    <a:pt x="1" y="0"/>
                  </a:lnTo>
                  <a:lnTo>
                    <a:pt x="29" y="24"/>
                  </a:lnTo>
                  <a:lnTo>
                    <a:pt x="224" y="180"/>
                  </a:lnTo>
                  <a:lnTo>
                    <a:pt x="896" y="717"/>
                  </a:lnTo>
                  <a:lnTo>
                    <a:pt x="1408" y="1126"/>
                  </a:lnTo>
                  <a:lnTo>
                    <a:pt x="1436" y="1148"/>
                  </a:lnTo>
                  <a:lnTo>
                    <a:pt x="1408" y="1171"/>
                  </a:lnTo>
                  <a:lnTo>
                    <a:pt x="1212" y="1324"/>
                  </a:lnTo>
                  <a:lnTo>
                    <a:pt x="540" y="1848"/>
                  </a:lnTo>
                  <a:lnTo>
                    <a:pt x="29" y="2248"/>
                  </a:lnTo>
                  <a:lnTo>
                    <a:pt x="1" y="2270"/>
                  </a:lnTo>
                  <a:lnTo>
                    <a:pt x="0" y="2248"/>
                  </a:lnTo>
                  <a:lnTo>
                    <a:pt x="1" y="2094"/>
                  </a:lnTo>
                  <a:lnTo>
                    <a:pt x="0" y="1570"/>
                  </a:lnTo>
                  <a:lnTo>
                    <a:pt x="0" y="1171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1" y="1148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8890" name="Freeform 10"/>
            <p:cNvSpPr>
              <a:spLocks/>
            </p:cNvSpPr>
            <p:nvPr/>
          </p:nvSpPr>
          <p:spPr bwMode="auto">
            <a:xfrm>
              <a:off x="2690" y="1646"/>
              <a:ext cx="719" cy="1135"/>
            </a:xfrm>
            <a:custGeom>
              <a:avLst/>
              <a:gdLst/>
              <a:ahLst/>
              <a:cxnLst>
                <a:cxn ang="0">
                  <a:pos x="1" y="1148"/>
                </a:cxn>
                <a:cxn ang="0">
                  <a:pos x="0" y="1126"/>
                </a:cxn>
                <a:cxn ang="0">
                  <a:pos x="1" y="969"/>
                </a:cxn>
                <a:cxn ang="0">
                  <a:pos x="0" y="432"/>
                </a:cxn>
                <a:cxn ang="0">
                  <a:pos x="0" y="24"/>
                </a:cxn>
                <a:cxn ang="0">
                  <a:pos x="1" y="0"/>
                </a:cxn>
                <a:cxn ang="0">
                  <a:pos x="29" y="24"/>
                </a:cxn>
                <a:cxn ang="0">
                  <a:pos x="224" y="180"/>
                </a:cxn>
                <a:cxn ang="0">
                  <a:pos x="896" y="717"/>
                </a:cxn>
                <a:cxn ang="0">
                  <a:pos x="1408" y="1126"/>
                </a:cxn>
                <a:cxn ang="0">
                  <a:pos x="1436" y="1148"/>
                </a:cxn>
                <a:cxn ang="0">
                  <a:pos x="1408" y="1171"/>
                </a:cxn>
                <a:cxn ang="0">
                  <a:pos x="1212" y="1324"/>
                </a:cxn>
                <a:cxn ang="0">
                  <a:pos x="540" y="1848"/>
                </a:cxn>
                <a:cxn ang="0">
                  <a:pos x="29" y="2248"/>
                </a:cxn>
                <a:cxn ang="0">
                  <a:pos x="1" y="2270"/>
                </a:cxn>
                <a:cxn ang="0">
                  <a:pos x="0" y="2248"/>
                </a:cxn>
                <a:cxn ang="0">
                  <a:pos x="1" y="2094"/>
                </a:cxn>
                <a:cxn ang="0">
                  <a:pos x="0" y="1570"/>
                </a:cxn>
                <a:cxn ang="0">
                  <a:pos x="0" y="1171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</a:cxnLst>
              <a:rect l="0" t="0" r="r" b="b"/>
              <a:pathLst>
                <a:path w="1436" h="2270">
                  <a:moveTo>
                    <a:pt x="1" y="1148"/>
                  </a:moveTo>
                  <a:lnTo>
                    <a:pt x="0" y="1126"/>
                  </a:lnTo>
                  <a:lnTo>
                    <a:pt x="1" y="969"/>
                  </a:lnTo>
                  <a:lnTo>
                    <a:pt x="0" y="432"/>
                  </a:lnTo>
                  <a:lnTo>
                    <a:pt x="0" y="24"/>
                  </a:lnTo>
                  <a:lnTo>
                    <a:pt x="1" y="0"/>
                  </a:lnTo>
                  <a:lnTo>
                    <a:pt x="29" y="24"/>
                  </a:lnTo>
                  <a:lnTo>
                    <a:pt x="224" y="180"/>
                  </a:lnTo>
                  <a:lnTo>
                    <a:pt x="896" y="717"/>
                  </a:lnTo>
                  <a:lnTo>
                    <a:pt x="1408" y="1126"/>
                  </a:lnTo>
                  <a:lnTo>
                    <a:pt x="1436" y="1148"/>
                  </a:lnTo>
                  <a:lnTo>
                    <a:pt x="1408" y="1171"/>
                  </a:lnTo>
                  <a:lnTo>
                    <a:pt x="1212" y="1324"/>
                  </a:lnTo>
                  <a:lnTo>
                    <a:pt x="540" y="1848"/>
                  </a:lnTo>
                  <a:lnTo>
                    <a:pt x="29" y="2248"/>
                  </a:lnTo>
                  <a:lnTo>
                    <a:pt x="1" y="2270"/>
                  </a:lnTo>
                  <a:lnTo>
                    <a:pt x="0" y="2248"/>
                  </a:lnTo>
                  <a:lnTo>
                    <a:pt x="1" y="2094"/>
                  </a:lnTo>
                  <a:lnTo>
                    <a:pt x="0" y="1570"/>
                  </a:lnTo>
                  <a:lnTo>
                    <a:pt x="0" y="1171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</a:path>
              </a:pathLst>
            </a:custGeom>
            <a:solidFill>
              <a:srgbClr val="FF33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8891" name="Freeform 11"/>
            <p:cNvSpPr>
              <a:spLocks/>
            </p:cNvSpPr>
            <p:nvPr/>
          </p:nvSpPr>
          <p:spPr bwMode="auto">
            <a:xfrm>
              <a:off x="528" y="1920"/>
              <a:ext cx="2180" cy="580"/>
            </a:xfrm>
            <a:custGeom>
              <a:avLst/>
              <a:gdLst/>
              <a:ahLst/>
              <a:cxnLst>
                <a:cxn ang="0">
                  <a:pos x="4351" y="0"/>
                </a:cxn>
                <a:cxn ang="0">
                  <a:pos x="4265" y="11"/>
                </a:cxn>
                <a:cxn ang="0">
                  <a:pos x="3670" y="91"/>
                </a:cxn>
                <a:cxn ang="0">
                  <a:pos x="1636" y="363"/>
                </a:cxn>
                <a:cxn ang="0">
                  <a:pos x="85" y="570"/>
                </a:cxn>
                <a:cxn ang="0">
                  <a:pos x="0" y="580"/>
                </a:cxn>
                <a:cxn ang="0">
                  <a:pos x="85" y="592"/>
                </a:cxn>
                <a:cxn ang="0">
                  <a:pos x="680" y="671"/>
                </a:cxn>
                <a:cxn ang="0">
                  <a:pos x="2718" y="942"/>
                </a:cxn>
                <a:cxn ang="0">
                  <a:pos x="4272" y="1148"/>
                </a:cxn>
                <a:cxn ang="0">
                  <a:pos x="4358" y="1158"/>
                </a:cxn>
                <a:cxn ang="0">
                  <a:pos x="4357" y="1137"/>
                </a:cxn>
                <a:cxn ang="0">
                  <a:pos x="4357" y="978"/>
                </a:cxn>
                <a:cxn ang="0">
                  <a:pos x="4354" y="436"/>
                </a:cxn>
                <a:cxn ang="0">
                  <a:pos x="4351" y="23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1" y="0"/>
                </a:cxn>
              </a:cxnLst>
              <a:rect l="0" t="0" r="r" b="b"/>
              <a:pathLst>
                <a:path w="4358" h="1158">
                  <a:moveTo>
                    <a:pt x="4351" y="0"/>
                  </a:moveTo>
                  <a:lnTo>
                    <a:pt x="4265" y="11"/>
                  </a:lnTo>
                  <a:lnTo>
                    <a:pt x="3670" y="91"/>
                  </a:lnTo>
                  <a:lnTo>
                    <a:pt x="1636" y="363"/>
                  </a:lnTo>
                  <a:lnTo>
                    <a:pt x="85" y="570"/>
                  </a:lnTo>
                  <a:lnTo>
                    <a:pt x="0" y="580"/>
                  </a:lnTo>
                  <a:lnTo>
                    <a:pt x="85" y="592"/>
                  </a:lnTo>
                  <a:lnTo>
                    <a:pt x="680" y="671"/>
                  </a:lnTo>
                  <a:lnTo>
                    <a:pt x="2718" y="942"/>
                  </a:lnTo>
                  <a:lnTo>
                    <a:pt x="4272" y="1148"/>
                  </a:lnTo>
                  <a:lnTo>
                    <a:pt x="4358" y="1158"/>
                  </a:lnTo>
                  <a:lnTo>
                    <a:pt x="4357" y="1137"/>
                  </a:lnTo>
                  <a:lnTo>
                    <a:pt x="4357" y="978"/>
                  </a:lnTo>
                  <a:lnTo>
                    <a:pt x="4354" y="436"/>
                  </a:lnTo>
                  <a:lnTo>
                    <a:pt x="4351" y="23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1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8892" name="Freeform 12"/>
            <p:cNvSpPr>
              <a:spLocks/>
            </p:cNvSpPr>
            <p:nvPr/>
          </p:nvSpPr>
          <p:spPr bwMode="auto">
            <a:xfrm>
              <a:off x="528" y="1920"/>
              <a:ext cx="2180" cy="580"/>
            </a:xfrm>
            <a:custGeom>
              <a:avLst/>
              <a:gdLst/>
              <a:ahLst/>
              <a:cxnLst>
                <a:cxn ang="0">
                  <a:pos x="4351" y="0"/>
                </a:cxn>
                <a:cxn ang="0">
                  <a:pos x="4265" y="11"/>
                </a:cxn>
                <a:cxn ang="0">
                  <a:pos x="3670" y="91"/>
                </a:cxn>
                <a:cxn ang="0">
                  <a:pos x="1636" y="363"/>
                </a:cxn>
                <a:cxn ang="0">
                  <a:pos x="85" y="570"/>
                </a:cxn>
                <a:cxn ang="0">
                  <a:pos x="0" y="580"/>
                </a:cxn>
                <a:cxn ang="0">
                  <a:pos x="85" y="592"/>
                </a:cxn>
                <a:cxn ang="0">
                  <a:pos x="680" y="671"/>
                </a:cxn>
                <a:cxn ang="0">
                  <a:pos x="2718" y="942"/>
                </a:cxn>
                <a:cxn ang="0">
                  <a:pos x="4272" y="1148"/>
                </a:cxn>
                <a:cxn ang="0">
                  <a:pos x="4358" y="1158"/>
                </a:cxn>
                <a:cxn ang="0">
                  <a:pos x="4357" y="1137"/>
                </a:cxn>
                <a:cxn ang="0">
                  <a:pos x="4357" y="978"/>
                </a:cxn>
                <a:cxn ang="0">
                  <a:pos x="4354" y="436"/>
                </a:cxn>
                <a:cxn ang="0">
                  <a:pos x="4351" y="23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</a:cxnLst>
              <a:rect l="0" t="0" r="r" b="b"/>
              <a:pathLst>
                <a:path w="4358" h="1158">
                  <a:moveTo>
                    <a:pt x="4351" y="0"/>
                  </a:moveTo>
                  <a:lnTo>
                    <a:pt x="4265" y="11"/>
                  </a:lnTo>
                  <a:lnTo>
                    <a:pt x="3670" y="91"/>
                  </a:lnTo>
                  <a:lnTo>
                    <a:pt x="1636" y="363"/>
                  </a:lnTo>
                  <a:lnTo>
                    <a:pt x="85" y="570"/>
                  </a:lnTo>
                  <a:lnTo>
                    <a:pt x="0" y="580"/>
                  </a:lnTo>
                  <a:lnTo>
                    <a:pt x="85" y="592"/>
                  </a:lnTo>
                  <a:lnTo>
                    <a:pt x="680" y="671"/>
                  </a:lnTo>
                  <a:lnTo>
                    <a:pt x="2718" y="942"/>
                  </a:lnTo>
                  <a:lnTo>
                    <a:pt x="4272" y="1148"/>
                  </a:lnTo>
                  <a:lnTo>
                    <a:pt x="4358" y="1158"/>
                  </a:lnTo>
                  <a:lnTo>
                    <a:pt x="4357" y="1137"/>
                  </a:lnTo>
                  <a:lnTo>
                    <a:pt x="4357" y="978"/>
                  </a:lnTo>
                  <a:lnTo>
                    <a:pt x="4354" y="436"/>
                  </a:lnTo>
                  <a:lnTo>
                    <a:pt x="4351" y="23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</a:path>
              </a:pathLst>
            </a:custGeom>
            <a:solidFill>
              <a:srgbClr val="FF33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18893" name="Text Box 13"/>
          <p:cNvSpPr txBox="1">
            <a:spLocks noChangeArrowheads="1"/>
          </p:cNvSpPr>
          <p:nvPr/>
        </p:nvSpPr>
        <p:spPr bwMode="auto">
          <a:xfrm>
            <a:off x="7772400" y="138113"/>
            <a:ext cx="1143000" cy="5191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algn="ctr" rotWithShape="0">
              <a:srgbClr val="FFFF99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effectLst/>
                <a:latin typeface="Impact" pitchFamily="34" charset="0"/>
              </a:rPr>
              <a:t>Whole</a:t>
            </a:r>
          </a:p>
        </p:txBody>
      </p:sp>
      <p:grpSp>
        <p:nvGrpSpPr>
          <p:cNvPr id="1018894" name="Group 14"/>
          <p:cNvGrpSpPr>
            <a:grpSpLocks/>
          </p:cNvGrpSpPr>
          <p:nvPr/>
        </p:nvGrpSpPr>
        <p:grpSpPr bwMode="auto">
          <a:xfrm>
            <a:off x="4419600" y="1066800"/>
            <a:ext cx="3352800" cy="304800"/>
            <a:chOff x="2784" y="632"/>
            <a:chExt cx="2112" cy="192"/>
          </a:xfrm>
        </p:grpSpPr>
        <p:sp>
          <p:nvSpPr>
            <p:cNvPr id="1018895" name="Freeform 15"/>
            <p:cNvSpPr>
              <a:spLocks/>
            </p:cNvSpPr>
            <p:nvPr/>
          </p:nvSpPr>
          <p:spPr bwMode="auto">
            <a:xfrm>
              <a:off x="4621" y="632"/>
              <a:ext cx="275" cy="192"/>
            </a:xfrm>
            <a:custGeom>
              <a:avLst/>
              <a:gdLst/>
              <a:ahLst/>
              <a:cxnLst>
                <a:cxn ang="0">
                  <a:pos x="1" y="1148"/>
                </a:cxn>
                <a:cxn ang="0">
                  <a:pos x="0" y="1126"/>
                </a:cxn>
                <a:cxn ang="0">
                  <a:pos x="1" y="969"/>
                </a:cxn>
                <a:cxn ang="0">
                  <a:pos x="0" y="432"/>
                </a:cxn>
                <a:cxn ang="0">
                  <a:pos x="0" y="24"/>
                </a:cxn>
                <a:cxn ang="0">
                  <a:pos x="1" y="0"/>
                </a:cxn>
                <a:cxn ang="0">
                  <a:pos x="29" y="24"/>
                </a:cxn>
                <a:cxn ang="0">
                  <a:pos x="224" y="180"/>
                </a:cxn>
                <a:cxn ang="0">
                  <a:pos x="896" y="717"/>
                </a:cxn>
                <a:cxn ang="0">
                  <a:pos x="1408" y="1126"/>
                </a:cxn>
                <a:cxn ang="0">
                  <a:pos x="1436" y="1148"/>
                </a:cxn>
                <a:cxn ang="0">
                  <a:pos x="1408" y="1171"/>
                </a:cxn>
                <a:cxn ang="0">
                  <a:pos x="1212" y="1324"/>
                </a:cxn>
                <a:cxn ang="0">
                  <a:pos x="540" y="1848"/>
                </a:cxn>
                <a:cxn ang="0">
                  <a:pos x="29" y="2248"/>
                </a:cxn>
                <a:cxn ang="0">
                  <a:pos x="1" y="2270"/>
                </a:cxn>
                <a:cxn ang="0">
                  <a:pos x="0" y="2248"/>
                </a:cxn>
                <a:cxn ang="0">
                  <a:pos x="1" y="2094"/>
                </a:cxn>
                <a:cxn ang="0">
                  <a:pos x="0" y="1570"/>
                </a:cxn>
                <a:cxn ang="0">
                  <a:pos x="0" y="1171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1" y="1148"/>
                </a:cxn>
              </a:cxnLst>
              <a:rect l="0" t="0" r="r" b="b"/>
              <a:pathLst>
                <a:path w="1436" h="2270">
                  <a:moveTo>
                    <a:pt x="1" y="1148"/>
                  </a:moveTo>
                  <a:lnTo>
                    <a:pt x="0" y="1126"/>
                  </a:lnTo>
                  <a:lnTo>
                    <a:pt x="1" y="969"/>
                  </a:lnTo>
                  <a:lnTo>
                    <a:pt x="0" y="432"/>
                  </a:lnTo>
                  <a:lnTo>
                    <a:pt x="0" y="24"/>
                  </a:lnTo>
                  <a:lnTo>
                    <a:pt x="1" y="0"/>
                  </a:lnTo>
                  <a:lnTo>
                    <a:pt x="29" y="24"/>
                  </a:lnTo>
                  <a:lnTo>
                    <a:pt x="224" y="180"/>
                  </a:lnTo>
                  <a:lnTo>
                    <a:pt x="896" y="717"/>
                  </a:lnTo>
                  <a:lnTo>
                    <a:pt x="1408" y="1126"/>
                  </a:lnTo>
                  <a:lnTo>
                    <a:pt x="1436" y="1148"/>
                  </a:lnTo>
                  <a:lnTo>
                    <a:pt x="1408" y="1171"/>
                  </a:lnTo>
                  <a:lnTo>
                    <a:pt x="1212" y="1324"/>
                  </a:lnTo>
                  <a:lnTo>
                    <a:pt x="540" y="1848"/>
                  </a:lnTo>
                  <a:lnTo>
                    <a:pt x="29" y="2248"/>
                  </a:lnTo>
                  <a:lnTo>
                    <a:pt x="1" y="2270"/>
                  </a:lnTo>
                  <a:lnTo>
                    <a:pt x="0" y="2248"/>
                  </a:lnTo>
                  <a:lnTo>
                    <a:pt x="1" y="2094"/>
                  </a:lnTo>
                  <a:lnTo>
                    <a:pt x="0" y="1570"/>
                  </a:lnTo>
                  <a:lnTo>
                    <a:pt x="0" y="1171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1" y="1148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8896" name="Freeform 16"/>
            <p:cNvSpPr>
              <a:spLocks/>
            </p:cNvSpPr>
            <p:nvPr/>
          </p:nvSpPr>
          <p:spPr bwMode="auto">
            <a:xfrm>
              <a:off x="2784" y="680"/>
              <a:ext cx="1839" cy="96"/>
            </a:xfrm>
            <a:custGeom>
              <a:avLst/>
              <a:gdLst/>
              <a:ahLst/>
              <a:cxnLst>
                <a:cxn ang="0">
                  <a:pos x="4351" y="0"/>
                </a:cxn>
                <a:cxn ang="0">
                  <a:pos x="4265" y="11"/>
                </a:cxn>
                <a:cxn ang="0">
                  <a:pos x="3670" y="91"/>
                </a:cxn>
                <a:cxn ang="0">
                  <a:pos x="1636" y="363"/>
                </a:cxn>
                <a:cxn ang="0">
                  <a:pos x="85" y="570"/>
                </a:cxn>
                <a:cxn ang="0">
                  <a:pos x="0" y="580"/>
                </a:cxn>
                <a:cxn ang="0">
                  <a:pos x="85" y="592"/>
                </a:cxn>
                <a:cxn ang="0">
                  <a:pos x="680" y="671"/>
                </a:cxn>
                <a:cxn ang="0">
                  <a:pos x="2718" y="942"/>
                </a:cxn>
                <a:cxn ang="0">
                  <a:pos x="4272" y="1148"/>
                </a:cxn>
                <a:cxn ang="0">
                  <a:pos x="4358" y="1158"/>
                </a:cxn>
                <a:cxn ang="0">
                  <a:pos x="4357" y="1137"/>
                </a:cxn>
                <a:cxn ang="0">
                  <a:pos x="4357" y="978"/>
                </a:cxn>
                <a:cxn ang="0">
                  <a:pos x="4354" y="436"/>
                </a:cxn>
                <a:cxn ang="0">
                  <a:pos x="4351" y="23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</a:cxnLst>
              <a:rect l="0" t="0" r="r" b="b"/>
              <a:pathLst>
                <a:path w="4358" h="1158">
                  <a:moveTo>
                    <a:pt x="4351" y="0"/>
                  </a:moveTo>
                  <a:lnTo>
                    <a:pt x="4265" y="11"/>
                  </a:lnTo>
                  <a:lnTo>
                    <a:pt x="3670" y="91"/>
                  </a:lnTo>
                  <a:lnTo>
                    <a:pt x="1636" y="363"/>
                  </a:lnTo>
                  <a:lnTo>
                    <a:pt x="85" y="570"/>
                  </a:lnTo>
                  <a:lnTo>
                    <a:pt x="0" y="580"/>
                  </a:lnTo>
                  <a:lnTo>
                    <a:pt x="85" y="592"/>
                  </a:lnTo>
                  <a:lnTo>
                    <a:pt x="680" y="671"/>
                  </a:lnTo>
                  <a:lnTo>
                    <a:pt x="2718" y="942"/>
                  </a:lnTo>
                  <a:lnTo>
                    <a:pt x="4272" y="1148"/>
                  </a:lnTo>
                  <a:lnTo>
                    <a:pt x="4358" y="1158"/>
                  </a:lnTo>
                  <a:lnTo>
                    <a:pt x="4357" y="1137"/>
                  </a:lnTo>
                  <a:lnTo>
                    <a:pt x="4357" y="978"/>
                  </a:lnTo>
                  <a:lnTo>
                    <a:pt x="4354" y="436"/>
                  </a:lnTo>
                  <a:lnTo>
                    <a:pt x="4351" y="23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</a:path>
              </a:pathLst>
            </a:custGeom>
            <a:solidFill>
              <a:srgbClr val="FF33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18897" name="Text Box 17"/>
          <p:cNvSpPr txBox="1">
            <a:spLocks noChangeArrowheads="1"/>
          </p:cNvSpPr>
          <p:nvPr/>
        </p:nvSpPr>
        <p:spPr bwMode="auto">
          <a:xfrm>
            <a:off x="7772400" y="976313"/>
            <a:ext cx="1143000" cy="4762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algn="ctr" rotWithShape="0">
              <a:srgbClr val="FFFF99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0" dirty="0">
                <a:effectLst/>
                <a:latin typeface="Impact" pitchFamily="34" charset="0"/>
              </a:rPr>
              <a:t>Whole</a:t>
            </a:r>
          </a:p>
        </p:txBody>
      </p:sp>
      <p:sp>
        <p:nvSpPr>
          <p:cNvPr id="1018901" name="Text Box 21"/>
          <p:cNvSpPr txBox="1">
            <a:spLocks noChangeArrowheads="1"/>
          </p:cNvSpPr>
          <p:nvPr/>
        </p:nvSpPr>
        <p:spPr bwMode="auto">
          <a:xfrm>
            <a:off x="4648200" y="138113"/>
            <a:ext cx="1600200" cy="5191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algn="ctr" rotWithShape="0">
              <a:srgbClr val="FFFF99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effectLst/>
                <a:latin typeface="Impact" pitchFamily="34" charset="0"/>
              </a:rPr>
              <a:t>one point</a:t>
            </a:r>
          </a:p>
        </p:txBody>
      </p:sp>
      <p:sp>
        <p:nvSpPr>
          <p:cNvPr id="1018902" name="Text Box 22"/>
          <p:cNvSpPr txBox="1">
            <a:spLocks noChangeArrowheads="1"/>
          </p:cNvSpPr>
          <p:nvPr/>
        </p:nvSpPr>
        <p:spPr bwMode="auto">
          <a:xfrm>
            <a:off x="2133600" y="976313"/>
            <a:ext cx="2209800" cy="4762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algn="ctr" rotWithShape="0">
              <a:srgbClr val="FFFF99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0" dirty="0">
                <a:effectLst/>
                <a:latin typeface="Impact" pitchFamily="34" charset="0"/>
              </a:rPr>
              <a:t>central figure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1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18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18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18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18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18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8884" grpId="0" autoUpdateAnimBg="0"/>
      <p:bldP spid="1018887" grpId="0" autoUpdateAnimBg="0"/>
      <p:bldP spid="1018897" grpId="0" autoUpdateAnimBg="0"/>
      <p:bldP spid="1018902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402" name="Rectangle 2"/>
          <p:cNvSpPr>
            <a:spLocks noChangeArrowheads="1"/>
          </p:cNvSpPr>
          <p:nvPr/>
        </p:nvSpPr>
        <p:spPr bwMode="auto">
          <a:xfrm>
            <a:off x="0" y="5037138"/>
            <a:ext cx="9144000" cy="18208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98490" name="Group 90"/>
          <p:cNvGrpSpPr>
            <a:grpSpLocks/>
          </p:cNvGrpSpPr>
          <p:nvPr/>
        </p:nvGrpSpPr>
        <p:grpSpPr bwMode="auto">
          <a:xfrm>
            <a:off x="990600" y="5410200"/>
            <a:ext cx="7239000" cy="811213"/>
            <a:chOff x="672" y="3408"/>
            <a:chExt cx="4560" cy="511"/>
          </a:xfrm>
        </p:grpSpPr>
        <p:sp>
          <p:nvSpPr>
            <p:cNvPr id="998404" name="Text Box 4"/>
            <p:cNvSpPr txBox="1">
              <a:spLocks noChangeArrowheads="1"/>
            </p:cNvSpPr>
            <p:nvPr/>
          </p:nvSpPr>
          <p:spPr bwMode="auto">
            <a:xfrm>
              <a:off x="961" y="3420"/>
              <a:ext cx="427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What </a:t>
              </a: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qualifications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 should the person possess to merit such a calling?</a:t>
              </a:r>
              <a:r>
                <a:rPr lang="en-US" sz="3000">
                  <a:solidFill>
                    <a:schemeClr val="bg1"/>
                  </a:solidFill>
                  <a:effectLst/>
                  <a:latin typeface="Arial Narrow" pitchFamily="34" charset="0"/>
                </a:rPr>
                <a:t> </a:t>
              </a:r>
              <a:r>
                <a:rPr lang="en-US" sz="2000" b="0">
                  <a:solidFill>
                    <a:schemeClr val="bg1"/>
                  </a:solidFill>
                  <a:effectLst/>
                  <a:latin typeface="Arial Narrow" pitchFamily="34" charset="0"/>
                </a:rPr>
                <a:t>(p. 159)</a:t>
              </a:r>
            </a:p>
          </p:txBody>
        </p:sp>
        <p:sp>
          <p:nvSpPr>
            <p:cNvPr id="998405" name="Text Box 5"/>
            <p:cNvSpPr txBox="1">
              <a:spLocks noChangeArrowheads="1"/>
            </p:cNvSpPr>
            <p:nvPr/>
          </p:nvSpPr>
          <p:spPr bwMode="auto">
            <a:xfrm>
              <a:off x="672" y="3408"/>
              <a:ext cx="184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50000"/>
                </a:lnSpc>
              </a:pPr>
              <a:r>
                <a:rPr lang="en-US" sz="4600">
                  <a:solidFill>
                    <a:schemeClr val="bg1"/>
                  </a:solidFill>
                  <a:effectLst/>
                  <a:latin typeface="Times New Roman" pitchFamily="18" charset="0"/>
                  <a:sym typeface="CommonBullets" pitchFamily="34" charset="2"/>
                </a:rPr>
                <a:t></a:t>
              </a:r>
              <a:endParaRPr lang="en-US" sz="4600"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998466" name="Text Box 66"/>
          <p:cNvSpPr txBox="1">
            <a:spLocks noChangeArrowheads="1"/>
          </p:cNvSpPr>
          <p:nvPr/>
        </p:nvSpPr>
        <p:spPr bwMode="auto">
          <a:xfrm>
            <a:off x="228600" y="138113"/>
            <a:ext cx="457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6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l"/>
            <a:r>
              <a:rPr lang="en-US" sz="2800" b="0">
                <a:solidFill>
                  <a:srgbClr val="000099"/>
                </a:solidFill>
                <a:effectLst/>
                <a:latin typeface="Impact" pitchFamily="34" charset="0"/>
              </a:rPr>
              <a:t>God’s providence of salvation:</a:t>
            </a:r>
          </a:p>
        </p:txBody>
      </p:sp>
      <p:grpSp>
        <p:nvGrpSpPr>
          <p:cNvPr id="998468" name="Group 68"/>
          <p:cNvGrpSpPr>
            <a:grpSpLocks/>
          </p:cNvGrpSpPr>
          <p:nvPr/>
        </p:nvGrpSpPr>
        <p:grpSpPr bwMode="auto">
          <a:xfrm>
            <a:off x="6172200" y="244475"/>
            <a:ext cx="1600200" cy="304800"/>
            <a:chOff x="528" y="1646"/>
            <a:chExt cx="2881" cy="1135"/>
          </a:xfrm>
        </p:grpSpPr>
        <p:sp>
          <p:nvSpPr>
            <p:cNvPr id="998469" name="Freeform 69"/>
            <p:cNvSpPr>
              <a:spLocks/>
            </p:cNvSpPr>
            <p:nvPr/>
          </p:nvSpPr>
          <p:spPr bwMode="auto">
            <a:xfrm>
              <a:off x="2690" y="1646"/>
              <a:ext cx="719" cy="1135"/>
            </a:xfrm>
            <a:custGeom>
              <a:avLst/>
              <a:gdLst/>
              <a:ahLst/>
              <a:cxnLst>
                <a:cxn ang="0">
                  <a:pos x="1" y="1148"/>
                </a:cxn>
                <a:cxn ang="0">
                  <a:pos x="0" y="1126"/>
                </a:cxn>
                <a:cxn ang="0">
                  <a:pos x="1" y="969"/>
                </a:cxn>
                <a:cxn ang="0">
                  <a:pos x="0" y="432"/>
                </a:cxn>
                <a:cxn ang="0">
                  <a:pos x="0" y="24"/>
                </a:cxn>
                <a:cxn ang="0">
                  <a:pos x="1" y="0"/>
                </a:cxn>
                <a:cxn ang="0">
                  <a:pos x="29" y="24"/>
                </a:cxn>
                <a:cxn ang="0">
                  <a:pos x="224" y="180"/>
                </a:cxn>
                <a:cxn ang="0">
                  <a:pos x="896" y="717"/>
                </a:cxn>
                <a:cxn ang="0">
                  <a:pos x="1408" y="1126"/>
                </a:cxn>
                <a:cxn ang="0">
                  <a:pos x="1436" y="1148"/>
                </a:cxn>
                <a:cxn ang="0">
                  <a:pos x="1408" y="1171"/>
                </a:cxn>
                <a:cxn ang="0">
                  <a:pos x="1212" y="1324"/>
                </a:cxn>
                <a:cxn ang="0">
                  <a:pos x="540" y="1848"/>
                </a:cxn>
                <a:cxn ang="0">
                  <a:pos x="29" y="2248"/>
                </a:cxn>
                <a:cxn ang="0">
                  <a:pos x="1" y="2270"/>
                </a:cxn>
                <a:cxn ang="0">
                  <a:pos x="0" y="2248"/>
                </a:cxn>
                <a:cxn ang="0">
                  <a:pos x="1" y="2094"/>
                </a:cxn>
                <a:cxn ang="0">
                  <a:pos x="0" y="1570"/>
                </a:cxn>
                <a:cxn ang="0">
                  <a:pos x="0" y="1171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1" y="1148"/>
                </a:cxn>
              </a:cxnLst>
              <a:rect l="0" t="0" r="r" b="b"/>
              <a:pathLst>
                <a:path w="1436" h="2270">
                  <a:moveTo>
                    <a:pt x="1" y="1148"/>
                  </a:moveTo>
                  <a:lnTo>
                    <a:pt x="0" y="1126"/>
                  </a:lnTo>
                  <a:lnTo>
                    <a:pt x="1" y="969"/>
                  </a:lnTo>
                  <a:lnTo>
                    <a:pt x="0" y="432"/>
                  </a:lnTo>
                  <a:lnTo>
                    <a:pt x="0" y="24"/>
                  </a:lnTo>
                  <a:lnTo>
                    <a:pt x="1" y="0"/>
                  </a:lnTo>
                  <a:lnTo>
                    <a:pt x="29" y="24"/>
                  </a:lnTo>
                  <a:lnTo>
                    <a:pt x="224" y="180"/>
                  </a:lnTo>
                  <a:lnTo>
                    <a:pt x="896" y="717"/>
                  </a:lnTo>
                  <a:lnTo>
                    <a:pt x="1408" y="1126"/>
                  </a:lnTo>
                  <a:lnTo>
                    <a:pt x="1436" y="1148"/>
                  </a:lnTo>
                  <a:lnTo>
                    <a:pt x="1408" y="1171"/>
                  </a:lnTo>
                  <a:lnTo>
                    <a:pt x="1212" y="1324"/>
                  </a:lnTo>
                  <a:lnTo>
                    <a:pt x="540" y="1848"/>
                  </a:lnTo>
                  <a:lnTo>
                    <a:pt x="29" y="2248"/>
                  </a:lnTo>
                  <a:lnTo>
                    <a:pt x="1" y="2270"/>
                  </a:lnTo>
                  <a:lnTo>
                    <a:pt x="0" y="2248"/>
                  </a:lnTo>
                  <a:lnTo>
                    <a:pt x="1" y="2094"/>
                  </a:lnTo>
                  <a:lnTo>
                    <a:pt x="0" y="1570"/>
                  </a:lnTo>
                  <a:lnTo>
                    <a:pt x="0" y="1171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1" y="1148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8470" name="Freeform 70"/>
            <p:cNvSpPr>
              <a:spLocks/>
            </p:cNvSpPr>
            <p:nvPr/>
          </p:nvSpPr>
          <p:spPr bwMode="auto">
            <a:xfrm>
              <a:off x="2690" y="1646"/>
              <a:ext cx="719" cy="1135"/>
            </a:xfrm>
            <a:custGeom>
              <a:avLst/>
              <a:gdLst/>
              <a:ahLst/>
              <a:cxnLst>
                <a:cxn ang="0">
                  <a:pos x="1" y="1148"/>
                </a:cxn>
                <a:cxn ang="0">
                  <a:pos x="0" y="1126"/>
                </a:cxn>
                <a:cxn ang="0">
                  <a:pos x="1" y="969"/>
                </a:cxn>
                <a:cxn ang="0">
                  <a:pos x="0" y="432"/>
                </a:cxn>
                <a:cxn ang="0">
                  <a:pos x="0" y="24"/>
                </a:cxn>
                <a:cxn ang="0">
                  <a:pos x="1" y="0"/>
                </a:cxn>
                <a:cxn ang="0">
                  <a:pos x="29" y="24"/>
                </a:cxn>
                <a:cxn ang="0">
                  <a:pos x="224" y="180"/>
                </a:cxn>
                <a:cxn ang="0">
                  <a:pos x="896" y="717"/>
                </a:cxn>
                <a:cxn ang="0">
                  <a:pos x="1408" y="1126"/>
                </a:cxn>
                <a:cxn ang="0">
                  <a:pos x="1436" y="1148"/>
                </a:cxn>
                <a:cxn ang="0">
                  <a:pos x="1408" y="1171"/>
                </a:cxn>
                <a:cxn ang="0">
                  <a:pos x="1212" y="1324"/>
                </a:cxn>
                <a:cxn ang="0">
                  <a:pos x="540" y="1848"/>
                </a:cxn>
                <a:cxn ang="0">
                  <a:pos x="29" y="2248"/>
                </a:cxn>
                <a:cxn ang="0">
                  <a:pos x="1" y="2270"/>
                </a:cxn>
                <a:cxn ang="0">
                  <a:pos x="0" y="2248"/>
                </a:cxn>
                <a:cxn ang="0">
                  <a:pos x="1" y="2094"/>
                </a:cxn>
                <a:cxn ang="0">
                  <a:pos x="0" y="1570"/>
                </a:cxn>
                <a:cxn ang="0">
                  <a:pos x="0" y="1171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</a:cxnLst>
              <a:rect l="0" t="0" r="r" b="b"/>
              <a:pathLst>
                <a:path w="1436" h="2270">
                  <a:moveTo>
                    <a:pt x="1" y="1148"/>
                  </a:moveTo>
                  <a:lnTo>
                    <a:pt x="0" y="1126"/>
                  </a:lnTo>
                  <a:lnTo>
                    <a:pt x="1" y="969"/>
                  </a:lnTo>
                  <a:lnTo>
                    <a:pt x="0" y="432"/>
                  </a:lnTo>
                  <a:lnTo>
                    <a:pt x="0" y="24"/>
                  </a:lnTo>
                  <a:lnTo>
                    <a:pt x="1" y="0"/>
                  </a:lnTo>
                  <a:lnTo>
                    <a:pt x="29" y="24"/>
                  </a:lnTo>
                  <a:lnTo>
                    <a:pt x="224" y="180"/>
                  </a:lnTo>
                  <a:lnTo>
                    <a:pt x="896" y="717"/>
                  </a:lnTo>
                  <a:lnTo>
                    <a:pt x="1408" y="1126"/>
                  </a:lnTo>
                  <a:lnTo>
                    <a:pt x="1436" y="1148"/>
                  </a:lnTo>
                  <a:lnTo>
                    <a:pt x="1408" y="1171"/>
                  </a:lnTo>
                  <a:lnTo>
                    <a:pt x="1212" y="1324"/>
                  </a:lnTo>
                  <a:lnTo>
                    <a:pt x="540" y="1848"/>
                  </a:lnTo>
                  <a:lnTo>
                    <a:pt x="29" y="2248"/>
                  </a:lnTo>
                  <a:lnTo>
                    <a:pt x="1" y="2270"/>
                  </a:lnTo>
                  <a:lnTo>
                    <a:pt x="0" y="2248"/>
                  </a:lnTo>
                  <a:lnTo>
                    <a:pt x="1" y="2094"/>
                  </a:lnTo>
                  <a:lnTo>
                    <a:pt x="0" y="1570"/>
                  </a:lnTo>
                  <a:lnTo>
                    <a:pt x="0" y="1171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</a:path>
              </a:pathLst>
            </a:custGeom>
            <a:solidFill>
              <a:srgbClr val="FF33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8471" name="Freeform 71"/>
            <p:cNvSpPr>
              <a:spLocks/>
            </p:cNvSpPr>
            <p:nvPr/>
          </p:nvSpPr>
          <p:spPr bwMode="auto">
            <a:xfrm>
              <a:off x="528" y="1920"/>
              <a:ext cx="2180" cy="580"/>
            </a:xfrm>
            <a:custGeom>
              <a:avLst/>
              <a:gdLst/>
              <a:ahLst/>
              <a:cxnLst>
                <a:cxn ang="0">
                  <a:pos x="4351" y="0"/>
                </a:cxn>
                <a:cxn ang="0">
                  <a:pos x="4265" y="11"/>
                </a:cxn>
                <a:cxn ang="0">
                  <a:pos x="3670" y="91"/>
                </a:cxn>
                <a:cxn ang="0">
                  <a:pos x="1636" y="363"/>
                </a:cxn>
                <a:cxn ang="0">
                  <a:pos x="85" y="570"/>
                </a:cxn>
                <a:cxn ang="0">
                  <a:pos x="0" y="580"/>
                </a:cxn>
                <a:cxn ang="0">
                  <a:pos x="85" y="592"/>
                </a:cxn>
                <a:cxn ang="0">
                  <a:pos x="680" y="671"/>
                </a:cxn>
                <a:cxn ang="0">
                  <a:pos x="2718" y="942"/>
                </a:cxn>
                <a:cxn ang="0">
                  <a:pos x="4272" y="1148"/>
                </a:cxn>
                <a:cxn ang="0">
                  <a:pos x="4358" y="1158"/>
                </a:cxn>
                <a:cxn ang="0">
                  <a:pos x="4357" y="1137"/>
                </a:cxn>
                <a:cxn ang="0">
                  <a:pos x="4357" y="978"/>
                </a:cxn>
                <a:cxn ang="0">
                  <a:pos x="4354" y="436"/>
                </a:cxn>
                <a:cxn ang="0">
                  <a:pos x="4351" y="23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1" y="0"/>
                </a:cxn>
              </a:cxnLst>
              <a:rect l="0" t="0" r="r" b="b"/>
              <a:pathLst>
                <a:path w="4358" h="1158">
                  <a:moveTo>
                    <a:pt x="4351" y="0"/>
                  </a:moveTo>
                  <a:lnTo>
                    <a:pt x="4265" y="11"/>
                  </a:lnTo>
                  <a:lnTo>
                    <a:pt x="3670" y="91"/>
                  </a:lnTo>
                  <a:lnTo>
                    <a:pt x="1636" y="363"/>
                  </a:lnTo>
                  <a:lnTo>
                    <a:pt x="85" y="570"/>
                  </a:lnTo>
                  <a:lnTo>
                    <a:pt x="0" y="580"/>
                  </a:lnTo>
                  <a:lnTo>
                    <a:pt x="85" y="592"/>
                  </a:lnTo>
                  <a:lnTo>
                    <a:pt x="680" y="671"/>
                  </a:lnTo>
                  <a:lnTo>
                    <a:pt x="2718" y="942"/>
                  </a:lnTo>
                  <a:lnTo>
                    <a:pt x="4272" y="1148"/>
                  </a:lnTo>
                  <a:lnTo>
                    <a:pt x="4358" y="1158"/>
                  </a:lnTo>
                  <a:lnTo>
                    <a:pt x="4357" y="1137"/>
                  </a:lnTo>
                  <a:lnTo>
                    <a:pt x="4357" y="978"/>
                  </a:lnTo>
                  <a:lnTo>
                    <a:pt x="4354" y="436"/>
                  </a:lnTo>
                  <a:lnTo>
                    <a:pt x="4351" y="23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1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8472" name="Freeform 72"/>
            <p:cNvSpPr>
              <a:spLocks/>
            </p:cNvSpPr>
            <p:nvPr/>
          </p:nvSpPr>
          <p:spPr bwMode="auto">
            <a:xfrm>
              <a:off x="528" y="1920"/>
              <a:ext cx="2180" cy="580"/>
            </a:xfrm>
            <a:custGeom>
              <a:avLst/>
              <a:gdLst/>
              <a:ahLst/>
              <a:cxnLst>
                <a:cxn ang="0">
                  <a:pos x="4351" y="0"/>
                </a:cxn>
                <a:cxn ang="0">
                  <a:pos x="4265" y="11"/>
                </a:cxn>
                <a:cxn ang="0">
                  <a:pos x="3670" y="91"/>
                </a:cxn>
                <a:cxn ang="0">
                  <a:pos x="1636" y="363"/>
                </a:cxn>
                <a:cxn ang="0">
                  <a:pos x="85" y="570"/>
                </a:cxn>
                <a:cxn ang="0">
                  <a:pos x="0" y="580"/>
                </a:cxn>
                <a:cxn ang="0">
                  <a:pos x="85" y="592"/>
                </a:cxn>
                <a:cxn ang="0">
                  <a:pos x="680" y="671"/>
                </a:cxn>
                <a:cxn ang="0">
                  <a:pos x="2718" y="942"/>
                </a:cxn>
                <a:cxn ang="0">
                  <a:pos x="4272" y="1148"/>
                </a:cxn>
                <a:cxn ang="0">
                  <a:pos x="4358" y="1158"/>
                </a:cxn>
                <a:cxn ang="0">
                  <a:pos x="4357" y="1137"/>
                </a:cxn>
                <a:cxn ang="0">
                  <a:pos x="4357" y="978"/>
                </a:cxn>
                <a:cxn ang="0">
                  <a:pos x="4354" y="436"/>
                </a:cxn>
                <a:cxn ang="0">
                  <a:pos x="4351" y="23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</a:cxnLst>
              <a:rect l="0" t="0" r="r" b="b"/>
              <a:pathLst>
                <a:path w="4358" h="1158">
                  <a:moveTo>
                    <a:pt x="4351" y="0"/>
                  </a:moveTo>
                  <a:lnTo>
                    <a:pt x="4265" y="11"/>
                  </a:lnTo>
                  <a:lnTo>
                    <a:pt x="3670" y="91"/>
                  </a:lnTo>
                  <a:lnTo>
                    <a:pt x="1636" y="363"/>
                  </a:lnTo>
                  <a:lnTo>
                    <a:pt x="85" y="570"/>
                  </a:lnTo>
                  <a:lnTo>
                    <a:pt x="0" y="580"/>
                  </a:lnTo>
                  <a:lnTo>
                    <a:pt x="85" y="592"/>
                  </a:lnTo>
                  <a:lnTo>
                    <a:pt x="680" y="671"/>
                  </a:lnTo>
                  <a:lnTo>
                    <a:pt x="2718" y="942"/>
                  </a:lnTo>
                  <a:lnTo>
                    <a:pt x="4272" y="1148"/>
                  </a:lnTo>
                  <a:lnTo>
                    <a:pt x="4358" y="1158"/>
                  </a:lnTo>
                  <a:lnTo>
                    <a:pt x="4357" y="1137"/>
                  </a:lnTo>
                  <a:lnTo>
                    <a:pt x="4357" y="978"/>
                  </a:lnTo>
                  <a:lnTo>
                    <a:pt x="4354" y="436"/>
                  </a:lnTo>
                  <a:lnTo>
                    <a:pt x="4351" y="23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</a:path>
              </a:pathLst>
            </a:custGeom>
            <a:solidFill>
              <a:srgbClr val="FF33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98473" name="Text Box 73"/>
          <p:cNvSpPr txBox="1">
            <a:spLocks noChangeArrowheads="1"/>
          </p:cNvSpPr>
          <p:nvPr/>
        </p:nvSpPr>
        <p:spPr bwMode="auto">
          <a:xfrm>
            <a:off x="7772400" y="138113"/>
            <a:ext cx="1143000" cy="5191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algn="ctr" rotWithShape="0">
              <a:srgbClr val="FFFF99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effectLst/>
                <a:latin typeface="Impact" pitchFamily="34" charset="0"/>
              </a:rPr>
              <a:t>Whole</a:t>
            </a:r>
          </a:p>
        </p:txBody>
      </p:sp>
      <p:sp>
        <p:nvSpPr>
          <p:cNvPr id="998479" name="Rectangle 79"/>
          <p:cNvSpPr>
            <a:spLocks noChangeArrowheads="1"/>
          </p:cNvSpPr>
          <p:nvPr/>
        </p:nvSpPr>
        <p:spPr bwMode="auto">
          <a:xfrm>
            <a:off x="304800" y="1409700"/>
            <a:ext cx="5181600" cy="495300"/>
          </a:xfrm>
          <a:prstGeom prst="rect">
            <a:avLst/>
          </a:prstGeom>
          <a:solidFill>
            <a:srgbClr val="4D009A"/>
          </a:solidFill>
          <a:ln w="9525">
            <a:noFill/>
            <a:miter lim="800000"/>
            <a:headEnd/>
            <a:tailEnd/>
          </a:ln>
          <a:effectLst>
            <a:outerShdw dist="127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98480" name="Text Box 80"/>
          <p:cNvSpPr txBox="1">
            <a:spLocks noChangeArrowheads="1"/>
          </p:cNvSpPr>
          <p:nvPr/>
        </p:nvSpPr>
        <p:spPr bwMode="auto">
          <a:xfrm>
            <a:off x="304800" y="1471613"/>
            <a:ext cx="5181600" cy="4333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0" dirty="0">
                <a:solidFill>
                  <a:schemeClr val="bg1"/>
                </a:solidFill>
                <a:effectLst/>
                <a:latin typeface="Impact" pitchFamily="34" charset="0"/>
              </a:rPr>
              <a:t>Qualifications of the central figure</a:t>
            </a:r>
          </a:p>
        </p:txBody>
      </p:sp>
      <p:sp>
        <p:nvSpPr>
          <p:cNvPr id="998481" name="Text Box 81"/>
          <p:cNvSpPr txBox="1">
            <a:spLocks noChangeArrowheads="1"/>
          </p:cNvSpPr>
          <p:nvPr/>
        </p:nvSpPr>
        <p:spPr bwMode="auto">
          <a:xfrm>
            <a:off x="4648200" y="138113"/>
            <a:ext cx="1600200" cy="5191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algn="ctr" rotWithShape="0">
              <a:srgbClr val="FFFF99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effectLst/>
                <a:latin typeface="Impact" pitchFamily="34" charset="0"/>
              </a:rPr>
              <a:t>one point</a:t>
            </a:r>
          </a:p>
        </p:txBody>
      </p:sp>
      <p:sp>
        <p:nvSpPr>
          <p:cNvPr id="998483" name="Text Box 83"/>
          <p:cNvSpPr txBox="1">
            <a:spLocks noChangeArrowheads="1"/>
          </p:cNvSpPr>
          <p:nvPr/>
        </p:nvSpPr>
        <p:spPr bwMode="auto">
          <a:xfrm>
            <a:off x="228600" y="609600"/>
            <a:ext cx="49530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6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b="0">
                <a:solidFill>
                  <a:srgbClr val="000099"/>
                </a:solidFill>
                <a:effectLst/>
                <a:latin typeface="Impact" pitchFamily="34" charset="0"/>
              </a:rPr>
              <a:t>Predestination of the providence  of salvation:</a:t>
            </a:r>
          </a:p>
        </p:txBody>
      </p:sp>
      <p:grpSp>
        <p:nvGrpSpPr>
          <p:cNvPr id="998484" name="Group 84"/>
          <p:cNvGrpSpPr>
            <a:grpSpLocks/>
          </p:cNvGrpSpPr>
          <p:nvPr/>
        </p:nvGrpSpPr>
        <p:grpSpPr bwMode="auto">
          <a:xfrm>
            <a:off x="4419600" y="1066800"/>
            <a:ext cx="3352800" cy="304800"/>
            <a:chOff x="2784" y="632"/>
            <a:chExt cx="2112" cy="192"/>
          </a:xfrm>
        </p:grpSpPr>
        <p:sp>
          <p:nvSpPr>
            <p:cNvPr id="998485" name="Freeform 85"/>
            <p:cNvSpPr>
              <a:spLocks/>
            </p:cNvSpPr>
            <p:nvPr/>
          </p:nvSpPr>
          <p:spPr bwMode="auto">
            <a:xfrm>
              <a:off x="4621" y="632"/>
              <a:ext cx="275" cy="192"/>
            </a:xfrm>
            <a:custGeom>
              <a:avLst/>
              <a:gdLst/>
              <a:ahLst/>
              <a:cxnLst>
                <a:cxn ang="0">
                  <a:pos x="1" y="1148"/>
                </a:cxn>
                <a:cxn ang="0">
                  <a:pos x="0" y="1126"/>
                </a:cxn>
                <a:cxn ang="0">
                  <a:pos x="1" y="969"/>
                </a:cxn>
                <a:cxn ang="0">
                  <a:pos x="0" y="432"/>
                </a:cxn>
                <a:cxn ang="0">
                  <a:pos x="0" y="24"/>
                </a:cxn>
                <a:cxn ang="0">
                  <a:pos x="1" y="0"/>
                </a:cxn>
                <a:cxn ang="0">
                  <a:pos x="29" y="24"/>
                </a:cxn>
                <a:cxn ang="0">
                  <a:pos x="224" y="180"/>
                </a:cxn>
                <a:cxn ang="0">
                  <a:pos x="896" y="717"/>
                </a:cxn>
                <a:cxn ang="0">
                  <a:pos x="1408" y="1126"/>
                </a:cxn>
                <a:cxn ang="0">
                  <a:pos x="1436" y="1148"/>
                </a:cxn>
                <a:cxn ang="0">
                  <a:pos x="1408" y="1171"/>
                </a:cxn>
                <a:cxn ang="0">
                  <a:pos x="1212" y="1324"/>
                </a:cxn>
                <a:cxn ang="0">
                  <a:pos x="540" y="1848"/>
                </a:cxn>
                <a:cxn ang="0">
                  <a:pos x="29" y="2248"/>
                </a:cxn>
                <a:cxn ang="0">
                  <a:pos x="1" y="2270"/>
                </a:cxn>
                <a:cxn ang="0">
                  <a:pos x="0" y="2248"/>
                </a:cxn>
                <a:cxn ang="0">
                  <a:pos x="1" y="2094"/>
                </a:cxn>
                <a:cxn ang="0">
                  <a:pos x="0" y="1570"/>
                </a:cxn>
                <a:cxn ang="0">
                  <a:pos x="0" y="1171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1" y="1148"/>
                </a:cxn>
              </a:cxnLst>
              <a:rect l="0" t="0" r="r" b="b"/>
              <a:pathLst>
                <a:path w="1436" h="2270">
                  <a:moveTo>
                    <a:pt x="1" y="1148"/>
                  </a:moveTo>
                  <a:lnTo>
                    <a:pt x="0" y="1126"/>
                  </a:lnTo>
                  <a:lnTo>
                    <a:pt x="1" y="969"/>
                  </a:lnTo>
                  <a:lnTo>
                    <a:pt x="0" y="432"/>
                  </a:lnTo>
                  <a:lnTo>
                    <a:pt x="0" y="24"/>
                  </a:lnTo>
                  <a:lnTo>
                    <a:pt x="1" y="0"/>
                  </a:lnTo>
                  <a:lnTo>
                    <a:pt x="29" y="24"/>
                  </a:lnTo>
                  <a:lnTo>
                    <a:pt x="224" y="180"/>
                  </a:lnTo>
                  <a:lnTo>
                    <a:pt x="896" y="717"/>
                  </a:lnTo>
                  <a:lnTo>
                    <a:pt x="1408" y="1126"/>
                  </a:lnTo>
                  <a:lnTo>
                    <a:pt x="1436" y="1148"/>
                  </a:lnTo>
                  <a:lnTo>
                    <a:pt x="1408" y="1171"/>
                  </a:lnTo>
                  <a:lnTo>
                    <a:pt x="1212" y="1324"/>
                  </a:lnTo>
                  <a:lnTo>
                    <a:pt x="540" y="1848"/>
                  </a:lnTo>
                  <a:lnTo>
                    <a:pt x="29" y="2248"/>
                  </a:lnTo>
                  <a:lnTo>
                    <a:pt x="1" y="2270"/>
                  </a:lnTo>
                  <a:lnTo>
                    <a:pt x="0" y="2248"/>
                  </a:lnTo>
                  <a:lnTo>
                    <a:pt x="1" y="2094"/>
                  </a:lnTo>
                  <a:lnTo>
                    <a:pt x="0" y="1570"/>
                  </a:lnTo>
                  <a:lnTo>
                    <a:pt x="0" y="1171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1" y="1148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8486" name="Freeform 86"/>
            <p:cNvSpPr>
              <a:spLocks/>
            </p:cNvSpPr>
            <p:nvPr/>
          </p:nvSpPr>
          <p:spPr bwMode="auto">
            <a:xfrm>
              <a:off x="2784" y="680"/>
              <a:ext cx="1839" cy="96"/>
            </a:xfrm>
            <a:custGeom>
              <a:avLst/>
              <a:gdLst/>
              <a:ahLst/>
              <a:cxnLst>
                <a:cxn ang="0">
                  <a:pos x="4351" y="0"/>
                </a:cxn>
                <a:cxn ang="0">
                  <a:pos x="4265" y="11"/>
                </a:cxn>
                <a:cxn ang="0">
                  <a:pos x="3670" y="91"/>
                </a:cxn>
                <a:cxn ang="0">
                  <a:pos x="1636" y="363"/>
                </a:cxn>
                <a:cxn ang="0">
                  <a:pos x="85" y="570"/>
                </a:cxn>
                <a:cxn ang="0">
                  <a:pos x="0" y="580"/>
                </a:cxn>
                <a:cxn ang="0">
                  <a:pos x="85" y="592"/>
                </a:cxn>
                <a:cxn ang="0">
                  <a:pos x="680" y="671"/>
                </a:cxn>
                <a:cxn ang="0">
                  <a:pos x="2718" y="942"/>
                </a:cxn>
                <a:cxn ang="0">
                  <a:pos x="4272" y="1148"/>
                </a:cxn>
                <a:cxn ang="0">
                  <a:pos x="4358" y="1158"/>
                </a:cxn>
                <a:cxn ang="0">
                  <a:pos x="4357" y="1137"/>
                </a:cxn>
                <a:cxn ang="0">
                  <a:pos x="4357" y="978"/>
                </a:cxn>
                <a:cxn ang="0">
                  <a:pos x="4354" y="436"/>
                </a:cxn>
                <a:cxn ang="0">
                  <a:pos x="4351" y="23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</a:cxnLst>
              <a:rect l="0" t="0" r="r" b="b"/>
              <a:pathLst>
                <a:path w="4358" h="1158">
                  <a:moveTo>
                    <a:pt x="4351" y="0"/>
                  </a:moveTo>
                  <a:lnTo>
                    <a:pt x="4265" y="11"/>
                  </a:lnTo>
                  <a:lnTo>
                    <a:pt x="3670" y="91"/>
                  </a:lnTo>
                  <a:lnTo>
                    <a:pt x="1636" y="363"/>
                  </a:lnTo>
                  <a:lnTo>
                    <a:pt x="85" y="570"/>
                  </a:lnTo>
                  <a:lnTo>
                    <a:pt x="0" y="580"/>
                  </a:lnTo>
                  <a:lnTo>
                    <a:pt x="85" y="592"/>
                  </a:lnTo>
                  <a:lnTo>
                    <a:pt x="680" y="671"/>
                  </a:lnTo>
                  <a:lnTo>
                    <a:pt x="2718" y="942"/>
                  </a:lnTo>
                  <a:lnTo>
                    <a:pt x="4272" y="1148"/>
                  </a:lnTo>
                  <a:lnTo>
                    <a:pt x="4358" y="1158"/>
                  </a:lnTo>
                  <a:lnTo>
                    <a:pt x="4357" y="1137"/>
                  </a:lnTo>
                  <a:lnTo>
                    <a:pt x="4357" y="978"/>
                  </a:lnTo>
                  <a:lnTo>
                    <a:pt x="4354" y="436"/>
                  </a:lnTo>
                  <a:lnTo>
                    <a:pt x="4351" y="23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</a:path>
              </a:pathLst>
            </a:custGeom>
            <a:solidFill>
              <a:srgbClr val="FF33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98487" name="Text Box 87"/>
          <p:cNvSpPr txBox="1">
            <a:spLocks noChangeArrowheads="1"/>
          </p:cNvSpPr>
          <p:nvPr/>
        </p:nvSpPr>
        <p:spPr bwMode="auto">
          <a:xfrm>
            <a:off x="7772400" y="976313"/>
            <a:ext cx="1143000" cy="4762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algn="ctr" rotWithShape="0">
              <a:srgbClr val="FFFF99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0">
                <a:effectLst/>
                <a:latin typeface="Impact" pitchFamily="34" charset="0"/>
              </a:rPr>
              <a:t>Whole</a:t>
            </a:r>
          </a:p>
        </p:txBody>
      </p:sp>
      <p:sp>
        <p:nvSpPr>
          <p:cNvPr id="998491" name="Text Box 91"/>
          <p:cNvSpPr txBox="1">
            <a:spLocks noChangeArrowheads="1"/>
          </p:cNvSpPr>
          <p:nvPr/>
        </p:nvSpPr>
        <p:spPr bwMode="auto">
          <a:xfrm>
            <a:off x="2133600" y="976313"/>
            <a:ext cx="2209800" cy="4762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algn="ctr" rotWithShape="0">
              <a:srgbClr val="FFFF99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0">
                <a:effectLst/>
                <a:latin typeface="Impact" pitchFamily="34" charset="0"/>
              </a:rPr>
              <a:t>central figure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9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9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98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98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9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8479" grpId="0" animBg="1"/>
      <p:bldP spid="99848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430" name="Rectangle 6"/>
          <p:cNvSpPr>
            <a:spLocks noChangeArrowheads="1"/>
          </p:cNvSpPr>
          <p:nvPr/>
        </p:nvSpPr>
        <p:spPr bwMode="auto">
          <a:xfrm>
            <a:off x="0" y="5037138"/>
            <a:ext cx="9144000" cy="18208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99500" name="Group 76"/>
          <p:cNvGrpSpPr>
            <a:grpSpLocks/>
          </p:cNvGrpSpPr>
          <p:nvPr/>
        </p:nvGrpSpPr>
        <p:grpSpPr bwMode="auto">
          <a:xfrm>
            <a:off x="990600" y="5233988"/>
            <a:ext cx="6477000" cy="1281112"/>
            <a:chOff x="288" y="3297"/>
            <a:chExt cx="4080" cy="807"/>
          </a:xfrm>
        </p:grpSpPr>
        <p:grpSp>
          <p:nvGrpSpPr>
            <p:cNvPr id="999498" name="Group 74"/>
            <p:cNvGrpSpPr>
              <a:grpSpLocks/>
            </p:cNvGrpSpPr>
            <p:nvPr/>
          </p:nvGrpSpPr>
          <p:grpSpPr bwMode="auto">
            <a:xfrm>
              <a:off x="288" y="3297"/>
              <a:ext cx="3600" cy="274"/>
              <a:chOff x="288" y="3297"/>
              <a:chExt cx="3600" cy="274"/>
            </a:xfrm>
          </p:grpSpPr>
          <p:sp>
            <p:nvSpPr>
              <p:cNvPr id="999432" name="Text Box 8"/>
              <p:cNvSpPr txBox="1">
                <a:spLocks noChangeArrowheads="1"/>
              </p:cNvSpPr>
              <p:nvPr/>
            </p:nvSpPr>
            <p:spPr bwMode="auto">
              <a:xfrm>
                <a:off x="657" y="3307"/>
                <a:ext cx="3231" cy="2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lnSpc>
                    <a:spcPct val="85000"/>
                  </a:lnSpc>
                </a:pPr>
                <a:r>
                  <a:rPr lang="en-US">
                    <a:solidFill>
                      <a:schemeClr val="bg1"/>
                    </a:solidFill>
                    <a:effectLst/>
                    <a:latin typeface="Arial Narrow" pitchFamily="34" charset="0"/>
                  </a:rPr>
                  <a:t>He must be born into the </a:t>
                </a:r>
                <a:r>
                  <a:rPr lang="en-US" u="sng">
                    <a:solidFill>
                      <a:schemeClr val="bg1"/>
                    </a:solidFill>
                    <a:effectLst/>
                    <a:latin typeface="Arial Narrow" pitchFamily="34" charset="0"/>
                  </a:rPr>
                  <a:t>chosen people</a:t>
                </a:r>
                <a:r>
                  <a:rPr lang="en-US">
                    <a:solidFill>
                      <a:schemeClr val="bg1"/>
                    </a:solidFill>
                    <a:effectLst/>
                    <a:latin typeface="Arial Narrow" pitchFamily="34" charset="0"/>
                  </a:rPr>
                  <a:t>.</a:t>
                </a:r>
              </a:p>
            </p:txBody>
          </p:sp>
          <p:sp>
            <p:nvSpPr>
              <p:cNvPr id="999433" name="Oval 9"/>
              <p:cNvSpPr>
                <a:spLocks noChangeArrowheads="1"/>
              </p:cNvSpPr>
              <p:nvPr/>
            </p:nvSpPr>
            <p:spPr bwMode="auto">
              <a:xfrm>
                <a:off x="288" y="3297"/>
                <a:ext cx="296" cy="27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b="0">
                    <a:solidFill>
                      <a:srgbClr val="E6E6E6"/>
                    </a:solidFill>
                    <a:effectLst/>
                    <a:latin typeface="Impact" pitchFamily="34" charset="0"/>
                  </a:rPr>
                  <a:t>1</a:t>
                </a:r>
              </a:p>
            </p:txBody>
          </p:sp>
        </p:grpSp>
        <p:grpSp>
          <p:nvGrpSpPr>
            <p:cNvPr id="999499" name="Group 75"/>
            <p:cNvGrpSpPr>
              <a:grpSpLocks/>
            </p:cNvGrpSpPr>
            <p:nvPr/>
          </p:nvGrpSpPr>
          <p:grpSpPr bwMode="auto">
            <a:xfrm>
              <a:off x="288" y="3662"/>
              <a:ext cx="4080" cy="442"/>
              <a:chOff x="288" y="3662"/>
              <a:chExt cx="4080" cy="442"/>
            </a:xfrm>
          </p:grpSpPr>
          <p:sp>
            <p:nvSpPr>
              <p:cNvPr id="999435" name="Text Box 11"/>
              <p:cNvSpPr txBox="1">
                <a:spLocks noChangeArrowheads="1"/>
              </p:cNvSpPr>
              <p:nvPr/>
            </p:nvSpPr>
            <p:spPr bwMode="auto">
              <a:xfrm>
                <a:off x="648" y="3678"/>
                <a:ext cx="3720" cy="4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lnSpc>
                    <a:spcPct val="80000"/>
                  </a:lnSpc>
                </a:pPr>
                <a:r>
                  <a:rPr lang="en-US">
                    <a:solidFill>
                      <a:schemeClr val="bg1"/>
                    </a:solidFill>
                    <a:effectLst/>
                    <a:latin typeface="Arial Narrow" pitchFamily="34" charset="0"/>
                  </a:rPr>
                  <a:t>He must come from an ancestral line with many </a:t>
                </a:r>
                <a:r>
                  <a:rPr lang="en-US" u="sng">
                    <a:solidFill>
                      <a:schemeClr val="bg1"/>
                    </a:solidFill>
                    <a:effectLst/>
                    <a:latin typeface="Arial Narrow" pitchFamily="34" charset="0"/>
                  </a:rPr>
                  <a:t>good accomplishments</a:t>
                </a:r>
                <a:r>
                  <a:rPr lang="en-US">
                    <a:solidFill>
                      <a:schemeClr val="bg1"/>
                    </a:solidFill>
                    <a:effectLst/>
                    <a:latin typeface="Arial Narrow" pitchFamily="34" charset="0"/>
                  </a:rPr>
                  <a:t>.</a:t>
                </a:r>
                <a:endParaRPr lang="en-US" b="0">
                  <a:solidFill>
                    <a:schemeClr val="bg1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999436" name="Oval 12"/>
              <p:cNvSpPr>
                <a:spLocks noChangeArrowheads="1"/>
              </p:cNvSpPr>
              <p:nvPr/>
            </p:nvSpPr>
            <p:spPr bwMode="auto">
              <a:xfrm>
                <a:off x="288" y="3662"/>
                <a:ext cx="288" cy="27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b="0">
                    <a:solidFill>
                      <a:srgbClr val="E6E6E6"/>
                    </a:solidFill>
                    <a:effectLst/>
                    <a:latin typeface="Impact" pitchFamily="34" charset="0"/>
                  </a:rPr>
                  <a:t>2</a:t>
                </a:r>
              </a:p>
            </p:txBody>
          </p:sp>
        </p:grpSp>
      </p:grpSp>
      <p:sp>
        <p:nvSpPr>
          <p:cNvPr id="999437" name="Rectangle 13"/>
          <p:cNvSpPr>
            <a:spLocks noChangeArrowheads="1"/>
          </p:cNvSpPr>
          <p:nvPr/>
        </p:nvSpPr>
        <p:spPr bwMode="auto">
          <a:xfrm>
            <a:off x="3505200" y="4495800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800">
                <a:solidFill>
                  <a:srgbClr val="000099"/>
                </a:solidFill>
                <a:effectLst/>
                <a:latin typeface="Arial Black" pitchFamily="34" charset="0"/>
              </a:rPr>
              <a:t>Chosen people</a:t>
            </a:r>
          </a:p>
        </p:txBody>
      </p:sp>
      <p:sp>
        <p:nvSpPr>
          <p:cNvPr id="999438" name="Rectangle 14"/>
          <p:cNvSpPr>
            <a:spLocks noChangeArrowheads="1"/>
          </p:cNvSpPr>
          <p:nvPr/>
        </p:nvSpPr>
        <p:spPr bwMode="auto">
          <a:xfrm>
            <a:off x="3505200" y="3657600"/>
            <a:ext cx="502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80000"/>
              </a:lnSpc>
            </a:pPr>
            <a:r>
              <a:rPr lang="en-US" sz="2800" dirty="0">
                <a:solidFill>
                  <a:srgbClr val="000099"/>
                </a:solidFill>
                <a:effectLst/>
                <a:latin typeface="Arial Black" pitchFamily="34" charset="0"/>
              </a:rPr>
              <a:t>Ancestral line with many</a:t>
            </a:r>
          </a:p>
          <a:p>
            <a:pPr algn="l">
              <a:lnSpc>
                <a:spcPct val="80000"/>
              </a:lnSpc>
            </a:pPr>
            <a:r>
              <a:rPr lang="en-US" sz="2800" dirty="0">
                <a:solidFill>
                  <a:srgbClr val="000099"/>
                </a:solidFill>
                <a:effectLst/>
                <a:latin typeface="Arial Black" pitchFamily="34" charset="0"/>
              </a:rPr>
              <a:t>good accomplishments</a:t>
            </a:r>
          </a:p>
        </p:txBody>
      </p:sp>
      <p:grpSp>
        <p:nvGrpSpPr>
          <p:cNvPr id="999443" name="Group 19"/>
          <p:cNvGrpSpPr>
            <a:grpSpLocks/>
          </p:cNvGrpSpPr>
          <p:nvPr/>
        </p:nvGrpSpPr>
        <p:grpSpPr bwMode="auto">
          <a:xfrm>
            <a:off x="304800" y="1981200"/>
            <a:ext cx="2895600" cy="2895600"/>
            <a:chOff x="192" y="1248"/>
            <a:chExt cx="1824" cy="1824"/>
          </a:xfrm>
        </p:grpSpPr>
        <p:sp>
          <p:nvSpPr>
            <p:cNvPr id="999444" name="Oval 20"/>
            <p:cNvSpPr>
              <a:spLocks noChangeArrowheads="1"/>
            </p:cNvSpPr>
            <p:nvPr/>
          </p:nvSpPr>
          <p:spPr bwMode="auto">
            <a:xfrm>
              <a:off x="192" y="1248"/>
              <a:ext cx="1824" cy="1824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9445" name="Oval 21"/>
            <p:cNvSpPr>
              <a:spLocks noChangeArrowheads="1"/>
            </p:cNvSpPr>
            <p:nvPr/>
          </p:nvSpPr>
          <p:spPr bwMode="auto">
            <a:xfrm>
              <a:off x="371" y="1427"/>
              <a:ext cx="1466" cy="1466"/>
            </a:xfrm>
            <a:prstGeom prst="ellipse">
              <a:avLst/>
            </a:prstGeom>
            <a:solidFill>
              <a:srgbClr val="FFDFFF"/>
            </a:solid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99446" name="Oval 22"/>
          <p:cNvSpPr>
            <a:spLocks noChangeArrowheads="1"/>
          </p:cNvSpPr>
          <p:nvPr/>
        </p:nvSpPr>
        <p:spPr bwMode="auto">
          <a:xfrm>
            <a:off x="1601788" y="4591050"/>
            <a:ext cx="301625" cy="285750"/>
          </a:xfrm>
          <a:prstGeom prst="ellips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200">
                <a:effectLst/>
              </a:rPr>
              <a:t>1</a:t>
            </a:r>
          </a:p>
        </p:txBody>
      </p:sp>
      <p:grpSp>
        <p:nvGrpSpPr>
          <p:cNvPr id="999448" name="Group 24"/>
          <p:cNvGrpSpPr>
            <a:grpSpLocks/>
          </p:cNvGrpSpPr>
          <p:nvPr/>
        </p:nvGrpSpPr>
        <p:grpSpPr bwMode="auto">
          <a:xfrm>
            <a:off x="588963" y="2265363"/>
            <a:ext cx="2327275" cy="2327275"/>
            <a:chOff x="2147" y="1427"/>
            <a:chExt cx="1466" cy="1466"/>
          </a:xfrm>
        </p:grpSpPr>
        <p:sp>
          <p:nvSpPr>
            <p:cNvPr id="999449" name="Oval 25"/>
            <p:cNvSpPr>
              <a:spLocks noChangeArrowheads="1"/>
            </p:cNvSpPr>
            <p:nvPr/>
          </p:nvSpPr>
          <p:spPr bwMode="auto">
            <a:xfrm>
              <a:off x="2147" y="1427"/>
              <a:ext cx="1466" cy="1466"/>
            </a:xfrm>
            <a:prstGeom prst="ellipse">
              <a:avLst/>
            </a:prstGeom>
            <a:solidFill>
              <a:srgbClr val="99FF33"/>
            </a:solid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9450" name="Oval 26"/>
            <p:cNvSpPr>
              <a:spLocks noChangeArrowheads="1"/>
            </p:cNvSpPr>
            <p:nvPr/>
          </p:nvSpPr>
          <p:spPr bwMode="auto">
            <a:xfrm>
              <a:off x="2316" y="1596"/>
              <a:ext cx="1128" cy="1128"/>
            </a:xfrm>
            <a:prstGeom prst="ellipse">
              <a:avLst/>
            </a:prstGeom>
            <a:solidFill>
              <a:srgbClr val="FFE5FF"/>
            </a:solid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99451" name="Oval 27"/>
          <p:cNvSpPr>
            <a:spLocks noChangeArrowheads="1"/>
          </p:cNvSpPr>
          <p:nvPr/>
        </p:nvSpPr>
        <p:spPr bwMode="auto">
          <a:xfrm>
            <a:off x="1600200" y="4314825"/>
            <a:ext cx="303213" cy="285750"/>
          </a:xfrm>
          <a:prstGeom prst="ellips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200">
                <a:effectLst/>
              </a:rPr>
              <a:t>2</a:t>
            </a:r>
          </a:p>
        </p:txBody>
      </p:sp>
      <p:sp>
        <p:nvSpPr>
          <p:cNvPr id="999468" name="WordArt 44"/>
          <p:cNvSpPr>
            <a:spLocks noChangeArrowheads="1" noChangeShapeType="1" noTextEdit="1"/>
          </p:cNvSpPr>
          <p:nvPr/>
        </p:nvSpPr>
        <p:spPr bwMode="auto">
          <a:xfrm rot="-871366">
            <a:off x="1909763" y="4197350"/>
            <a:ext cx="1598612" cy="77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A50021"/>
                </a:solidFill>
                <a:effectLst/>
                <a:latin typeface="Arial Rounded MT Bold"/>
              </a:rPr>
              <a:t>….……........</a:t>
            </a:r>
          </a:p>
        </p:txBody>
      </p:sp>
      <p:sp>
        <p:nvSpPr>
          <p:cNvPr id="999469" name="WordArt 45"/>
          <p:cNvSpPr>
            <a:spLocks noChangeArrowheads="1" noChangeShapeType="1" noTextEdit="1"/>
          </p:cNvSpPr>
          <p:nvPr/>
        </p:nvSpPr>
        <p:spPr bwMode="auto">
          <a:xfrm rot="-143199">
            <a:off x="1909763" y="4648200"/>
            <a:ext cx="1598612" cy="77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A50021"/>
                </a:solidFill>
                <a:effectLst/>
                <a:latin typeface="Arial Rounded MT Bold"/>
              </a:rPr>
              <a:t>….……........</a:t>
            </a:r>
          </a:p>
        </p:txBody>
      </p:sp>
      <p:sp>
        <p:nvSpPr>
          <p:cNvPr id="999470" name="Text Box 46"/>
          <p:cNvSpPr txBox="1">
            <a:spLocks noChangeArrowheads="1"/>
          </p:cNvSpPr>
          <p:nvPr/>
        </p:nvSpPr>
        <p:spPr bwMode="auto">
          <a:xfrm>
            <a:off x="228600" y="138113"/>
            <a:ext cx="457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6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l"/>
            <a:r>
              <a:rPr lang="en-US" sz="2800" b="0" dirty="0">
                <a:solidFill>
                  <a:srgbClr val="000099"/>
                </a:solidFill>
                <a:effectLst/>
                <a:latin typeface="Impact" pitchFamily="34" charset="0"/>
              </a:rPr>
              <a:t>God’s providence of salvation:</a:t>
            </a:r>
          </a:p>
        </p:txBody>
      </p:sp>
      <p:grpSp>
        <p:nvGrpSpPr>
          <p:cNvPr id="999472" name="Group 48"/>
          <p:cNvGrpSpPr>
            <a:grpSpLocks/>
          </p:cNvGrpSpPr>
          <p:nvPr/>
        </p:nvGrpSpPr>
        <p:grpSpPr bwMode="auto">
          <a:xfrm>
            <a:off x="6172200" y="244475"/>
            <a:ext cx="1600200" cy="304800"/>
            <a:chOff x="528" y="1646"/>
            <a:chExt cx="2881" cy="1135"/>
          </a:xfrm>
        </p:grpSpPr>
        <p:sp>
          <p:nvSpPr>
            <p:cNvPr id="999473" name="Freeform 49"/>
            <p:cNvSpPr>
              <a:spLocks/>
            </p:cNvSpPr>
            <p:nvPr/>
          </p:nvSpPr>
          <p:spPr bwMode="auto">
            <a:xfrm>
              <a:off x="2690" y="1646"/>
              <a:ext cx="719" cy="1135"/>
            </a:xfrm>
            <a:custGeom>
              <a:avLst/>
              <a:gdLst/>
              <a:ahLst/>
              <a:cxnLst>
                <a:cxn ang="0">
                  <a:pos x="1" y="1148"/>
                </a:cxn>
                <a:cxn ang="0">
                  <a:pos x="0" y="1126"/>
                </a:cxn>
                <a:cxn ang="0">
                  <a:pos x="1" y="969"/>
                </a:cxn>
                <a:cxn ang="0">
                  <a:pos x="0" y="432"/>
                </a:cxn>
                <a:cxn ang="0">
                  <a:pos x="0" y="24"/>
                </a:cxn>
                <a:cxn ang="0">
                  <a:pos x="1" y="0"/>
                </a:cxn>
                <a:cxn ang="0">
                  <a:pos x="29" y="24"/>
                </a:cxn>
                <a:cxn ang="0">
                  <a:pos x="224" y="180"/>
                </a:cxn>
                <a:cxn ang="0">
                  <a:pos x="896" y="717"/>
                </a:cxn>
                <a:cxn ang="0">
                  <a:pos x="1408" y="1126"/>
                </a:cxn>
                <a:cxn ang="0">
                  <a:pos x="1436" y="1148"/>
                </a:cxn>
                <a:cxn ang="0">
                  <a:pos x="1408" y="1171"/>
                </a:cxn>
                <a:cxn ang="0">
                  <a:pos x="1212" y="1324"/>
                </a:cxn>
                <a:cxn ang="0">
                  <a:pos x="540" y="1848"/>
                </a:cxn>
                <a:cxn ang="0">
                  <a:pos x="29" y="2248"/>
                </a:cxn>
                <a:cxn ang="0">
                  <a:pos x="1" y="2270"/>
                </a:cxn>
                <a:cxn ang="0">
                  <a:pos x="0" y="2248"/>
                </a:cxn>
                <a:cxn ang="0">
                  <a:pos x="1" y="2094"/>
                </a:cxn>
                <a:cxn ang="0">
                  <a:pos x="0" y="1570"/>
                </a:cxn>
                <a:cxn ang="0">
                  <a:pos x="0" y="1171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1" y="1148"/>
                </a:cxn>
              </a:cxnLst>
              <a:rect l="0" t="0" r="r" b="b"/>
              <a:pathLst>
                <a:path w="1436" h="2270">
                  <a:moveTo>
                    <a:pt x="1" y="1148"/>
                  </a:moveTo>
                  <a:lnTo>
                    <a:pt x="0" y="1126"/>
                  </a:lnTo>
                  <a:lnTo>
                    <a:pt x="1" y="969"/>
                  </a:lnTo>
                  <a:lnTo>
                    <a:pt x="0" y="432"/>
                  </a:lnTo>
                  <a:lnTo>
                    <a:pt x="0" y="24"/>
                  </a:lnTo>
                  <a:lnTo>
                    <a:pt x="1" y="0"/>
                  </a:lnTo>
                  <a:lnTo>
                    <a:pt x="29" y="24"/>
                  </a:lnTo>
                  <a:lnTo>
                    <a:pt x="224" y="180"/>
                  </a:lnTo>
                  <a:lnTo>
                    <a:pt x="896" y="717"/>
                  </a:lnTo>
                  <a:lnTo>
                    <a:pt x="1408" y="1126"/>
                  </a:lnTo>
                  <a:lnTo>
                    <a:pt x="1436" y="1148"/>
                  </a:lnTo>
                  <a:lnTo>
                    <a:pt x="1408" y="1171"/>
                  </a:lnTo>
                  <a:lnTo>
                    <a:pt x="1212" y="1324"/>
                  </a:lnTo>
                  <a:lnTo>
                    <a:pt x="540" y="1848"/>
                  </a:lnTo>
                  <a:lnTo>
                    <a:pt x="29" y="2248"/>
                  </a:lnTo>
                  <a:lnTo>
                    <a:pt x="1" y="2270"/>
                  </a:lnTo>
                  <a:lnTo>
                    <a:pt x="0" y="2248"/>
                  </a:lnTo>
                  <a:lnTo>
                    <a:pt x="1" y="2094"/>
                  </a:lnTo>
                  <a:lnTo>
                    <a:pt x="0" y="1570"/>
                  </a:lnTo>
                  <a:lnTo>
                    <a:pt x="0" y="1171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1" y="1148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9474" name="Freeform 50"/>
            <p:cNvSpPr>
              <a:spLocks/>
            </p:cNvSpPr>
            <p:nvPr/>
          </p:nvSpPr>
          <p:spPr bwMode="auto">
            <a:xfrm>
              <a:off x="2690" y="1646"/>
              <a:ext cx="719" cy="1135"/>
            </a:xfrm>
            <a:custGeom>
              <a:avLst/>
              <a:gdLst/>
              <a:ahLst/>
              <a:cxnLst>
                <a:cxn ang="0">
                  <a:pos x="1" y="1148"/>
                </a:cxn>
                <a:cxn ang="0">
                  <a:pos x="0" y="1126"/>
                </a:cxn>
                <a:cxn ang="0">
                  <a:pos x="1" y="969"/>
                </a:cxn>
                <a:cxn ang="0">
                  <a:pos x="0" y="432"/>
                </a:cxn>
                <a:cxn ang="0">
                  <a:pos x="0" y="24"/>
                </a:cxn>
                <a:cxn ang="0">
                  <a:pos x="1" y="0"/>
                </a:cxn>
                <a:cxn ang="0">
                  <a:pos x="29" y="24"/>
                </a:cxn>
                <a:cxn ang="0">
                  <a:pos x="224" y="180"/>
                </a:cxn>
                <a:cxn ang="0">
                  <a:pos x="896" y="717"/>
                </a:cxn>
                <a:cxn ang="0">
                  <a:pos x="1408" y="1126"/>
                </a:cxn>
                <a:cxn ang="0">
                  <a:pos x="1436" y="1148"/>
                </a:cxn>
                <a:cxn ang="0">
                  <a:pos x="1408" y="1171"/>
                </a:cxn>
                <a:cxn ang="0">
                  <a:pos x="1212" y="1324"/>
                </a:cxn>
                <a:cxn ang="0">
                  <a:pos x="540" y="1848"/>
                </a:cxn>
                <a:cxn ang="0">
                  <a:pos x="29" y="2248"/>
                </a:cxn>
                <a:cxn ang="0">
                  <a:pos x="1" y="2270"/>
                </a:cxn>
                <a:cxn ang="0">
                  <a:pos x="0" y="2248"/>
                </a:cxn>
                <a:cxn ang="0">
                  <a:pos x="1" y="2094"/>
                </a:cxn>
                <a:cxn ang="0">
                  <a:pos x="0" y="1570"/>
                </a:cxn>
                <a:cxn ang="0">
                  <a:pos x="0" y="1171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</a:cxnLst>
              <a:rect l="0" t="0" r="r" b="b"/>
              <a:pathLst>
                <a:path w="1436" h="2270">
                  <a:moveTo>
                    <a:pt x="1" y="1148"/>
                  </a:moveTo>
                  <a:lnTo>
                    <a:pt x="0" y="1126"/>
                  </a:lnTo>
                  <a:lnTo>
                    <a:pt x="1" y="969"/>
                  </a:lnTo>
                  <a:lnTo>
                    <a:pt x="0" y="432"/>
                  </a:lnTo>
                  <a:lnTo>
                    <a:pt x="0" y="24"/>
                  </a:lnTo>
                  <a:lnTo>
                    <a:pt x="1" y="0"/>
                  </a:lnTo>
                  <a:lnTo>
                    <a:pt x="29" y="24"/>
                  </a:lnTo>
                  <a:lnTo>
                    <a:pt x="224" y="180"/>
                  </a:lnTo>
                  <a:lnTo>
                    <a:pt x="896" y="717"/>
                  </a:lnTo>
                  <a:lnTo>
                    <a:pt x="1408" y="1126"/>
                  </a:lnTo>
                  <a:lnTo>
                    <a:pt x="1436" y="1148"/>
                  </a:lnTo>
                  <a:lnTo>
                    <a:pt x="1408" y="1171"/>
                  </a:lnTo>
                  <a:lnTo>
                    <a:pt x="1212" y="1324"/>
                  </a:lnTo>
                  <a:lnTo>
                    <a:pt x="540" y="1848"/>
                  </a:lnTo>
                  <a:lnTo>
                    <a:pt x="29" y="2248"/>
                  </a:lnTo>
                  <a:lnTo>
                    <a:pt x="1" y="2270"/>
                  </a:lnTo>
                  <a:lnTo>
                    <a:pt x="0" y="2248"/>
                  </a:lnTo>
                  <a:lnTo>
                    <a:pt x="1" y="2094"/>
                  </a:lnTo>
                  <a:lnTo>
                    <a:pt x="0" y="1570"/>
                  </a:lnTo>
                  <a:lnTo>
                    <a:pt x="0" y="1171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</a:path>
              </a:pathLst>
            </a:custGeom>
            <a:solidFill>
              <a:srgbClr val="FF33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9475" name="Freeform 51"/>
            <p:cNvSpPr>
              <a:spLocks/>
            </p:cNvSpPr>
            <p:nvPr/>
          </p:nvSpPr>
          <p:spPr bwMode="auto">
            <a:xfrm>
              <a:off x="528" y="1920"/>
              <a:ext cx="2180" cy="580"/>
            </a:xfrm>
            <a:custGeom>
              <a:avLst/>
              <a:gdLst/>
              <a:ahLst/>
              <a:cxnLst>
                <a:cxn ang="0">
                  <a:pos x="4351" y="0"/>
                </a:cxn>
                <a:cxn ang="0">
                  <a:pos x="4265" y="11"/>
                </a:cxn>
                <a:cxn ang="0">
                  <a:pos x="3670" y="91"/>
                </a:cxn>
                <a:cxn ang="0">
                  <a:pos x="1636" y="363"/>
                </a:cxn>
                <a:cxn ang="0">
                  <a:pos x="85" y="570"/>
                </a:cxn>
                <a:cxn ang="0">
                  <a:pos x="0" y="580"/>
                </a:cxn>
                <a:cxn ang="0">
                  <a:pos x="85" y="592"/>
                </a:cxn>
                <a:cxn ang="0">
                  <a:pos x="680" y="671"/>
                </a:cxn>
                <a:cxn ang="0">
                  <a:pos x="2718" y="942"/>
                </a:cxn>
                <a:cxn ang="0">
                  <a:pos x="4272" y="1148"/>
                </a:cxn>
                <a:cxn ang="0">
                  <a:pos x="4358" y="1158"/>
                </a:cxn>
                <a:cxn ang="0">
                  <a:pos x="4357" y="1137"/>
                </a:cxn>
                <a:cxn ang="0">
                  <a:pos x="4357" y="978"/>
                </a:cxn>
                <a:cxn ang="0">
                  <a:pos x="4354" y="436"/>
                </a:cxn>
                <a:cxn ang="0">
                  <a:pos x="4351" y="23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1" y="0"/>
                </a:cxn>
              </a:cxnLst>
              <a:rect l="0" t="0" r="r" b="b"/>
              <a:pathLst>
                <a:path w="4358" h="1158">
                  <a:moveTo>
                    <a:pt x="4351" y="0"/>
                  </a:moveTo>
                  <a:lnTo>
                    <a:pt x="4265" y="11"/>
                  </a:lnTo>
                  <a:lnTo>
                    <a:pt x="3670" y="91"/>
                  </a:lnTo>
                  <a:lnTo>
                    <a:pt x="1636" y="363"/>
                  </a:lnTo>
                  <a:lnTo>
                    <a:pt x="85" y="570"/>
                  </a:lnTo>
                  <a:lnTo>
                    <a:pt x="0" y="580"/>
                  </a:lnTo>
                  <a:lnTo>
                    <a:pt x="85" y="592"/>
                  </a:lnTo>
                  <a:lnTo>
                    <a:pt x="680" y="671"/>
                  </a:lnTo>
                  <a:lnTo>
                    <a:pt x="2718" y="942"/>
                  </a:lnTo>
                  <a:lnTo>
                    <a:pt x="4272" y="1148"/>
                  </a:lnTo>
                  <a:lnTo>
                    <a:pt x="4358" y="1158"/>
                  </a:lnTo>
                  <a:lnTo>
                    <a:pt x="4357" y="1137"/>
                  </a:lnTo>
                  <a:lnTo>
                    <a:pt x="4357" y="978"/>
                  </a:lnTo>
                  <a:lnTo>
                    <a:pt x="4354" y="436"/>
                  </a:lnTo>
                  <a:lnTo>
                    <a:pt x="4351" y="23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1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9476" name="Freeform 52"/>
            <p:cNvSpPr>
              <a:spLocks/>
            </p:cNvSpPr>
            <p:nvPr/>
          </p:nvSpPr>
          <p:spPr bwMode="auto">
            <a:xfrm>
              <a:off x="528" y="1920"/>
              <a:ext cx="2180" cy="580"/>
            </a:xfrm>
            <a:custGeom>
              <a:avLst/>
              <a:gdLst/>
              <a:ahLst/>
              <a:cxnLst>
                <a:cxn ang="0">
                  <a:pos x="4351" y="0"/>
                </a:cxn>
                <a:cxn ang="0">
                  <a:pos x="4265" y="11"/>
                </a:cxn>
                <a:cxn ang="0">
                  <a:pos x="3670" y="91"/>
                </a:cxn>
                <a:cxn ang="0">
                  <a:pos x="1636" y="363"/>
                </a:cxn>
                <a:cxn ang="0">
                  <a:pos x="85" y="570"/>
                </a:cxn>
                <a:cxn ang="0">
                  <a:pos x="0" y="580"/>
                </a:cxn>
                <a:cxn ang="0">
                  <a:pos x="85" y="592"/>
                </a:cxn>
                <a:cxn ang="0">
                  <a:pos x="680" y="671"/>
                </a:cxn>
                <a:cxn ang="0">
                  <a:pos x="2718" y="942"/>
                </a:cxn>
                <a:cxn ang="0">
                  <a:pos x="4272" y="1148"/>
                </a:cxn>
                <a:cxn ang="0">
                  <a:pos x="4358" y="1158"/>
                </a:cxn>
                <a:cxn ang="0">
                  <a:pos x="4357" y="1137"/>
                </a:cxn>
                <a:cxn ang="0">
                  <a:pos x="4357" y="978"/>
                </a:cxn>
                <a:cxn ang="0">
                  <a:pos x="4354" y="436"/>
                </a:cxn>
                <a:cxn ang="0">
                  <a:pos x="4351" y="23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</a:cxnLst>
              <a:rect l="0" t="0" r="r" b="b"/>
              <a:pathLst>
                <a:path w="4358" h="1158">
                  <a:moveTo>
                    <a:pt x="4351" y="0"/>
                  </a:moveTo>
                  <a:lnTo>
                    <a:pt x="4265" y="11"/>
                  </a:lnTo>
                  <a:lnTo>
                    <a:pt x="3670" y="91"/>
                  </a:lnTo>
                  <a:lnTo>
                    <a:pt x="1636" y="363"/>
                  </a:lnTo>
                  <a:lnTo>
                    <a:pt x="85" y="570"/>
                  </a:lnTo>
                  <a:lnTo>
                    <a:pt x="0" y="580"/>
                  </a:lnTo>
                  <a:lnTo>
                    <a:pt x="85" y="592"/>
                  </a:lnTo>
                  <a:lnTo>
                    <a:pt x="680" y="671"/>
                  </a:lnTo>
                  <a:lnTo>
                    <a:pt x="2718" y="942"/>
                  </a:lnTo>
                  <a:lnTo>
                    <a:pt x="4272" y="1148"/>
                  </a:lnTo>
                  <a:lnTo>
                    <a:pt x="4358" y="1158"/>
                  </a:lnTo>
                  <a:lnTo>
                    <a:pt x="4357" y="1137"/>
                  </a:lnTo>
                  <a:lnTo>
                    <a:pt x="4357" y="978"/>
                  </a:lnTo>
                  <a:lnTo>
                    <a:pt x="4354" y="436"/>
                  </a:lnTo>
                  <a:lnTo>
                    <a:pt x="4351" y="23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</a:path>
              </a:pathLst>
            </a:custGeom>
            <a:solidFill>
              <a:srgbClr val="FF33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99477" name="Text Box 53"/>
          <p:cNvSpPr txBox="1">
            <a:spLocks noChangeArrowheads="1"/>
          </p:cNvSpPr>
          <p:nvPr/>
        </p:nvSpPr>
        <p:spPr bwMode="auto">
          <a:xfrm>
            <a:off x="7772400" y="138113"/>
            <a:ext cx="1143000" cy="5191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algn="ctr" rotWithShape="0">
              <a:srgbClr val="FFFF99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effectLst/>
                <a:latin typeface="Impact" pitchFamily="34" charset="0"/>
              </a:rPr>
              <a:t>Whole</a:t>
            </a:r>
          </a:p>
        </p:txBody>
      </p:sp>
      <p:sp>
        <p:nvSpPr>
          <p:cNvPr id="999485" name="Text Box 61"/>
          <p:cNvSpPr txBox="1">
            <a:spLocks noChangeArrowheads="1"/>
          </p:cNvSpPr>
          <p:nvPr/>
        </p:nvSpPr>
        <p:spPr bwMode="auto">
          <a:xfrm>
            <a:off x="4648200" y="138113"/>
            <a:ext cx="1600200" cy="5191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algn="ctr" rotWithShape="0">
              <a:srgbClr val="FFFF99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effectLst/>
                <a:latin typeface="Impact" pitchFamily="34" charset="0"/>
              </a:rPr>
              <a:t>one point</a:t>
            </a:r>
          </a:p>
        </p:txBody>
      </p:sp>
      <p:sp>
        <p:nvSpPr>
          <p:cNvPr id="999488" name="Text Box 64"/>
          <p:cNvSpPr txBox="1">
            <a:spLocks noChangeArrowheads="1"/>
          </p:cNvSpPr>
          <p:nvPr/>
        </p:nvSpPr>
        <p:spPr bwMode="auto">
          <a:xfrm>
            <a:off x="228600" y="609600"/>
            <a:ext cx="49530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6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b="0" dirty="0">
                <a:solidFill>
                  <a:srgbClr val="000099"/>
                </a:solidFill>
                <a:effectLst/>
                <a:latin typeface="Impact" pitchFamily="34" charset="0"/>
              </a:rPr>
              <a:t>Predestination of the providence  of salvation:</a:t>
            </a:r>
          </a:p>
        </p:txBody>
      </p:sp>
      <p:grpSp>
        <p:nvGrpSpPr>
          <p:cNvPr id="999489" name="Group 65"/>
          <p:cNvGrpSpPr>
            <a:grpSpLocks/>
          </p:cNvGrpSpPr>
          <p:nvPr/>
        </p:nvGrpSpPr>
        <p:grpSpPr bwMode="auto">
          <a:xfrm>
            <a:off x="4419600" y="1066800"/>
            <a:ext cx="3352800" cy="304800"/>
            <a:chOff x="2784" y="632"/>
            <a:chExt cx="2112" cy="192"/>
          </a:xfrm>
        </p:grpSpPr>
        <p:sp>
          <p:nvSpPr>
            <p:cNvPr id="999490" name="Freeform 66"/>
            <p:cNvSpPr>
              <a:spLocks/>
            </p:cNvSpPr>
            <p:nvPr/>
          </p:nvSpPr>
          <p:spPr bwMode="auto">
            <a:xfrm>
              <a:off x="4621" y="632"/>
              <a:ext cx="275" cy="192"/>
            </a:xfrm>
            <a:custGeom>
              <a:avLst/>
              <a:gdLst/>
              <a:ahLst/>
              <a:cxnLst>
                <a:cxn ang="0">
                  <a:pos x="1" y="1148"/>
                </a:cxn>
                <a:cxn ang="0">
                  <a:pos x="0" y="1126"/>
                </a:cxn>
                <a:cxn ang="0">
                  <a:pos x="1" y="969"/>
                </a:cxn>
                <a:cxn ang="0">
                  <a:pos x="0" y="432"/>
                </a:cxn>
                <a:cxn ang="0">
                  <a:pos x="0" y="24"/>
                </a:cxn>
                <a:cxn ang="0">
                  <a:pos x="1" y="0"/>
                </a:cxn>
                <a:cxn ang="0">
                  <a:pos x="29" y="24"/>
                </a:cxn>
                <a:cxn ang="0">
                  <a:pos x="224" y="180"/>
                </a:cxn>
                <a:cxn ang="0">
                  <a:pos x="896" y="717"/>
                </a:cxn>
                <a:cxn ang="0">
                  <a:pos x="1408" y="1126"/>
                </a:cxn>
                <a:cxn ang="0">
                  <a:pos x="1436" y="1148"/>
                </a:cxn>
                <a:cxn ang="0">
                  <a:pos x="1408" y="1171"/>
                </a:cxn>
                <a:cxn ang="0">
                  <a:pos x="1212" y="1324"/>
                </a:cxn>
                <a:cxn ang="0">
                  <a:pos x="540" y="1848"/>
                </a:cxn>
                <a:cxn ang="0">
                  <a:pos x="29" y="2248"/>
                </a:cxn>
                <a:cxn ang="0">
                  <a:pos x="1" y="2270"/>
                </a:cxn>
                <a:cxn ang="0">
                  <a:pos x="0" y="2248"/>
                </a:cxn>
                <a:cxn ang="0">
                  <a:pos x="1" y="2094"/>
                </a:cxn>
                <a:cxn ang="0">
                  <a:pos x="0" y="1570"/>
                </a:cxn>
                <a:cxn ang="0">
                  <a:pos x="0" y="1171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1" y="1148"/>
                </a:cxn>
              </a:cxnLst>
              <a:rect l="0" t="0" r="r" b="b"/>
              <a:pathLst>
                <a:path w="1436" h="2270">
                  <a:moveTo>
                    <a:pt x="1" y="1148"/>
                  </a:moveTo>
                  <a:lnTo>
                    <a:pt x="0" y="1126"/>
                  </a:lnTo>
                  <a:lnTo>
                    <a:pt x="1" y="969"/>
                  </a:lnTo>
                  <a:lnTo>
                    <a:pt x="0" y="432"/>
                  </a:lnTo>
                  <a:lnTo>
                    <a:pt x="0" y="24"/>
                  </a:lnTo>
                  <a:lnTo>
                    <a:pt x="1" y="0"/>
                  </a:lnTo>
                  <a:lnTo>
                    <a:pt x="29" y="24"/>
                  </a:lnTo>
                  <a:lnTo>
                    <a:pt x="224" y="180"/>
                  </a:lnTo>
                  <a:lnTo>
                    <a:pt x="896" y="717"/>
                  </a:lnTo>
                  <a:lnTo>
                    <a:pt x="1408" y="1126"/>
                  </a:lnTo>
                  <a:lnTo>
                    <a:pt x="1436" y="1148"/>
                  </a:lnTo>
                  <a:lnTo>
                    <a:pt x="1408" y="1171"/>
                  </a:lnTo>
                  <a:lnTo>
                    <a:pt x="1212" y="1324"/>
                  </a:lnTo>
                  <a:lnTo>
                    <a:pt x="540" y="1848"/>
                  </a:lnTo>
                  <a:lnTo>
                    <a:pt x="29" y="2248"/>
                  </a:lnTo>
                  <a:lnTo>
                    <a:pt x="1" y="2270"/>
                  </a:lnTo>
                  <a:lnTo>
                    <a:pt x="0" y="2248"/>
                  </a:lnTo>
                  <a:lnTo>
                    <a:pt x="1" y="2094"/>
                  </a:lnTo>
                  <a:lnTo>
                    <a:pt x="0" y="1570"/>
                  </a:lnTo>
                  <a:lnTo>
                    <a:pt x="0" y="1171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1" y="1148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9491" name="Freeform 67"/>
            <p:cNvSpPr>
              <a:spLocks/>
            </p:cNvSpPr>
            <p:nvPr/>
          </p:nvSpPr>
          <p:spPr bwMode="auto">
            <a:xfrm>
              <a:off x="2784" y="680"/>
              <a:ext cx="1839" cy="96"/>
            </a:xfrm>
            <a:custGeom>
              <a:avLst/>
              <a:gdLst/>
              <a:ahLst/>
              <a:cxnLst>
                <a:cxn ang="0">
                  <a:pos x="4351" y="0"/>
                </a:cxn>
                <a:cxn ang="0">
                  <a:pos x="4265" y="11"/>
                </a:cxn>
                <a:cxn ang="0">
                  <a:pos x="3670" y="91"/>
                </a:cxn>
                <a:cxn ang="0">
                  <a:pos x="1636" y="363"/>
                </a:cxn>
                <a:cxn ang="0">
                  <a:pos x="85" y="570"/>
                </a:cxn>
                <a:cxn ang="0">
                  <a:pos x="0" y="580"/>
                </a:cxn>
                <a:cxn ang="0">
                  <a:pos x="85" y="592"/>
                </a:cxn>
                <a:cxn ang="0">
                  <a:pos x="680" y="671"/>
                </a:cxn>
                <a:cxn ang="0">
                  <a:pos x="2718" y="942"/>
                </a:cxn>
                <a:cxn ang="0">
                  <a:pos x="4272" y="1148"/>
                </a:cxn>
                <a:cxn ang="0">
                  <a:pos x="4358" y="1158"/>
                </a:cxn>
                <a:cxn ang="0">
                  <a:pos x="4357" y="1137"/>
                </a:cxn>
                <a:cxn ang="0">
                  <a:pos x="4357" y="978"/>
                </a:cxn>
                <a:cxn ang="0">
                  <a:pos x="4354" y="436"/>
                </a:cxn>
                <a:cxn ang="0">
                  <a:pos x="4351" y="23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</a:cxnLst>
              <a:rect l="0" t="0" r="r" b="b"/>
              <a:pathLst>
                <a:path w="4358" h="1158">
                  <a:moveTo>
                    <a:pt x="4351" y="0"/>
                  </a:moveTo>
                  <a:lnTo>
                    <a:pt x="4265" y="11"/>
                  </a:lnTo>
                  <a:lnTo>
                    <a:pt x="3670" y="91"/>
                  </a:lnTo>
                  <a:lnTo>
                    <a:pt x="1636" y="363"/>
                  </a:lnTo>
                  <a:lnTo>
                    <a:pt x="85" y="570"/>
                  </a:lnTo>
                  <a:lnTo>
                    <a:pt x="0" y="580"/>
                  </a:lnTo>
                  <a:lnTo>
                    <a:pt x="85" y="592"/>
                  </a:lnTo>
                  <a:lnTo>
                    <a:pt x="680" y="671"/>
                  </a:lnTo>
                  <a:lnTo>
                    <a:pt x="2718" y="942"/>
                  </a:lnTo>
                  <a:lnTo>
                    <a:pt x="4272" y="1148"/>
                  </a:lnTo>
                  <a:lnTo>
                    <a:pt x="4358" y="1158"/>
                  </a:lnTo>
                  <a:lnTo>
                    <a:pt x="4357" y="1137"/>
                  </a:lnTo>
                  <a:lnTo>
                    <a:pt x="4357" y="978"/>
                  </a:lnTo>
                  <a:lnTo>
                    <a:pt x="4354" y="436"/>
                  </a:lnTo>
                  <a:lnTo>
                    <a:pt x="4351" y="23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</a:path>
              </a:pathLst>
            </a:custGeom>
            <a:solidFill>
              <a:srgbClr val="FF33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99492" name="Text Box 68"/>
          <p:cNvSpPr txBox="1">
            <a:spLocks noChangeArrowheads="1"/>
          </p:cNvSpPr>
          <p:nvPr/>
        </p:nvSpPr>
        <p:spPr bwMode="auto">
          <a:xfrm>
            <a:off x="7772400" y="976313"/>
            <a:ext cx="1143000" cy="4762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algn="ctr" rotWithShape="0">
              <a:srgbClr val="FFFF99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0">
                <a:effectLst/>
                <a:latin typeface="Impact" pitchFamily="34" charset="0"/>
              </a:rPr>
              <a:t>Whole</a:t>
            </a:r>
          </a:p>
        </p:txBody>
      </p:sp>
      <p:sp>
        <p:nvSpPr>
          <p:cNvPr id="999494" name="Rectangle 70"/>
          <p:cNvSpPr>
            <a:spLocks noChangeArrowheads="1"/>
          </p:cNvSpPr>
          <p:nvPr/>
        </p:nvSpPr>
        <p:spPr bwMode="auto">
          <a:xfrm>
            <a:off x="304800" y="1409700"/>
            <a:ext cx="5181600" cy="495300"/>
          </a:xfrm>
          <a:prstGeom prst="rect">
            <a:avLst/>
          </a:prstGeom>
          <a:solidFill>
            <a:srgbClr val="4D009A"/>
          </a:solidFill>
          <a:ln w="9525">
            <a:noFill/>
            <a:miter lim="800000"/>
            <a:headEnd/>
            <a:tailEnd/>
          </a:ln>
          <a:effectLst>
            <a:outerShdw dist="127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99495" name="Text Box 71"/>
          <p:cNvSpPr txBox="1">
            <a:spLocks noChangeArrowheads="1"/>
          </p:cNvSpPr>
          <p:nvPr/>
        </p:nvSpPr>
        <p:spPr bwMode="auto">
          <a:xfrm>
            <a:off x="304800" y="1471613"/>
            <a:ext cx="5181600" cy="4333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0">
                <a:solidFill>
                  <a:schemeClr val="bg1"/>
                </a:solidFill>
                <a:effectLst/>
                <a:latin typeface="Impact" pitchFamily="34" charset="0"/>
              </a:rPr>
              <a:t>Qualifications of the central figure</a:t>
            </a:r>
          </a:p>
        </p:txBody>
      </p:sp>
      <p:sp>
        <p:nvSpPr>
          <p:cNvPr id="999501" name="Text Box 77"/>
          <p:cNvSpPr txBox="1">
            <a:spLocks noChangeArrowheads="1"/>
          </p:cNvSpPr>
          <p:nvPr/>
        </p:nvSpPr>
        <p:spPr bwMode="auto">
          <a:xfrm>
            <a:off x="2133600" y="976313"/>
            <a:ext cx="2209800" cy="4762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algn="ctr" rotWithShape="0">
              <a:srgbClr val="FFFF99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0">
                <a:effectLst/>
                <a:latin typeface="Impact" pitchFamily="34" charset="0"/>
              </a:rPr>
              <a:t>central figure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9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99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99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99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99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99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99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99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99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99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99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99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99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37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99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9437" grpId="0" autoUpdateAnimBg="0"/>
      <p:bldP spid="999446" grpId="0" animBg="1"/>
      <p:bldP spid="999451" grpId="0" animBg="1"/>
      <p:bldP spid="999468" grpId="0" animBg="1"/>
      <p:bldP spid="99946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6" name="Rectangle 2"/>
          <p:cNvSpPr>
            <a:spLocks noChangeArrowheads="1"/>
          </p:cNvSpPr>
          <p:nvPr/>
        </p:nvSpPr>
        <p:spPr bwMode="auto">
          <a:xfrm>
            <a:off x="0" y="5037138"/>
            <a:ext cx="9144000" cy="18208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19962" name="Group 58"/>
          <p:cNvGrpSpPr>
            <a:grpSpLocks/>
          </p:cNvGrpSpPr>
          <p:nvPr/>
        </p:nvGrpSpPr>
        <p:grpSpPr bwMode="auto">
          <a:xfrm>
            <a:off x="609600" y="5334000"/>
            <a:ext cx="8153400" cy="1036638"/>
            <a:chOff x="336" y="3331"/>
            <a:chExt cx="5136" cy="653"/>
          </a:xfrm>
        </p:grpSpPr>
        <p:grpSp>
          <p:nvGrpSpPr>
            <p:cNvPr id="1019961" name="Group 57"/>
            <p:cNvGrpSpPr>
              <a:grpSpLocks/>
            </p:cNvGrpSpPr>
            <p:nvPr/>
          </p:nvGrpSpPr>
          <p:grpSpPr bwMode="auto">
            <a:xfrm>
              <a:off x="336" y="3331"/>
              <a:ext cx="4224" cy="274"/>
              <a:chOff x="336" y="3331"/>
              <a:chExt cx="4224" cy="274"/>
            </a:xfrm>
          </p:grpSpPr>
          <p:sp>
            <p:nvSpPr>
              <p:cNvPr id="1019909" name="Text Box 5"/>
              <p:cNvSpPr txBox="1">
                <a:spLocks noChangeArrowheads="1"/>
              </p:cNvSpPr>
              <p:nvPr/>
            </p:nvSpPr>
            <p:spPr bwMode="auto">
              <a:xfrm>
                <a:off x="696" y="3341"/>
                <a:ext cx="3864" cy="2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lnSpc>
                    <a:spcPct val="85000"/>
                  </a:lnSpc>
                </a:pPr>
                <a:r>
                  <a:rPr lang="en-US">
                    <a:solidFill>
                      <a:schemeClr val="bg1"/>
                    </a:solidFill>
                    <a:effectLst/>
                    <a:latin typeface="Arial Narrow" pitchFamily="34" charset="0"/>
                  </a:rPr>
                  <a:t>He must be endowed with the </a:t>
                </a:r>
                <a:r>
                  <a:rPr lang="en-US" u="sng">
                    <a:solidFill>
                      <a:schemeClr val="bg1"/>
                    </a:solidFill>
                    <a:effectLst/>
                    <a:latin typeface="Arial Narrow" pitchFamily="34" charset="0"/>
                  </a:rPr>
                  <a:t>requisite character</a:t>
                </a:r>
                <a:r>
                  <a:rPr lang="en-US">
                    <a:solidFill>
                      <a:schemeClr val="bg1"/>
                    </a:solidFill>
                    <a:effectLst/>
                    <a:latin typeface="Arial Narrow" pitchFamily="34" charset="0"/>
                  </a:rPr>
                  <a:t>.</a:t>
                </a:r>
                <a:endParaRPr lang="en-US" b="0">
                  <a:solidFill>
                    <a:schemeClr val="bg1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1019910" name="Oval 6"/>
              <p:cNvSpPr>
                <a:spLocks noChangeArrowheads="1"/>
              </p:cNvSpPr>
              <p:nvPr/>
            </p:nvSpPr>
            <p:spPr bwMode="auto">
              <a:xfrm>
                <a:off x="336" y="3331"/>
                <a:ext cx="288" cy="27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b="0">
                    <a:solidFill>
                      <a:srgbClr val="E6E6E6"/>
                    </a:solidFill>
                    <a:effectLst/>
                    <a:latin typeface="Impact" pitchFamily="34" charset="0"/>
                  </a:rPr>
                  <a:t>3</a:t>
                </a:r>
              </a:p>
            </p:txBody>
          </p:sp>
        </p:grpSp>
        <p:grpSp>
          <p:nvGrpSpPr>
            <p:cNvPr id="1019959" name="Group 55"/>
            <p:cNvGrpSpPr>
              <a:grpSpLocks/>
            </p:cNvGrpSpPr>
            <p:nvPr/>
          </p:nvGrpSpPr>
          <p:grpSpPr bwMode="auto">
            <a:xfrm>
              <a:off x="336" y="3710"/>
              <a:ext cx="5136" cy="274"/>
              <a:chOff x="336" y="3710"/>
              <a:chExt cx="5136" cy="274"/>
            </a:xfrm>
          </p:grpSpPr>
          <p:sp>
            <p:nvSpPr>
              <p:cNvPr id="1019912" name="Text Box 8"/>
              <p:cNvSpPr txBox="1">
                <a:spLocks noChangeArrowheads="1"/>
              </p:cNvSpPr>
              <p:nvPr/>
            </p:nvSpPr>
            <p:spPr bwMode="auto">
              <a:xfrm>
                <a:off x="671" y="3720"/>
                <a:ext cx="4801" cy="2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lnSpc>
                    <a:spcPct val="85000"/>
                  </a:lnSpc>
                </a:pPr>
                <a:r>
                  <a:rPr lang="en-US">
                    <a:solidFill>
                      <a:schemeClr val="bg1"/>
                    </a:solidFill>
                    <a:effectLst/>
                    <a:latin typeface="Arial Narrow" pitchFamily="34" charset="0"/>
                  </a:rPr>
                  <a:t>He must develop the necessary </a:t>
                </a:r>
                <a:r>
                  <a:rPr lang="en-US" u="sng">
                    <a:solidFill>
                      <a:schemeClr val="bg1"/>
                    </a:solidFill>
                    <a:effectLst/>
                    <a:latin typeface="Arial Narrow" pitchFamily="34" charset="0"/>
                  </a:rPr>
                  <a:t>qualities during his early life</a:t>
                </a:r>
                <a:r>
                  <a:rPr lang="en-US">
                    <a:solidFill>
                      <a:schemeClr val="bg1"/>
                    </a:solidFill>
                    <a:effectLst/>
                    <a:latin typeface="Arial Narrow" pitchFamily="34" charset="0"/>
                  </a:rPr>
                  <a:t>.</a:t>
                </a:r>
                <a:endParaRPr lang="en-US" b="0">
                  <a:solidFill>
                    <a:schemeClr val="bg1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1019913" name="Oval 9"/>
              <p:cNvSpPr>
                <a:spLocks noChangeArrowheads="1"/>
              </p:cNvSpPr>
              <p:nvPr/>
            </p:nvSpPr>
            <p:spPr bwMode="auto">
              <a:xfrm>
                <a:off x="336" y="3710"/>
                <a:ext cx="268" cy="27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b="0">
                    <a:solidFill>
                      <a:srgbClr val="E6E6E6"/>
                    </a:solidFill>
                    <a:effectLst/>
                    <a:latin typeface="Impact" pitchFamily="34" charset="0"/>
                  </a:rPr>
                  <a:t>4</a:t>
                </a:r>
              </a:p>
            </p:txBody>
          </p:sp>
        </p:grpSp>
      </p:grpSp>
      <p:sp>
        <p:nvSpPr>
          <p:cNvPr id="1019914" name="Rectangle 10"/>
          <p:cNvSpPr>
            <a:spLocks noChangeArrowheads="1"/>
          </p:cNvSpPr>
          <p:nvPr/>
        </p:nvSpPr>
        <p:spPr bwMode="auto">
          <a:xfrm>
            <a:off x="3505200" y="4495800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800">
                <a:solidFill>
                  <a:srgbClr val="000099"/>
                </a:solidFill>
                <a:effectLst/>
                <a:latin typeface="Arial Black" pitchFamily="34" charset="0"/>
              </a:rPr>
              <a:t>Chosen people</a:t>
            </a:r>
          </a:p>
        </p:txBody>
      </p:sp>
      <p:sp>
        <p:nvSpPr>
          <p:cNvPr id="1019916" name="Rectangle 12"/>
          <p:cNvSpPr>
            <a:spLocks noChangeArrowheads="1"/>
          </p:cNvSpPr>
          <p:nvPr/>
        </p:nvSpPr>
        <p:spPr bwMode="auto">
          <a:xfrm>
            <a:off x="3505200" y="3124200"/>
            <a:ext cx="4038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800">
                <a:solidFill>
                  <a:srgbClr val="000099"/>
                </a:solidFill>
                <a:effectLst/>
                <a:latin typeface="Arial Black" pitchFamily="34" charset="0"/>
              </a:rPr>
              <a:t>Requisite character</a:t>
            </a:r>
          </a:p>
        </p:txBody>
      </p:sp>
      <p:sp>
        <p:nvSpPr>
          <p:cNvPr id="1019917" name="Rectangle 13"/>
          <p:cNvSpPr>
            <a:spLocks noChangeArrowheads="1"/>
          </p:cNvSpPr>
          <p:nvPr/>
        </p:nvSpPr>
        <p:spPr bwMode="auto">
          <a:xfrm>
            <a:off x="3505200" y="2590800"/>
            <a:ext cx="5029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800">
                <a:solidFill>
                  <a:srgbClr val="000099"/>
                </a:solidFill>
                <a:effectLst/>
                <a:latin typeface="Arial Black" pitchFamily="34" charset="0"/>
              </a:rPr>
              <a:t>Qualities during early life</a:t>
            </a:r>
          </a:p>
        </p:txBody>
      </p:sp>
      <p:grpSp>
        <p:nvGrpSpPr>
          <p:cNvPr id="1019918" name="Group 14"/>
          <p:cNvGrpSpPr>
            <a:grpSpLocks/>
          </p:cNvGrpSpPr>
          <p:nvPr/>
        </p:nvGrpSpPr>
        <p:grpSpPr bwMode="auto">
          <a:xfrm>
            <a:off x="304800" y="1981200"/>
            <a:ext cx="2895600" cy="2895600"/>
            <a:chOff x="192" y="1248"/>
            <a:chExt cx="1824" cy="1824"/>
          </a:xfrm>
        </p:grpSpPr>
        <p:grpSp>
          <p:nvGrpSpPr>
            <p:cNvPr id="1019919" name="Group 15"/>
            <p:cNvGrpSpPr>
              <a:grpSpLocks/>
            </p:cNvGrpSpPr>
            <p:nvPr/>
          </p:nvGrpSpPr>
          <p:grpSpPr bwMode="auto">
            <a:xfrm>
              <a:off x="192" y="1248"/>
              <a:ext cx="1824" cy="1824"/>
              <a:chOff x="192" y="1248"/>
              <a:chExt cx="1824" cy="1824"/>
            </a:xfrm>
          </p:grpSpPr>
          <p:sp>
            <p:nvSpPr>
              <p:cNvPr id="1019920" name="Oval 16"/>
              <p:cNvSpPr>
                <a:spLocks noChangeArrowheads="1"/>
              </p:cNvSpPr>
              <p:nvPr/>
            </p:nvSpPr>
            <p:spPr bwMode="auto">
              <a:xfrm>
                <a:off x="192" y="1248"/>
                <a:ext cx="1824" cy="1824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9921" name="Oval 17"/>
              <p:cNvSpPr>
                <a:spLocks noChangeArrowheads="1"/>
              </p:cNvSpPr>
              <p:nvPr/>
            </p:nvSpPr>
            <p:spPr bwMode="auto">
              <a:xfrm>
                <a:off x="371" y="1427"/>
                <a:ext cx="1466" cy="1466"/>
              </a:xfrm>
              <a:prstGeom prst="ellipse">
                <a:avLst/>
              </a:prstGeom>
              <a:solidFill>
                <a:srgbClr val="FFDFFF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19922" name="Oval 18"/>
            <p:cNvSpPr>
              <a:spLocks noChangeArrowheads="1"/>
            </p:cNvSpPr>
            <p:nvPr/>
          </p:nvSpPr>
          <p:spPr bwMode="auto">
            <a:xfrm>
              <a:off x="1009" y="2892"/>
              <a:ext cx="190" cy="180"/>
            </a:xfrm>
            <a:prstGeom prst="ellipse">
              <a:avLst/>
            </a:prstGeom>
            <a:noFill/>
            <a:ln w="3810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200">
                  <a:effectLst/>
                </a:rPr>
                <a:t>1</a:t>
              </a:r>
            </a:p>
          </p:txBody>
        </p:sp>
      </p:grpSp>
      <p:grpSp>
        <p:nvGrpSpPr>
          <p:cNvPr id="1019923" name="Group 19"/>
          <p:cNvGrpSpPr>
            <a:grpSpLocks/>
          </p:cNvGrpSpPr>
          <p:nvPr/>
        </p:nvGrpSpPr>
        <p:grpSpPr bwMode="auto">
          <a:xfrm>
            <a:off x="588963" y="2265363"/>
            <a:ext cx="2327275" cy="2335212"/>
            <a:chOff x="371" y="1427"/>
            <a:chExt cx="1466" cy="1471"/>
          </a:xfrm>
        </p:grpSpPr>
        <p:grpSp>
          <p:nvGrpSpPr>
            <p:cNvPr id="1019924" name="Group 20"/>
            <p:cNvGrpSpPr>
              <a:grpSpLocks/>
            </p:cNvGrpSpPr>
            <p:nvPr/>
          </p:nvGrpSpPr>
          <p:grpSpPr bwMode="auto">
            <a:xfrm>
              <a:off x="371" y="1427"/>
              <a:ext cx="1466" cy="1466"/>
              <a:chOff x="2147" y="1427"/>
              <a:chExt cx="1466" cy="1466"/>
            </a:xfrm>
          </p:grpSpPr>
          <p:sp>
            <p:nvSpPr>
              <p:cNvPr id="1019925" name="Oval 21"/>
              <p:cNvSpPr>
                <a:spLocks noChangeArrowheads="1"/>
              </p:cNvSpPr>
              <p:nvPr/>
            </p:nvSpPr>
            <p:spPr bwMode="auto">
              <a:xfrm>
                <a:off x="2147" y="1427"/>
                <a:ext cx="1466" cy="1466"/>
              </a:xfrm>
              <a:prstGeom prst="ellipse">
                <a:avLst/>
              </a:prstGeom>
              <a:solidFill>
                <a:srgbClr val="99FF33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9926" name="Oval 22"/>
              <p:cNvSpPr>
                <a:spLocks noChangeArrowheads="1"/>
              </p:cNvSpPr>
              <p:nvPr/>
            </p:nvSpPr>
            <p:spPr bwMode="auto">
              <a:xfrm>
                <a:off x="2316" y="1596"/>
                <a:ext cx="1128" cy="1128"/>
              </a:xfrm>
              <a:prstGeom prst="ellipse">
                <a:avLst/>
              </a:prstGeom>
              <a:solidFill>
                <a:srgbClr val="FFE5FF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19927" name="Oval 23"/>
            <p:cNvSpPr>
              <a:spLocks noChangeArrowheads="1"/>
            </p:cNvSpPr>
            <p:nvPr/>
          </p:nvSpPr>
          <p:spPr bwMode="auto">
            <a:xfrm>
              <a:off x="1008" y="2718"/>
              <a:ext cx="191" cy="180"/>
            </a:xfrm>
            <a:prstGeom prst="ellipse">
              <a:avLst/>
            </a:prstGeom>
            <a:noFill/>
            <a:ln w="3810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200">
                  <a:effectLst/>
                </a:rPr>
                <a:t>2</a:t>
              </a:r>
            </a:p>
          </p:txBody>
        </p:sp>
      </p:grpSp>
      <p:grpSp>
        <p:nvGrpSpPr>
          <p:cNvPr id="1019929" name="Group 25"/>
          <p:cNvGrpSpPr>
            <a:grpSpLocks/>
          </p:cNvGrpSpPr>
          <p:nvPr/>
        </p:nvGrpSpPr>
        <p:grpSpPr bwMode="auto">
          <a:xfrm>
            <a:off x="857250" y="2533650"/>
            <a:ext cx="1790700" cy="1790700"/>
            <a:chOff x="1968" y="1296"/>
            <a:chExt cx="1128" cy="1128"/>
          </a:xfrm>
        </p:grpSpPr>
        <p:sp>
          <p:nvSpPr>
            <p:cNvPr id="1019930" name="Oval 26"/>
            <p:cNvSpPr>
              <a:spLocks noChangeArrowheads="1"/>
            </p:cNvSpPr>
            <p:nvPr/>
          </p:nvSpPr>
          <p:spPr bwMode="auto">
            <a:xfrm>
              <a:off x="1968" y="1296"/>
              <a:ext cx="1128" cy="1128"/>
            </a:xfrm>
            <a:prstGeom prst="ellipse">
              <a:avLst/>
            </a:prstGeom>
            <a:solidFill>
              <a:srgbClr val="00FFFF"/>
            </a:solid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9931" name="Oval 27"/>
            <p:cNvSpPr>
              <a:spLocks noChangeArrowheads="1"/>
            </p:cNvSpPr>
            <p:nvPr/>
          </p:nvSpPr>
          <p:spPr bwMode="auto">
            <a:xfrm>
              <a:off x="2138" y="1466"/>
              <a:ext cx="788" cy="788"/>
            </a:xfrm>
            <a:prstGeom prst="ellipse">
              <a:avLst/>
            </a:prstGeom>
            <a:solidFill>
              <a:srgbClr val="FFE5FF"/>
            </a:solid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19932" name="Oval 28"/>
          <p:cNvSpPr>
            <a:spLocks noChangeArrowheads="1"/>
          </p:cNvSpPr>
          <p:nvPr/>
        </p:nvSpPr>
        <p:spPr bwMode="auto">
          <a:xfrm>
            <a:off x="1600200" y="4038600"/>
            <a:ext cx="303213" cy="285750"/>
          </a:xfrm>
          <a:prstGeom prst="ellips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200">
                <a:effectLst/>
              </a:rPr>
              <a:t>3</a:t>
            </a:r>
          </a:p>
        </p:txBody>
      </p:sp>
      <p:grpSp>
        <p:nvGrpSpPr>
          <p:cNvPr id="1019934" name="Group 30"/>
          <p:cNvGrpSpPr>
            <a:grpSpLocks/>
          </p:cNvGrpSpPr>
          <p:nvPr/>
        </p:nvGrpSpPr>
        <p:grpSpPr bwMode="auto">
          <a:xfrm>
            <a:off x="1127125" y="2803525"/>
            <a:ext cx="1250950" cy="1250950"/>
            <a:chOff x="710" y="1766"/>
            <a:chExt cx="788" cy="788"/>
          </a:xfrm>
        </p:grpSpPr>
        <p:sp>
          <p:nvSpPr>
            <p:cNvPr id="1019935" name="Oval 31"/>
            <p:cNvSpPr>
              <a:spLocks noChangeArrowheads="1"/>
            </p:cNvSpPr>
            <p:nvPr/>
          </p:nvSpPr>
          <p:spPr bwMode="auto">
            <a:xfrm>
              <a:off x="710" y="1766"/>
              <a:ext cx="788" cy="788"/>
            </a:xfrm>
            <a:prstGeom prst="ellipse">
              <a:avLst/>
            </a:prstGeom>
            <a:solidFill>
              <a:srgbClr val="FFCCCC"/>
            </a:solid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9936" name="Oval 32"/>
            <p:cNvSpPr>
              <a:spLocks noChangeArrowheads="1"/>
            </p:cNvSpPr>
            <p:nvPr/>
          </p:nvSpPr>
          <p:spPr bwMode="auto">
            <a:xfrm>
              <a:off x="912" y="1968"/>
              <a:ext cx="384" cy="384"/>
            </a:xfrm>
            <a:prstGeom prst="ellipse">
              <a:avLst/>
            </a:prstGeom>
            <a:solidFill>
              <a:srgbClr val="FFE9FF"/>
            </a:solid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19937" name="Oval 33"/>
          <p:cNvSpPr>
            <a:spLocks noChangeArrowheads="1"/>
          </p:cNvSpPr>
          <p:nvPr/>
        </p:nvSpPr>
        <p:spPr bwMode="auto">
          <a:xfrm>
            <a:off x="1597025" y="3743325"/>
            <a:ext cx="311150" cy="295275"/>
          </a:xfrm>
          <a:prstGeom prst="ellips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200">
                <a:effectLst/>
              </a:rPr>
              <a:t>4</a:t>
            </a:r>
          </a:p>
        </p:txBody>
      </p:sp>
      <p:sp>
        <p:nvSpPr>
          <p:cNvPr id="1019938" name="WordArt 34"/>
          <p:cNvSpPr>
            <a:spLocks noChangeArrowheads="1" noChangeShapeType="1" noTextEdit="1"/>
          </p:cNvSpPr>
          <p:nvPr/>
        </p:nvSpPr>
        <p:spPr bwMode="auto">
          <a:xfrm rot="-1909643">
            <a:off x="1836738" y="3352800"/>
            <a:ext cx="1828800" cy="7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A50021"/>
                </a:solidFill>
                <a:effectLst/>
                <a:latin typeface="Arial Rounded MT Bold"/>
              </a:rPr>
              <a:t>….…….........</a:t>
            </a:r>
          </a:p>
        </p:txBody>
      </p:sp>
      <p:sp>
        <p:nvSpPr>
          <p:cNvPr id="1019939" name="WordArt 35"/>
          <p:cNvSpPr>
            <a:spLocks noChangeArrowheads="1" noChangeShapeType="1" noTextEdit="1"/>
          </p:cNvSpPr>
          <p:nvPr/>
        </p:nvSpPr>
        <p:spPr bwMode="auto">
          <a:xfrm rot="-1521095">
            <a:off x="1833563" y="3767138"/>
            <a:ext cx="1746250" cy="74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A50021"/>
                </a:solidFill>
                <a:effectLst/>
                <a:latin typeface="Arial Rounded MT Bold"/>
              </a:rPr>
              <a:t>….……........</a:t>
            </a:r>
          </a:p>
        </p:txBody>
      </p:sp>
      <p:sp>
        <p:nvSpPr>
          <p:cNvPr id="1019940" name="WordArt 36"/>
          <p:cNvSpPr>
            <a:spLocks noChangeArrowheads="1" noChangeShapeType="1" noTextEdit="1"/>
          </p:cNvSpPr>
          <p:nvPr/>
        </p:nvSpPr>
        <p:spPr bwMode="auto">
          <a:xfrm rot="-871366">
            <a:off x="1909763" y="4197350"/>
            <a:ext cx="1598612" cy="77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A50021"/>
                </a:solidFill>
                <a:effectLst/>
                <a:latin typeface="Arial Rounded MT Bold"/>
              </a:rPr>
              <a:t>….……........</a:t>
            </a:r>
          </a:p>
        </p:txBody>
      </p:sp>
      <p:sp>
        <p:nvSpPr>
          <p:cNvPr id="1019941" name="WordArt 37"/>
          <p:cNvSpPr>
            <a:spLocks noChangeArrowheads="1" noChangeShapeType="1" noTextEdit="1"/>
          </p:cNvSpPr>
          <p:nvPr/>
        </p:nvSpPr>
        <p:spPr bwMode="auto">
          <a:xfrm rot="-143199">
            <a:off x="1909763" y="4648200"/>
            <a:ext cx="1598612" cy="77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A50021"/>
                </a:solidFill>
                <a:effectLst/>
                <a:latin typeface="Arial Rounded MT Bold"/>
              </a:rPr>
              <a:t>….……........</a:t>
            </a:r>
          </a:p>
        </p:txBody>
      </p:sp>
      <p:sp>
        <p:nvSpPr>
          <p:cNvPr id="1019942" name="Text Box 38"/>
          <p:cNvSpPr txBox="1">
            <a:spLocks noChangeArrowheads="1"/>
          </p:cNvSpPr>
          <p:nvPr/>
        </p:nvSpPr>
        <p:spPr bwMode="auto">
          <a:xfrm>
            <a:off x="228600" y="138113"/>
            <a:ext cx="457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6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l"/>
            <a:r>
              <a:rPr lang="en-US" sz="2800" b="0">
                <a:solidFill>
                  <a:srgbClr val="000099"/>
                </a:solidFill>
                <a:effectLst/>
                <a:latin typeface="Impact" pitchFamily="34" charset="0"/>
              </a:rPr>
              <a:t>God’s providence of salvation:</a:t>
            </a:r>
          </a:p>
        </p:txBody>
      </p:sp>
      <p:grpSp>
        <p:nvGrpSpPr>
          <p:cNvPr id="1019943" name="Group 39"/>
          <p:cNvGrpSpPr>
            <a:grpSpLocks/>
          </p:cNvGrpSpPr>
          <p:nvPr/>
        </p:nvGrpSpPr>
        <p:grpSpPr bwMode="auto">
          <a:xfrm>
            <a:off x="6172200" y="244475"/>
            <a:ext cx="1600200" cy="304800"/>
            <a:chOff x="528" y="1646"/>
            <a:chExt cx="2881" cy="1135"/>
          </a:xfrm>
        </p:grpSpPr>
        <p:sp>
          <p:nvSpPr>
            <p:cNvPr id="1019944" name="Freeform 40"/>
            <p:cNvSpPr>
              <a:spLocks/>
            </p:cNvSpPr>
            <p:nvPr/>
          </p:nvSpPr>
          <p:spPr bwMode="auto">
            <a:xfrm>
              <a:off x="2690" y="1646"/>
              <a:ext cx="719" cy="1135"/>
            </a:xfrm>
            <a:custGeom>
              <a:avLst/>
              <a:gdLst/>
              <a:ahLst/>
              <a:cxnLst>
                <a:cxn ang="0">
                  <a:pos x="1" y="1148"/>
                </a:cxn>
                <a:cxn ang="0">
                  <a:pos x="0" y="1126"/>
                </a:cxn>
                <a:cxn ang="0">
                  <a:pos x="1" y="969"/>
                </a:cxn>
                <a:cxn ang="0">
                  <a:pos x="0" y="432"/>
                </a:cxn>
                <a:cxn ang="0">
                  <a:pos x="0" y="24"/>
                </a:cxn>
                <a:cxn ang="0">
                  <a:pos x="1" y="0"/>
                </a:cxn>
                <a:cxn ang="0">
                  <a:pos x="29" y="24"/>
                </a:cxn>
                <a:cxn ang="0">
                  <a:pos x="224" y="180"/>
                </a:cxn>
                <a:cxn ang="0">
                  <a:pos x="896" y="717"/>
                </a:cxn>
                <a:cxn ang="0">
                  <a:pos x="1408" y="1126"/>
                </a:cxn>
                <a:cxn ang="0">
                  <a:pos x="1436" y="1148"/>
                </a:cxn>
                <a:cxn ang="0">
                  <a:pos x="1408" y="1171"/>
                </a:cxn>
                <a:cxn ang="0">
                  <a:pos x="1212" y="1324"/>
                </a:cxn>
                <a:cxn ang="0">
                  <a:pos x="540" y="1848"/>
                </a:cxn>
                <a:cxn ang="0">
                  <a:pos x="29" y="2248"/>
                </a:cxn>
                <a:cxn ang="0">
                  <a:pos x="1" y="2270"/>
                </a:cxn>
                <a:cxn ang="0">
                  <a:pos x="0" y="2248"/>
                </a:cxn>
                <a:cxn ang="0">
                  <a:pos x="1" y="2094"/>
                </a:cxn>
                <a:cxn ang="0">
                  <a:pos x="0" y="1570"/>
                </a:cxn>
                <a:cxn ang="0">
                  <a:pos x="0" y="1171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1" y="1148"/>
                </a:cxn>
              </a:cxnLst>
              <a:rect l="0" t="0" r="r" b="b"/>
              <a:pathLst>
                <a:path w="1436" h="2270">
                  <a:moveTo>
                    <a:pt x="1" y="1148"/>
                  </a:moveTo>
                  <a:lnTo>
                    <a:pt x="0" y="1126"/>
                  </a:lnTo>
                  <a:lnTo>
                    <a:pt x="1" y="969"/>
                  </a:lnTo>
                  <a:lnTo>
                    <a:pt x="0" y="432"/>
                  </a:lnTo>
                  <a:lnTo>
                    <a:pt x="0" y="24"/>
                  </a:lnTo>
                  <a:lnTo>
                    <a:pt x="1" y="0"/>
                  </a:lnTo>
                  <a:lnTo>
                    <a:pt x="29" y="24"/>
                  </a:lnTo>
                  <a:lnTo>
                    <a:pt x="224" y="180"/>
                  </a:lnTo>
                  <a:lnTo>
                    <a:pt x="896" y="717"/>
                  </a:lnTo>
                  <a:lnTo>
                    <a:pt x="1408" y="1126"/>
                  </a:lnTo>
                  <a:lnTo>
                    <a:pt x="1436" y="1148"/>
                  </a:lnTo>
                  <a:lnTo>
                    <a:pt x="1408" y="1171"/>
                  </a:lnTo>
                  <a:lnTo>
                    <a:pt x="1212" y="1324"/>
                  </a:lnTo>
                  <a:lnTo>
                    <a:pt x="540" y="1848"/>
                  </a:lnTo>
                  <a:lnTo>
                    <a:pt x="29" y="2248"/>
                  </a:lnTo>
                  <a:lnTo>
                    <a:pt x="1" y="2270"/>
                  </a:lnTo>
                  <a:lnTo>
                    <a:pt x="0" y="2248"/>
                  </a:lnTo>
                  <a:lnTo>
                    <a:pt x="1" y="2094"/>
                  </a:lnTo>
                  <a:lnTo>
                    <a:pt x="0" y="1570"/>
                  </a:lnTo>
                  <a:lnTo>
                    <a:pt x="0" y="1171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1" y="1148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9945" name="Freeform 41"/>
            <p:cNvSpPr>
              <a:spLocks/>
            </p:cNvSpPr>
            <p:nvPr/>
          </p:nvSpPr>
          <p:spPr bwMode="auto">
            <a:xfrm>
              <a:off x="2690" y="1646"/>
              <a:ext cx="719" cy="1135"/>
            </a:xfrm>
            <a:custGeom>
              <a:avLst/>
              <a:gdLst/>
              <a:ahLst/>
              <a:cxnLst>
                <a:cxn ang="0">
                  <a:pos x="1" y="1148"/>
                </a:cxn>
                <a:cxn ang="0">
                  <a:pos x="0" y="1126"/>
                </a:cxn>
                <a:cxn ang="0">
                  <a:pos x="1" y="969"/>
                </a:cxn>
                <a:cxn ang="0">
                  <a:pos x="0" y="432"/>
                </a:cxn>
                <a:cxn ang="0">
                  <a:pos x="0" y="24"/>
                </a:cxn>
                <a:cxn ang="0">
                  <a:pos x="1" y="0"/>
                </a:cxn>
                <a:cxn ang="0">
                  <a:pos x="29" y="24"/>
                </a:cxn>
                <a:cxn ang="0">
                  <a:pos x="224" y="180"/>
                </a:cxn>
                <a:cxn ang="0">
                  <a:pos x="896" y="717"/>
                </a:cxn>
                <a:cxn ang="0">
                  <a:pos x="1408" y="1126"/>
                </a:cxn>
                <a:cxn ang="0">
                  <a:pos x="1436" y="1148"/>
                </a:cxn>
                <a:cxn ang="0">
                  <a:pos x="1408" y="1171"/>
                </a:cxn>
                <a:cxn ang="0">
                  <a:pos x="1212" y="1324"/>
                </a:cxn>
                <a:cxn ang="0">
                  <a:pos x="540" y="1848"/>
                </a:cxn>
                <a:cxn ang="0">
                  <a:pos x="29" y="2248"/>
                </a:cxn>
                <a:cxn ang="0">
                  <a:pos x="1" y="2270"/>
                </a:cxn>
                <a:cxn ang="0">
                  <a:pos x="0" y="2248"/>
                </a:cxn>
                <a:cxn ang="0">
                  <a:pos x="1" y="2094"/>
                </a:cxn>
                <a:cxn ang="0">
                  <a:pos x="0" y="1570"/>
                </a:cxn>
                <a:cxn ang="0">
                  <a:pos x="0" y="1171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</a:cxnLst>
              <a:rect l="0" t="0" r="r" b="b"/>
              <a:pathLst>
                <a:path w="1436" h="2270">
                  <a:moveTo>
                    <a:pt x="1" y="1148"/>
                  </a:moveTo>
                  <a:lnTo>
                    <a:pt x="0" y="1126"/>
                  </a:lnTo>
                  <a:lnTo>
                    <a:pt x="1" y="969"/>
                  </a:lnTo>
                  <a:lnTo>
                    <a:pt x="0" y="432"/>
                  </a:lnTo>
                  <a:lnTo>
                    <a:pt x="0" y="24"/>
                  </a:lnTo>
                  <a:lnTo>
                    <a:pt x="1" y="0"/>
                  </a:lnTo>
                  <a:lnTo>
                    <a:pt x="29" y="24"/>
                  </a:lnTo>
                  <a:lnTo>
                    <a:pt x="224" y="180"/>
                  </a:lnTo>
                  <a:lnTo>
                    <a:pt x="896" y="717"/>
                  </a:lnTo>
                  <a:lnTo>
                    <a:pt x="1408" y="1126"/>
                  </a:lnTo>
                  <a:lnTo>
                    <a:pt x="1436" y="1148"/>
                  </a:lnTo>
                  <a:lnTo>
                    <a:pt x="1408" y="1171"/>
                  </a:lnTo>
                  <a:lnTo>
                    <a:pt x="1212" y="1324"/>
                  </a:lnTo>
                  <a:lnTo>
                    <a:pt x="540" y="1848"/>
                  </a:lnTo>
                  <a:lnTo>
                    <a:pt x="29" y="2248"/>
                  </a:lnTo>
                  <a:lnTo>
                    <a:pt x="1" y="2270"/>
                  </a:lnTo>
                  <a:lnTo>
                    <a:pt x="0" y="2248"/>
                  </a:lnTo>
                  <a:lnTo>
                    <a:pt x="1" y="2094"/>
                  </a:lnTo>
                  <a:lnTo>
                    <a:pt x="0" y="1570"/>
                  </a:lnTo>
                  <a:lnTo>
                    <a:pt x="0" y="1171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</a:path>
              </a:pathLst>
            </a:custGeom>
            <a:solidFill>
              <a:srgbClr val="FF33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9946" name="Freeform 42"/>
            <p:cNvSpPr>
              <a:spLocks/>
            </p:cNvSpPr>
            <p:nvPr/>
          </p:nvSpPr>
          <p:spPr bwMode="auto">
            <a:xfrm>
              <a:off x="528" y="1920"/>
              <a:ext cx="2180" cy="580"/>
            </a:xfrm>
            <a:custGeom>
              <a:avLst/>
              <a:gdLst/>
              <a:ahLst/>
              <a:cxnLst>
                <a:cxn ang="0">
                  <a:pos x="4351" y="0"/>
                </a:cxn>
                <a:cxn ang="0">
                  <a:pos x="4265" y="11"/>
                </a:cxn>
                <a:cxn ang="0">
                  <a:pos x="3670" y="91"/>
                </a:cxn>
                <a:cxn ang="0">
                  <a:pos x="1636" y="363"/>
                </a:cxn>
                <a:cxn ang="0">
                  <a:pos x="85" y="570"/>
                </a:cxn>
                <a:cxn ang="0">
                  <a:pos x="0" y="580"/>
                </a:cxn>
                <a:cxn ang="0">
                  <a:pos x="85" y="592"/>
                </a:cxn>
                <a:cxn ang="0">
                  <a:pos x="680" y="671"/>
                </a:cxn>
                <a:cxn ang="0">
                  <a:pos x="2718" y="942"/>
                </a:cxn>
                <a:cxn ang="0">
                  <a:pos x="4272" y="1148"/>
                </a:cxn>
                <a:cxn ang="0">
                  <a:pos x="4358" y="1158"/>
                </a:cxn>
                <a:cxn ang="0">
                  <a:pos x="4357" y="1137"/>
                </a:cxn>
                <a:cxn ang="0">
                  <a:pos x="4357" y="978"/>
                </a:cxn>
                <a:cxn ang="0">
                  <a:pos x="4354" y="436"/>
                </a:cxn>
                <a:cxn ang="0">
                  <a:pos x="4351" y="23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1" y="0"/>
                </a:cxn>
              </a:cxnLst>
              <a:rect l="0" t="0" r="r" b="b"/>
              <a:pathLst>
                <a:path w="4358" h="1158">
                  <a:moveTo>
                    <a:pt x="4351" y="0"/>
                  </a:moveTo>
                  <a:lnTo>
                    <a:pt x="4265" y="11"/>
                  </a:lnTo>
                  <a:lnTo>
                    <a:pt x="3670" y="91"/>
                  </a:lnTo>
                  <a:lnTo>
                    <a:pt x="1636" y="363"/>
                  </a:lnTo>
                  <a:lnTo>
                    <a:pt x="85" y="570"/>
                  </a:lnTo>
                  <a:lnTo>
                    <a:pt x="0" y="580"/>
                  </a:lnTo>
                  <a:lnTo>
                    <a:pt x="85" y="592"/>
                  </a:lnTo>
                  <a:lnTo>
                    <a:pt x="680" y="671"/>
                  </a:lnTo>
                  <a:lnTo>
                    <a:pt x="2718" y="942"/>
                  </a:lnTo>
                  <a:lnTo>
                    <a:pt x="4272" y="1148"/>
                  </a:lnTo>
                  <a:lnTo>
                    <a:pt x="4358" y="1158"/>
                  </a:lnTo>
                  <a:lnTo>
                    <a:pt x="4357" y="1137"/>
                  </a:lnTo>
                  <a:lnTo>
                    <a:pt x="4357" y="978"/>
                  </a:lnTo>
                  <a:lnTo>
                    <a:pt x="4354" y="436"/>
                  </a:lnTo>
                  <a:lnTo>
                    <a:pt x="4351" y="23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1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9947" name="Freeform 43"/>
            <p:cNvSpPr>
              <a:spLocks/>
            </p:cNvSpPr>
            <p:nvPr/>
          </p:nvSpPr>
          <p:spPr bwMode="auto">
            <a:xfrm>
              <a:off x="528" y="1920"/>
              <a:ext cx="2180" cy="580"/>
            </a:xfrm>
            <a:custGeom>
              <a:avLst/>
              <a:gdLst/>
              <a:ahLst/>
              <a:cxnLst>
                <a:cxn ang="0">
                  <a:pos x="4351" y="0"/>
                </a:cxn>
                <a:cxn ang="0">
                  <a:pos x="4265" y="11"/>
                </a:cxn>
                <a:cxn ang="0">
                  <a:pos x="3670" y="91"/>
                </a:cxn>
                <a:cxn ang="0">
                  <a:pos x="1636" y="363"/>
                </a:cxn>
                <a:cxn ang="0">
                  <a:pos x="85" y="570"/>
                </a:cxn>
                <a:cxn ang="0">
                  <a:pos x="0" y="580"/>
                </a:cxn>
                <a:cxn ang="0">
                  <a:pos x="85" y="592"/>
                </a:cxn>
                <a:cxn ang="0">
                  <a:pos x="680" y="671"/>
                </a:cxn>
                <a:cxn ang="0">
                  <a:pos x="2718" y="942"/>
                </a:cxn>
                <a:cxn ang="0">
                  <a:pos x="4272" y="1148"/>
                </a:cxn>
                <a:cxn ang="0">
                  <a:pos x="4358" y="1158"/>
                </a:cxn>
                <a:cxn ang="0">
                  <a:pos x="4357" y="1137"/>
                </a:cxn>
                <a:cxn ang="0">
                  <a:pos x="4357" y="978"/>
                </a:cxn>
                <a:cxn ang="0">
                  <a:pos x="4354" y="436"/>
                </a:cxn>
                <a:cxn ang="0">
                  <a:pos x="4351" y="23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</a:cxnLst>
              <a:rect l="0" t="0" r="r" b="b"/>
              <a:pathLst>
                <a:path w="4358" h="1158">
                  <a:moveTo>
                    <a:pt x="4351" y="0"/>
                  </a:moveTo>
                  <a:lnTo>
                    <a:pt x="4265" y="11"/>
                  </a:lnTo>
                  <a:lnTo>
                    <a:pt x="3670" y="91"/>
                  </a:lnTo>
                  <a:lnTo>
                    <a:pt x="1636" y="363"/>
                  </a:lnTo>
                  <a:lnTo>
                    <a:pt x="85" y="570"/>
                  </a:lnTo>
                  <a:lnTo>
                    <a:pt x="0" y="580"/>
                  </a:lnTo>
                  <a:lnTo>
                    <a:pt x="85" y="592"/>
                  </a:lnTo>
                  <a:lnTo>
                    <a:pt x="680" y="671"/>
                  </a:lnTo>
                  <a:lnTo>
                    <a:pt x="2718" y="942"/>
                  </a:lnTo>
                  <a:lnTo>
                    <a:pt x="4272" y="1148"/>
                  </a:lnTo>
                  <a:lnTo>
                    <a:pt x="4358" y="1158"/>
                  </a:lnTo>
                  <a:lnTo>
                    <a:pt x="4357" y="1137"/>
                  </a:lnTo>
                  <a:lnTo>
                    <a:pt x="4357" y="978"/>
                  </a:lnTo>
                  <a:lnTo>
                    <a:pt x="4354" y="436"/>
                  </a:lnTo>
                  <a:lnTo>
                    <a:pt x="4351" y="23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</a:path>
              </a:pathLst>
            </a:custGeom>
            <a:solidFill>
              <a:srgbClr val="FF33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19948" name="Text Box 44"/>
          <p:cNvSpPr txBox="1">
            <a:spLocks noChangeArrowheads="1"/>
          </p:cNvSpPr>
          <p:nvPr/>
        </p:nvSpPr>
        <p:spPr bwMode="auto">
          <a:xfrm>
            <a:off x="7772400" y="138113"/>
            <a:ext cx="1143000" cy="5191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algn="ctr" rotWithShape="0">
              <a:srgbClr val="FFFF99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effectLst/>
                <a:latin typeface="Impact" pitchFamily="34" charset="0"/>
              </a:rPr>
              <a:t>Whole</a:t>
            </a:r>
          </a:p>
        </p:txBody>
      </p:sp>
      <p:sp>
        <p:nvSpPr>
          <p:cNvPr id="1019949" name="Text Box 45"/>
          <p:cNvSpPr txBox="1">
            <a:spLocks noChangeArrowheads="1"/>
          </p:cNvSpPr>
          <p:nvPr/>
        </p:nvSpPr>
        <p:spPr bwMode="auto">
          <a:xfrm>
            <a:off x="4648200" y="138113"/>
            <a:ext cx="1600200" cy="5191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algn="ctr" rotWithShape="0">
              <a:srgbClr val="FFFF99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effectLst/>
                <a:latin typeface="Impact" pitchFamily="34" charset="0"/>
              </a:rPr>
              <a:t>one point</a:t>
            </a:r>
          </a:p>
        </p:txBody>
      </p:sp>
      <p:sp>
        <p:nvSpPr>
          <p:cNvPr id="1019950" name="Text Box 46"/>
          <p:cNvSpPr txBox="1">
            <a:spLocks noChangeArrowheads="1"/>
          </p:cNvSpPr>
          <p:nvPr/>
        </p:nvSpPr>
        <p:spPr bwMode="auto">
          <a:xfrm>
            <a:off x="228600" y="609600"/>
            <a:ext cx="49530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6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b="0">
                <a:solidFill>
                  <a:srgbClr val="000099"/>
                </a:solidFill>
                <a:effectLst/>
                <a:latin typeface="Impact" pitchFamily="34" charset="0"/>
              </a:rPr>
              <a:t>Predestination of the providence  of salvation:</a:t>
            </a:r>
          </a:p>
        </p:txBody>
      </p:sp>
      <p:grpSp>
        <p:nvGrpSpPr>
          <p:cNvPr id="1019951" name="Group 47"/>
          <p:cNvGrpSpPr>
            <a:grpSpLocks/>
          </p:cNvGrpSpPr>
          <p:nvPr/>
        </p:nvGrpSpPr>
        <p:grpSpPr bwMode="auto">
          <a:xfrm>
            <a:off x="4419600" y="1066800"/>
            <a:ext cx="3352800" cy="304800"/>
            <a:chOff x="2784" y="632"/>
            <a:chExt cx="2112" cy="192"/>
          </a:xfrm>
        </p:grpSpPr>
        <p:sp>
          <p:nvSpPr>
            <p:cNvPr id="1019952" name="Freeform 48"/>
            <p:cNvSpPr>
              <a:spLocks/>
            </p:cNvSpPr>
            <p:nvPr/>
          </p:nvSpPr>
          <p:spPr bwMode="auto">
            <a:xfrm>
              <a:off x="4621" y="632"/>
              <a:ext cx="275" cy="192"/>
            </a:xfrm>
            <a:custGeom>
              <a:avLst/>
              <a:gdLst/>
              <a:ahLst/>
              <a:cxnLst>
                <a:cxn ang="0">
                  <a:pos x="1" y="1148"/>
                </a:cxn>
                <a:cxn ang="0">
                  <a:pos x="0" y="1126"/>
                </a:cxn>
                <a:cxn ang="0">
                  <a:pos x="1" y="969"/>
                </a:cxn>
                <a:cxn ang="0">
                  <a:pos x="0" y="432"/>
                </a:cxn>
                <a:cxn ang="0">
                  <a:pos x="0" y="24"/>
                </a:cxn>
                <a:cxn ang="0">
                  <a:pos x="1" y="0"/>
                </a:cxn>
                <a:cxn ang="0">
                  <a:pos x="29" y="24"/>
                </a:cxn>
                <a:cxn ang="0">
                  <a:pos x="224" y="180"/>
                </a:cxn>
                <a:cxn ang="0">
                  <a:pos x="896" y="717"/>
                </a:cxn>
                <a:cxn ang="0">
                  <a:pos x="1408" y="1126"/>
                </a:cxn>
                <a:cxn ang="0">
                  <a:pos x="1436" y="1148"/>
                </a:cxn>
                <a:cxn ang="0">
                  <a:pos x="1408" y="1171"/>
                </a:cxn>
                <a:cxn ang="0">
                  <a:pos x="1212" y="1324"/>
                </a:cxn>
                <a:cxn ang="0">
                  <a:pos x="540" y="1848"/>
                </a:cxn>
                <a:cxn ang="0">
                  <a:pos x="29" y="2248"/>
                </a:cxn>
                <a:cxn ang="0">
                  <a:pos x="1" y="2270"/>
                </a:cxn>
                <a:cxn ang="0">
                  <a:pos x="0" y="2248"/>
                </a:cxn>
                <a:cxn ang="0">
                  <a:pos x="1" y="2094"/>
                </a:cxn>
                <a:cxn ang="0">
                  <a:pos x="0" y="1570"/>
                </a:cxn>
                <a:cxn ang="0">
                  <a:pos x="0" y="1171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1" y="1148"/>
                </a:cxn>
              </a:cxnLst>
              <a:rect l="0" t="0" r="r" b="b"/>
              <a:pathLst>
                <a:path w="1436" h="2270">
                  <a:moveTo>
                    <a:pt x="1" y="1148"/>
                  </a:moveTo>
                  <a:lnTo>
                    <a:pt x="0" y="1126"/>
                  </a:lnTo>
                  <a:lnTo>
                    <a:pt x="1" y="969"/>
                  </a:lnTo>
                  <a:lnTo>
                    <a:pt x="0" y="432"/>
                  </a:lnTo>
                  <a:lnTo>
                    <a:pt x="0" y="24"/>
                  </a:lnTo>
                  <a:lnTo>
                    <a:pt x="1" y="0"/>
                  </a:lnTo>
                  <a:lnTo>
                    <a:pt x="29" y="24"/>
                  </a:lnTo>
                  <a:lnTo>
                    <a:pt x="224" y="180"/>
                  </a:lnTo>
                  <a:lnTo>
                    <a:pt x="896" y="717"/>
                  </a:lnTo>
                  <a:lnTo>
                    <a:pt x="1408" y="1126"/>
                  </a:lnTo>
                  <a:lnTo>
                    <a:pt x="1436" y="1148"/>
                  </a:lnTo>
                  <a:lnTo>
                    <a:pt x="1408" y="1171"/>
                  </a:lnTo>
                  <a:lnTo>
                    <a:pt x="1212" y="1324"/>
                  </a:lnTo>
                  <a:lnTo>
                    <a:pt x="540" y="1848"/>
                  </a:lnTo>
                  <a:lnTo>
                    <a:pt x="29" y="2248"/>
                  </a:lnTo>
                  <a:lnTo>
                    <a:pt x="1" y="2270"/>
                  </a:lnTo>
                  <a:lnTo>
                    <a:pt x="0" y="2248"/>
                  </a:lnTo>
                  <a:lnTo>
                    <a:pt x="1" y="2094"/>
                  </a:lnTo>
                  <a:lnTo>
                    <a:pt x="0" y="1570"/>
                  </a:lnTo>
                  <a:lnTo>
                    <a:pt x="0" y="1171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1" y="1148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9953" name="Freeform 49"/>
            <p:cNvSpPr>
              <a:spLocks/>
            </p:cNvSpPr>
            <p:nvPr/>
          </p:nvSpPr>
          <p:spPr bwMode="auto">
            <a:xfrm>
              <a:off x="2784" y="680"/>
              <a:ext cx="1839" cy="96"/>
            </a:xfrm>
            <a:custGeom>
              <a:avLst/>
              <a:gdLst/>
              <a:ahLst/>
              <a:cxnLst>
                <a:cxn ang="0">
                  <a:pos x="4351" y="0"/>
                </a:cxn>
                <a:cxn ang="0">
                  <a:pos x="4265" y="11"/>
                </a:cxn>
                <a:cxn ang="0">
                  <a:pos x="3670" y="91"/>
                </a:cxn>
                <a:cxn ang="0">
                  <a:pos x="1636" y="363"/>
                </a:cxn>
                <a:cxn ang="0">
                  <a:pos x="85" y="570"/>
                </a:cxn>
                <a:cxn ang="0">
                  <a:pos x="0" y="580"/>
                </a:cxn>
                <a:cxn ang="0">
                  <a:pos x="85" y="592"/>
                </a:cxn>
                <a:cxn ang="0">
                  <a:pos x="680" y="671"/>
                </a:cxn>
                <a:cxn ang="0">
                  <a:pos x="2718" y="942"/>
                </a:cxn>
                <a:cxn ang="0">
                  <a:pos x="4272" y="1148"/>
                </a:cxn>
                <a:cxn ang="0">
                  <a:pos x="4358" y="1158"/>
                </a:cxn>
                <a:cxn ang="0">
                  <a:pos x="4357" y="1137"/>
                </a:cxn>
                <a:cxn ang="0">
                  <a:pos x="4357" y="978"/>
                </a:cxn>
                <a:cxn ang="0">
                  <a:pos x="4354" y="436"/>
                </a:cxn>
                <a:cxn ang="0">
                  <a:pos x="4351" y="23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</a:cxnLst>
              <a:rect l="0" t="0" r="r" b="b"/>
              <a:pathLst>
                <a:path w="4358" h="1158">
                  <a:moveTo>
                    <a:pt x="4351" y="0"/>
                  </a:moveTo>
                  <a:lnTo>
                    <a:pt x="4265" y="11"/>
                  </a:lnTo>
                  <a:lnTo>
                    <a:pt x="3670" y="91"/>
                  </a:lnTo>
                  <a:lnTo>
                    <a:pt x="1636" y="363"/>
                  </a:lnTo>
                  <a:lnTo>
                    <a:pt x="85" y="570"/>
                  </a:lnTo>
                  <a:lnTo>
                    <a:pt x="0" y="580"/>
                  </a:lnTo>
                  <a:lnTo>
                    <a:pt x="85" y="592"/>
                  </a:lnTo>
                  <a:lnTo>
                    <a:pt x="680" y="671"/>
                  </a:lnTo>
                  <a:lnTo>
                    <a:pt x="2718" y="942"/>
                  </a:lnTo>
                  <a:lnTo>
                    <a:pt x="4272" y="1148"/>
                  </a:lnTo>
                  <a:lnTo>
                    <a:pt x="4358" y="1158"/>
                  </a:lnTo>
                  <a:lnTo>
                    <a:pt x="4357" y="1137"/>
                  </a:lnTo>
                  <a:lnTo>
                    <a:pt x="4357" y="978"/>
                  </a:lnTo>
                  <a:lnTo>
                    <a:pt x="4354" y="436"/>
                  </a:lnTo>
                  <a:lnTo>
                    <a:pt x="4351" y="23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</a:path>
              </a:pathLst>
            </a:custGeom>
            <a:solidFill>
              <a:srgbClr val="FF33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19954" name="Text Box 50"/>
          <p:cNvSpPr txBox="1">
            <a:spLocks noChangeArrowheads="1"/>
          </p:cNvSpPr>
          <p:nvPr/>
        </p:nvSpPr>
        <p:spPr bwMode="auto">
          <a:xfrm>
            <a:off x="7772400" y="976313"/>
            <a:ext cx="1143000" cy="4762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algn="ctr" rotWithShape="0">
              <a:srgbClr val="FFFF99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0">
                <a:effectLst/>
                <a:latin typeface="Impact" pitchFamily="34" charset="0"/>
              </a:rPr>
              <a:t>Whole</a:t>
            </a:r>
          </a:p>
        </p:txBody>
      </p:sp>
      <p:sp>
        <p:nvSpPr>
          <p:cNvPr id="1019956" name="Rectangle 52"/>
          <p:cNvSpPr>
            <a:spLocks noChangeArrowheads="1"/>
          </p:cNvSpPr>
          <p:nvPr/>
        </p:nvSpPr>
        <p:spPr bwMode="auto">
          <a:xfrm>
            <a:off x="304800" y="1409700"/>
            <a:ext cx="5181600" cy="495300"/>
          </a:xfrm>
          <a:prstGeom prst="rect">
            <a:avLst/>
          </a:prstGeom>
          <a:solidFill>
            <a:srgbClr val="4D009A"/>
          </a:solidFill>
          <a:ln w="9525">
            <a:noFill/>
            <a:miter lim="800000"/>
            <a:headEnd/>
            <a:tailEnd/>
          </a:ln>
          <a:effectLst>
            <a:outerShdw dist="127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9957" name="Text Box 53"/>
          <p:cNvSpPr txBox="1">
            <a:spLocks noChangeArrowheads="1"/>
          </p:cNvSpPr>
          <p:nvPr/>
        </p:nvSpPr>
        <p:spPr bwMode="auto">
          <a:xfrm>
            <a:off x="304800" y="1471613"/>
            <a:ext cx="5181600" cy="4333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0">
                <a:solidFill>
                  <a:schemeClr val="bg1"/>
                </a:solidFill>
                <a:effectLst/>
                <a:latin typeface="Impact" pitchFamily="34" charset="0"/>
              </a:rPr>
              <a:t>Qualifications of the central figure</a:t>
            </a:r>
          </a:p>
        </p:txBody>
      </p:sp>
      <p:sp>
        <p:nvSpPr>
          <p:cNvPr id="1019963" name="Text Box 59"/>
          <p:cNvSpPr txBox="1">
            <a:spLocks noChangeArrowheads="1"/>
          </p:cNvSpPr>
          <p:nvPr/>
        </p:nvSpPr>
        <p:spPr bwMode="auto">
          <a:xfrm>
            <a:off x="2133600" y="976313"/>
            <a:ext cx="2209800" cy="4762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algn="ctr" rotWithShape="0">
              <a:srgbClr val="FFFF99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0">
                <a:effectLst/>
                <a:latin typeface="Impact" pitchFamily="34" charset="0"/>
              </a:rPr>
              <a:t>central figure</a:t>
            </a:r>
          </a:p>
        </p:txBody>
      </p:sp>
      <p:sp>
        <p:nvSpPr>
          <p:cNvPr id="53" name="Rectangle 14"/>
          <p:cNvSpPr>
            <a:spLocks noChangeArrowheads="1"/>
          </p:cNvSpPr>
          <p:nvPr/>
        </p:nvSpPr>
        <p:spPr bwMode="auto">
          <a:xfrm>
            <a:off x="3505200" y="3657600"/>
            <a:ext cx="502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80000"/>
              </a:lnSpc>
            </a:pPr>
            <a:r>
              <a:rPr lang="en-US" sz="2800" dirty="0">
                <a:solidFill>
                  <a:srgbClr val="000099"/>
                </a:solidFill>
                <a:effectLst/>
                <a:latin typeface="Arial Black" pitchFamily="34" charset="0"/>
              </a:rPr>
              <a:t>Ancestral line with many</a:t>
            </a:r>
          </a:p>
          <a:p>
            <a:pPr algn="l">
              <a:lnSpc>
                <a:spcPct val="80000"/>
              </a:lnSpc>
            </a:pPr>
            <a:r>
              <a:rPr lang="en-US" sz="2800" dirty="0">
                <a:solidFill>
                  <a:srgbClr val="000099"/>
                </a:solidFill>
                <a:effectLst/>
                <a:latin typeface="Arial Black" pitchFamily="34" charset="0"/>
              </a:rPr>
              <a:t>good accomplishments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1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19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19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19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19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19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01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19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19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19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19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19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6" presetClass="entr" presetSubtype="37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101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9916" grpId="0" autoUpdateAnimBg="0"/>
      <p:bldP spid="1019917" grpId="0" autoUpdateAnimBg="0"/>
      <p:bldP spid="1019932" grpId="0" animBg="1"/>
      <p:bldP spid="1019937" grpId="0" animBg="1"/>
      <p:bldP spid="1019938" grpId="0" animBg="1"/>
      <p:bldP spid="101993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7" name="Rectangle 5"/>
          <p:cNvSpPr>
            <a:spLocks noChangeArrowheads="1"/>
          </p:cNvSpPr>
          <p:nvPr/>
        </p:nvSpPr>
        <p:spPr bwMode="auto">
          <a:xfrm>
            <a:off x="0" y="5037138"/>
            <a:ext cx="9144000" cy="18208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1481" name="Rectangle 9"/>
          <p:cNvSpPr>
            <a:spLocks noChangeArrowheads="1"/>
          </p:cNvSpPr>
          <p:nvPr/>
        </p:nvSpPr>
        <p:spPr bwMode="auto">
          <a:xfrm>
            <a:off x="3505200" y="4495800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800">
                <a:solidFill>
                  <a:srgbClr val="000099"/>
                </a:solidFill>
                <a:effectLst/>
                <a:latin typeface="Arial Black" pitchFamily="34" charset="0"/>
              </a:rPr>
              <a:t>Chosen people</a:t>
            </a:r>
          </a:p>
        </p:txBody>
      </p:sp>
      <p:sp>
        <p:nvSpPr>
          <p:cNvPr id="1001482" name="Rectangle 10"/>
          <p:cNvSpPr>
            <a:spLocks noChangeArrowheads="1"/>
          </p:cNvSpPr>
          <p:nvPr/>
        </p:nvSpPr>
        <p:spPr bwMode="auto">
          <a:xfrm>
            <a:off x="3505200" y="3657600"/>
            <a:ext cx="502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80000"/>
              </a:lnSpc>
            </a:pPr>
            <a:r>
              <a:rPr lang="en-US" sz="2800">
                <a:solidFill>
                  <a:srgbClr val="000099"/>
                </a:solidFill>
                <a:effectLst/>
                <a:latin typeface="Arial Black" pitchFamily="34" charset="0"/>
              </a:rPr>
              <a:t>Ancestral line with many</a:t>
            </a:r>
          </a:p>
          <a:p>
            <a:pPr algn="l">
              <a:lnSpc>
                <a:spcPct val="80000"/>
              </a:lnSpc>
            </a:pPr>
            <a:r>
              <a:rPr lang="en-US" sz="2800">
                <a:solidFill>
                  <a:srgbClr val="000099"/>
                </a:solidFill>
                <a:effectLst/>
                <a:latin typeface="Arial Black" pitchFamily="34" charset="0"/>
              </a:rPr>
              <a:t>good accomplishments</a:t>
            </a:r>
          </a:p>
        </p:txBody>
      </p:sp>
      <p:sp>
        <p:nvSpPr>
          <p:cNvPr id="1001483" name="Rectangle 11"/>
          <p:cNvSpPr>
            <a:spLocks noChangeArrowheads="1"/>
          </p:cNvSpPr>
          <p:nvPr/>
        </p:nvSpPr>
        <p:spPr bwMode="auto">
          <a:xfrm>
            <a:off x="3505200" y="3124200"/>
            <a:ext cx="4038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800">
                <a:solidFill>
                  <a:srgbClr val="000099"/>
                </a:solidFill>
                <a:effectLst/>
                <a:latin typeface="Arial Black" pitchFamily="34" charset="0"/>
              </a:rPr>
              <a:t>Requisite character</a:t>
            </a:r>
          </a:p>
        </p:txBody>
      </p:sp>
      <p:sp>
        <p:nvSpPr>
          <p:cNvPr id="1001484" name="Rectangle 12"/>
          <p:cNvSpPr>
            <a:spLocks noChangeArrowheads="1"/>
          </p:cNvSpPr>
          <p:nvPr/>
        </p:nvSpPr>
        <p:spPr bwMode="auto">
          <a:xfrm>
            <a:off x="3505200" y="2590800"/>
            <a:ext cx="5029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800">
                <a:solidFill>
                  <a:srgbClr val="000099"/>
                </a:solidFill>
                <a:effectLst/>
                <a:latin typeface="Arial Black" pitchFamily="34" charset="0"/>
              </a:rPr>
              <a:t>Qualities during early life</a:t>
            </a:r>
          </a:p>
        </p:txBody>
      </p:sp>
      <p:sp>
        <p:nvSpPr>
          <p:cNvPr id="1001485" name="Rectangle 13"/>
          <p:cNvSpPr>
            <a:spLocks noChangeArrowheads="1"/>
          </p:cNvSpPr>
          <p:nvPr/>
        </p:nvSpPr>
        <p:spPr bwMode="auto">
          <a:xfrm>
            <a:off x="3505200" y="2047875"/>
            <a:ext cx="5410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800">
                <a:solidFill>
                  <a:srgbClr val="000099"/>
                </a:solidFill>
                <a:effectLst/>
                <a:latin typeface="Arial Black" pitchFamily="34" charset="0"/>
              </a:rPr>
              <a:t>Most fitting time and place</a:t>
            </a:r>
          </a:p>
        </p:txBody>
      </p:sp>
      <p:grpSp>
        <p:nvGrpSpPr>
          <p:cNvPr id="1001486" name="Group 14"/>
          <p:cNvGrpSpPr>
            <a:grpSpLocks/>
          </p:cNvGrpSpPr>
          <p:nvPr/>
        </p:nvGrpSpPr>
        <p:grpSpPr bwMode="auto">
          <a:xfrm>
            <a:off x="304800" y="1981200"/>
            <a:ext cx="2895600" cy="2895600"/>
            <a:chOff x="192" y="1248"/>
            <a:chExt cx="1824" cy="1824"/>
          </a:xfrm>
        </p:grpSpPr>
        <p:grpSp>
          <p:nvGrpSpPr>
            <p:cNvPr id="1001487" name="Group 15"/>
            <p:cNvGrpSpPr>
              <a:grpSpLocks/>
            </p:cNvGrpSpPr>
            <p:nvPr/>
          </p:nvGrpSpPr>
          <p:grpSpPr bwMode="auto">
            <a:xfrm>
              <a:off x="192" y="1248"/>
              <a:ext cx="1824" cy="1824"/>
              <a:chOff x="192" y="1248"/>
              <a:chExt cx="1824" cy="1824"/>
            </a:xfrm>
          </p:grpSpPr>
          <p:sp>
            <p:nvSpPr>
              <p:cNvPr id="1001488" name="Oval 16"/>
              <p:cNvSpPr>
                <a:spLocks noChangeArrowheads="1"/>
              </p:cNvSpPr>
              <p:nvPr/>
            </p:nvSpPr>
            <p:spPr bwMode="auto">
              <a:xfrm>
                <a:off x="192" y="1248"/>
                <a:ext cx="1824" cy="1824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1489" name="Oval 17"/>
              <p:cNvSpPr>
                <a:spLocks noChangeArrowheads="1"/>
              </p:cNvSpPr>
              <p:nvPr/>
            </p:nvSpPr>
            <p:spPr bwMode="auto">
              <a:xfrm>
                <a:off x="371" y="1427"/>
                <a:ext cx="1466" cy="1466"/>
              </a:xfrm>
              <a:prstGeom prst="ellipse">
                <a:avLst/>
              </a:prstGeom>
              <a:solidFill>
                <a:srgbClr val="FFDFFF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01490" name="Oval 18"/>
            <p:cNvSpPr>
              <a:spLocks noChangeArrowheads="1"/>
            </p:cNvSpPr>
            <p:nvPr/>
          </p:nvSpPr>
          <p:spPr bwMode="auto">
            <a:xfrm>
              <a:off x="1009" y="2892"/>
              <a:ext cx="190" cy="180"/>
            </a:xfrm>
            <a:prstGeom prst="ellipse">
              <a:avLst/>
            </a:prstGeom>
            <a:noFill/>
            <a:ln w="3810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200">
                  <a:effectLst/>
                </a:rPr>
                <a:t>1</a:t>
              </a:r>
            </a:p>
          </p:txBody>
        </p:sp>
      </p:grpSp>
      <p:grpSp>
        <p:nvGrpSpPr>
          <p:cNvPr id="1001491" name="Group 19"/>
          <p:cNvGrpSpPr>
            <a:grpSpLocks/>
          </p:cNvGrpSpPr>
          <p:nvPr/>
        </p:nvGrpSpPr>
        <p:grpSpPr bwMode="auto">
          <a:xfrm>
            <a:off x="588963" y="2265363"/>
            <a:ext cx="2327275" cy="2335212"/>
            <a:chOff x="371" y="1427"/>
            <a:chExt cx="1466" cy="1471"/>
          </a:xfrm>
        </p:grpSpPr>
        <p:grpSp>
          <p:nvGrpSpPr>
            <p:cNvPr id="1001492" name="Group 20"/>
            <p:cNvGrpSpPr>
              <a:grpSpLocks/>
            </p:cNvGrpSpPr>
            <p:nvPr/>
          </p:nvGrpSpPr>
          <p:grpSpPr bwMode="auto">
            <a:xfrm>
              <a:off x="371" y="1427"/>
              <a:ext cx="1466" cy="1466"/>
              <a:chOff x="2147" y="1427"/>
              <a:chExt cx="1466" cy="1466"/>
            </a:xfrm>
          </p:grpSpPr>
          <p:sp>
            <p:nvSpPr>
              <p:cNvPr id="1001493" name="Oval 21"/>
              <p:cNvSpPr>
                <a:spLocks noChangeArrowheads="1"/>
              </p:cNvSpPr>
              <p:nvPr/>
            </p:nvSpPr>
            <p:spPr bwMode="auto">
              <a:xfrm>
                <a:off x="2147" y="1427"/>
                <a:ext cx="1466" cy="1466"/>
              </a:xfrm>
              <a:prstGeom prst="ellipse">
                <a:avLst/>
              </a:prstGeom>
              <a:solidFill>
                <a:srgbClr val="99FF33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1494" name="Oval 22"/>
              <p:cNvSpPr>
                <a:spLocks noChangeArrowheads="1"/>
              </p:cNvSpPr>
              <p:nvPr/>
            </p:nvSpPr>
            <p:spPr bwMode="auto">
              <a:xfrm>
                <a:off x="2316" y="1596"/>
                <a:ext cx="1128" cy="1128"/>
              </a:xfrm>
              <a:prstGeom prst="ellipse">
                <a:avLst/>
              </a:prstGeom>
              <a:solidFill>
                <a:srgbClr val="FFE5FF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01495" name="Oval 23"/>
            <p:cNvSpPr>
              <a:spLocks noChangeArrowheads="1"/>
            </p:cNvSpPr>
            <p:nvPr/>
          </p:nvSpPr>
          <p:spPr bwMode="auto">
            <a:xfrm>
              <a:off x="1008" y="2718"/>
              <a:ext cx="191" cy="180"/>
            </a:xfrm>
            <a:prstGeom prst="ellipse">
              <a:avLst/>
            </a:prstGeom>
            <a:noFill/>
            <a:ln w="3810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200">
                  <a:effectLst/>
                </a:rPr>
                <a:t>2</a:t>
              </a:r>
            </a:p>
          </p:txBody>
        </p:sp>
      </p:grpSp>
      <p:grpSp>
        <p:nvGrpSpPr>
          <p:cNvPr id="1001496" name="Group 24"/>
          <p:cNvGrpSpPr>
            <a:grpSpLocks/>
          </p:cNvGrpSpPr>
          <p:nvPr/>
        </p:nvGrpSpPr>
        <p:grpSpPr bwMode="auto">
          <a:xfrm>
            <a:off x="857250" y="2533650"/>
            <a:ext cx="1790700" cy="1790700"/>
            <a:chOff x="540" y="1596"/>
            <a:chExt cx="1128" cy="1128"/>
          </a:xfrm>
        </p:grpSpPr>
        <p:grpSp>
          <p:nvGrpSpPr>
            <p:cNvPr id="1001497" name="Group 25"/>
            <p:cNvGrpSpPr>
              <a:grpSpLocks/>
            </p:cNvGrpSpPr>
            <p:nvPr/>
          </p:nvGrpSpPr>
          <p:grpSpPr bwMode="auto">
            <a:xfrm>
              <a:off x="540" y="1596"/>
              <a:ext cx="1128" cy="1128"/>
              <a:chOff x="1968" y="1296"/>
              <a:chExt cx="1128" cy="1128"/>
            </a:xfrm>
          </p:grpSpPr>
          <p:sp>
            <p:nvSpPr>
              <p:cNvPr id="1001498" name="Oval 26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128" cy="1128"/>
              </a:xfrm>
              <a:prstGeom prst="ellipse">
                <a:avLst/>
              </a:prstGeom>
              <a:solidFill>
                <a:srgbClr val="00FFFF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1499" name="Oval 27"/>
              <p:cNvSpPr>
                <a:spLocks noChangeArrowheads="1"/>
              </p:cNvSpPr>
              <p:nvPr/>
            </p:nvSpPr>
            <p:spPr bwMode="auto">
              <a:xfrm>
                <a:off x="2138" y="1466"/>
                <a:ext cx="788" cy="788"/>
              </a:xfrm>
              <a:prstGeom prst="ellipse">
                <a:avLst/>
              </a:prstGeom>
              <a:solidFill>
                <a:srgbClr val="FFE5FF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01500" name="Oval 28"/>
            <p:cNvSpPr>
              <a:spLocks noChangeArrowheads="1"/>
            </p:cNvSpPr>
            <p:nvPr/>
          </p:nvSpPr>
          <p:spPr bwMode="auto">
            <a:xfrm>
              <a:off x="1008" y="2544"/>
              <a:ext cx="191" cy="180"/>
            </a:xfrm>
            <a:prstGeom prst="ellipse">
              <a:avLst/>
            </a:prstGeom>
            <a:noFill/>
            <a:ln w="3810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200">
                  <a:effectLst/>
                </a:rPr>
                <a:t>3</a:t>
              </a:r>
            </a:p>
          </p:txBody>
        </p:sp>
      </p:grpSp>
      <p:grpSp>
        <p:nvGrpSpPr>
          <p:cNvPr id="1001501" name="Group 29"/>
          <p:cNvGrpSpPr>
            <a:grpSpLocks/>
          </p:cNvGrpSpPr>
          <p:nvPr/>
        </p:nvGrpSpPr>
        <p:grpSpPr bwMode="auto">
          <a:xfrm>
            <a:off x="1127125" y="2803525"/>
            <a:ext cx="1250950" cy="1250950"/>
            <a:chOff x="710" y="1766"/>
            <a:chExt cx="788" cy="788"/>
          </a:xfrm>
        </p:grpSpPr>
        <p:grpSp>
          <p:nvGrpSpPr>
            <p:cNvPr id="1001502" name="Group 30"/>
            <p:cNvGrpSpPr>
              <a:grpSpLocks/>
            </p:cNvGrpSpPr>
            <p:nvPr/>
          </p:nvGrpSpPr>
          <p:grpSpPr bwMode="auto">
            <a:xfrm>
              <a:off x="710" y="1766"/>
              <a:ext cx="788" cy="788"/>
              <a:chOff x="710" y="1766"/>
              <a:chExt cx="788" cy="788"/>
            </a:xfrm>
          </p:grpSpPr>
          <p:sp>
            <p:nvSpPr>
              <p:cNvPr id="1001503" name="Oval 31"/>
              <p:cNvSpPr>
                <a:spLocks noChangeArrowheads="1"/>
              </p:cNvSpPr>
              <p:nvPr/>
            </p:nvSpPr>
            <p:spPr bwMode="auto">
              <a:xfrm>
                <a:off x="710" y="1766"/>
                <a:ext cx="788" cy="788"/>
              </a:xfrm>
              <a:prstGeom prst="ellipse">
                <a:avLst/>
              </a:prstGeom>
              <a:solidFill>
                <a:srgbClr val="FFCCCC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1504" name="Oval 32"/>
              <p:cNvSpPr>
                <a:spLocks noChangeArrowheads="1"/>
              </p:cNvSpPr>
              <p:nvPr/>
            </p:nvSpPr>
            <p:spPr bwMode="auto">
              <a:xfrm>
                <a:off x="912" y="1968"/>
                <a:ext cx="384" cy="384"/>
              </a:xfrm>
              <a:prstGeom prst="ellipse">
                <a:avLst/>
              </a:prstGeom>
              <a:solidFill>
                <a:srgbClr val="FFE9FF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01505" name="Oval 33"/>
            <p:cNvSpPr>
              <a:spLocks noChangeArrowheads="1"/>
            </p:cNvSpPr>
            <p:nvPr/>
          </p:nvSpPr>
          <p:spPr bwMode="auto">
            <a:xfrm>
              <a:off x="1006" y="2358"/>
              <a:ext cx="196" cy="186"/>
            </a:xfrm>
            <a:prstGeom prst="ellipse">
              <a:avLst/>
            </a:prstGeom>
            <a:noFill/>
            <a:ln w="3810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200">
                  <a:effectLst/>
                </a:rPr>
                <a:t>4</a:t>
              </a:r>
            </a:p>
          </p:txBody>
        </p:sp>
      </p:grpSp>
      <p:sp>
        <p:nvSpPr>
          <p:cNvPr id="1001507" name="Oval 35"/>
          <p:cNvSpPr>
            <a:spLocks noChangeArrowheads="1"/>
          </p:cNvSpPr>
          <p:nvPr/>
        </p:nvSpPr>
        <p:spPr bwMode="auto">
          <a:xfrm>
            <a:off x="1447800" y="3124200"/>
            <a:ext cx="609600" cy="609600"/>
          </a:xfrm>
          <a:prstGeom prst="ellipse">
            <a:avLst/>
          </a:prstGeom>
          <a:solidFill>
            <a:srgbClr val="CCFFFF"/>
          </a:solid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1508" name="Oval 36"/>
          <p:cNvSpPr>
            <a:spLocks noChangeArrowheads="1"/>
          </p:cNvSpPr>
          <p:nvPr/>
        </p:nvSpPr>
        <p:spPr bwMode="auto">
          <a:xfrm>
            <a:off x="1600200" y="3429000"/>
            <a:ext cx="303213" cy="285750"/>
          </a:xfrm>
          <a:prstGeom prst="ellips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200">
                <a:effectLst/>
              </a:rPr>
              <a:t>5</a:t>
            </a:r>
          </a:p>
        </p:txBody>
      </p:sp>
      <p:sp>
        <p:nvSpPr>
          <p:cNvPr id="1001509" name="WordArt 37"/>
          <p:cNvSpPr>
            <a:spLocks noChangeArrowheads="1" noChangeShapeType="1" noTextEdit="1"/>
          </p:cNvSpPr>
          <p:nvPr/>
        </p:nvSpPr>
        <p:spPr bwMode="auto">
          <a:xfrm rot="-2176432">
            <a:off x="1725613" y="2881313"/>
            <a:ext cx="1981200" cy="7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A50021"/>
                </a:solidFill>
                <a:effectLst/>
                <a:latin typeface="Arial Rounded MT Bold"/>
              </a:rPr>
              <a:t>….……........</a:t>
            </a:r>
          </a:p>
        </p:txBody>
      </p:sp>
      <p:sp>
        <p:nvSpPr>
          <p:cNvPr id="1001510" name="WordArt 38"/>
          <p:cNvSpPr>
            <a:spLocks noChangeArrowheads="1" noChangeShapeType="1" noTextEdit="1"/>
          </p:cNvSpPr>
          <p:nvPr/>
        </p:nvSpPr>
        <p:spPr bwMode="auto">
          <a:xfrm rot="-1909643">
            <a:off x="1836738" y="3352800"/>
            <a:ext cx="1828800" cy="7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A50021"/>
                </a:solidFill>
                <a:effectLst/>
                <a:latin typeface="Arial Rounded MT Bold"/>
              </a:rPr>
              <a:t>….…….........</a:t>
            </a:r>
          </a:p>
        </p:txBody>
      </p:sp>
      <p:sp>
        <p:nvSpPr>
          <p:cNvPr id="1001511" name="WordArt 39"/>
          <p:cNvSpPr>
            <a:spLocks noChangeArrowheads="1" noChangeShapeType="1" noTextEdit="1"/>
          </p:cNvSpPr>
          <p:nvPr/>
        </p:nvSpPr>
        <p:spPr bwMode="auto">
          <a:xfrm rot="-1521095">
            <a:off x="1833563" y="3767138"/>
            <a:ext cx="1746250" cy="74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A50021"/>
                </a:solidFill>
                <a:effectLst/>
                <a:latin typeface="Arial Rounded MT Bold"/>
              </a:rPr>
              <a:t>….……........</a:t>
            </a:r>
          </a:p>
        </p:txBody>
      </p:sp>
      <p:sp>
        <p:nvSpPr>
          <p:cNvPr id="1001512" name="WordArt 40"/>
          <p:cNvSpPr>
            <a:spLocks noChangeArrowheads="1" noChangeShapeType="1" noTextEdit="1"/>
          </p:cNvSpPr>
          <p:nvPr/>
        </p:nvSpPr>
        <p:spPr bwMode="auto">
          <a:xfrm rot="-871366">
            <a:off x="1909763" y="4197350"/>
            <a:ext cx="1598612" cy="77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A50021"/>
                </a:solidFill>
                <a:effectLst/>
                <a:latin typeface="Arial Rounded MT Bold"/>
              </a:rPr>
              <a:t>….……........</a:t>
            </a:r>
          </a:p>
        </p:txBody>
      </p:sp>
      <p:sp>
        <p:nvSpPr>
          <p:cNvPr id="1001513" name="WordArt 41"/>
          <p:cNvSpPr>
            <a:spLocks noChangeArrowheads="1" noChangeShapeType="1" noTextEdit="1"/>
          </p:cNvSpPr>
          <p:nvPr/>
        </p:nvSpPr>
        <p:spPr bwMode="auto">
          <a:xfrm rot="-143199">
            <a:off x="1909763" y="4648200"/>
            <a:ext cx="1598612" cy="77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A50021"/>
                </a:solidFill>
                <a:effectLst/>
                <a:latin typeface="Arial Rounded MT Bold"/>
              </a:rPr>
              <a:t>….……........</a:t>
            </a:r>
          </a:p>
        </p:txBody>
      </p:sp>
      <p:sp>
        <p:nvSpPr>
          <p:cNvPr id="1001514" name="Text Box 42"/>
          <p:cNvSpPr txBox="1">
            <a:spLocks noChangeArrowheads="1"/>
          </p:cNvSpPr>
          <p:nvPr/>
        </p:nvSpPr>
        <p:spPr bwMode="auto">
          <a:xfrm>
            <a:off x="228600" y="138113"/>
            <a:ext cx="457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6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l"/>
            <a:r>
              <a:rPr lang="en-US" sz="2800" b="0">
                <a:solidFill>
                  <a:srgbClr val="000099"/>
                </a:solidFill>
                <a:effectLst/>
                <a:latin typeface="Impact" pitchFamily="34" charset="0"/>
              </a:rPr>
              <a:t>God’s providence of salvation:</a:t>
            </a:r>
          </a:p>
        </p:txBody>
      </p:sp>
      <p:grpSp>
        <p:nvGrpSpPr>
          <p:cNvPr id="1001516" name="Group 44"/>
          <p:cNvGrpSpPr>
            <a:grpSpLocks/>
          </p:cNvGrpSpPr>
          <p:nvPr/>
        </p:nvGrpSpPr>
        <p:grpSpPr bwMode="auto">
          <a:xfrm>
            <a:off x="6172200" y="244475"/>
            <a:ext cx="1600200" cy="304800"/>
            <a:chOff x="528" y="1646"/>
            <a:chExt cx="2881" cy="1135"/>
          </a:xfrm>
        </p:grpSpPr>
        <p:sp>
          <p:nvSpPr>
            <p:cNvPr id="1001517" name="Freeform 45"/>
            <p:cNvSpPr>
              <a:spLocks/>
            </p:cNvSpPr>
            <p:nvPr/>
          </p:nvSpPr>
          <p:spPr bwMode="auto">
            <a:xfrm>
              <a:off x="2690" y="1646"/>
              <a:ext cx="719" cy="1135"/>
            </a:xfrm>
            <a:custGeom>
              <a:avLst/>
              <a:gdLst/>
              <a:ahLst/>
              <a:cxnLst>
                <a:cxn ang="0">
                  <a:pos x="1" y="1148"/>
                </a:cxn>
                <a:cxn ang="0">
                  <a:pos x="0" y="1126"/>
                </a:cxn>
                <a:cxn ang="0">
                  <a:pos x="1" y="969"/>
                </a:cxn>
                <a:cxn ang="0">
                  <a:pos x="0" y="432"/>
                </a:cxn>
                <a:cxn ang="0">
                  <a:pos x="0" y="24"/>
                </a:cxn>
                <a:cxn ang="0">
                  <a:pos x="1" y="0"/>
                </a:cxn>
                <a:cxn ang="0">
                  <a:pos x="29" y="24"/>
                </a:cxn>
                <a:cxn ang="0">
                  <a:pos x="224" y="180"/>
                </a:cxn>
                <a:cxn ang="0">
                  <a:pos x="896" y="717"/>
                </a:cxn>
                <a:cxn ang="0">
                  <a:pos x="1408" y="1126"/>
                </a:cxn>
                <a:cxn ang="0">
                  <a:pos x="1436" y="1148"/>
                </a:cxn>
                <a:cxn ang="0">
                  <a:pos x="1408" y="1171"/>
                </a:cxn>
                <a:cxn ang="0">
                  <a:pos x="1212" y="1324"/>
                </a:cxn>
                <a:cxn ang="0">
                  <a:pos x="540" y="1848"/>
                </a:cxn>
                <a:cxn ang="0">
                  <a:pos x="29" y="2248"/>
                </a:cxn>
                <a:cxn ang="0">
                  <a:pos x="1" y="2270"/>
                </a:cxn>
                <a:cxn ang="0">
                  <a:pos x="0" y="2248"/>
                </a:cxn>
                <a:cxn ang="0">
                  <a:pos x="1" y="2094"/>
                </a:cxn>
                <a:cxn ang="0">
                  <a:pos x="0" y="1570"/>
                </a:cxn>
                <a:cxn ang="0">
                  <a:pos x="0" y="1171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1" y="1148"/>
                </a:cxn>
              </a:cxnLst>
              <a:rect l="0" t="0" r="r" b="b"/>
              <a:pathLst>
                <a:path w="1436" h="2270">
                  <a:moveTo>
                    <a:pt x="1" y="1148"/>
                  </a:moveTo>
                  <a:lnTo>
                    <a:pt x="0" y="1126"/>
                  </a:lnTo>
                  <a:lnTo>
                    <a:pt x="1" y="969"/>
                  </a:lnTo>
                  <a:lnTo>
                    <a:pt x="0" y="432"/>
                  </a:lnTo>
                  <a:lnTo>
                    <a:pt x="0" y="24"/>
                  </a:lnTo>
                  <a:lnTo>
                    <a:pt x="1" y="0"/>
                  </a:lnTo>
                  <a:lnTo>
                    <a:pt x="29" y="24"/>
                  </a:lnTo>
                  <a:lnTo>
                    <a:pt x="224" y="180"/>
                  </a:lnTo>
                  <a:lnTo>
                    <a:pt x="896" y="717"/>
                  </a:lnTo>
                  <a:lnTo>
                    <a:pt x="1408" y="1126"/>
                  </a:lnTo>
                  <a:lnTo>
                    <a:pt x="1436" y="1148"/>
                  </a:lnTo>
                  <a:lnTo>
                    <a:pt x="1408" y="1171"/>
                  </a:lnTo>
                  <a:lnTo>
                    <a:pt x="1212" y="1324"/>
                  </a:lnTo>
                  <a:lnTo>
                    <a:pt x="540" y="1848"/>
                  </a:lnTo>
                  <a:lnTo>
                    <a:pt x="29" y="2248"/>
                  </a:lnTo>
                  <a:lnTo>
                    <a:pt x="1" y="2270"/>
                  </a:lnTo>
                  <a:lnTo>
                    <a:pt x="0" y="2248"/>
                  </a:lnTo>
                  <a:lnTo>
                    <a:pt x="1" y="2094"/>
                  </a:lnTo>
                  <a:lnTo>
                    <a:pt x="0" y="1570"/>
                  </a:lnTo>
                  <a:lnTo>
                    <a:pt x="0" y="1171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1" y="1148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1518" name="Freeform 46"/>
            <p:cNvSpPr>
              <a:spLocks/>
            </p:cNvSpPr>
            <p:nvPr/>
          </p:nvSpPr>
          <p:spPr bwMode="auto">
            <a:xfrm>
              <a:off x="2690" y="1646"/>
              <a:ext cx="719" cy="1135"/>
            </a:xfrm>
            <a:custGeom>
              <a:avLst/>
              <a:gdLst/>
              <a:ahLst/>
              <a:cxnLst>
                <a:cxn ang="0">
                  <a:pos x="1" y="1148"/>
                </a:cxn>
                <a:cxn ang="0">
                  <a:pos x="0" y="1126"/>
                </a:cxn>
                <a:cxn ang="0">
                  <a:pos x="1" y="969"/>
                </a:cxn>
                <a:cxn ang="0">
                  <a:pos x="0" y="432"/>
                </a:cxn>
                <a:cxn ang="0">
                  <a:pos x="0" y="24"/>
                </a:cxn>
                <a:cxn ang="0">
                  <a:pos x="1" y="0"/>
                </a:cxn>
                <a:cxn ang="0">
                  <a:pos x="29" y="24"/>
                </a:cxn>
                <a:cxn ang="0">
                  <a:pos x="224" y="180"/>
                </a:cxn>
                <a:cxn ang="0">
                  <a:pos x="896" y="717"/>
                </a:cxn>
                <a:cxn ang="0">
                  <a:pos x="1408" y="1126"/>
                </a:cxn>
                <a:cxn ang="0">
                  <a:pos x="1436" y="1148"/>
                </a:cxn>
                <a:cxn ang="0">
                  <a:pos x="1408" y="1171"/>
                </a:cxn>
                <a:cxn ang="0">
                  <a:pos x="1212" y="1324"/>
                </a:cxn>
                <a:cxn ang="0">
                  <a:pos x="540" y="1848"/>
                </a:cxn>
                <a:cxn ang="0">
                  <a:pos x="29" y="2248"/>
                </a:cxn>
                <a:cxn ang="0">
                  <a:pos x="1" y="2270"/>
                </a:cxn>
                <a:cxn ang="0">
                  <a:pos x="0" y="2248"/>
                </a:cxn>
                <a:cxn ang="0">
                  <a:pos x="1" y="2094"/>
                </a:cxn>
                <a:cxn ang="0">
                  <a:pos x="0" y="1570"/>
                </a:cxn>
                <a:cxn ang="0">
                  <a:pos x="0" y="1171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</a:cxnLst>
              <a:rect l="0" t="0" r="r" b="b"/>
              <a:pathLst>
                <a:path w="1436" h="2270">
                  <a:moveTo>
                    <a:pt x="1" y="1148"/>
                  </a:moveTo>
                  <a:lnTo>
                    <a:pt x="0" y="1126"/>
                  </a:lnTo>
                  <a:lnTo>
                    <a:pt x="1" y="969"/>
                  </a:lnTo>
                  <a:lnTo>
                    <a:pt x="0" y="432"/>
                  </a:lnTo>
                  <a:lnTo>
                    <a:pt x="0" y="24"/>
                  </a:lnTo>
                  <a:lnTo>
                    <a:pt x="1" y="0"/>
                  </a:lnTo>
                  <a:lnTo>
                    <a:pt x="29" y="24"/>
                  </a:lnTo>
                  <a:lnTo>
                    <a:pt x="224" y="180"/>
                  </a:lnTo>
                  <a:lnTo>
                    <a:pt x="896" y="717"/>
                  </a:lnTo>
                  <a:lnTo>
                    <a:pt x="1408" y="1126"/>
                  </a:lnTo>
                  <a:lnTo>
                    <a:pt x="1436" y="1148"/>
                  </a:lnTo>
                  <a:lnTo>
                    <a:pt x="1408" y="1171"/>
                  </a:lnTo>
                  <a:lnTo>
                    <a:pt x="1212" y="1324"/>
                  </a:lnTo>
                  <a:lnTo>
                    <a:pt x="540" y="1848"/>
                  </a:lnTo>
                  <a:lnTo>
                    <a:pt x="29" y="2248"/>
                  </a:lnTo>
                  <a:lnTo>
                    <a:pt x="1" y="2270"/>
                  </a:lnTo>
                  <a:lnTo>
                    <a:pt x="0" y="2248"/>
                  </a:lnTo>
                  <a:lnTo>
                    <a:pt x="1" y="2094"/>
                  </a:lnTo>
                  <a:lnTo>
                    <a:pt x="0" y="1570"/>
                  </a:lnTo>
                  <a:lnTo>
                    <a:pt x="0" y="1171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</a:path>
              </a:pathLst>
            </a:custGeom>
            <a:solidFill>
              <a:srgbClr val="FF33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1519" name="Freeform 47"/>
            <p:cNvSpPr>
              <a:spLocks/>
            </p:cNvSpPr>
            <p:nvPr/>
          </p:nvSpPr>
          <p:spPr bwMode="auto">
            <a:xfrm>
              <a:off x="528" y="1920"/>
              <a:ext cx="2180" cy="580"/>
            </a:xfrm>
            <a:custGeom>
              <a:avLst/>
              <a:gdLst/>
              <a:ahLst/>
              <a:cxnLst>
                <a:cxn ang="0">
                  <a:pos x="4351" y="0"/>
                </a:cxn>
                <a:cxn ang="0">
                  <a:pos x="4265" y="11"/>
                </a:cxn>
                <a:cxn ang="0">
                  <a:pos x="3670" y="91"/>
                </a:cxn>
                <a:cxn ang="0">
                  <a:pos x="1636" y="363"/>
                </a:cxn>
                <a:cxn ang="0">
                  <a:pos x="85" y="570"/>
                </a:cxn>
                <a:cxn ang="0">
                  <a:pos x="0" y="580"/>
                </a:cxn>
                <a:cxn ang="0">
                  <a:pos x="85" y="592"/>
                </a:cxn>
                <a:cxn ang="0">
                  <a:pos x="680" y="671"/>
                </a:cxn>
                <a:cxn ang="0">
                  <a:pos x="2718" y="942"/>
                </a:cxn>
                <a:cxn ang="0">
                  <a:pos x="4272" y="1148"/>
                </a:cxn>
                <a:cxn ang="0">
                  <a:pos x="4358" y="1158"/>
                </a:cxn>
                <a:cxn ang="0">
                  <a:pos x="4357" y="1137"/>
                </a:cxn>
                <a:cxn ang="0">
                  <a:pos x="4357" y="978"/>
                </a:cxn>
                <a:cxn ang="0">
                  <a:pos x="4354" y="436"/>
                </a:cxn>
                <a:cxn ang="0">
                  <a:pos x="4351" y="23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1" y="0"/>
                </a:cxn>
              </a:cxnLst>
              <a:rect l="0" t="0" r="r" b="b"/>
              <a:pathLst>
                <a:path w="4358" h="1158">
                  <a:moveTo>
                    <a:pt x="4351" y="0"/>
                  </a:moveTo>
                  <a:lnTo>
                    <a:pt x="4265" y="11"/>
                  </a:lnTo>
                  <a:lnTo>
                    <a:pt x="3670" y="91"/>
                  </a:lnTo>
                  <a:lnTo>
                    <a:pt x="1636" y="363"/>
                  </a:lnTo>
                  <a:lnTo>
                    <a:pt x="85" y="570"/>
                  </a:lnTo>
                  <a:lnTo>
                    <a:pt x="0" y="580"/>
                  </a:lnTo>
                  <a:lnTo>
                    <a:pt x="85" y="592"/>
                  </a:lnTo>
                  <a:lnTo>
                    <a:pt x="680" y="671"/>
                  </a:lnTo>
                  <a:lnTo>
                    <a:pt x="2718" y="942"/>
                  </a:lnTo>
                  <a:lnTo>
                    <a:pt x="4272" y="1148"/>
                  </a:lnTo>
                  <a:lnTo>
                    <a:pt x="4358" y="1158"/>
                  </a:lnTo>
                  <a:lnTo>
                    <a:pt x="4357" y="1137"/>
                  </a:lnTo>
                  <a:lnTo>
                    <a:pt x="4357" y="978"/>
                  </a:lnTo>
                  <a:lnTo>
                    <a:pt x="4354" y="436"/>
                  </a:lnTo>
                  <a:lnTo>
                    <a:pt x="4351" y="23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1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1520" name="Freeform 48"/>
            <p:cNvSpPr>
              <a:spLocks/>
            </p:cNvSpPr>
            <p:nvPr/>
          </p:nvSpPr>
          <p:spPr bwMode="auto">
            <a:xfrm>
              <a:off x="528" y="1920"/>
              <a:ext cx="2180" cy="580"/>
            </a:xfrm>
            <a:custGeom>
              <a:avLst/>
              <a:gdLst/>
              <a:ahLst/>
              <a:cxnLst>
                <a:cxn ang="0">
                  <a:pos x="4351" y="0"/>
                </a:cxn>
                <a:cxn ang="0">
                  <a:pos x="4265" y="11"/>
                </a:cxn>
                <a:cxn ang="0">
                  <a:pos x="3670" y="91"/>
                </a:cxn>
                <a:cxn ang="0">
                  <a:pos x="1636" y="363"/>
                </a:cxn>
                <a:cxn ang="0">
                  <a:pos x="85" y="570"/>
                </a:cxn>
                <a:cxn ang="0">
                  <a:pos x="0" y="580"/>
                </a:cxn>
                <a:cxn ang="0">
                  <a:pos x="85" y="592"/>
                </a:cxn>
                <a:cxn ang="0">
                  <a:pos x="680" y="671"/>
                </a:cxn>
                <a:cxn ang="0">
                  <a:pos x="2718" y="942"/>
                </a:cxn>
                <a:cxn ang="0">
                  <a:pos x="4272" y="1148"/>
                </a:cxn>
                <a:cxn ang="0">
                  <a:pos x="4358" y="1158"/>
                </a:cxn>
                <a:cxn ang="0">
                  <a:pos x="4357" y="1137"/>
                </a:cxn>
                <a:cxn ang="0">
                  <a:pos x="4357" y="978"/>
                </a:cxn>
                <a:cxn ang="0">
                  <a:pos x="4354" y="436"/>
                </a:cxn>
                <a:cxn ang="0">
                  <a:pos x="4351" y="23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</a:cxnLst>
              <a:rect l="0" t="0" r="r" b="b"/>
              <a:pathLst>
                <a:path w="4358" h="1158">
                  <a:moveTo>
                    <a:pt x="4351" y="0"/>
                  </a:moveTo>
                  <a:lnTo>
                    <a:pt x="4265" y="11"/>
                  </a:lnTo>
                  <a:lnTo>
                    <a:pt x="3670" y="91"/>
                  </a:lnTo>
                  <a:lnTo>
                    <a:pt x="1636" y="363"/>
                  </a:lnTo>
                  <a:lnTo>
                    <a:pt x="85" y="570"/>
                  </a:lnTo>
                  <a:lnTo>
                    <a:pt x="0" y="580"/>
                  </a:lnTo>
                  <a:lnTo>
                    <a:pt x="85" y="592"/>
                  </a:lnTo>
                  <a:lnTo>
                    <a:pt x="680" y="671"/>
                  </a:lnTo>
                  <a:lnTo>
                    <a:pt x="2718" y="942"/>
                  </a:lnTo>
                  <a:lnTo>
                    <a:pt x="4272" y="1148"/>
                  </a:lnTo>
                  <a:lnTo>
                    <a:pt x="4358" y="1158"/>
                  </a:lnTo>
                  <a:lnTo>
                    <a:pt x="4357" y="1137"/>
                  </a:lnTo>
                  <a:lnTo>
                    <a:pt x="4357" y="978"/>
                  </a:lnTo>
                  <a:lnTo>
                    <a:pt x="4354" y="436"/>
                  </a:lnTo>
                  <a:lnTo>
                    <a:pt x="4351" y="23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</a:path>
              </a:pathLst>
            </a:custGeom>
            <a:solidFill>
              <a:srgbClr val="FF33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1521" name="Text Box 49"/>
          <p:cNvSpPr txBox="1">
            <a:spLocks noChangeArrowheads="1"/>
          </p:cNvSpPr>
          <p:nvPr/>
        </p:nvSpPr>
        <p:spPr bwMode="auto">
          <a:xfrm>
            <a:off x="7772400" y="138113"/>
            <a:ext cx="1143000" cy="5191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algn="ctr" rotWithShape="0">
              <a:srgbClr val="FFFF99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effectLst/>
                <a:latin typeface="Impact" pitchFamily="34" charset="0"/>
              </a:rPr>
              <a:t>Whole</a:t>
            </a:r>
          </a:p>
        </p:txBody>
      </p:sp>
      <p:sp>
        <p:nvSpPr>
          <p:cNvPr id="1001529" name="Text Box 57"/>
          <p:cNvSpPr txBox="1">
            <a:spLocks noChangeArrowheads="1"/>
          </p:cNvSpPr>
          <p:nvPr/>
        </p:nvSpPr>
        <p:spPr bwMode="auto">
          <a:xfrm>
            <a:off x="4648200" y="138113"/>
            <a:ext cx="1600200" cy="5191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algn="ctr" rotWithShape="0">
              <a:srgbClr val="FFFF99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effectLst/>
                <a:latin typeface="Impact" pitchFamily="34" charset="0"/>
              </a:rPr>
              <a:t>one point</a:t>
            </a:r>
          </a:p>
        </p:txBody>
      </p:sp>
      <p:sp>
        <p:nvSpPr>
          <p:cNvPr id="1001531" name="Text Box 59"/>
          <p:cNvSpPr txBox="1">
            <a:spLocks noChangeArrowheads="1"/>
          </p:cNvSpPr>
          <p:nvPr/>
        </p:nvSpPr>
        <p:spPr bwMode="auto">
          <a:xfrm>
            <a:off x="228600" y="609600"/>
            <a:ext cx="49530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6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b="0" dirty="0">
                <a:solidFill>
                  <a:srgbClr val="000099"/>
                </a:solidFill>
                <a:effectLst/>
                <a:latin typeface="Impact" pitchFamily="34" charset="0"/>
              </a:rPr>
              <a:t>Predestination of the providence  of salvation:</a:t>
            </a:r>
          </a:p>
        </p:txBody>
      </p:sp>
      <p:grpSp>
        <p:nvGrpSpPr>
          <p:cNvPr id="1001532" name="Group 60"/>
          <p:cNvGrpSpPr>
            <a:grpSpLocks/>
          </p:cNvGrpSpPr>
          <p:nvPr/>
        </p:nvGrpSpPr>
        <p:grpSpPr bwMode="auto">
          <a:xfrm>
            <a:off x="4419600" y="1066800"/>
            <a:ext cx="3352800" cy="304800"/>
            <a:chOff x="2784" y="632"/>
            <a:chExt cx="2112" cy="192"/>
          </a:xfrm>
        </p:grpSpPr>
        <p:sp>
          <p:nvSpPr>
            <p:cNvPr id="1001533" name="Freeform 61"/>
            <p:cNvSpPr>
              <a:spLocks/>
            </p:cNvSpPr>
            <p:nvPr/>
          </p:nvSpPr>
          <p:spPr bwMode="auto">
            <a:xfrm>
              <a:off x="4621" y="632"/>
              <a:ext cx="275" cy="192"/>
            </a:xfrm>
            <a:custGeom>
              <a:avLst/>
              <a:gdLst/>
              <a:ahLst/>
              <a:cxnLst>
                <a:cxn ang="0">
                  <a:pos x="1" y="1148"/>
                </a:cxn>
                <a:cxn ang="0">
                  <a:pos x="0" y="1126"/>
                </a:cxn>
                <a:cxn ang="0">
                  <a:pos x="1" y="969"/>
                </a:cxn>
                <a:cxn ang="0">
                  <a:pos x="0" y="432"/>
                </a:cxn>
                <a:cxn ang="0">
                  <a:pos x="0" y="24"/>
                </a:cxn>
                <a:cxn ang="0">
                  <a:pos x="1" y="0"/>
                </a:cxn>
                <a:cxn ang="0">
                  <a:pos x="29" y="24"/>
                </a:cxn>
                <a:cxn ang="0">
                  <a:pos x="224" y="180"/>
                </a:cxn>
                <a:cxn ang="0">
                  <a:pos x="896" y="717"/>
                </a:cxn>
                <a:cxn ang="0">
                  <a:pos x="1408" y="1126"/>
                </a:cxn>
                <a:cxn ang="0">
                  <a:pos x="1436" y="1148"/>
                </a:cxn>
                <a:cxn ang="0">
                  <a:pos x="1408" y="1171"/>
                </a:cxn>
                <a:cxn ang="0">
                  <a:pos x="1212" y="1324"/>
                </a:cxn>
                <a:cxn ang="0">
                  <a:pos x="540" y="1848"/>
                </a:cxn>
                <a:cxn ang="0">
                  <a:pos x="29" y="2248"/>
                </a:cxn>
                <a:cxn ang="0">
                  <a:pos x="1" y="2270"/>
                </a:cxn>
                <a:cxn ang="0">
                  <a:pos x="0" y="2248"/>
                </a:cxn>
                <a:cxn ang="0">
                  <a:pos x="1" y="2094"/>
                </a:cxn>
                <a:cxn ang="0">
                  <a:pos x="0" y="1570"/>
                </a:cxn>
                <a:cxn ang="0">
                  <a:pos x="0" y="1171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0" y="1148"/>
                </a:cxn>
                <a:cxn ang="0">
                  <a:pos x="1" y="1148"/>
                </a:cxn>
                <a:cxn ang="0">
                  <a:pos x="1" y="1148"/>
                </a:cxn>
              </a:cxnLst>
              <a:rect l="0" t="0" r="r" b="b"/>
              <a:pathLst>
                <a:path w="1436" h="2270">
                  <a:moveTo>
                    <a:pt x="1" y="1148"/>
                  </a:moveTo>
                  <a:lnTo>
                    <a:pt x="0" y="1126"/>
                  </a:lnTo>
                  <a:lnTo>
                    <a:pt x="1" y="969"/>
                  </a:lnTo>
                  <a:lnTo>
                    <a:pt x="0" y="432"/>
                  </a:lnTo>
                  <a:lnTo>
                    <a:pt x="0" y="24"/>
                  </a:lnTo>
                  <a:lnTo>
                    <a:pt x="1" y="0"/>
                  </a:lnTo>
                  <a:lnTo>
                    <a:pt x="29" y="24"/>
                  </a:lnTo>
                  <a:lnTo>
                    <a:pt x="224" y="180"/>
                  </a:lnTo>
                  <a:lnTo>
                    <a:pt x="896" y="717"/>
                  </a:lnTo>
                  <a:lnTo>
                    <a:pt x="1408" y="1126"/>
                  </a:lnTo>
                  <a:lnTo>
                    <a:pt x="1436" y="1148"/>
                  </a:lnTo>
                  <a:lnTo>
                    <a:pt x="1408" y="1171"/>
                  </a:lnTo>
                  <a:lnTo>
                    <a:pt x="1212" y="1324"/>
                  </a:lnTo>
                  <a:lnTo>
                    <a:pt x="540" y="1848"/>
                  </a:lnTo>
                  <a:lnTo>
                    <a:pt x="29" y="2248"/>
                  </a:lnTo>
                  <a:lnTo>
                    <a:pt x="1" y="2270"/>
                  </a:lnTo>
                  <a:lnTo>
                    <a:pt x="0" y="2248"/>
                  </a:lnTo>
                  <a:lnTo>
                    <a:pt x="1" y="2094"/>
                  </a:lnTo>
                  <a:lnTo>
                    <a:pt x="0" y="1570"/>
                  </a:lnTo>
                  <a:lnTo>
                    <a:pt x="0" y="1171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0" y="1148"/>
                  </a:lnTo>
                  <a:lnTo>
                    <a:pt x="1" y="1148"/>
                  </a:lnTo>
                  <a:lnTo>
                    <a:pt x="1" y="1148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1534" name="Freeform 62"/>
            <p:cNvSpPr>
              <a:spLocks/>
            </p:cNvSpPr>
            <p:nvPr/>
          </p:nvSpPr>
          <p:spPr bwMode="auto">
            <a:xfrm>
              <a:off x="2784" y="680"/>
              <a:ext cx="1839" cy="96"/>
            </a:xfrm>
            <a:custGeom>
              <a:avLst/>
              <a:gdLst/>
              <a:ahLst/>
              <a:cxnLst>
                <a:cxn ang="0">
                  <a:pos x="4351" y="0"/>
                </a:cxn>
                <a:cxn ang="0">
                  <a:pos x="4265" y="11"/>
                </a:cxn>
                <a:cxn ang="0">
                  <a:pos x="3670" y="91"/>
                </a:cxn>
                <a:cxn ang="0">
                  <a:pos x="1636" y="363"/>
                </a:cxn>
                <a:cxn ang="0">
                  <a:pos x="85" y="570"/>
                </a:cxn>
                <a:cxn ang="0">
                  <a:pos x="0" y="580"/>
                </a:cxn>
                <a:cxn ang="0">
                  <a:pos x="85" y="592"/>
                </a:cxn>
                <a:cxn ang="0">
                  <a:pos x="680" y="671"/>
                </a:cxn>
                <a:cxn ang="0">
                  <a:pos x="2718" y="942"/>
                </a:cxn>
                <a:cxn ang="0">
                  <a:pos x="4272" y="1148"/>
                </a:cxn>
                <a:cxn ang="0">
                  <a:pos x="4358" y="1158"/>
                </a:cxn>
                <a:cxn ang="0">
                  <a:pos x="4357" y="1137"/>
                </a:cxn>
                <a:cxn ang="0">
                  <a:pos x="4357" y="978"/>
                </a:cxn>
                <a:cxn ang="0">
                  <a:pos x="4354" y="436"/>
                </a:cxn>
                <a:cxn ang="0">
                  <a:pos x="4351" y="23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  <a:cxn ang="0">
                  <a:pos x="4350" y="0"/>
                </a:cxn>
                <a:cxn ang="0">
                  <a:pos x="4351" y="0"/>
                </a:cxn>
              </a:cxnLst>
              <a:rect l="0" t="0" r="r" b="b"/>
              <a:pathLst>
                <a:path w="4358" h="1158">
                  <a:moveTo>
                    <a:pt x="4351" y="0"/>
                  </a:moveTo>
                  <a:lnTo>
                    <a:pt x="4265" y="11"/>
                  </a:lnTo>
                  <a:lnTo>
                    <a:pt x="3670" y="91"/>
                  </a:lnTo>
                  <a:lnTo>
                    <a:pt x="1636" y="363"/>
                  </a:lnTo>
                  <a:lnTo>
                    <a:pt x="85" y="570"/>
                  </a:lnTo>
                  <a:lnTo>
                    <a:pt x="0" y="580"/>
                  </a:lnTo>
                  <a:lnTo>
                    <a:pt x="85" y="592"/>
                  </a:lnTo>
                  <a:lnTo>
                    <a:pt x="680" y="671"/>
                  </a:lnTo>
                  <a:lnTo>
                    <a:pt x="2718" y="942"/>
                  </a:lnTo>
                  <a:lnTo>
                    <a:pt x="4272" y="1148"/>
                  </a:lnTo>
                  <a:lnTo>
                    <a:pt x="4358" y="1158"/>
                  </a:lnTo>
                  <a:lnTo>
                    <a:pt x="4357" y="1137"/>
                  </a:lnTo>
                  <a:lnTo>
                    <a:pt x="4357" y="978"/>
                  </a:lnTo>
                  <a:lnTo>
                    <a:pt x="4354" y="436"/>
                  </a:lnTo>
                  <a:lnTo>
                    <a:pt x="4351" y="23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  <a:lnTo>
                    <a:pt x="4350" y="0"/>
                  </a:lnTo>
                  <a:lnTo>
                    <a:pt x="4351" y="0"/>
                  </a:lnTo>
                </a:path>
              </a:pathLst>
            </a:custGeom>
            <a:solidFill>
              <a:srgbClr val="FF33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1535" name="Text Box 63"/>
          <p:cNvSpPr txBox="1">
            <a:spLocks noChangeArrowheads="1"/>
          </p:cNvSpPr>
          <p:nvPr/>
        </p:nvSpPr>
        <p:spPr bwMode="auto">
          <a:xfrm>
            <a:off x="7772400" y="976313"/>
            <a:ext cx="1143000" cy="4762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algn="ctr" rotWithShape="0">
              <a:srgbClr val="FFFF99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0">
                <a:effectLst/>
                <a:latin typeface="Impact" pitchFamily="34" charset="0"/>
              </a:rPr>
              <a:t>Whole</a:t>
            </a:r>
          </a:p>
        </p:txBody>
      </p:sp>
      <p:sp>
        <p:nvSpPr>
          <p:cNvPr id="1001537" name="Rectangle 65"/>
          <p:cNvSpPr>
            <a:spLocks noChangeArrowheads="1"/>
          </p:cNvSpPr>
          <p:nvPr/>
        </p:nvSpPr>
        <p:spPr bwMode="auto">
          <a:xfrm>
            <a:off x="304800" y="1409700"/>
            <a:ext cx="5181600" cy="495300"/>
          </a:xfrm>
          <a:prstGeom prst="rect">
            <a:avLst/>
          </a:prstGeom>
          <a:solidFill>
            <a:srgbClr val="4D009A"/>
          </a:solidFill>
          <a:ln w="9525">
            <a:noFill/>
            <a:miter lim="800000"/>
            <a:headEnd/>
            <a:tailEnd/>
          </a:ln>
          <a:effectLst>
            <a:outerShdw dist="127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01538" name="Text Box 66"/>
          <p:cNvSpPr txBox="1">
            <a:spLocks noChangeArrowheads="1"/>
          </p:cNvSpPr>
          <p:nvPr/>
        </p:nvSpPr>
        <p:spPr bwMode="auto">
          <a:xfrm>
            <a:off x="304800" y="1471613"/>
            <a:ext cx="5181600" cy="4333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0">
                <a:solidFill>
                  <a:schemeClr val="bg1"/>
                </a:solidFill>
                <a:effectLst/>
                <a:latin typeface="Impact" pitchFamily="34" charset="0"/>
              </a:rPr>
              <a:t>Qualifications of the central figure</a:t>
            </a:r>
          </a:p>
        </p:txBody>
      </p:sp>
      <p:grpSp>
        <p:nvGrpSpPr>
          <p:cNvPr id="1001546" name="Group 74"/>
          <p:cNvGrpSpPr>
            <a:grpSpLocks/>
          </p:cNvGrpSpPr>
          <p:nvPr/>
        </p:nvGrpSpPr>
        <p:grpSpPr bwMode="auto">
          <a:xfrm>
            <a:off x="685800" y="5486400"/>
            <a:ext cx="8153400" cy="434975"/>
            <a:chOff x="432" y="3456"/>
            <a:chExt cx="5136" cy="274"/>
          </a:xfrm>
        </p:grpSpPr>
        <p:sp>
          <p:nvSpPr>
            <p:cNvPr id="1001479" name="Text Box 7"/>
            <p:cNvSpPr txBox="1">
              <a:spLocks noChangeArrowheads="1"/>
            </p:cNvSpPr>
            <p:nvPr/>
          </p:nvSpPr>
          <p:spPr bwMode="auto">
            <a:xfrm>
              <a:off x="767" y="3466"/>
              <a:ext cx="480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He must live in a </a:t>
              </a: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time and place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 most fitting to God’s need.</a:t>
              </a:r>
              <a:endParaRPr lang="en-US" b="0">
                <a:solidFill>
                  <a:schemeClr val="bg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001542" name="Oval 70"/>
            <p:cNvSpPr>
              <a:spLocks noChangeArrowheads="1"/>
            </p:cNvSpPr>
            <p:nvPr/>
          </p:nvSpPr>
          <p:spPr bwMode="auto">
            <a:xfrm>
              <a:off x="432" y="3456"/>
              <a:ext cx="288" cy="27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b="0">
                  <a:solidFill>
                    <a:srgbClr val="E6E6E6"/>
                  </a:solidFill>
                  <a:effectLst/>
                  <a:latin typeface="Impact" pitchFamily="34" charset="0"/>
                </a:rPr>
                <a:t>5</a:t>
              </a:r>
            </a:p>
          </p:txBody>
        </p:sp>
      </p:grpSp>
      <p:sp>
        <p:nvSpPr>
          <p:cNvPr id="1001547" name="Text Box 75"/>
          <p:cNvSpPr txBox="1">
            <a:spLocks noChangeArrowheads="1"/>
          </p:cNvSpPr>
          <p:nvPr/>
        </p:nvSpPr>
        <p:spPr bwMode="auto">
          <a:xfrm>
            <a:off x="2133600" y="976313"/>
            <a:ext cx="2209800" cy="4762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algn="ctr" rotWithShape="0">
              <a:srgbClr val="FFFF99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0">
                <a:effectLst/>
                <a:latin typeface="Impact" pitchFamily="34" charset="0"/>
              </a:rPr>
              <a:t>central figure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0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0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0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0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01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01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00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1485" grpId="0" autoUpdateAnimBg="0"/>
      <p:bldP spid="1001507" grpId="0" animBg="1"/>
      <p:bldP spid="1001508" grpId="0" animBg="1"/>
      <p:bldP spid="100150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8" name="Rectangle 2"/>
          <p:cNvSpPr>
            <a:spLocks noChangeArrowheads="1"/>
          </p:cNvSpPr>
          <p:nvPr/>
        </p:nvSpPr>
        <p:spPr bwMode="auto">
          <a:xfrm>
            <a:off x="0" y="5037138"/>
            <a:ext cx="9144000" cy="18208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71816" name="Group 40"/>
          <p:cNvGrpSpPr>
            <a:grpSpLocks/>
          </p:cNvGrpSpPr>
          <p:nvPr/>
        </p:nvGrpSpPr>
        <p:grpSpPr bwMode="auto">
          <a:xfrm>
            <a:off x="641350" y="5334000"/>
            <a:ext cx="7740650" cy="762000"/>
            <a:chOff x="260" y="3312"/>
            <a:chExt cx="4876" cy="480"/>
          </a:xfrm>
        </p:grpSpPr>
        <p:sp>
          <p:nvSpPr>
            <p:cNvPr id="971786" name="Text Box 10"/>
            <p:cNvSpPr txBox="1">
              <a:spLocks noChangeArrowheads="1"/>
            </p:cNvSpPr>
            <p:nvPr/>
          </p:nvSpPr>
          <p:spPr bwMode="auto">
            <a:xfrm>
              <a:off x="518" y="3320"/>
              <a:ext cx="4618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Theological controversy over </a:t>
              </a: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predestination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 has caused great confusion in the </a:t>
              </a: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religious lives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 of many people </a:t>
              </a:r>
              <a:r>
                <a:rPr lang="en-US" sz="2000" b="0">
                  <a:solidFill>
                    <a:schemeClr val="bg1"/>
                  </a:solidFill>
                  <a:effectLst/>
                  <a:latin typeface="Arial Narrow" pitchFamily="34" charset="0"/>
                </a:rPr>
                <a:t>(p. 153).</a:t>
              </a:r>
            </a:p>
          </p:txBody>
        </p:sp>
        <p:sp>
          <p:nvSpPr>
            <p:cNvPr id="971787" name="Text Box 11"/>
            <p:cNvSpPr txBox="1">
              <a:spLocks noChangeArrowheads="1"/>
            </p:cNvSpPr>
            <p:nvPr/>
          </p:nvSpPr>
          <p:spPr bwMode="auto">
            <a:xfrm>
              <a:off x="260" y="3312"/>
              <a:ext cx="220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50000"/>
                </a:lnSpc>
              </a:pPr>
              <a:r>
                <a:rPr lang="en-US" sz="4600">
                  <a:solidFill>
                    <a:schemeClr val="bg1"/>
                  </a:solidFill>
                  <a:effectLst/>
                  <a:latin typeface="Times New Roman" pitchFamily="18" charset="0"/>
                  <a:sym typeface="CommonBullets" pitchFamily="34" charset="2"/>
                </a:rPr>
                <a:t></a:t>
              </a:r>
              <a:endParaRPr lang="en-US" sz="4600"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971788" name="Text Box 12"/>
          <p:cNvSpPr txBox="1">
            <a:spLocks noChangeArrowheads="1"/>
          </p:cNvSpPr>
          <p:nvPr/>
        </p:nvSpPr>
        <p:spPr bwMode="auto">
          <a:xfrm>
            <a:off x="457200" y="76200"/>
            <a:ext cx="815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l"/>
            <a:r>
              <a:rPr lang="en-US" sz="3400" b="0" dirty="0">
                <a:solidFill>
                  <a:srgbClr val="000099"/>
                </a:solidFill>
                <a:effectLst/>
                <a:latin typeface="Impact" pitchFamily="34" charset="0"/>
              </a:rPr>
              <a:t>Theological controversy over predestination</a:t>
            </a:r>
          </a:p>
        </p:txBody>
      </p:sp>
      <p:sp>
        <p:nvSpPr>
          <p:cNvPr id="971813" name="Text Box 37"/>
          <p:cNvSpPr txBox="1">
            <a:spLocks noChangeArrowheads="1"/>
          </p:cNvSpPr>
          <p:nvPr/>
        </p:nvSpPr>
        <p:spPr bwMode="auto">
          <a:xfrm>
            <a:off x="2133600" y="609600"/>
            <a:ext cx="480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l"/>
            <a:r>
              <a:rPr lang="en-US" sz="3400" b="0" dirty="0">
                <a:solidFill>
                  <a:srgbClr val="000099"/>
                </a:solidFill>
                <a:effectLst/>
                <a:latin typeface="Impact" pitchFamily="34" charset="0"/>
              </a:rPr>
              <a:t>Confusion in religious life</a:t>
            </a:r>
          </a:p>
        </p:txBody>
      </p:sp>
      <p:sp>
        <p:nvSpPr>
          <p:cNvPr id="971815" name="AutoShape 39"/>
          <p:cNvSpPr>
            <a:spLocks noChangeArrowheads="1"/>
          </p:cNvSpPr>
          <p:nvPr/>
        </p:nvSpPr>
        <p:spPr bwMode="auto">
          <a:xfrm rot="-5400000">
            <a:off x="1562100" y="647700"/>
            <a:ext cx="381000" cy="609600"/>
          </a:xfrm>
          <a:prstGeom prst="downArrow">
            <a:avLst>
              <a:gd name="adj1" fmla="val 45843"/>
              <a:gd name="adj2" fmla="val 35919"/>
            </a:avLst>
          </a:prstGeom>
          <a:gradFill rotWithShape="0">
            <a:gsLst>
              <a:gs pos="0">
                <a:srgbClr val="FFFFFF"/>
              </a:gs>
              <a:gs pos="100000">
                <a:srgbClr val="000099"/>
              </a:gs>
            </a:gsLst>
            <a:path path="rect">
              <a:fillToRect l="50000" t="50000" r="50000" b="50000"/>
            </a:path>
          </a:gradFill>
          <a:ln w="3810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71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717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71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71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71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71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71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71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1788" grpId="0" autoUpdateAnimBg="0"/>
      <p:bldP spid="971813" grpId="0" autoUpdateAnimBg="0"/>
      <p:bldP spid="97181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1720" name="Group 8"/>
          <p:cNvGrpSpPr>
            <a:grpSpLocks/>
          </p:cNvGrpSpPr>
          <p:nvPr/>
        </p:nvGrpSpPr>
        <p:grpSpPr bwMode="auto">
          <a:xfrm>
            <a:off x="685800" y="838200"/>
            <a:ext cx="7772400" cy="1600200"/>
            <a:chOff x="432" y="528"/>
            <a:chExt cx="4896" cy="1008"/>
          </a:xfrm>
        </p:grpSpPr>
        <p:sp>
          <p:nvSpPr>
            <p:cNvPr id="1011715" name="AutoShape 3"/>
            <p:cNvSpPr>
              <a:spLocks noChangeArrowheads="1"/>
            </p:cNvSpPr>
            <p:nvPr/>
          </p:nvSpPr>
          <p:spPr bwMode="auto">
            <a:xfrm>
              <a:off x="432" y="528"/>
              <a:ext cx="4896" cy="100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DFFF"/>
                </a:gs>
                <a:gs pos="100000">
                  <a:srgbClr val="CC99FF"/>
                </a:gs>
              </a:gsLst>
              <a:lin ang="5400000" scaled="1"/>
            </a:gra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60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101171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744" y="685"/>
              <a:ext cx="4272" cy="69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Top"/>
                <a:lightRig rig="legacyHarsh3" dir="b"/>
              </a:scene3d>
              <a:sp3d extrusionH="121893000" prstMaterial="legacyMatte">
                <a:extrusionClr>
                  <a:srgbClr val="9900CC"/>
                </a:extrusionClr>
              </a:sp3d>
            </a:bodyPr>
            <a:lstStyle/>
            <a:p>
              <a:r>
                <a:rPr lang="en-US" sz="3600" kern="10">
                  <a:ln w="38100"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9900CC"/>
                      </a:gs>
                      <a:gs pos="50000">
                        <a:srgbClr val="FFFFFF"/>
                      </a:gs>
                      <a:gs pos="100000">
                        <a:srgbClr val="9900CC"/>
                      </a:gs>
                    </a:gsLst>
                    <a:lin ang="2700000" scaled="1"/>
                  </a:gradFill>
                  <a:effectLst/>
                  <a:latin typeface="Impact"/>
                </a:rPr>
                <a:t>Section 4</a:t>
              </a:r>
            </a:p>
          </p:txBody>
        </p:sp>
      </p:grpSp>
      <p:sp>
        <p:nvSpPr>
          <p:cNvPr id="1011717" name="WordArt 5"/>
          <p:cNvSpPr>
            <a:spLocks noChangeArrowheads="1" noChangeShapeType="1" noTextEdit="1"/>
          </p:cNvSpPr>
          <p:nvPr/>
        </p:nvSpPr>
        <p:spPr bwMode="auto">
          <a:xfrm>
            <a:off x="457200" y="2819400"/>
            <a:ext cx="8229600" cy="35052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340068"/>
                </a:solidFill>
                <a:effectLst>
                  <a:outerShdw dist="28398" dir="1593903" algn="ctr" rotWithShape="0">
                    <a:srgbClr val="EADFFF"/>
                  </a:outerShdw>
                </a:effectLst>
                <a:latin typeface="Impact"/>
              </a:rPr>
              <a:t>Elucidation of Biblical Verses</a:t>
            </a:r>
          </a:p>
          <a:p>
            <a:r>
              <a:rPr lang="en-US" sz="3600" kern="1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340068"/>
                </a:solidFill>
                <a:effectLst>
                  <a:outerShdw dist="28398" dir="1593903" algn="ctr" rotWithShape="0">
                    <a:srgbClr val="EADFFF"/>
                  </a:outerShdw>
                </a:effectLst>
                <a:latin typeface="Impact"/>
              </a:rPr>
              <a:t>Which Support the Doctrine</a:t>
            </a:r>
          </a:p>
          <a:p>
            <a:r>
              <a:rPr lang="en-US" sz="3600" kern="1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340068"/>
                </a:solidFill>
                <a:effectLst>
                  <a:outerShdw dist="28398" dir="1593903" algn="ctr" rotWithShape="0">
                    <a:srgbClr val="EADFFF"/>
                  </a:outerShdw>
                </a:effectLst>
                <a:latin typeface="Impact"/>
              </a:rPr>
              <a:t>of Absolute Predestination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1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011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171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12" name="Rectangle 92"/>
          <p:cNvSpPr>
            <a:spLocks noChangeArrowheads="1"/>
          </p:cNvSpPr>
          <p:nvPr/>
        </p:nvSpPr>
        <p:spPr bwMode="auto">
          <a:xfrm>
            <a:off x="6400800" y="1219200"/>
            <a:ext cx="2438400" cy="2284413"/>
          </a:xfrm>
          <a:prstGeom prst="rect">
            <a:avLst/>
          </a:prstGeom>
          <a:solidFill>
            <a:srgbClr val="CCFFFF"/>
          </a:solidFill>
          <a:ln w="28575">
            <a:solidFill>
              <a:srgbClr val="0000CC"/>
            </a:solidFill>
            <a:miter lim="800000"/>
            <a:headEnd/>
            <a:tailEnd/>
          </a:ln>
          <a:effectLst>
            <a:outerShdw dist="71842" dir="2700000" algn="ctr" rotWithShape="0">
              <a:srgbClr val="0000FF"/>
            </a:outerShdw>
          </a:effec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03525" name="Rectangle 5"/>
          <p:cNvSpPr>
            <a:spLocks noChangeArrowheads="1"/>
          </p:cNvSpPr>
          <p:nvPr/>
        </p:nvSpPr>
        <p:spPr bwMode="auto">
          <a:xfrm>
            <a:off x="0" y="5037138"/>
            <a:ext cx="9144000" cy="18208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03621" name="Group 101"/>
          <p:cNvGrpSpPr>
            <a:grpSpLocks/>
          </p:cNvGrpSpPr>
          <p:nvPr/>
        </p:nvGrpSpPr>
        <p:grpSpPr bwMode="auto">
          <a:xfrm>
            <a:off x="533400" y="5181600"/>
            <a:ext cx="8229600" cy="1433513"/>
            <a:chOff x="144" y="3225"/>
            <a:chExt cx="5184" cy="903"/>
          </a:xfrm>
        </p:grpSpPr>
        <p:sp>
          <p:nvSpPr>
            <p:cNvPr id="1003527" name="Text Box 7"/>
            <p:cNvSpPr txBox="1">
              <a:spLocks noChangeArrowheads="1"/>
            </p:cNvSpPr>
            <p:nvPr/>
          </p:nvSpPr>
          <p:spPr bwMode="auto">
            <a:xfrm>
              <a:off x="421" y="3242"/>
              <a:ext cx="4907" cy="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The book of </a:t>
              </a: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Romans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 says:  For those whom He </a:t>
              </a:r>
              <a:r>
                <a:rPr lang="en-US">
                  <a:solidFill>
                    <a:srgbClr val="FFFF99"/>
                  </a:solidFill>
                  <a:effectLst/>
                  <a:latin typeface="Arial Narrow" pitchFamily="34" charset="0"/>
                </a:rPr>
                <a:t>foreknew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 He also </a:t>
              </a: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predestined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…those whom He predestined He also </a:t>
              </a: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called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; and those whom He called He also </a:t>
              </a: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justified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; and those whom He justified He also </a:t>
              </a: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glorified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 (Rom. 8:29-30).</a:t>
              </a:r>
              <a:endParaRPr lang="en-US" b="0">
                <a:solidFill>
                  <a:schemeClr val="bg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003528" name="Text Box 8"/>
            <p:cNvSpPr txBox="1">
              <a:spLocks noChangeArrowheads="1"/>
            </p:cNvSpPr>
            <p:nvPr/>
          </p:nvSpPr>
          <p:spPr bwMode="auto">
            <a:xfrm>
              <a:off x="144" y="3225"/>
              <a:ext cx="225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50000"/>
                </a:lnSpc>
              </a:pPr>
              <a:r>
                <a:rPr lang="en-US" sz="4600">
                  <a:solidFill>
                    <a:schemeClr val="bg1"/>
                  </a:solidFill>
                  <a:effectLst/>
                  <a:latin typeface="Times New Roman" pitchFamily="18" charset="0"/>
                  <a:sym typeface="CommonBullets" pitchFamily="34" charset="2"/>
                </a:rPr>
                <a:t></a:t>
              </a:r>
              <a:endParaRPr lang="en-US" sz="4600"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003535" name="Rectangle 15"/>
          <p:cNvSpPr>
            <a:spLocks noChangeArrowheads="1"/>
          </p:cNvSpPr>
          <p:nvPr/>
        </p:nvSpPr>
        <p:spPr bwMode="auto">
          <a:xfrm>
            <a:off x="1295400" y="685800"/>
            <a:ext cx="66294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3600" b="0">
                <a:solidFill>
                  <a:srgbClr val="000099"/>
                </a:solidFill>
                <a:effectLst/>
                <a:latin typeface="Arial Narrow" pitchFamily="34" charset="0"/>
              </a:rPr>
              <a:t>(</a:t>
            </a:r>
            <a:r>
              <a:rPr lang="en-US" sz="2800" b="0">
                <a:solidFill>
                  <a:srgbClr val="000099"/>
                </a:solidFill>
                <a:effectLst/>
                <a:latin typeface="Impact" pitchFamily="34" charset="0"/>
              </a:rPr>
              <a:t>Words about human responsibility omitted</a:t>
            </a:r>
            <a:r>
              <a:rPr lang="en-US" sz="3600" b="0">
                <a:solidFill>
                  <a:srgbClr val="000099"/>
                </a:solidFill>
                <a:effectLst/>
                <a:latin typeface="Arial Narrow" pitchFamily="34" charset="0"/>
              </a:rPr>
              <a:t>)</a:t>
            </a:r>
          </a:p>
        </p:txBody>
      </p:sp>
      <p:sp>
        <p:nvSpPr>
          <p:cNvPr id="1003536" name="Text Box 16"/>
          <p:cNvSpPr txBox="1">
            <a:spLocks noChangeArrowheads="1"/>
          </p:cNvSpPr>
          <p:nvPr/>
        </p:nvSpPr>
        <p:spPr bwMode="auto">
          <a:xfrm>
            <a:off x="457200" y="138113"/>
            <a:ext cx="3124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lang="en-US" sz="3200" b="0" dirty="0">
                <a:solidFill>
                  <a:srgbClr val="000099"/>
                </a:solidFill>
                <a:effectLst/>
                <a:latin typeface="Arial Black" pitchFamily="34" charset="0"/>
              </a:rPr>
              <a:t>Rom. 8:29-30</a:t>
            </a:r>
          </a:p>
        </p:txBody>
      </p:sp>
      <p:sp>
        <p:nvSpPr>
          <p:cNvPr id="1003598" name="WordArt 78"/>
          <p:cNvSpPr>
            <a:spLocks noChangeArrowheads="1" noChangeShapeType="1"/>
          </p:cNvSpPr>
          <p:nvPr/>
        </p:nvSpPr>
        <p:spPr bwMode="auto">
          <a:xfrm>
            <a:off x="2895600" y="2171700"/>
            <a:ext cx="3270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57150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/>
                <a:latin typeface="Impact"/>
              </a:rPr>
              <a:t>+</a:t>
            </a:r>
          </a:p>
        </p:txBody>
      </p:sp>
      <p:sp>
        <p:nvSpPr>
          <p:cNvPr id="1003600" name="Rectangle 80"/>
          <p:cNvSpPr>
            <a:spLocks noChangeArrowheads="1"/>
          </p:cNvSpPr>
          <p:nvPr/>
        </p:nvSpPr>
        <p:spPr bwMode="auto">
          <a:xfrm>
            <a:off x="3352800" y="1220788"/>
            <a:ext cx="2438400" cy="2284412"/>
          </a:xfrm>
          <a:prstGeom prst="rect">
            <a:avLst/>
          </a:prstGeom>
          <a:solidFill>
            <a:srgbClr val="EEDDFF"/>
          </a:solidFill>
          <a:ln w="28575">
            <a:solidFill>
              <a:srgbClr val="9900FF"/>
            </a:solidFill>
            <a:miter lim="800000"/>
            <a:headEnd/>
            <a:tailEnd/>
          </a:ln>
          <a:effectLst>
            <a:outerShdw dist="71842" dir="2700000" algn="ctr" rotWithShape="0">
              <a:srgbClr val="9900FF"/>
            </a:outerShdw>
          </a:effec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03604" name="Text Box 84"/>
          <p:cNvSpPr txBox="1">
            <a:spLocks noChangeArrowheads="1"/>
          </p:cNvSpPr>
          <p:nvPr/>
        </p:nvSpPr>
        <p:spPr bwMode="auto">
          <a:xfrm>
            <a:off x="3771900" y="2011363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lang="en-US" sz="4000" b="0" dirty="0">
                <a:solidFill>
                  <a:srgbClr val="660066"/>
                </a:solidFill>
                <a:effectLst/>
                <a:latin typeface="Impact" pitchFamily="34" charset="0"/>
              </a:rPr>
              <a:t>Justify</a:t>
            </a:r>
          </a:p>
        </p:txBody>
      </p:sp>
      <p:sp>
        <p:nvSpPr>
          <p:cNvPr id="1003607" name="Text Box 87"/>
          <p:cNvSpPr txBox="1">
            <a:spLocks noChangeArrowheads="1"/>
          </p:cNvSpPr>
          <p:nvPr/>
        </p:nvSpPr>
        <p:spPr bwMode="auto">
          <a:xfrm>
            <a:off x="6810375" y="2011363"/>
            <a:ext cx="1619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12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lang="en-US" sz="4000" b="0" dirty="0">
                <a:solidFill>
                  <a:srgbClr val="000070"/>
                </a:solidFill>
                <a:effectLst/>
                <a:latin typeface="Impact" pitchFamily="34" charset="0"/>
              </a:rPr>
              <a:t>Glorify</a:t>
            </a:r>
          </a:p>
        </p:txBody>
      </p:sp>
      <p:grpSp>
        <p:nvGrpSpPr>
          <p:cNvPr id="1003622" name="Group 102"/>
          <p:cNvGrpSpPr>
            <a:grpSpLocks/>
          </p:cNvGrpSpPr>
          <p:nvPr/>
        </p:nvGrpSpPr>
        <p:grpSpPr bwMode="auto">
          <a:xfrm>
            <a:off x="304800" y="1220788"/>
            <a:ext cx="2438400" cy="2284412"/>
            <a:chOff x="192" y="769"/>
            <a:chExt cx="1536" cy="1439"/>
          </a:xfrm>
        </p:grpSpPr>
        <p:sp>
          <p:nvSpPr>
            <p:cNvPr id="1003603" name="Rectangle 83"/>
            <p:cNvSpPr>
              <a:spLocks noChangeArrowheads="1"/>
            </p:cNvSpPr>
            <p:nvPr/>
          </p:nvSpPr>
          <p:spPr bwMode="auto">
            <a:xfrm>
              <a:off x="192" y="769"/>
              <a:ext cx="1536" cy="1439"/>
            </a:xfrm>
            <a:prstGeom prst="rect">
              <a:avLst/>
            </a:prstGeom>
            <a:solidFill>
              <a:srgbClr val="DFDFFF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600CC"/>
              </a:outerShdw>
            </a:effec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03601" name="Text Box 81"/>
            <p:cNvSpPr txBox="1">
              <a:spLocks noChangeArrowheads="1"/>
            </p:cNvSpPr>
            <p:nvPr/>
          </p:nvSpPr>
          <p:spPr bwMode="auto">
            <a:xfrm>
              <a:off x="289" y="950"/>
              <a:ext cx="13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algn="ctr" rotWithShape="0">
                <a:srgbClr val="E3C7FF"/>
              </a:outerShdw>
            </a:effectLst>
          </p:spPr>
          <p:txBody>
            <a:bodyPr>
              <a:spAutoFit/>
            </a:bodyPr>
            <a:lstStyle/>
            <a:p>
              <a:r>
                <a:rPr lang="en-US" sz="3600" b="0">
                  <a:solidFill>
                    <a:srgbClr val="4A0094"/>
                  </a:solidFill>
                  <a:effectLst/>
                  <a:latin typeface="Impact" pitchFamily="34" charset="0"/>
                </a:rPr>
                <a:t>Foreknow</a:t>
              </a:r>
            </a:p>
          </p:txBody>
        </p:sp>
      </p:grpSp>
      <p:sp>
        <p:nvSpPr>
          <p:cNvPr id="1003609" name="Text Box 89"/>
          <p:cNvSpPr txBox="1">
            <a:spLocks noChangeArrowheads="1"/>
          </p:cNvSpPr>
          <p:nvPr/>
        </p:nvSpPr>
        <p:spPr bwMode="auto">
          <a:xfrm>
            <a:off x="365125" y="2041525"/>
            <a:ext cx="23193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algn="ctr" rotWithShape="0">
              <a:srgbClr val="E3C7FF"/>
            </a:outerShdw>
          </a:effectLst>
        </p:spPr>
        <p:txBody>
          <a:bodyPr>
            <a:spAutoFit/>
          </a:bodyPr>
          <a:lstStyle/>
          <a:p>
            <a:r>
              <a:rPr lang="en-US" sz="3600" b="0" dirty="0">
                <a:solidFill>
                  <a:srgbClr val="4A0094"/>
                </a:solidFill>
                <a:effectLst/>
                <a:latin typeface="Impact" pitchFamily="34" charset="0"/>
              </a:rPr>
              <a:t>predestine</a:t>
            </a:r>
          </a:p>
        </p:txBody>
      </p:sp>
      <p:sp>
        <p:nvSpPr>
          <p:cNvPr id="1003610" name="Text Box 90"/>
          <p:cNvSpPr txBox="1">
            <a:spLocks noChangeArrowheads="1"/>
          </p:cNvSpPr>
          <p:nvPr/>
        </p:nvSpPr>
        <p:spPr bwMode="auto">
          <a:xfrm>
            <a:off x="1014413" y="2574925"/>
            <a:ext cx="10207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algn="ctr" rotWithShape="0">
              <a:srgbClr val="E3C7FF"/>
            </a:outerShdw>
          </a:effectLst>
        </p:spPr>
        <p:txBody>
          <a:bodyPr>
            <a:spAutoFit/>
          </a:bodyPr>
          <a:lstStyle/>
          <a:p>
            <a:r>
              <a:rPr lang="en-US" sz="3600" b="0">
                <a:solidFill>
                  <a:srgbClr val="4A0094"/>
                </a:solidFill>
                <a:effectLst/>
                <a:latin typeface="Impact" pitchFamily="34" charset="0"/>
              </a:rPr>
              <a:t>call</a:t>
            </a:r>
          </a:p>
        </p:txBody>
      </p:sp>
      <p:sp>
        <p:nvSpPr>
          <p:cNvPr id="1003619" name="AutoShape 99"/>
          <p:cNvSpPr>
            <a:spLocks noChangeArrowheads="1"/>
          </p:cNvSpPr>
          <p:nvPr/>
        </p:nvSpPr>
        <p:spPr bwMode="auto">
          <a:xfrm rot="5400000" flipV="1">
            <a:off x="1028700" y="723900"/>
            <a:ext cx="152400" cy="381000"/>
          </a:xfrm>
          <a:prstGeom prst="downArrow">
            <a:avLst>
              <a:gd name="adj1" fmla="val 50000"/>
              <a:gd name="adj2" fmla="val 62500"/>
            </a:avLst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sz="1800" b="0">
              <a:effectLst/>
              <a:latin typeface="Times New Roman" pitchFamily="18" charset="0"/>
            </a:endParaRPr>
          </a:p>
        </p:txBody>
      </p:sp>
      <p:sp>
        <p:nvSpPr>
          <p:cNvPr id="1003608" name="AutoShape 88"/>
          <p:cNvSpPr>
            <a:spLocks noChangeArrowheads="1"/>
          </p:cNvSpPr>
          <p:nvPr/>
        </p:nvSpPr>
        <p:spPr bwMode="auto">
          <a:xfrm rot="-5400000">
            <a:off x="5981700" y="2171700"/>
            <a:ext cx="304800" cy="381000"/>
          </a:xfrm>
          <a:prstGeom prst="downArrow">
            <a:avLst>
              <a:gd name="adj1" fmla="val 53130"/>
              <a:gd name="adj2" fmla="val 75527"/>
            </a:avLst>
          </a:prstGeom>
          <a:solidFill>
            <a:srgbClr val="CC0000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03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03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03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03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03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03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03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03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0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0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03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03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00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0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03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03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03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003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12" grpId="0" animBg="1"/>
      <p:bldP spid="1003535" grpId="0" autoUpdateAnimBg="0"/>
      <p:bldP spid="1003536" grpId="0" autoUpdateAnimBg="0"/>
      <p:bldP spid="1003598" grpId="0" animBg="1"/>
      <p:bldP spid="1003600" grpId="0" animBg="1"/>
      <p:bldP spid="1003604" grpId="0" autoUpdateAnimBg="0"/>
      <p:bldP spid="1003607" grpId="0" autoUpdateAnimBg="0"/>
      <p:bldP spid="1003609" grpId="0" autoUpdateAnimBg="0"/>
      <p:bldP spid="1003610" grpId="0" autoUpdateAnimBg="0"/>
      <p:bldP spid="1003619" grpId="0" animBg="1" autoUpdateAnimBg="0"/>
      <p:bldP spid="100360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810" name="Rectangle 2"/>
          <p:cNvSpPr>
            <a:spLocks noChangeArrowheads="1"/>
          </p:cNvSpPr>
          <p:nvPr/>
        </p:nvSpPr>
        <p:spPr bwMode="auto">
          <a:xfrm>
            <a:off x="0" y="5037138"/>
            <a:ext cx="9144000" cy="18208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15836" name="Group 28"/>
          <p:cNvGrpSpPr>
            <a:grpSpLocks/>
          </p:cNvGrpSpPr>
          <p:nvPr/>
        </p:nvGrpSpPr>
        <p:grpSpPr bwMode="auto">
          <a:xfrm>
            <a:off x="457200" y="5195888"/>
            <a:ext cx="8229600" cy="1357312"/>
            <a:chOff x="288" y="3273"/>
            <a:chExt cx="5184" cy="855"/>
          </a:xfrm>
        </p:grpSpPr>
        <p:sp>
          <p:nvSpPr>
            <p:cNvPr id="1015812" name="Text Box 4"/>
            <p:cNvSpPr txBox="1">
              <a:spLocks noChangeArrowheads="1"/>
            </p:cNvSpPr>
            <p:nvPr/>
          </p:nvSpPr>
          <p:spPr bwMode="auto">
            <a:xfrm>
              <a:off x="551" y="3286"/>
              <a:ext cx="4921" cy="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God predestines those whom He foreknows; then He calls upon them to fulfill the purpose of the providence. Calling the person is </a:t>
              </a: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God’s responsibility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, but only when the person completes  </a:t>
              </a: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his responsibility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 after being called by God is he justified.</a:t>
              </a:r>
              <a:endParaRPr lang="en-US" b="0">
                <a:solidFill>
                  <a:schemeClr val="bg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015813" name="Text Box 5"/>
            <p:cNvSpPr txBox="1">
              <a:spLocks noChangeArrowheads="1"/>
            </p:cNvSpPr>
            <p:nvPr/>
          </p:nvSpPr>
          <p:spPr bwMode="auto">
            <a:xfrm>
              <a:off x="288" y="3273"/>
              <a:ext cx="207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50000"/>
                </a:lnSpc>
              </a:pPr>
              <a:r>
                <a:rPr lang="en-US" sz="4600">
                  <a:solidFill>
                    <a:schemeClr val="bg1"/>
                  </a:solidFill>
                  <a:effectLst/>
                  <a:latin typeface="Times New Roman" pitchFamily="18" charset="0"/>
                  <a:sym typeface="CommonBullets" pitchFamily="34" charset="2"/>
                </a:rPr>
                <a:t></a:t>
              </a:r>
              <a:endParaRPr lang="en-US" sz="4600"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015814" name="Rectangle 6"/>
          <p:cNvSpPr>
            <a:spLocks noChangeArrowheads="1"/>
          </p:cNvSpPr>
          <p:nvPr/>
        </p:nvSpPr>
        <p:spPr bwMode="auto">
          <a:xfrm>
            <a:off x="304800" y="1220788"/>
            <a:ext cx="2438400" cy="2284412"/>
          </a:xfrm>
          <a:prstGeom prst="rect">
            <a:avLst/>
          </a:prstGeom>
          <a:solidFill>
            <a:srgbClr val="DFDFFF"/>
          </a:solidFill>
          <a:ln w="28575">
            <a:solidFill>
              <a:srgbClr val="6600CC"/>
            </a:solidFill>
            <a:miter lim="800000"/>
            <a:headEnd/>
            <a:tailEnd/>
          </a:ln>
          <a:effectLst>
            <a:outerShdw dist="71842" dir="2700000" algn="ctr" rotWithShape="0">
              <a:srgbClr val="6600CC"/>
            </a:outerShdw>
          </a:effec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5815" name="Rectangle 7"/>
          <p:cNvSpPr>
            <a:spLocks noChangeArrowheads="1"/>
          </p:cNvSpPr>
          <p:nvPr/>
        </p:nvSpPr>
        <p:spPr bwMode="auto">
          <a:xfrm>
            <a:off x="6400800" y="1219200"/>
            <a:ext cx="2438400" cy="2284413"/>
          </a:xfrm>
          <a:prstGeom prst="rect">
            <a:avLst/>
          </a:prstGeom>
          <a:solidFill>
            <a:srgbClr val="CCFFFF"/>
          </a:solidFill>
          <a:ln w="28575">
            <a:solidFill>
              <a:srgbClr val="0000CC"/>
            </a:solidFill>
            <a:miter lim="800000"/>
            <a:headEnd/>
            <a:tailEnd/>
          </a:ln>
          <a:effectLst>
            <a:outerShdw dist="71842" dir="2700000" algn="ctr" rotWithShape="0">
              <a:srgbClr val="0000FF"/>
            </a:outerShdw>
          </a:effec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5816" name="WordArt 8"/>
          <p:cNvSpPr>
            <a:spLocks noChangeArrowheads="1" noChangeShapeType="1"/>
          </p:cNvSpPr>
          <p:nvPr/>
        </p:nvSpPr>
        <p:spPr bwMode="auto">
          <a:xfrm>
            <a:off x="2895600" y="4043363"/>
            <a:ext cx="3270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57150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/>
                <a:latin typeface="Impact"/>
              </a:rPr>
              <a:t>+</a:t>
            </a:r>
          </a:p>
        </p:txBody>
      </p:sp>
      <p:sp>
        <p:nvSpPr>
          <p:cNvPr id="1015817" name="Rectangle 9"/>
          <p:cNvSpPr>
            <a:spLocks noChangeArrowheads="1"/>
          </p:cNvSpPr>
          <p:nvPr/>
        </p:nvSpPr>
        <p:spPr bwMode="auto">
          <a:xfrm>
            <a:off x="304800" y="3660775"/>
            <a:ext cx="2438400" cy="1143000"/>
          </a:xfrm>
          <a:prstGeom prst="rect">
            <a:avLst/>
          </a:prstGeom>
          <a:solidFill>
            <a:srgbClr val="6600CC"/>
          </a:solidFill>
          <a:ln w="9525">
            <a:noFill/>
            <a:miter lim="800000"/>
            <a:headEnd/>
            <a:tailEnd/>
          </a:ln>
          <a:effectLst>
            <a:outerShdw dist="89803" dir="2700000" algn="ctr" rotWithShape="0">
              <a:srgbClr val="B3B3FF"/>
            </a:outerShdw>
          </a:effec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5818" name="Text Box 10"/>
          <p:cNvSpPr txBox="1">
            <a:spLocks noChangeArrowheads="1"/>
          </p:cNvSpPr>
          <p:nvPr/>
        </p:nvSpPr>
        <p:spPr bwMode="auto">
          <a:xfrm>
            <a:off x="304800" y="3729038"/>
            <a:ext cx="2438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r>
              <a:rPr lang="en-US" sz="3000" b="0" dirty="0">
                <a:solidFill>
                  <a:schemeClr val="bg1"/>
                </a:solidFill>
                <a:effectLst/>
                <a:latin typeface="Impact" pitchFamily="34" charset="0"/>
              </a:rPr>
              <a:t>God’s</a:t>
            </a:r>
          </a:p>
          <a:p>
            <a:r>
              <a:rPr lang="en-US" sz="3000" b="0" dirty="0">
                <a:solidFill>
                  <a:schemeClr val="bg1"/>
                </a:solidFill>
                <a:effectLst/>
                <a:latin typeface="Impact" pitchFamily="34" charset="0"/>
              </a:rPr>
              <a:t>responsibility</a:t>
            </a:r>
          </a:p>
        </p:txBody>
      </p:sp>
      <p:sp>
        <p:nvSpPr>
          <p:cNvPr id="1015819" name="Rectangle 11"/>
          <p:cNvSpPr>
            <a:spLocks noChangeArrowheads="1"/>
          </p:cNvSpPr>
          <p:nvPr/>
        </p:nvSpPr>
        <p:spPr bwMode="auto">
          <a:xfrm>
            <a:off x="3352800" y="3660775"/>
            <a:ext cx="2438400" cy="1143000"/>
          </a:xfrm>
          <a:prstGeom prst="rect">
            <a:avLst/>
          </a:prstGeom>
          <a:solidFill>
            <a:srgbClr val="9900FF"/>
          </a:solidFill>
          <a:ln w="9525">
            <a:noFill/>
            <a:miter lim="800000"/>
            <a:headEnd/>
            <a:tailEnd/>
          </a:ln>
          <a:effectLst>
            <a:outerShdw dist="89803" dir="2700000" algn="ctr" rotWithShape="0">
              <a:srgbClr val="D5ABFF"/>
            </a:outerShdw>
          </a:effec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5820" name="Text Box 12"/>
          <p:cNvSpPr txBox="1">
            <a:spLocks noChangeArrowheads="1"/>
          </p:cNvSpPr>
          <p:nvPr/>
        </p:nvSpPr>
        <p:spPr bwMode="auto">
          <a:xfrm>
            <a:off x="3352800" y="3729038"/>
            <a:ext cx="2438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r>
              <a:rPr lang="en-US" sz="3000" b="0">
                <a:solidFill>
                  <a:schemeClr val="bg1"/>
                </a:solidFill>
                <a:effectLst/>
                <a:latin typeface="Impact" pitchFamily="34" charset="0"/>
              </a:rPr>
              <a:t>Human</a:t>
            </a:r>
          </a:p>
          <a:p>
            <a:r>
              <a:rPr lang="en-US" sz="3000" b="0">
                <a:solidFill>
                  <a:schemeClr val="bg1"/>
                </a:solidFill>
                <a:effectLst/>
                <a:latin typeface="Impact" pitchFamily="34" charset="0"/>
              </a:rPr>
              <a:t>responsibility</a:t>
            </a:r>
          </a:p>
        </p:txBody>
      </p:sp>
      <p:sp>
        <p:nvSpPr>
          <p:cNvPr id="1015823" name="Rectangle 15"/>
          <p:cNvSpPr>
            <a:spLocks noChangeArrowheads="1"/>
          </p:cNvSpPr>
          <p:nvPr/>
        </p:nvSpPr>
        <p:spPr bwMode="auto">
          <a:xfrm>
            <a:off x="1295400" y="685800"/>
            <a:ext cx="66294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3600" b="0">
                <a:solidFill>
                  <a:srgbClr val="000099"/>
                </a:solidFill>
                <a:effectLst/>
                <a:latin typeface="Arial Narrow" pitchFamily="34" charset="0"/>
              </a:rPr>
              <a:t>(</a:t>
            </a:r>
            <a:r>
              <a:rPr lang="en-US" sz="2800" b="0">
                <a:solidFill>
                  <a:srgbClr val="000099"/>
                </a:solidFill>
                <a:effectLst/>
                <a:latin typeface="Impact" pitchFamily="34" charset="0"/>
              </a:rPr>
              <a:t>Words about human responsibility omitted</a:t>
            </a:r>
            <a:r>
              <a:rPr lang="en-US" sz="3600" b="0">
                <a:solidFill>
                  <a:srgbClr val="000099"/>
                </a:solidFill>
                <a:effectLst/>
                <a:latin typeface="Arial Narrow" pitchFamily="34" charset="0"/>
              </a:rPr>
              <a:t>)</a:t>
            </a:r>
          </a:p>
        </p:txBody>
      </p:sp>
      <p:sp>
        <p:nvSpPr>
          <p:cNvPr id="1015824" name="Text Box 16"/>
          <p:cNvSpPr txBox="1">
            <a:spLocks noChangeArrowheads="1"/>
          </p:cNvSpPr>
          <p:nvPr/>
        </p:nvSpPr>
        <p:spPr bwMode="auto">
          <a:xfrm>
            <a:off x="457200" y="138113"/>
            <a:ext cx="3124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lang="en-US" sz="3200" b="0">
                <a:solidFill>
                  <a:srgbClr val="000099"/>
                </a:solidFill>
                <a:effectLst/>
                <a:latin typeface="Arial Black" pitchFamily="34" charset="0"/>
              </a:rPr>
              <a:t>Rom. 8:29-30</a:t>
            </a:r>
          </a:p>
        </p:txBody>
      </p:sp>
      <p:sp>
        <p:nvSpPr>
          <p:cNvPr id="1015825" name="WordArt 17"/>
          <p:cNvSpPr>
            <a:spLocks noChangeArrowheads="1" noChangeShapeType="1"/>
          </p:cNvSpPr>
          <p:nvPr/>
        </p:nvSpPr>
        <p:spPr bwMode="auto">
          <a:xfrm>
            <a:off x="2895600" y="2171700"/>
            <a:ext cx="3270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57150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/>
                <a:latin typeface="Impact"/>
              </a:rPr>
              <a:t>+</a:t>
            </a:r>
          </a:p>
        </p:txBody>
      </p:sp>
      <p:sp>
        <p:nvSpPr>
          <p:cNvPr id="1015826" name="Rectangle 18"/>
          <p:cNvSpPr>
            <a:spLocks noChangeArrowheads="1"/>
          </p:cNvSpPr>
          <p:nvPr/>
        </p:nvSpPr>
        <p:spPr bwMode="auto">
          <a:xfrm>
            <a:off x="3352800" y="1220788"/>
            <a:ext cx="2438400" cy="2284412"/>
          </a:xfrm>
          <a:prstGeom prst="rect">
            <a:avLst/>
          </a:prstGeom>
          <a:solidFill>
            <a:srgbClr val="EEDDFF"/>
          </a:solidFill>
          <a:ln w="28575">
            <a:solidFill>
              <a:srgbClr val="9900FF"/>
            </a:solidFill>
            <a:miter lim="800000"/>
            <a:headEnd/>
            <a:tailEnd/>
          </a:ln>
          <a:effectLst>
            <a:outerShdw dist="71842" dir="2700000" algn="ctr" rotWithShape="0">
              <a:srgbClr val="9900FF"/>
            </a:outerShdw>
          </a:effec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5827" name="Text Box 19"/>
          <p:cNvSpPr txBox="1">
            <a:spLocks noChangeArrowheads="1"/>
          </p:cNvSpPr>
          <p:nvPr/>
        </p:nvSpPr>
        <p:spPr bwMode="auto">
          <a:xfrm>
            <a:off x="3771900" y="2011363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lang="en-US" sz="4000" b="0">
                <a:solidFill>
                  <a:srgbClr val="660066"/>
                </a:solidFill>
                <a:effectLst/>
                <a:latin typeface="Impact" pitchFamily="34" charset="0"/>
              </a:rPr>
              <a:t>Justify</a:t>
            </a:r>
          </a:p>
        </p:txBody>
      </p:sp>
      <p:sp>
        <p:nvSpPr>
          <p:cNvPr id="1015828" name="Text Box 20"/>
          <p:cNvSpPr txBox="1">
            <a:spLocks noChangeArrowheads="1"/>
          </p:cNvSpPr>
          <p:nvPr/>
        </p:nvSpPr>
        <p:spPr bwMode="auto">
          <a:xfrm>
            <a:off x="6810375" y="2011363"/>
            <a:ext cx="1619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12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lang="en-US" sz="4000" b="0">
                <a:solidFill>
                  <a:srgbClr val="000070"/>
                </a:solidFill>
                <a:effectLst/>
                <a:latin typeface="Impact" pitchFamily="34" charset="0"/>
              </a:rPr>
              <a:t>Glorify</a:t>
            </a:r>
          </a:p>
        </p:txBody>
      </p:sp>
      <p:sp>
        <p:nvSpPr>
          <p:cNvPr id="1015829" name="Text Box 21"/>
          <p:cNvSpPr txBox="1">
            <a:spLocks noChangeArrowheads="1"/>
          </p:cNvSpPr>
          <p:nvPr/>
        </p:nvSpPr>
        <p:spPr bwMode="auto">
          <a:xfrm>
            <a:off x="458788" y="1508125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algn="ctr" rotWithShape="0">
              <a:srgbClr val="E3C7FF"/>
            </a:outerShdw>
          </a:effectLst>
        </p:spPr>
        <p:txBody>
          <a:bodyPr>
            <a:spAutoFit/>
          </a:bodyPr>
          <a:lstStyle/>
          <a:p>
            <a:r>
              <a:rPr lang="en-US" sz="3600" b="0">
                <a:solidFill>
                  <a:srgbClr val="4A0094"/>
                </a:solidFill>
                <a:effectLst/>
                <a:latin typeface="Impact" pitchFamily="34" charset="0"/>
              </a:rPr>
              <a:t>Foreknow</a:t>
            </a:r>
          </a:p>
        </p:txBody>
      </p:sp>
      <p:sp>
        <p:nvSpPr>
          <p:cNvPr id="1015830" name="Text Box 22"/>
          <p:cNvSpPr txBox="1">
            <a:spLocks noChangeArrowheads="1"/>
          </p:cNvSpPr>
          <p:nvPr/>
        </p:nvSpPr>
        <p:spPr bwMode="auto">
          <a:xfrm>
            <a:off x="365125" y="2041525"/>
            <a:ext cx="23193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algn="ctr" rotWithShape="0">
              <a:srgbClr val="E3C7FF"/>
            </a:outerShdw>
          </a:effectLst>
        </p:spPr>
        <p:txBody>
          <a:bodyPr>
            <a:spAutoFit/>
          </a:bodyPr>
          <a:lstStyle/>
          <a:p>
            <a:r>
              <a:rPr lang="en-US" sz="3600" b="0">
                <a:solidFill>
                  <a:srgbClr val="4A0094"/>
                </a:solidFill>
                <a:effectLst/>
                <a:latin typeface="Impact" pitchFamily="34" charset="0"/>
              </a:rPr>
              <a:t>predestine</a:t>
            </a:r>
          </a:p>
        </p:txBody>
      </p:sp>
      <p:sp>
        <p:nvSpPr>
          <p:cNvPr id="1015831" name="Text Box 23"/>
          <p:cNvSpPr txBox="1">
            <a:spLocks noChangeArrowheads="1"/>
          </p:cNvSpPr>
          <p:nvPr/>
        </p:nvSpPr>
        <p:spPr bwMode="auto">
          <a:xfrm>
            <a:off x="1014413" y="2574925"/>
            <a:ext cx="10207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algn="ctr" rotWithShape="0">
              <a:srgbClr val="E3C7FF"/>
            </a:outerShdw>
          </a:effectLst>
        </p:spPr>
        <p:txBody>
          <a:bodyPr>
            <a:spAutoFit/>
          </a:bodyPr>
          <a:lstStyle/>
          <a:p>
            <a:r>
              <a:rPr lang="en-US" sz="3600" b="0">
                <a:solidFill>
                  <a:srgbClr val="4A0094"/>
                </a:solidFill>
                <a:effectLst/>
                <a:latin typeface="Impact" pitchFamily="34" charset="0"/>
              </a:rPr>
              <a:t>call</a:t>
            </a:r>
          </a:p>
        </p:txBody>
      </p:sp>
      <p:sp>
        <p:nvSpPr>
          <p:cNvPr id="1015832" name="AutoShape 24"/>
          <p:cNvSpPr>
            <a:spLocks noChangeArrowheads="1"/>
          </p:cNvSpPr>
          <p:nvPr/>
        </p:nvSpPr>
        <p:spPr bwMode="auto">
          <a:xfrm rot="5400000" flipV="1">
            <a:off x="1028700" y="723900"/>
            <a:ext cx="152400" cy="381000"/>
          </a:xfrm>
          <a:prstGeom prst="downArrow">
            <a:avLst>
              <a:gd name="adj1" fmla="val 50000"/>
              <a:gd name="adj2" fmla="val 62500"/>
            </a:avLst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sz="1800" b="0">
              <a:effectLst/>
              <a:latin typeface="Times New Roman" pitchFamily="18" charset="0"/>
            </a:endParaRPr>
          </a:p>
        </p:txBody>
      </p:sp>
      <p:sp>
        <p:nvSpPr>
          <p:cNvPr id="1015834" name="AutoShape 26"/>
          <p:cNvSpPr>
            <a:spLocks noChangeArrowheads="1"/>
          </p:cNvSpPr>
          <p:nvPr/>
        </p:nvSpPr>
        <p:spPr bwMode="auto">
          <a:xfrm rot="-5400000">
            <a:off x="5981700" y="2171700"/>
            <a:ext cx="304800" cy="381000"/>
          </a:xfrm>
          <a:prstGeom prst="downArrow">
            <a:avLst>
              <a:gd name="adj1" fmla="val 53130"/>
              <a:gd name="adj2" fmla="val 75527"/>
            </a:avLst>
          </a:prstGeom>
          <a:solidFill>
            <a:srgbClr val="CC0000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15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15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15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15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15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15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15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15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15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15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5816" grpId="0" animBg="1"/>
      <p:bldP spid="1015817" grpId="0" animBg="1"/>
      <p:bldP spid="1015818" grpId="0" autoUpdateAnimBg="0"/>
      <p:bldP spid="1015819" grpId="0" animBg="1"/>
      <p:bldP spid="1015820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834" name="Rectangle 2"/>
          <p:cNvSpPr>
            <a:spLocks noChangeArrowheads="1"/>
          </p:cNvSpPr>
          <p:nvPr/>
        </p:nvSpPr>
        <p:spPr bwMode="auto">
          <a:xfrm>
            <a:off x="0" y="5037138"/>
            <a:ext cx="9144000" cy="18208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16860" name="Group 28"/>
          <p:cNvGrpSpPr>
            <a:grpSpLocks/>
          </p:cNvGrpSpPr>
          <p:nvPr/>
        </p:nvGrpSpPr>
        <p:grpSpPr bwMode="auto">
          <a:xfrm>
            <a:off x="722313" y="5322888"/>
            <a:ext cx="7431087" cy="1025525"/>
            <a:chOff x="407" y="3353"/>
            <a:chExt cx="4681" cy="646"/>
          </a:xfrm>
        </p:grpSpPr>
        <p:sp>
          <p:nvSpPr>
            <p:cNvPr id="1016836" name="Text Box 4"/>
            <p:cNvSpPr txBox="1">
              <a:spLocks noChangeArrowheads="1"/>
            </p:cNvSpPr>
            <p:nvPr/>
          </p:nvSpPr>
          <p:spPr bwMode="auto">
            <a:xfrm>
              <a:off x="674" y="3353"/>
              <a:ext cx="4414" cy="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Hence, God’s predestination concerning an individual’s glorification is thus contingent upon the </a:t>
              </a: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fulfillment of his portion of responsibility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 </a:t>
              </a:r>
              <a:r>
                <a:rPr lang="en-US" sz="2000" b="0">
                  <a:solidFill>
                    <a:schemeClr val="bg1"/>
                  </a:solidFill>
                  <a:effectLst/>
                  <a:latin typeface="Arial Narrow" pitchFamily="34" charset="0"/>
                </a:rPr>
                <a:t>(p. 160).</a:t>
              </a:r>
            </a:p>
          </p:txBody>
        </p:sp>
        <p:sp>
          <p:nvSpPr>
            <p:cNvPr id="1016837" name="Text Box 5"/>
            <p:cNvSpPr txBox="1">
              <a:spLocks noChangeArrowheads="1"/>
            </p:cNvSpPr>
            <p:nvPr/>
          </p:nvSpPr>
          <p:spPr bwMode="auto">
            <a:xfrm>
              <a:off x="407" y="3360"/>
              <a:ext cx="186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45000"/>
                </a:lnSpc>
              </a:pPr>
              <a:r>
                <a:rPr lang="en-US" sz="4600">
                  <a:solidFill>
                    <a:schemeClr val="bg1"/>
                  </a:solidFill>
                  <a:effectLst/>
                  <a:latin typeface="Times New Roman" pitchFamily="18" charset="0"/>
                  <a:sym typeface="CommonBullets" pitchFamily="34" charset="2"/>
                </a:rPr>
                <a:t></a:t>
              </a:r>
              <a:endParaRPr lang="en-US" sz="4600"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016839" name="Rectangle 7"/>
          <p:cNvSpPr>
            <a:spLocks noChangeArrowheads="1"/>
          </p:cNvSpPr>
          <p:nvPr/>
        </p:nvSpPr>
        <p:spPr bwMode="auto">
          <a:xfrm>
            <a:off x="304800" y="1220788"/>
            <a:ext cx="2438400" cy="2284412"/>
          </a:xfrm>
          <a:prstGeom prst="rect">
            <a:avLst/>
          </a:prstGeom>
          <a:solidFill>
            <a:srgbClr val="DFDFFF"/>
          </a:solidFill>
          <a:ln w="28575">
            <a:solidFill>
              <a:srgbClr val="6600CC"/>
            </a:solidFill>
            <a:miter lim="800000"/>
            <a:headEnd/>
            <a:tailEnd/>
          </a:ln>
          <a:effectLst>
            <a:outerShdw dist="71842" dir="2700000" algn="ctr" rotWithShape="0">
              <a:srgbClr val="6600CC"/>
            </a:outerShdw>
          </a:effec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6840" name="Rectangle 8"/>
          <p:cNvSpPr>
            <a:spLocks noChangeArrowheads="1"/>
          </p:cNvSpPr>
          <p:nvPr/>
        </p:nvSpPr>
        <p:spPr bwMode="auto">
          <a:xfrm>
            <a:off x="6400800" y="1219200"/>
            <a:ext cx="2438400" cy="2284413"/>
          </a:xfrm>
          <a:prstGeom prst="rect">
            <a:avLst/>
          </a:prstGeom>
          <a:solidFill>
            <a:srgbClr val="CCFFFF"/>
          </a:solidFill>
          <a:ln w="28575">
            <a:solidFill>
              <a:srgbClr val="0000CC"/>
            </a:solidFill>
            <a:miter lim="800000"/>
            <a:headEnd/>
            <a:tailEnd/>
          </a:ln>
          <a:effectLst>
            <a:outerShdw dist="71842" dir="2700000" algn="ctr" rotWithShape="0">
              <a:srgbClr val="0000FF"/>
            </a:outerShdw>
          </a:effec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6841" name="WordArt 9"/>
          <p:cNvSpPr>
            <a:spLocks noChangeArrowheads="1" noChangeShapeType="1"/>
          </p:cNvSpPr>
          <p:nvPr/>
        </p:nvSpPr>
        <p:spPr bwMode="auto">
          <a:xfrm>
            <a:off x="2895600" y="4043363"/>
            <a:ext cx="3270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57150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/>
                <a:latin typeface="Impact"/>
              </a:rPr>
              <a:t>+</a:t>
            </a:r>
          </a:p>
        </p:txBody>
      </p:sp>
      <p:sp>
        <p:nvSpPr>
          <p:cNvPr id="1016842" name="Rectangle 10"/>
          <p:cNvSpPr>
            <a:spLocks noChangeArrowheads="1"/>
          </p:cNvSpPr>
          <p:nvPr/>
        </p:nvSpPr>
        <p:spPr bwMode="auto">
          <a:xfrm>
            <a:off x="304800" y="3660775"/>
            <a:ext cx="2438400" cy="1143000"/>
          </a:xfrm>
          <a:prstGeom prst="rect">
            <a:avLst/>
          </a:prstGeom>
          <a:solidFill>
            <a:srgbClr val="6600CC"/>
          </a:solidFill>
          <a:ln w="9525">
            <a:noFill/>
            <a:miter lim="800000"/>
            <a:headEnd/>
            <a:tailEnd/>
          </a:ln>
          <a:effectLst>
            <a:outerShdw dist="89803" dir="2700000" algn="ctr" rotWithShape="0">
              <a:srgbClr val="B3B3FF"/>
            </a:outerShdw>
          </a:effec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6843" name="Text Box 11"/>
          <p:cNvSpPr txBox="1">
            <a:spLocks noChangeArrowheads="1"/>
          </p:cNvSpPr>
          <p:nvPr/>
        </p:nvSpPr>
        <p:spPr bwMode="auto">
          <a:xfrm>
            <a:off x="304800" y="3729038"/>
            <a:ext cx="2438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r>
              <a:rPr lang="en-US" sz="3000" b="0">
                <a:solidFill>
                  <a:schemeClr val="bg1"/>
                </a:solidFill>
                <a:effectLst/>
                <a:latin typeface="Impact" pitchFamily="34" charset="0"/>
              </a:rPr>
              <a:t>God’s</a:t>
            </a:r>
          </a:p>
          <a:p>
            <a:r>
              <a:rPr lang="en-US" sz="3000" b="0">
                <a:solidFill>
                  <a:schemeClr val="bg1"/>
                </a:solidFill>
                <a:effectLst/>
                <a:latin typeface="Impact" pitchFamily="34" charset="0"/>
              </a:rPr>
              <a:t>responsibility</a:t>
            </a:r>
          </a:p>
        </p:txBody>
      </p:sp>
      <p:sp>
        <p:nvSpPr>
          <p:cNvPr id="1016844" name="Rectangle 12"/>
          <p:cNvSpPr>
            <a:spLocks noChangeArrowheads="1"/>
          </p:cNvSpPr>
          <p:nvPr/>
        </p:nvSpPr>
        <p:spPr bwMode="auto">
          <a:xfrm>
            <a:off x="3352800" y="3660775"/>
            <a:ext cx="2438400" cy="1143000"/>
          </a:xfrm>
          <a:prstGeom prst="rect">
            <a:avLst/>
          </a:prstGeom>
          <a:solidFill>
            <a:srgbClr val="9900FF"/>
          </a:solidFill>
          <a:ln w="9525">
            <a:noFill/>
            <a:miter lim="800000"/>
            <a:headEnd/>
            <a:tailEnd/>
          </a:ln>
          <a:effectLst>
            <a:outerShdw dist="89803" dir="2700000" algn="ctr" rotWithShape="0">
              <a:srgbClr val="D5ABFF"/>
            </a:outerShdw>
          </a:effec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6845" name="Text Box 13"/>
          <p:cNvSpPr txBox="1">
            <a:spLocks noChangeArrowheads="1"/>
          </p:cNvSpPr>
          <p:nvPr/>
        </p:nvSpPr>
        <p:spPr bwMode="auto">
          <a:xfrm>
            <a:off x="3352800" y="3729038"/>
            <a:ext cx="2438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r>
              <a:rPr lang="en-US" sz="3000" b="0">
                <a:solidFill>
                  <a:schemeClr val="bg1"/>
                </a:solidFill>
                <a:effectLst/>
                <a:latin typeface="Impact" pitchFamily="34" charset="0"/>
              </a:rPr>
              <a:t>Human</a:t>
            </a:r>
          </a:p>
          <a:p>
            <a:r>
              <a:rPr lang="en-US" sz="3000" b="0">
                <a:solidFill>
                  <a:schemeClr val="bg1"/>
                </a:solidFill>
                <a:effectLst/>
                <a:latin typeface="Impact" pitchFamily="34" charset="0"/>
              </a:rPr>
              <a:t>responsibility</a:t>
            </a:r>
          </a:p>
        </p:txBody>
      </p:sp>
      <p:sp>
        <p:nvSpPr>
          <p:cNvPr id="1016846" name="Rectangle 14"/>
          <p:cNvSpPr>
            <a:spLocks noChangeArrowheads="1"/>
          </p:cNvSpPr>
          <p:nvPr/>
        </p:nvSpPr>
        <p:spPr bwMode="auto">
          <a:xfrm>
            <a:off x="6400800" y="3662363"/>
            <a:ext cx="2438400" cy="1143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dist="81320" dir="3080412" algn="ctr" rotWithShape="0">
              <a:srgbClr val="23FFFF"/>
            </a:outerShdw>
          </a:effec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6847" name="Text Box 15"/>
          <p:cNvSpPr txBox="1">
            <a:spLocks noChangeArrowheads="1"/>
          </p:cNvSpPr>
          <p:nvPr/>
        </p:nvSpPr>
        <p:spPr bwMode="auto">
          <a:xfrm>
            <a:off x="6619875" y="3944938"/>
            <a:ext cx="2000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r>
              <a:rPr lang="en-US" sz="3200" b="0" dirty="0">
                <a:solidFill>
                  <a:schemeClr val="bg1"/>
                </a:solidFill>
                <a:effectLst/>
                <a:latin typeface="Impact" pitchFamily="34" charset="0"/>
              </a:rPr>
              <a:t>Fulfillment</a:t>
            </a:r>
          </a:p>
        </p:txBody>
      </p:sp>
      <p:sp>
        <p:nvSpPr>
          <p:cNvPr id="1016848" name="Rectangle 16"/>
          <p:cNvSpPr>
            <a:spLocks noChangeArrowheads="1"/>
          </p:cNvSpPr>
          <p:nvPr/>
        </p:nvSpPr>
        <p:spPr bwMode="auto">
          <a:xfrm>
            <a:off x="1295400" y="685800"/>
            <a:ext cx="66294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3600" b="0">
                <a:solidFill>
                  <a:srgbClr val="000099"/>
                </a:solidFill>
                <a:effectLst/>
                <a:latin typeface="Arial Narrow" pitchFamily="34" charset="0"/>
              </a:rPr>
              <a:t>(</a:t>
            </a:r>
            <a:r>
              <a:rPr lang="en-US" sz="2800" b="0">
                <a:solidFill>
                  <a:srgbClr val="000099"/>
                </a:solidFill>
                <a:effectLst/>
                <a:latin typeface="Impact" pitchFamily="34" charset="0"/>
              </a:rPr>
              <a:t>Words about human responsibility omitted</a:t>
            </a:r>
            <a:r>
              <a:rPr lang="en-US" sz="3600" b="0">
                <a:solidFill>
                  <a:srgbClr val="000099"/>
                </a:solidFill>
                <a:effectLst/>
                <a:latin typeface="Arial Narrow" pitchFamily="34" charset="0"/>
              </a:rPr>
              <a:t>)</a:t>
            </a:r>
          </a:p>
        </p:txBody>
      </p:sp>
      <p:sp>
        <p:nvSpPr>
          <p:cNvPr id="1016849" name="Text Box 17"/>
          <p:cNvSpPr txBox="1">
            <a:spLocks noChangeArrowheads="1"/>
          </p:cNvSpPr>
          <p:nvPr/>
        </p:nvSpPr>
        <p:spPr bwMode="auto">
          <a:xfrm>
            <a:off x="457200" y="138113"/>
            <a:ext cx="3124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lang="en-US" sz="3200" b="0">
                <a:solidFill>
                  <a:srgbClr val="000099"/>
                </a:solidFill>
                <a:effectLst/>
                <a:latin typeface="Arial Black" pitchFamily="34" charset="0"/>
              </a:rPr>
              <a:t>Rom. 8:29-30</a:t>
            </a:r>
          </a:p>
        </p:txBody>
      </p:sp>
      <p:sp>
        <p:nvSpPr>
          <p:cNvPr id="1016850" name="WordArt 18"/>
          <p:cNvSpPr>
            <a:spLocks noChangeArrowheads="1" noChangeShapeType="1"/>
          </p:cNvSpPr>
          <p:nvPr/>
        </p:nvSpPr>
        <p:spPr bwMode="auto">
          <a:xfrm>
            <a:off x="2895600" y="2171700"/>
            <a:ext cx="3270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57150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/>
                <a:latin typeface="Impact"/>
              </a:rPr>
              <a:t>+</a:t>
            </a:r>
          </a:p>
        </p:txBody>
      </p:sp>
      <p:sp>
        <p:nvSpPr>
          <p:cNvPr id="1016851" name="Rectangle 19"/>
          <p:cNvSpPr>
            <a:spLocks noChangeArrowheads="1"/>
          </p:cNvSpPr>
          <p:nvPr/>
        </p:nvSpPr>
        <p:spPr bwMode="auto">
          <a:xfrm>
            <a:off x="3352800" y="1220788"/>
            <a:ext cx="2438400" cy="2284412"/>
          </a:xfrm>
          <a:prstGeom prst="rect">
            <a:avLst/>
          </a:prstGeom>
          <a:solidFill>
            <a:srgbClr val="EEDDFF"/>
          </a:solidFill>
          <a:ln w="28575">
            <a:solidFill>
              <a:srgbClr val="9900FF"/>
            </a:solidFill>
            <a:miter lim="800000"/>
            <a:headEnd/>
            <a:tailEnd/>
          </a:ln>
          <a:effectLst>
            <a:outerShdw dist="71842" dir="2700000" algn="ctr" rotWithShape="0">
              <a:srgbClr val="9900FF"/>
            </a:outerShdw>
          </a:effec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6852" name="Text Box 20"/>
          <p:cNvSpPr txBox="1">
            <a:spLocks noChangeArrowheads="1"/>
          </p:cNvSpPr>
          <p:nvPr/>
        </p:nvSpPr>
        <p:spPr bwMode="auto">
          <a:xfrm>
            <a:off x="3771900" y="2011363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lang="en-US" sz="4000" b="0">
                <a:solidFill>
                  <a:srgbClr val="660066"/>
                </a:solidFill>
                <a:effectLst/>
                <a:latin typeface="Impact" pitchFamily="34" charset="0"/>
              </a:rPr>
              <a:t>Justify</a:t>
            </a:r>
          </a:p>
        </p:txBody>
      </p:sp>
      <p:sp>
        <p:nvSpPr>
          <p:cNvPr id="1016853" name="Text Box 21"/>
          <p:cNvSpPr txBox="1">
            <a:spLocks noChangeArrowheads="1"/>
          </p:cNvSpPr>
          <p:nvPr/>
        </p:nvSpPr>
        <p:spPr bwMode="auto">
          <a:xfrm>
            <a:off x="6810375" y="2011363"/>
            <a:ext cx="1619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12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lang="en-US" sz="4000" b="0">
                <a:solidFill>
                  <a:srgbClr val="000070"/>
                </a:solidFill>
                <a:effectLst/>
                <a:latin typeface="Impact" pitchFamily="34" charset="0"/>
              </a:rPr>
              <a:t>Glorify</a:t>
            </a:r>
          </a:p>
        </p:txBody>
      </p:sp>
      <p:sp>
        <p:nvSpPr>
          <p:cNvPr id="1016854" name="Text Box 22"/>
          <p:cNvSpPr txBox="1">
            <a:spLocks noChangeArrowheads="1"/>
          </p:cNvSpPr>
          <p:nvPr/>
        </p:nvSpPr>
        <p:spPr bwMode="auto">
          <a:xfrm>
            <a:off x="458788" y="1508125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algn="ctr" rotWithShape="0">
              <a:srgbClr val="E3C7FF"/>
            </a:outerShdw>
          </a:effectLst>
        </p:spPr>
        <p:txBody>
          <a:bodyPr>
            <a:spAutoFit/>
          </a:bodyPr>
          <a:lstStyle/>
          <a:p>
            <a:r>
              <a:rPr lang="en-US" sz="3600" b="0">
                <a:solidFill>
                  <a:srgbClr val="4A0094"/>
                </a:solidFill>
                <a:effectLst/>
                <a:latin typeface="Impact" pitchFamily="34" charset="0"/>
              </a:rPr>
              <a:t>Foreknow</a:t>
            </a:r>
          </a:p>
        </p:txBody>
      </p:sp>
      <p:sp>
        <p:nvSpPr>
          <p:cNvPr id="1016855" name="Text Box 23"/>
          <p:cNvSpPr txBox="1">
            <a:spLocks noChangeArrowheads="1"/>
          </p:cNvSpPr>
          <p:nvPr/>
        </p:nvSpPr>
        <p:spPr bwMode="auto">
          <a:xfrm>
            <a:off x="365125" y="2041525"/>
            <a:ext cx="23193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algn="ctr" rotWithShape="0">
              <a:srgbClr val="E3C7FF"/>
            </a:outerShdw>
          </a:effectLst>
        </p:spPr>
        <p:txBody>
          <a:bodyPr>
            <a:spAutoFit/>
          </a:bodyPr>
          <a:lstStyle/>
          <a:p>
            <a:r>
              <a:rPr lang="en-US" sz="3600" b="0">
                <a:solidFill>
                  <a:srgbClr val="4A0094"/>
                </a:solidFill>
                <a:effectLst/>
                <a:latin typeface="Impact" pitchFamily="34" charset="0"/>
              </a:rPr>
              <a:t>predestine</a:t>
            </a:r>
          </a:p>
        </p:txBody>
      </p:sp>
      <p:sp>
        <p:nvSpPr>
          <p:cNvPr id="1016856" name="Text Box 24"/>
          <p:cNvSpPr txBox="1">
            <a:spLocks noChangeArrowheads="1"/>
          </p:cNvSpPr>
          <p:nvPr/>
        </p:nvSpPr>
        <p:spPr bwMode="auto">
          <a:xfrm>
            <a:off x="1014413" y="2574925"/>
            <a:ext cx="10207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algn="ctr" rotWithShape="0">
              <a:srgbClr val="E3C7FF"/>
            </a:outerShdw>
          </a:effectLst>
        </p:spPr>
        <p:txBody>
          <a:bodyPr>
            <a:spAutoFit/>
          </a:bodyPr>
          <a:lstStyle/>
          <a:p>
            <a:r>
              <a:rPr lang="en-US" sz="3600" b="0">
                <a:solidFill>
                  <a:srgbClr val="4A0094"/>
                </a:solidFill>
                <a:effectLst/>
                <a:latin typeface="Impact" pitchFamily="34" charset="0"/>
              </a:rPr>
              <a:t>call</a:t>
            </a:r>
          </a:p>
        </p:txBody>
      </p:sp>
      <p:sp>
        <p:nvSpPr>
          <p:cNvPr id="1016857" name="AutoShape 25"/>
          <p:cNvSpPr>
            <a:spLocks noChangeArrowheads="1"/>
          </p:cNvSpPr>
          <p:nvPr/>
        </p:nvSpPr>
        <p:spPr bwMode="auto">
          <a:xfrm rot="5400000" flipV="1">
            <a:off x="1028700" y="723900"/>
            <a:ext cx="152400" cy="381000"/>
          </a:xfrm>
          <a:prstGeom prst="downArrow">
            <a:avLst>
              <a:gd name="adj1" fmla="val 50000"/>
              <a:gd name="adj2" fmla="val 62500"/>
            </a:avLst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sz="1800" b="0">
              <a:effectLst/>
              <a:latin typeface="Times New Roman" pitchFamily="18" charset="0"/>
            </a:endParaRPr>
          </a:p>
        </p:txBody>
      </p:sp>
      <p:sp>
        <p:nvSpPr>
          <p:cNvPr id="1016858" name="AutoShape 26"/>
          <p:cNvSpPr>
            <a:spLocks noChangeArrowheads="1"/>
          </p:cNvSpPr>
          <p:nvPr/>
        </p:nvSpPr>
        <p:spPr bwMode="auto">
          <a:xfrm rot="-5400000">
            <a:off x="5981700" y="4043363"/>
            <a:ext cx="304800" cy="381000"/>
          </a:xfrm>
          <a:prstGeom prst="downArrow">
            <a:avLst>
              <a:gd name="adj1" fmla="val 53130"/>
              <a:gd name="adj2" fmla="val 75527"/>
            </a:avLst>
          </a:prstGeom>
          <a:solidFill>
            <a:srgbClr val="CC0000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6859" name="AutoShape 27"/>
          <p:cNvSpPr>
            <a:spLocks noChangeArrowheads="1"/>
          </p:cNvSpPr>
          <p:nvPr/>
        </p:nvSpPr>
        <p:spPr bwMode="auto">
          <a:xfrm rot="-5400000">
            <a:off x="5981700" y="2171700"/>
            <a:ext cx="304800" cy="381000"/>
          </a:xfrm>
          <a:prstGeom prst="downArrow">
            <a:avLst>
              <a:gd name="adj1" fmla="val 53130"/>
              <a:gd name="adj2" fmla="val 75527"/>
            </a:avLst>
          </a:prstGeom>
          <a:solidFill>
            <a:srgbClr val="CC0000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16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16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16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3" presetClass="entr" presetSubtype="27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16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16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6" presetClass="emph" presetSubtype="0" decel="50000" autoRev="1" fill="remove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1" dur="1000" fill="hold"/>
                                        <p:tgtEl>
                                          <p:spTgt spid="1016847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6846" grpId="0" animBg="1"/>
      <p:bldP spid="1016847" grpId="0" autoUpdateAnimBg="0"/>
      <p:bldP spid="1016847" grpId="1"/>
      <p:bldP spid="101685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49" name="Rectangle 5"/>
          <p:cNvSpPr>
            <a:spLocks noChangeArrowheads="1"/>
          </p:cNvSpPr>
          <p:nvPr/>
        </p:nvSpPr>
        <p:spPr bwMode="auto">
          <a:xfrm>
            <a:off x="0" y="5037138"/>
            <a:ext cx="9144000" cy="18208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04594" name="Group 50"/>
          <p:cNvGrpSpPr>
            <a:grpSpLocks/>
          </p:cNvGrpSpPr>
          <p:nvPr/>
        </p:nvGrpSpPr>
        <p:grpSpPr bwMode="auto">
          <a:xfrm>
            <a:off x="1144588" y="5272088"/>
            <a:ext cx="6704012" cy="1104900"/>
            <a:chOff x="529" y="3321"/>
            <a:chExt cx="4223" cy="696"/>
          </a:xfrm>
        </p:grpSpPr>
        <p:sp>
          <p:nvSpPr>
            <p:cNvPr id="1004557" name="Text Box 13"/>
            <p:cNvSpPr txBox="1">
              <a:spLocks noChangeArrowheads="1"/>
            </p:cNvSpPr>
            <p:nvPr/>
          </p:nvSpPr>
          <p:spPr bwMode="auto">
            <a:xfrm>
              <a:off x="778" y="3338"/>
              <a:ext cx="3974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People such as John Calvin have propounded the doctrine of </a:t>
              </a: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absolute and complete predestination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, which is widely </a:t>
              </a: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believed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 even in our present day.</a:t>
              </a:r>
              <a:endParaRPr lang="en-US" b="0">
                <a:solidFill>
                  <a:schemeClr val="bg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004558" name="Text Box 14"/>
            <p:cNvSpPr txBox="1">
              <a:spLocks noChangeArrowheads="1"/>
            </p:cNvSpPr>
            <p:nvPr/>
          </p:nvSpPr>
          <p:spPr bwMode="auto">
            <a:xfrm>
              <a:off x="529" y="3321"/>
              <a:ext cx="191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50000"/>
                </a:lnSpc>
              </a:pPr>
              <a:r>
                <a:rPr lang="en-US" sz="4600">
                  <a:solidFill>
                    <a:schemeClr val="bg1"/>
                  </a:solidFill>
                  <a:effectLst/>
                  <a:latin typeface="Times New Roman" pitchFamily="18" charset="0"/>
                  <a:sym typeface="CommonBullets" pitchFamily="34" charset="2"/>
                </a:rPr>
                <a:t></a:t>
              </a:r>
              <a:endParaRPr lang="en-US" sz="4600"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004580" name="AutoShape 36"/>
          <p:cNvSpPr>
            <a:spLocks noChangeArrowheads="1"/>
          </p:cNvSpPr>
          <p:nvPr/>
        </p:nvSpPr>
        <p:spPr bwMode="auto">
          <a:xfrm>
            <a:off x="4251325" y="3086100"/>
            <a:ext cx="4587875" cy="1638300"/>
          </a:xfrm>
          <a:prstGeom prst="roundRect">
            <a:avLst>
              <a:gd name="adj" fmla="val 16667"/>
            </a:avLst>
          </a:prstGeom>
          <a:solidFill>
            <a:srgbClr val="EEDDFF"/>
          </a:solidFill>
          <a:ln w="28575">
            <a:solidFill>
              <a:srgbClr val="9900FF"/>
            </a:solidFill>
            <a:round/>
            <a:headEnd/>
            <a:tailEnd/>
          </a:ln>
          <a:effectLst>
            <a:outerShdw dist="71842" dir="2700000" algn="ctr" rotWithShape="0">
              <a:srgbClr val="9900FF"/>
            </a:outerShdw>
          </a:effec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04575" name="Text Box 31"/>
          <p:cNvSpPr txBox="1">
            <a:spLocks noChangeArrowheads="1"/>
          </p:cNvSpPr>
          <p:nvPr/>
        </p:nvSpPr>
        <p:spPr bwMode="auto">
          <a:xfrm>
            <a:off x="4610100" y="3224213"/>
            <a:ext cx="3857625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>
                <a:solidFill>
                  <a:srgbClr val="000099"/>
                </a:solidFill>
                <a:effectLst/>
                <a:latin typeface="Arial Narrow" pitchFamily="34" charset="0"/>
              </a:rPr>
              <a:t>Absolute and complete predestination (Calvin)</a:t>
            </a:r>
          </a:p>
        </p:txBody>
      </p:sp>
      <p:sp>
        <p:nvSpPr>
          <p:cNvPr id="1004587" name="Text Box 43"/>
          <p:cNvSpPr txBox="1">
            <a:spLocks noChangeArrowheads="1"/>
          </p:cNvSpPr>
          <p:nvPr/>
        </p:nvSpPr>
        <p:spPr bwMode="auto">
          <a:xfrm>
            <a:off x="4344988" y="3244850"/>
            <a:ext cx="3032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50000"/>
              </a:lnSpc>
            </a:pPr>
            <a:r>
              <a:rPr lang="en-US" sz="4200" dirty="0">
                <a:solidFill>
                  <a:srgbClr val="000099"/>
                </a:solidFill>
                <a:effectLst/>
                <a:latin typeface="Times New Roman" pitchFamily="18" charset="0"/>
                <a:sym typeface="CommonBullets" pitchFamily="34" charset="2"/>
              </a:rPr>
              <a:t></a:t>
            </a:r>
            <a:endParaRPr lang="en-US" sz="4200" dirty="0">
              <a:solidFill>
                <a:srgbClr val="0000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4588" name="Text Box 44"/>
          <p:cNvSpPr txBox="1">
            <a:spLocks noChangeArrowheads="1"/>
          </p:cNvSpPr>
          <p:nvPr/>
        </p:nvSpPr>
        <p:spPr bwMode="auto">
          <a:xfrm>
            <a:off x="4608513" y="4184650"/>
            <a:ext cx="411638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>
                <a:solidFill>
                  <a:srgbClr val="000099"/>
                </a:solidFill>
                <a:effectLst/>
                <a:latin typeface="Arial Narrow" pitchFamily="34" charset="0"/>
              </a:rPr>
              <a:t>Believed even in our day</a:t>
            </a:r>
          </a:p>
        </p:txBody>
      </p:sp>
      <p:sp>
        <p:nvSpPr>
          <p:cNvPr id="1004589" name="Text Box 45"/>
          <p:cNvSpPr txBox="1">
            <a:spLocks noChangeArrowheads="1"/>
          </p:cNvSpPr>
          <p:nvPr/>
        </p:nvSpPr>
        <p:spPr bwMode="auto">
          <a:xfrm>
            <a:off x="4343400" y="4191000"/>
            <a:ext cx="3032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50000"/>
              </a:lnSpc>
            </a:pPr>
            <a:r>
              <a:rPr lang="en-US" sz="4200">
                <a:solidFill>
                  <a:srgbClr val="000099"/>
                </a:solidFill>
                <a:effectLst/>
                <a:latin typeface="Times New Roman" pitchFamily="18" charset="0"/>
                <a:sym typeface="CommonBullets" pitchFamily="34" charset="2"/>
              </a:rPr>
              <a:t></a:t>
            </a:r>
            <a:endParaRPr lang="en-US" sz="4200">
              <a:solidFill>
                <a:srgbClr val="000099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0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0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0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04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04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04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0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0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0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0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580" grpId="0" animBg="1"/>
      <p:bldP spid="1004575" grpId="0" autoUpdateAnimBg="0"/>
      <p:bldP spid="1004587" grpId="0" autoUpdateAnimBg="0"/>
      <p:bldP spid="1004588" grpId="0" autoUpdateAnimBg="0"/>
      <p:bldP spid="1004589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521" name="WordArt 25"/>
          <p:cNvSpPr>
            <a:spLocks noChangeArrowheads="1" noChangeShapeType="1"/>
          </p:cNvSpPr>
          <p:nvPr/>
        </p:nvSpPr>
        <p:spPr bwMode="auto">
          <a:xfrm rot="10800000">
            <a:off x="3352800" y="1295400"/>
            <a:ext cx="838200" cy="7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2857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/>
                <a:latin typeface="Arial Black"/>
              </a:rPr>
              <a:t>…….</a:t>
            </a:r>
          </a:p>
        </p:txBody>
      </p:sp>
      <p:sp>
        <p:nvSpPr>
          <p:cNvPr id="1002501" name="Rectangle 5"/>
          <p:cNvSpPr>
            <a:spLocks noChangeArrowheads="1"/>
          </p:cNvSpPr>
          <p:nvPr/>
        </p:nvSpPr>
        <p:spPr bwMode="auto">
          <a:xfrm>
            <a:off x="0" y="5037138"/>
            <a:ext cx="9144000" cy="18208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02523" name="Group 27"/>
          <p:cNvGrpSpPr>
            <a:grpSpLocks/>
          </p:cNvGrpSpPr>
          <p:nvPr/>
        </p:nvGrpSpPr>
        <p:grpSpPr bwMode="auto">
          <a:xfrm>
            <a:off x="1120775" y="5257805"/>
            <a:ext cx="6880227" cy="1066801"/>
            <a:chOff x="288" y="3312"/>
            <a:chExt cx="4574" cy="672"/>
          </a:xfrm>
        </p:grpSpPr>
        <p:sp>
          <p:nvSpPr>
            <p:cNvPr id="1002503" name="Text Box 7"/>
            <p:cNvSpPr txBox="1">
              <a:spLocks noChangeArrowheads="1"/>
            </p:cNvSpPr>
            <p:nvPr/>
          </p:nvSpPr>
          <p:spPr bwMode="auto">
            <a:xfrm>
              <a:off x="528" y="3338"/>
              <a:ext cx="4334" cy="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dirty="0">
                  <a:solidFill>
                    <a:schemeClr val="bg1"/>
                  </a:solidFill>
                  <a:effectLst/>
                  <a:latin typeface="Arial Narrow" pitchFamily="34" charset="0"/>
                </a:rPr>
                <a:t>They have held to such a doctrine because they wrongly believed that the </a:t>
              </a:r>
              <a:r>
                <a:rPr lang="en-US" u="sng" dirty="0">
                  <a:solidFill>
                    <a:schemeClr val="bg1"/>
                  </a:solidFill>
                  <a:effectLst/>
                  <a:latin typeface="Arial Narrow" pitchFamily="34" charset="0"/>
                </a:rPr>
                <a:t>accomplishment of God’s Will</a:t>
              </a:r>
              <a:r>
                <a:rPr lang="en-US" dirty="0">
                  <a:solidFill>
                    <a:schemeClr val="bg1"/>
                  </a:solidFill>
                  <a:effectLst/>
                  <a:latin typeface="Arial Narrow" pitchFamily="34" charset="0"/>
                </a:rPr>
                <a:t>  </a:t>
              </a:r>
              <a:r>
                <a:rPr lang="en-US" u="sng" dirty="0">
                  <a:solidFill>
                    <a:schemeClr val="bg1"/>
                  </a:solidFill>
                  <a:effectLst/>
                  <a:latin typeface="Arial Narrow" pitchFamily="34" charset="0"/>
                </a:rPr>
                <a:t>depends solely</a:t>
              </a:r>
              <a:r>
                <a:rPr lang="en-US" dirty="0">
                  <a:solidFill>
                    <a:schemeClr val="bg1"/>
                  </a:solidFill>
                  <a:effectLst/>
                  <a:latin typeface="Arial Narrow" pitchFamily="34" charset="0"/>
                </a:rPr>
                <a:t> on the power and work of God.</a:t>
              </a:r>
              <a:endParaRPr lang="en-US" b="0" dirty="0">
                <a:solidFill>
                  <a:schemeClr val="bg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002504" name="Text Box 8"/>
            <p:cNvSpPr txBox="1">
              <a:spLocks noChangeArrowheads="1"/>
            </p:cNvSpPr>
            <p:nvPr/>
          </p:nvSpPr>
          <p:spPr bwMode="auto">
            <a:xfrm>
              <a:off x="288" y="3312"/>
              <a:ext cx="221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55000"/>
                </a:lnSpc>
              </a:pPr>
              <a:r>
                <a:rPr lang="en-US" sz="4600">
                  <a:solidFill>
                    <a:schemeClr val="bg1"/>
                  </a:solidFill>
                  <a:effectLst/>
                  <a:latin typeface="Times New Roman" pitchFamily="18" charset="0"/>
                  <a:sym typeface="CommonBullets" pitchFamily="34" charset="2"/>
                </a:rPr>
                <a:t></a:t>
              </a:r>
              <a:endParaRPr lang="en-US" sz="4600"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002508" name="Oval 12"/>
          <p:cNvSpPr>
            <a:spLocks noChangeArrowheads="1"/>
          </p:cNvSpPr>
          <p:nvPr/>
        </p:nvSpPr>
        <p:spPr bwMode="auto">
          <a:xfrm>
            <a:off x="228600" y="609600"/>
            <a:ext cx="3238500" cy="1371600"/>
          </a:xfrm>
          <a:prstGeom prst="ellipse">
            <a:avLst/>
          </a:prstGeom>
          <a:solidFill>
            <a:srgbClr val="6600CC"/>
          </a:solidFill>
          <a:ln w="28575">
            <a:noFill/>
            <a:round/>
            <a:headEnd/>
            <a:tailEnd/>
          </a:ln>
          <a:effectLst>
            <a:outerShdw dist="89803" dir="4912194" algn="ctr" rotWithShape="0">
              <a:srgbClr val="A64DFF"/>
            </a:outerShdw>
          </a:effectLst>
        </p:spPr>
        <p:txBody>
          <a:bodyPr wrap="none" anchor="ctr"/>
          <a:lstStyle/>
          <a:p>
            <a:endParaRPr lang="en-US" sz="6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grpSp>
        <p:nvGrpSpPr>
          <p:cNvPr id="1002522" name="Group 26"/>
          <p:cNvGrpSpPr>
            <a:grpSpLocks/>
          </p:cNvGrpSpPr>
          <p:nvPr/>
        </p:nvGrpSpPr>
        <p:grpSpPr bwMode="auto">
          <a:xfrm>
            <a:off x="514350" y="762000"/>
            <a:ext cx="2667000" cy="1066800"/>
            <a:chOff x="324" y="480"/>
            <a:chExt cx="1680" cy="672"/>
          </a:xfrm>
        </p:grpSpPr>
        <p:sp>
          <p:nvSpPr>
            <p:cNvPr id="1002509" name="WordArt 13"/>
            <p:cNvSpPr>
              <a:spLocks noChangeArrowheads="1" noChangeShapeType="1"/>
            </p:cNvSpPr>
            <p:nvPr/>
          </p:nvSpPr>
          <p:spPr bwMode="auto">
            <a:xfrm>
              <a:off x="324" y="480"/>
              <a:ext cx="1680" cy="396"/>
            </a:xfrm>
            <a:prstGeom prst="rect">
              <a:avLst/>
            </a:prstGeom>
          </p:spPr>
          <p:txBody>
            <a:bodyPr wrap="none" fromWordArt="1">
              <a:prstTxWarp prst="textInflateTop">
                <a:avLst>
                  <a:gd name="adj" fmla="val 31917"/>
                </a:avLst>
              </a:prstTxWarp>
            </a:bodyPr>
            <a:lstStyle/>
            <a:p>
              <a:r>
                <a:rPr lang="en-US" sz="3600" kern="10" dirty="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dist="28398" dir="20006097" sy="50000" rotWithShape="0">
                      <a:schemeClr val="tx1"/>
                    </a:outerShdw>
                  </a:effectLst>
                  <a:latin typeface="Arial Black"/>
                </a:rPr>
                <a:t>Accomplishment</a:t>
              </a:r>
            </a:p>
          </p:txBody>
        </p:sp>
        <p:sp>
          <p:nvSpPr>
            <p:cNvPr id="1002510" name="WordArt 14"/>
            <p:cNvSpPr>
              <a:spLocks noChangeArrowheads="1" noChangeShapeType="1"/>
            </p:cNvSpPr>
            <p:nvPr/>
          </p:nvSpPr>
          <p:spPr bwMode="auto">
            <a:xfrm>
              <a:off x="509" y="874"/>
              <a:ext cx="1310" cy="278"/>
            </a:xfrm>
            <a:prstGeom prst="rect">
              <a:avLst/>
            </a:prstGeom>
          </p:spPr>
          <p:txBody>
            <a:bodyPr wrap="none" fromWordArt="1">
              <a:prstTxWarp prst="textInflateBottom">
                <a:avLst>
                  <a:gd name="adj" fmla="val 68083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dist="28398" dir="20006097" sy="50000" rotWithShape="0">
                      <a:schemeClr val="tx1"/>
                    </a:outerShdw>
                  </a:effectLst>
                  <a:latin typeface="Arial Black"/>
                </a:rPr>
                <a:t>of God's Will</a:t>
              </a:r>
            </a:p>
          </p:txBody>
        </p:sp>
      </p:grpSp>
      <p:sp>
        <p:nvSpPr>
          <p:cNvPr id="1002511" name="AutoShape 15"/>
          <p:cNvSpPr>
            <a:spLocks noChangeArrowheads="1"/>
          </p:cNvSpPr>
          <p:nvPr/>
        </p:nvSpPr>
        <p:spPr bwMode="auto">
          <a:xfrm>
            <a:off x="4114800" y="304800"/>
            <a:ext cx="4845050" cy="1981200"/>
          </a:xfrm>
          <a:prstGeom prst="roundRect">
            <a:avLst>
              <a:gd name="adj" fmla="val 16667"/>
            </a:avLst>
          </a:prstGeom>
          <a:solidFill>
            <a:srgbClr val="DFDFFF"/>
          </a:solidFill>
          <a:ln w="28575">
            <a:solidFill>
              <a:srgbClr val="6600CC"/>
            </a:solidFill>
            <a:round/>
            <a:headEnd/>
            <a:tailEnd/>
          </a:ln>
          <a:effectLst>
            <a:outerShdw dist="71842" dir="2700000" algn="ctr" rotWithShape="0">
              <a:srgbClr val="6600CC"/>
            </a:outerShdw>
          </a:effec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02512" name="AutoShape 16"/>
          <p:cNvSpPr>
            <a:spLocks noChangeArrowheads="1"/>
          </p:cNvSpPr>
          <p:nvPr/>
        </p:nvSpPr>
        <p:spPr bwMode="auto">
          <a:xfrm>
            <a:off x="4251325" y="3086100"/>
            <a:ext cx="4587875" cy="1638300"/>
          </a:xfrm>
          <a:prstGeom prst="roundRect">
            <a:avLst>
              <a:gd name="adj" fmla="val 16667"/>
            </a:avLst>
          </a:prstGeom>
          <a:solidFill>
            <a:srgbClr val="EEDDFF"/>
          </a:solidFill>
          <a:ln w="28575">
            <a:solidFill>
              <a:srgbClr val="9900FF"/>
            </a:solidFill>
            <a:round/>
            <a:headEnd/>
            <a:tailEnd/>
          </a:ln>
          <a:effectLst>
            <a:outerShdw dist="71842" dir="2700000" algn="ctr" rotWithShape="0">
              <a:srgbClr val="9900FF"/>
            </a:outerShdw>
          </a:effec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02513" name="Text Box 17"/>
          <p:cNvSpPr txBox="1">
            <a:spLocks noChangeArrowheads="1"/>
          </p:cNvSpPr>
          <p:nvPr/>
        </p:nvSpPr>
        <p:spPr bwMode="auto">
          <a:xfrm>
            <a:off x="4457700" y="457200"/>
            <a:ext cx="41910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dirty="0">
                <a:solidFill>
                  <a:srgbClr val="000099"/>
                </a:solidFill>
                <a:effectLst/>
                <a:latin typeface="Arial Narrow" pitchFamily="34" charset="0"/>
              </a:rPr>
              <a:t>Depends solely on God</a:t>
            </a:r>
          </a:p>
        </p:txBody>
      </p:sp>
      <p:sp>
        <p:nvSpPr>
          <p:cNvPr id="1002514" name="Text Box 18"/>
          <p:cNvSpPr txBox="1">
            <a:spLocks noChangeArrowheads="1"/>
          </p:cNvSpPr>
          <p:nvPr/>
        </p:nvSpPr>
        <p:spPr bwMode="auto">
          <a:xfrm>
            <a:off x="4191000" y="457200"/>
            <a:ext cx="3032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50000"/>
              </a:lnSpc>
            </a:pPr>
            <a:r>
              <a:rPr lang="en-US" sz="4200" dirty="0">
                <a:solidFill>
                  <a:srgbClr val="000099"/>
                </a:solidFill>
                <a:effectLst/>
                <a:latin typeface="Times New Roman" pitchFamily="18" charset="0"/>
                <a:sym typeface="CommonBullets" pitchFamily="34" charset="2"/>
              </a:rPr>
              <a:t></a:t>
            </a:r>
            <a:endParaRPr lang="en-US" sz="4200" dirty="0">
              <a:solidFill>
                <a:srgbClr val="0000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2517" name="Text Box 21"/>
          <p:cNvSpPr txBox="1">
            <a:spLocks noChangeArrowheads="1"/>
          </p:cNvSpPr>
          <p:nvPr/>
        </p:nvSpPr>
        <p:spPr bwMode="auto">
          <a:xfrm>
            <a:off x="4610100" y="3224213"/>
            <a:ext cx="3857625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>
                <a:solidFill>
                  <a:srgbClr val="000099"/>
                </a:solidFill>
                <a:effectLst/>
                <a:latin typeface="Arial Narrow" pitchFamily="34" charset="0"/>
              </a:rPr>
              <a:t>Absolute and complete predestination (Calvin)</a:t>
            </a:r>
          </a:p>
        </p:txBody>
      </p:sp>
      <p:sp>
        <p:nvSpPr>
          <p:cNvPr id="1002518" name="Text Box 22"/>
          <p:cNvSpPr txBox="1">
            <a:spLocks noChangeArrowheads="1"/>
          </p:cNvSpPr>
          <p:nvPr/>
        </p:nvSpPr>
        <p:spPr bwMode="auto">
          <a:xfrm>
            <a:off x="4344988" y="3244850"/>
            <a:ext cx="3032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50000"/>
              </a:lnSpc>
            </a:pPr>
            <a:r>
              <a:rPr lang="en-US" sz="4200">
                <a:solidFill>
                  <a:srgbClr val="000099"/>
                </a:solidFill>
                <a:effectLst/>
                <a:latin typeface="Times New Roman" pitchFamily="18" charset="0"/>
                <a:sym typeface="CommonBullets" pitchFamily="34" charset="2"/>
              </a:rPr>
              <a:t></a:t>
            </a:r>
            <a:endParaRPr lang="en-US" sz="4200">
              <a:solidFill>
                <a:srgbClr val="0000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2519" name="Text Box 23"/>
          <p:cNvSpPr txBox="1">
            <a:spLocks noChangeArrowheads="1"/>
          </p:cNvSpPr>
          <p:nvPr/>
        </p:nvSpPr>
        <p:spPr bwMode="auto">
          <a:xfrm>
            <a:off x="4608513" y="4184650"/>
            <a:ext cx="411638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>
                <a:solidFill>
                  <a:srgbClr val="000099"/>
                </a:solidFill>
                <a:effectLst/>
                <a:latin typeface="Arial Narrow" pitchFamily="34" charset="0"/>
              </a:rPr>
              <a:t>Believed even in our day</a:t>
            </a:r>
          </a:p>
        </p:txBody>
      </p:sp>
      <p:sp>
        <p:nvSpPr>
          <p:cNvPr id="1002520" name="Text Box 24"/>
          <p:cNvSpPr txBox="1">
            <a:spLocks noChangeArrowheads="1"/>
          </p:cNvSpPr>
          <p:nvPr/>
        </p:nvSpPr>
        <p:spPr bwMode="auto">
          <a:xfrm>
            <a:off x="4343400" y="4191000"/>
            <a:ext cx="3032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50000"/>
              </a:lnSpc>
            </a:pPr>
            <a:r>
              <a:rPr lang="en-US" sz="4200">
                <a:solidFill>
                  <a:srgbClr val="000099"/>
                </a:solidFill>
                <a:effectLst/>
                <a:latin typeface="Times New Roman" pitchFamily="18" charset="0"/>
                <a:sym typeface="CommonBullets" pitchFamily="34" charset="2"/>
              </a:rPr>
              <a:t></a:t>
            </a:r>
            <a:endParaRPr lang="en-US" sz="4200">
              <a:solidFill>
                <a:srgbClr val="000099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0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02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02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02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0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02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0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02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02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02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0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2521" grpId="0" animBg="1"/>
      <p:bldP spid="1002508" grpId="0" animBg="1" autoUpdateAnimBg="0"/>
      <p:bldP spid="1002511" grpId="0" animBg="1"/>
      <p:bldP spid="1002513" grpId="0" autoUpdateAnimBg="0"/>
      <p:bldP spid="1002514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878" name="AutoShape 22"/>
          <p:cNvSpPr>
            <a:spLocks noChangeArrowheads="1"/>
          </p:cNvSpPr>
          <p:nvPr/>
        </p:nvSpPr>
        <p:spPr bwMode="auto">
          <a:xfrm>
            <a:off x="6080125" y="2133600"/>
            <a:ext cx="914400" cy="838200"/>
          </a:xfrm>
          <a:prstGeom prst="downArrow">
            <a:avLst>
              <a:gd name="adj1" fmla="val 39019"/>
              <a:gd name="adj2" fmla="val 44130"/>
            </a:avLst>
          </a:prstGeom>
          <a:solidFill>
            <a:srgbClr val="FF3300"/>
          </a:solidFill>
          <a:ln w="38100">
            <a:noFill/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660066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017877" name="WordArt 21"/>
          <p:cNvSpPr>
            <a:spLocks noChangeArrowheads="1" noChangeShapeType="1"/>
          </p:cNvSpPr>
          <p:nvPr/>
        </p:nvSpPr>
        <p:spPr bwMode="auto">
          <a:xfrm rot="10800000">
            <a:off x="3352800" y="1295400"/>
            <a:ext cx="838200" cy="7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2857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/>
                <a:latin typeface="Arial Black"/>
              </a:rPr>
              <a:t>…….</a:t>
            </a:r>
          </a:p>
        </p:txBody>
      </p:sp>
      <p:sp>
        <p:nvSpPr>
          <p:cNvPr id="1017858" name="Rectangle 2"/>
          <p:cNvSpPr>
            <a:spLocks noChangeArrowheads="1"/>
          </p:cNvSpPr>
          <p:nvPr/>
        </p:nvSpPr>
        <p:spPr bwMode="auto">
          <a:xfrm>
            <a:off x="0" y="5037138"/>
            <a:ext cx="9144000" cy="18208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7860" name="Text Box 4"/>
          <p:cNvSpPr txBox="1">
            <a:spLocks noChangeArrowheads="1"/>
          </p:cNvSpPr>
          <p:nvPr/>
        </p:nvSpPr>
        <p:spPr bwMode="auto">
          <a:xfrm>
            <a:off x="1219200" y="5216525"/>
            <a:ext cx="6629400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>
                <a:solidFill>
                  <a:schemeClr val="bg1"/>
                </a:solidFill>
                <a:effectLst/>
                <a:latin typeface="Arial Narrow" pitchFamily="34" charset="0"/>
              </a:rPr>
              <a:t>They were ignorant of the true relationship between </a:t>
            </a:r>
            <a:r>
              <a:rPr lang="en-US" u="sng">
                <a:solidFill>
                  <a:schemeClr val="bg1"/>
                </a:solidFill>
                <a:effectLst/>
                <a:latin typeface="Arial Narrow" pitchFamily="34" charset="0"/>
              </a:rPr>
              <a:t>God’s</a:t>
            </a:r>
            <a:r>
              <a:rPr lang="en-US">
                <a:solidFill>
                  <a:schemeClr val="bg1"/>
                </a:solidFill>
                <a:effectLst/>
                <a:latin typeface="Arial Narrow" pitchFamily="34" charset="0"/>
              </a:rPr>
              <a:t> portion of responsibility and the human portion of responsibility in the fulfillment of the purpose of the providence of restoration.</a:t>
            </a:r>
            <a:endParaRPr lang="en-US" b="0">
              <a:solidFill>
                <a:schemeClr val="bg1"/>
              </a:solidFill>
              <a:effectLst/>
              <a:latin typeface="Arial Narrow" pitchFamily="34" charset="0"/>
            </a:endParaRPr>
          </a:p>
        </p:txBody>
      </p:sp>
      <p:sp>
        <p:nvSpPr>
          <p:cNvPr id="1017864" name="Oval 8"/>
          <p:cNvSpPr>
            <a:spLocks noChangeArrowheads="1"/>
          </p:cNvSpPr>
          <p:nvPr/>
        </p:nvSpPr>
        <p:spPr bwMode="auto">
          <a:xfrm>
            <a:off x="228600" y="609600"/>
            <a:ext cx="3238500" cy="1371600"/>
          </a:xfrm>
          <a:prstGeom prst="ellipse">
            <a:avLst/>
          </a:prstGeom>
          <a:solidFill>
            <a:srgbClr val="6600CC"/>
          </a:solidFill>
          <a:ln w="28575">
            <a:noFill/>
            <a:round/>
            <a:headEnd/>
            <a:tailEnd/>
          </a:ln>
          <a:effectLst>
            <a:outerShdw dist="89803" dir="4912194" algn="ctr" rotWithShape="0">
              <a:srgbClr val="A64DFF"/>
            </a:outerShdw>
          </a:effectLst>
        </p:spPr>
        <p:txBody>
          <a:bodyPr wrap="none" anchor="ctr"/>
          <a:lstStyle/>
          <a:p>
            <a:endParaRPr lang="en-US" sz="6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1017865" name="WordArt 9"/>
          <p:cNvSpPr>
            <a:spLocks noChangeArrowheads="1" noChangeShapeType="1"/>
          </p:cNvSpPr>
          <p:nvPr/>
        </p:nvSpPr>
        <p:spPr bwMode="auto">
          <a:xfrm>
            <a:off x="514350" y="762000"/>
            <a:ext cx="2667000" cy="62865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28398" dir="20006097" sy="50000" rotWithShape="0">
                    <a:schemeClr val="tx1"/>
                  </a:outerShdw>
                </a:effectLst>
                <a:latin typeface="Arial Black"/>
              </a:rPr>
              <a:t>Accomplishment</a:t>
            </a:r>
          </a:p>
        </p:txBody>
      </p:sp>
      <p:sp>
        <p:nvSpPr>
          <p:cNvPr id="1017866" name="WordArt 10"/>
          <p:cNvSpPr>
            <a:spLocks noChangeArrowheads="1" noChangeShapeType="1"/>
          </p:cNvSpPr>
          <p:nvPr/>
        </p:nvSpPr>
        <p:spPr bwMode="auto">
          <a:xfrm>
            <a:off x="808038" y="1387475"/>
            <a:ext cx="2079625" cy="441325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28398" dir="20006097" sy="50000" rotWithShape="0">
                    <a:schemeClr val="tx1"/>
                  </a:outerShdw>
                </a:effectLst>
                <a:latin typeface="Arial Black"/>
              </a:rPr>
              <a:t>of God's Will</a:t>
            </a:r>
          </a:p>
        </p:txBody>
      </p:sp>
      <p:sp>
        <p:nvSpPr>
          <p:cNvPr id="1017867" name="AutoShape 11"/>
          <p:cNvSpPr>
            <a:spLocks noChangeArrowheads="1"/>
          </p:cNvSpPr>
          <p:nvPr/>
        </p:nvSpPr>
        <p:spPr bwMode="auto">
          <a:xfrm>
            <a:off x="4114800" y="304800"/>
            <a:ext cx="4845050" cy="1981200"/>
          </a:xfrm>
          <a:prstGeom prst="roundRect">
            <a:avLst>
              <a:gd name="adj" fmla="val 16667"/>
            </a:avLst>
          </a:prstGeom>
          <a:solidFill>
            <a:srgbClr val="DFDFFF"/>
          </a:solidFill>
          <a:ln w="28575">
            <a:solidFill>
              <a:srgbClr val="6600CC"/>
            </a:solidFill>
            <a:round/>
            <a:headEnd/>
            <a:tailEnd/>
          </a:ln>
          <a:effectLst>
            <a:outerShdw dist="71842" dir="2700000" algn="ctr" rotWithShape="0">
              <a:srgbClr val="6600CC"/>
            </a:outerShdw>
          </a:effec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7868" name="AutoShape 12"/>
          <p:cNvSpPr>
            <a:spLocks noChangeArrowheads="1"/>
          </p:cNvSpPr>
          <p:nvPr/>
        </p:nvSpPr>
        <p:spPr bwMode="auto">
          <a:xfrm>
            <a:off x="4251325" y="3086100"/>
            <a:ext cx="4587875" cy="1638300"/>
          </a:xfrm>
          <a:prstGeom prst="roundRect">
            <a:avLst>
              <a:gd name="adj" fmla="val 16667"/>
            </a:avLst>
          </a:prstGeom>
          <a:solidFill>
            <a:srgbClr val="EEDDFF"/>
          </a:solidFill>
          <a:ln w="28575">
            <a:solidFill>
              <a:srgbClr val="9900FF"/>
            </a:solidFill>
            <a:round/>
            <a:headEnd/>
            <a:tailEnd/>
          </a:ln>
          <a:effectLst>
            <a:outerShdw dist="71842" dir="2700000" algn="ctr" rotWithShape="0">
              <a:srgbClr val="9900FF"/>
            </a:outerShdw>
          </a:effec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7869" name="Text Box 13"/>
          <p:cNvSpPr txBox="1">
            <a:spLocks noChangeArrowheads="1"/>
          </p:cNvSpPr>
          <p:nvPr/>
        </p:nvSpPr>
        <p:spPr bwMode="auto">
          <a:xfrm>
            <a:off x="4457700" y="457200"/>
            <a:ext cx="41910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>
                <a:solidFill>
                  <a:srgbClr val="000099"/>
                </a:solidFill>
                <a:effectLst/>
                <a:latin typeface="Arial Narrow" pitchFamily="34" charset="0"/>
              </a:rPr>
              <a:t>Depends solely on God</a:t>
            </a:r>
          </a:p>
        </p:txBody>
      </p:sp>
      <p:sp>
        <p:nvSpPr>
          <p:cNvPr id="1017870" name="Text Box 14"/>
          <p:cNvSpPr txBox="1">
            <a:spLocks noChangeArrowheads="1"/>
          </p:cNvSpPr>
          <p:nvPr/>
        </p:nvSpPr>
        <p:spPr bwMode="auto">
          <a:xfrm>
            <a:off x="4191000" y="457200"/>
            <a:ext cx="3032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50000"/>
              </a:lnSpc>
            </a:pPr>
            <a:r>
              <a:rPr lang="en-US" sz="4200">
                <a:solidFill>
                  <a:srgbClr val="000099"/>
                </a:solidFill>
                <a:effectLst/>
                <a:latin typeface="Times New Roman" pitchFamily="18" charset="0"/>
                <a:sym typeface="CommonBullets" pitchFamily="34" charset="2"/>
              </a:rPr>
              <a:t></a:t>
            </a:r>
            <a:endParaRPr lang="en-US" sz="4200">
              <a:solidFill>
                <a:srgbClr val="0000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7873" name="Text Box 17"/>
          <p:cNvSpPr txBox="1">
            <a:spLocks noChangeArrowheads="1"/>
          </p:cNvSpPr>
          <p:nvPr/>
        </p:nvSpPr>
        <p:spPr bwMode="auto">
          <a:xfrm>
            <a:off x="4610100" y="3224213"/>
            <a:ext cx="3857625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>
                <a:solidFill>
                  <a:srgbClr val="000099"/>
                </a:solidFill>
                <a:effectLst/>
                <a:latin typeface="Arial Narrow" pitchFamily="34" charset="0"/>
              </a:rPr>
              <a:t>Absolute and complete predestination (Calvin)</a:t>
            </a:r>
          </a:p>
        </p:txBody>
      </p:sp>
      <p:sp>
        <p:nvSpPr>
          <p:cNvPr id="1017874" name="Text Box 18"/>
          <p:cNvSpPr txBox="1">
            <a:spLocks noChangeArrowheads="1"/>
          </p:cNvSpPr>
          <p:nvPr/>
        </p:nvSpPr>
        <p:spPr bwMode="auto">
          <a:xfrm>
            <a:off x="4344988" y="3244850"/>
            <a:ext cx="3032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50000"/>
              </a:lnSpc>
            </a:pPr>
            <a:r>
              <a:rPr lang="en-US" sz="4200">
                <a:solidFill>
                  <a:srgbClr val="000099"/>
                </a:solidFill>
                <a:effectLst/>
                <a:latin typeface="Times New Roman" pitchFamily="18" charset="0"/>
                <a:sym typeface="CommonBullets" pitchFamily="34" charset="2"/>
              </a:rPr>
              <a:t></a:t>
            </a:r>
            <a:endParaRPr lang="en-US" sz="4200">
              <a:solidFill>
                <a:srgbClr val="0000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7875" name="Text Box 19"/>
          <p:cNvSpPr txBox="1">
            <a:spLocks noChangeArrowheads="1"/>
          </p:cNvSpPr>
          <p:nvPr/>
        </p:nvSpPr>
        <p:spPr bwMode="auto">
          <a:xfrm>
            <a:off x="4608513" y="4184650"/>
            <a:ext cx="411638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>
                <a:solidFill>
                  <a:srgbClr val="000099"/>
                </a:solidFill>
                <a:effectLst/>
                <a:latin typeface="Arial Narrow" pitchFamily="34" charset="0"/>
              </a:rPr>
              <a:t>Believed even in our day</a:t>
            </a:r>
          </a:p>
        </p:txBody>
      </p:sp>
      <p:sp>
        <p:nvSpPr>
          <p:cNvPr id="1017876" name="Text Box 20"/>
          <p:cNvSpPr txBox="1">
            <a:spLocks noChangeArrowheads="1"/>
          </p:cNvSpPr>
          <p:nvPr/>
        </p:nvSpPr>
        <p:spPr bwMode="auto">
          <a:xfrm>
            <a:off x="4343400" y="4191000"/>
            <a:ext cx="3032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50000"/>
              </a:lnSpc>
            </a:pPr>
            <a:r>
              <a:rPr lang="en-US" sz="4200">
                <a:solidFill>
                  <a:srgbClr val="000099"/>
                </a:solidFill>
                <a:effectLst/>
                <a:latin typeface="Times New Roman" pitchFamily="18" charset="0"/>
                <a:sym typeface="CommonBullets" pitchFamily="34" charset="2"/>
              </a:rPr>
              <a:t></a:t>
            </a:r>
            <a:endParaRPr lang="en-US" sz="4200">
              <a:solidFill>
                <a:srgbClr val="0000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7879" name="Text Box 23"/>
          <p:cNvSpPr txBox="1">
            <a:spLocks noChangeArrowheads="1"/>
          </p:cNvSpPr>
          <p:nvPr/>
        </p:nvSpPr>
        <p:spPr bwMode="auto">
          <a:xfrm>
            <a:off x="4457700" y="1004888"/>
            <a:ext cx="4457700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dirty="0">
                <a:solidFill>
                  <a:srgbClr val="000099"/>
                </a:solidFill>
                <a:effectLst/>
                <a:latin typeface="Arial Narrow" pitchFamily="34" charset="0"/>
              </a:rPr>
              <a:t>Ignorance of relationship between God’s and human responsibilities</a:t>
            </a:r>
          </a:p>
        </p:txBody>
      </p:sp>
      <p:sp>
        <p:nvSpPr>
          <p:cNvPr id="1017880" name="Text Box 24"/>
          <p:cNvSpPr txBox="1">
            <a:spLocks noChangeArrowheads="1"/>
          </p:cNvSpPr>
          <p:nvPr/>
        </p:nvSpPr>
        <p:spPr bwMode="auto">
          <a:xfrm>
            <a:off x="4191000" y="1035050"/>
            <a:ext cx="3032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50000"/>
              </a:lnSpc>
            </a:pPr>
            <a:r>
              <a:rPr lang="en-US" sz="4200" dirty="0">
                <a:solidFill>
                  <a:srgbClr val="000099"/>
                </a:solidFill>
                <a:effectLst/>
                <a:latin typeface="Times New Roman" pitchFamily="18" charset="0"/>
                <a:sym typeface="CommonBullets" pitchFamily="34" charset="2"/>
              </a:rPr>
              <a:t></a:t>
            </a:r>
            <a:endParaRPr lang="en-US" sz="4200" dirty="0">
              <a:solidFill>
                <a:srgbClr val="000099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1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17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17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17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17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1017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7878" grpId="0" animBg="1"/>
      <p:bldP spid="1017860" grpId="0" autoUpdateAnimBg="0"/>
      <p:bldP spid="1017879" grpId="0" autoUpdateAnimBg="0"/>
      <p:bldP spid="1017880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914" name="Text Box 2"/>
          <p:cNvSpPr txBox="1">
            <a:spLocks noChangeArrowheads="1"/>
          </p:cNvSpPr>
          <p:nvPr/>
        </p:nvSpPr>
        <p:spPr bwMode="auto">
          <a:xfrm>
            <a:off x="1581150" y="1770063"/>
            <a:ext cx="5905500" cy="11366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5000"/>
              </a:lnSpc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  <a:effectLst/>
                <a:latin typeface="Eurostile" pitchFamily="34" charset="0"/>
              </a:rPr>
              <a:t>For more information visit our website</a:t>
            </a:r>
          </a:p>
        </p:txBody>
      </p:sp>
      <p:sp>
        <p:nvSpPr>
          <p:cNvPr id="1062915" name="Text Box 3"/>
          <p:cNvSpPr txBox="1">
            <a:spLocks noChangeArrowheads="1"/>
          </p:cNvSpPr>
          <p:nvPr/>
        </p:nvSpPr>
        <p:spPr bwMode="auto">
          <a:xfrm>
            <a:off x="533400" y="3403600"/>
            <a:ext cx="8001000" cy="7874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5000"/>
              </a:lnSpc>
              <a:spcBef>
                <a:spcPct val="50000"/>
              </a:spcBef>
            </a:pPr>
            <a:r>
              <a:rPr lang="en-US" sz="4800">
                <a:solidFill>
                  <a:srgbClr val="FFEA91"/>
                </a:solidFill>
                <a:effectLst/>
                <a:latin typeface="Arial Narrow" pitchFamily="34" charset="0"/>
              </a:rPr>
              <a:t>http://www.unificationstudy.com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03" name="Rectangle 3"/>
          <p:cNvSpPr>
            <a:spLocks noChangeArrowheads="1"/>
          </p:cNvSpPr>
          <p:nvPr/>
        </p:nvSpPr>
        <p:spPr bwMode="auto">
          <a:xfrm>
            <a:off x="0" y="5037138"/>
            <a:ext cx="9144000" cy="18208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72855" name="Group 55"/>
          <p:cNvGrpSpPr>
            <a:grpSpLocks/>
          </p:cNvGrpSpPr>
          <p:nvPr/>
        </p:nvGrpSpPr>
        <p:grpSpPr bwMode="auto">
          <a:xfrm>
            <a:off x="357188" y="5105400"/>
            <a:ext cx="8329612" cy="1374775"/>
            <a:chOff x="192" y="3264"/>
            <a:chExt cx="5247" cy="866"/>
          </a:xfrm>
        </p:grpSpPr>
        <p:sp>
          <p:nvSpPr>
            <p:cNvPr id="972806" name="Text Box 6"/>
            <p:cNvSpPr txBox="1">
              <a:spLocks noChangeArrowheads="1"/>
            </p:cNvSpPr>
            <p:nvPr/>
          </p:nvSpPr>
          <p:spPr bwMode="auto">
            <a:xfrm>
              <a:off x="432" y="3312"/>
              <a:ext cx="5007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2200">
                  <a:solidFill>
                    <a:schemeClr val="bg1"/>
                  </a:solidFill>
                  <a:effectLst/>
                  <a:latin typeface="Arial Narrow" pitchFamily="34" charset="0"/>
                </a:rPr>
                <a:t>In the </a:t>
              </a:r>
              <a:r>
                <a:rPr lang="en-US" sz="2200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Bible</a:t>
              </a:r>
              <a:r>
                <a:rPr lang="en-US" sz="2200">
                  <a:solidFill>
                    <a:schemeClr val="bg1"/>
                  </a:solidFill>
                  <a:effectLst/>
                  <a:latin typeface="Arial Narrow" pitchFamily="34" charset="0"/>
                </a:rPr>
                <a:t>, we find many passages which are often interpreted to mean that everything in an individual’s life – </a:t>
              </a:r>
              <a:r>
                <a:rPr lang="en-US" sz="2200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prosperity and decline</a:t>
              </a:r>
              <a:r>
                <a:rPr lang="en-US" sz="2200">
                  <a:solidFill>
                    <a:schemeClr val="bg1"/>
                  </a:solidFill>
                  <a:effectLst/>
                  <a:latin typeface="Arial Narrow" pitchFamily="34" charset="0"/>
                </a:rPr>
                <a:t>, </a:t>
              </a:r>
              <a:r>
                <a:rPr lang="en-US" sz="2200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happiness and misery</a:t>
              </a:r>
              <a:r>
                <a:rPr lang="en-US" sz="2200">
                  <a:solidFill>
                    <a:schemeClr val="bg1"/>
                  </a:solidFill>
                  <a:effectLst/>
                  <a:latin typeface="Arial Narrow" pitchFamily="34" charset="0"/>
                </a:rPr>
                <a:t>, </a:t>
              </a:r>
              <a:r>
                <a:rPr lang="en-US" sz="2200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salvation and damnation</a:t>
              </a:r>
              <a:r>
                <a:rPr lang="en-US" sz="2200">
                  <a:solidFill>
                    <a:schemeClr val="bg1"/>
                  </a:solidFill>
                  <a:effectLst/>
                  <a:latin typeface="Arial Narrow" pitchFamily="34" charset="0"/>
                </a:rPr>
                <a:t>, as well as the     </a:t>
              </a:r>
            </a:p>
            <a:p>
              <a:pPr algn="l">
                <a:lnSpc>
                  <a:spcPct val="90000"/>
                </a:lnSpc>
              </a:pPr>
              <a:r>
                <a:rPr lang="en-US" sz="2200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rise and fall of  nations </a:t>
              </a:r>
              <a:r>
                <a:rPr lang="en-US" sz="2200">
                  <a:solidFill>
                    <a:schemeClr val="bg1"/>
                  </a:solidFill>
                  <a:effectLst/>
                  <a:latin typeface="Arial Narrow" pitchFamily="34" charset="0"/>
                </a:rPr>
                <a:t>– comes to pass exactly as</a:t>
              </a:r>
              <a:r>
                <a:rPr lang="en-US" sz="2200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 predestined</a:t>
              </a:r>
              <a:r>
                <a:rPr lang="en-US" sz="2200">
                  <a:solidFill>
                    <a:schemeClr val="bg1"/>
                  </a:solidFill>
                  <a:effectLst/>
                  <a:latin typeface="Arial Narrow" pitchFamily="34" charset="0"/>
                </a:rPr>
                <a:t> by God.</a:t>
              </a:r>
            </a:p>
          </p:txBody>
        </p:sp>
        <p:sp>
          <p:nvSpPr>
            <p:cNvPr id="972807" name="Text Box 7"/>
            <p:cNvSpPr txBox="1">
              <a:spLocks noChangeArrowheads="1"/>
            </p:cNvSpPr>
            <p:nvPr/>
          </p:nvSpPr>
          <p:spPr bwMode="auto">
            <a:xfrm>
              <a:off x="192" y="3264"/>
              <a:ext cx="21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55000"/>
                </a:lnSpc>
              </a:pPr>
              <a:r>
                <a:rPr lang="en-US" sz="4800">
                  <a:solidFill>
                    <a:schemeClr val="bg1"/>
                  </a:solidFill>
                  <a:effectLst/>
                  <a:latin typeface="Times New Roman" pitchFamily="18" charset="0"/>
                  <a:sym typeface="CommonBullets" pitchFamily="34" charset="2"/>
                </a:rPr>
                <a:t></a:t>
              </a:r>
              <a:endParaRPr lang="en-US" sz="4800"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972828" name="AutoShape 28"/>
          <p:cNvSpPr>
            <a:spLocks noChangeArrowheads="1"/>
          </p:cNvSpPr>
          <p:nvPr/>
        </p:nvSpPr>
        <p:spPr bwMode="auto">
          <a:xfrm>
            <a:off x="2362200" y="2590800"/>
            <a:ext cx="4495800" cy="2286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EAEAEA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36" name="Oval 36"/>
          <p:cNvSpPr>
            <a:spLocks noChangeArrowheads="1"/>
          </p:cNvSpPr>
          <p:nvPr/>
        </p:nvSpPr>
        <p:spPr bwMode="auto">
          <a:xfrm>
            <a:off x="2514600" y="2819400"/>
            <a:ext cx="228600" cy="217488"/>
          </a:xfrm>
          <a:prstGeom prst="ellipse">
            <a:avLst/>
          </a:prstGeom>
          <a:solidFill>
            <a:srgbClr val="333399"/>
          </a:solidFill>
          <a:ln w="1270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solidFill>
                <a:srgbClr val="000099"/>
              </a:solidFill>
              <a:effectLst/>
              <a:latin typeface="Impact" pitchFamily="34" charset="0"/>
            </a:endParaRPr>
          </a:p>
        </p:txBody>
      </p:sp>
      <p:sp>
        <p:nvSpPr>
          <p:cNvPr id="972837" name="Rectangle 37"/>
          <p:cNvSpPr>
            <a:spLocks noChangeArrowheads="1"/>
          </p:cNvSpPr>
          <p:nvPr/>
        </p:nvSpPr>
        <p:spPr bwMode="auto">
          <a:xfrm>
            <a:off x="2743200" y="2743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r="5400000" algn="ctr" rotWithShape="0">
              <a:schemeClr val="bg1"/>
            </a:outerShdw>
          </a:effectLst>
        </p:spPr>
        <p:txBody>
          <a:bodyPr wrap="none" anchor="ctr"/>
          <a:lstStyle/>
          <a:p>
            <a:pPr algn="l">
              <a:lnSpc>
                <a:spcPct val="85000"/>
              </a:lnSpc>
            </a:pPr>
            <a:r>
              <a:rPr lang="en-US" sz="3000" b="0">
                <a:solidFill>
                  <a:srgbClr val="000099"/>
                </a:solidFill>
                <a:effectLst/>
                <a:latin typeface="Impact" pitchFamily="34" charset="0"/>
              </a:rPr>
              <a:t>Prosperity and decline</a:t>
            </a:r>
          </a:p>
        </p:txBody>
      </p:sp>
      <p:sp>
        <p:nvSpPr>
          <p:cNvPr id="972838" name="Oval 38"/>
          <p:cNvSpPr>
            <a:spLocks noChangeArrowheads="1"/>
          </p:cNvSpPr>
          <p:nvPr/>
        </p:nvSpPr>
        <p:spPr bwMode="auto">
          <a:xfrm>
            <a:off x="2514600" y="3352800"/>
            <a:ext cx="228600" cy="217488"/>
          </a:xfrm>
          <a:prstGeom prst="ellipse">
            <a:avLst/>
          </a:prstGeom>
          <a:solidFill>
            <a:srgbClr val="333399"/>
          </a:solidFill>
          <a:ln w="1270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solidFill>
                <a:srgbClr val="000099"/>
              </a:solidFill>
              <a:effectLst/>
              <a:latin typeface="Impact" pitchFamily="34" charset="0"/>
            </a:endParaRPr>
          </a:p>
        </p:txBody>
      </p:sp>
      <p:sp>
        <p:nvSpPr>
          <p:cNvPr id="972839" name="Rectangle 39"/>
          <p:cNvSpPr>
            <a:spLocks noChangeArrowheads="1"/>
          </p:cNvSpPr>
          <p:nvPr/>
        </p:nvSpPr>
        <p:spPr bwMode="auto">
          <a:xfrm>
            <a:off x="2743200" y="32766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r="5400000" algn="ctr" rotWithShape="0">
              <a:schemeClr val="bg1"/>
            </a:outerShdw>
          </a:effectLst>
        </p:spPr>
        <p:txBody>
          <a:bodyPr wrap="none" anchor="ctr"/>
          <a:lstStyle/>
          <a:p>
            <a:pPr algn="l">
              <a:lnSpc>
                <a:spcPct val="85000"/>
              </a:lnSpc>
            </a:pPr>
            <a:r>
              <a:rPr lang="en-US" sz="3000" b="0" dirty="0">
                <a:solidFill>
                  <a:srgbClr val="000099"/>
                </a:solidFill>
                <a:effectLst/>
                <a:latin typeface="Impact" pitchFamily="34" charset="0"/>
              </a:rPr>
              <a:t>Happiness and misery</a:t>
            </a:r>
          </a:p>
        </p:txBody>
      </p:sp>
      <p:sp>
        <p:nvSpPr>
          <p:cNvPr id="972840" name="Oval 40"/>
          <p:cNvSpPr>
            <a:spLocks noChangeArrowheads="1"/>
          </p:cNvSpPr>
          <p:nvPr/>
        </p:nvSpPr>
        <p:spPr bwMode="auto">
          <a:xfrm>
            <a:off x="2514600" y="3886200"/>
            <a:ext cx="228600" cy="217488"/>
          </a:xfrm>
          <a:prstGeom prst="ellipse">
            <a:avLst/>
          </a:prstGeom>
          <a:solidFill>
            <a:srgbClr val="333399"/>
          </a:solidFill>
          <a:ln w="1270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solidFill>
                <a:srgbClr val="000099"/>
              </a:solidFill>
              <a:effectLst/>
              <a:latin typeface="Impact" pitchFamily="34" charset="0"/>
            </a:endParaRPr>
          </a:p>
        </p:txBody>
      </p:sp>
      <p:sp>
        <p:nvSpPr>
          <p:cNvPr id="972841" name="Rectangle 41"/>
          <p:cNvSpPr>
            <a:spLocks noChangeArrowheads="1"/>
          </p:cNvSpPr>
          <p:nvPr/>
        </p:nvSpPr>
        <p:spPr bwMode="auto">
          <a:xfrm>
            <a:off x="2743200" y="38100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r="5400000" algn="ctr" rotWithShape="0">
              <a:schemeClr val="bg1"/>
            </a:outerShdw>
          </a:effectLst>
        </p:spPr>
        <p:txBody>
          <a:bodyPr wrap="none" anchor="ctr"/>
          <a:lstStyle/>
          <a:p>
            <a:pPr algn="l">
              <a:lnSpc>
                <a:spcPct val="85000"/>
              </a:lnSpc>
            </a:pPr>
            <a:r>
              <a:rPr lang="en-US" sz="3000" b="0" dirty="0">
                <a:solidFill>
                  <a:srgbClr val="000099"/>
                </a:solidFill>
                <a:effectLst/>
                <a:latin typeface="Impact" pitchFamily="34" charset="0"/>
              </a:rPr>
              <a:t>Salvation and damnation</a:t>
            </a:r>
          </a:p>
        </p:txBody>
      </p:sp>
      <p:sp>
        <p:nvSpPr>
          <p:cNvPr id="972846" name="AutoShape 46"/>
          <p:cNvSpPr>
            <a:spLocks noChangeArrowheads="1"/>
          </p:cNvSpPr>
          <p:nvPr/>
        </p:nvSpPr>
        <p:spPr bwMode="auto">
          <a:xfrm rot="-5400000">
            <a:off x="1562100" y="647700"/>
            <a:ext cx="381000" cy="609600"/>
          </a:xfrm>
          <a:prstGeom prst="downArrow">
            <a:avLst>
              <a:gd name="adj1" fmla="val 45843"/>
              <a:gd name="adj2" fmla="val 35919"/>
            </a:avLst>
          </a:prstGeom>
          <a:gradFill rotWithShape="0">
            <a:gsLst>
              <a:gs pos="0">
                <a:srgbClr val="FFFFFF"/>
              </a:gs>
              <a:gs pos="100000">
                <a:srgbClr val="000099"/>
              </a:gs>
            </a:gsLst>
            <a:path path="rect">
              <a:fillToRect l="50000" t="50000" r="50000" b="50000"/>
            </a:path>
          </a:gradFill>
          <a:ln w="3810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72847" name="Picture 47" descr="FAITH0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1295400"/>
            <a:ext cx="2133600" cy="1230313"/>
          </a:xfrm>
          <a:prstGeom prst="rect">
            <a:avLst/>
          </a:prstGeom>
          <a:noFill/>
        </p:spPr>
      </p:pic>
      <p:sp>
        <p:nvSpPr>
          <p:cNvPr id="972848" name="Oval 48"/>
          <p:cNvSpPr>
            <a:spLocks noChangeArrowheads="1"/>
          </p:cNvSpPr>
          <p:nvPr/>
        </p:nvSpPr>
        <p:spPr bwMode="auto">
          <a:xfrm>
            <a:off x="2514600" y="4419600"/>
            <a:ext cx="228600" cy="217488"/>
          </a:xfrm>
          <a:prstGeom prst="ellipse">
            <a:avLst/>
          </a:prstGeom>
          <a:solidFill>
            <a:srgbClr val="333399"/>
          </a:solidFill>
          <a:ln w="1270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solidFill>
                <a:srgbClr val="000099"/>
              </a:solidFill>
              <a:effectLst/>
              <a:latin typeface="Impact" pitchFamily="34" charset="0"/>
            </a:endParaRPr>
          </a:p>
        </p:txBody>
      </p:sp>
      <p:sp>
        <p:nvSpPr>
          <p:cNvPr id="972849" name="Rectangle 49"/>
          <p:cNvSpPr>
            <a:spLocks noChangeArrowheads="1"/>
          </p:cNvSpPr>
          <p:nvPr/>
        </p:nvSpPr>
        <p:spPr bwMode="auto">
          <a:xfrm>
            <a:off x="2743200" y="43434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r="5400000" algn="ctr" rotWithShape="0">
              <a:schemeClr val="bg1"/>
            </a:outerShdw>
          </a:effectLst>
        </p:spPr>
        <p:txBody>
          <a:bodyPr wrap="none" anchor="ctr"/>
          <a:lstStyle/>
          <a:p>
            <a:pPr algn="l">
              <a:lnSpc>
                <a:spcPct val="85000"/>
              </a:lnSpc>
            </a:pPr>
            <a:r>
              <a:rPr lang="en-US" sz="3000" b="0" dirty="0">
                <a:solidFill>
                  <a:srgbClr val="000099"/>
                </a:solidFill>
                <a:effectLst/>
                <a:latin typeface="Impact" pitchFamily="34" charset="0"/>
              </a:rPr>
              <a:t>Rise and fall of </a:t>
            </a:r>
            <a:r>
              <a:rPr lang="en-US" sz="3000" b="0" dirty="0" smtClean="0">
                <a:solidFill>
                  <a:srgbClr val="000099"/>
                </a:solidFill>
                <a:effectLst/>
                <a:latin typeface="Impact" pitchFamily="34" charset="0"/>
              </a:rPr>
              <a:t>nations</a:t>
            </a:r>
            <a:endParaRPr lang="en-US" sz="3000" b="0" dirty="0">
              <a:solidFill>
                <a:srgbClr val="000099"/>
              </a:solidFill>
              <a:effectLst/>
              <a:latin typeface="Impact" pitchFamily="34" charset="0"/>
            </a:endParaRPr>
          </a:p>
        </p:txBody>
      </p:sp>
      <p:sp>
        <p:nvSpPr>
          <p:cNvPr id="972850" name="AutoShape 50"/>
          <p:cNvSpPr>
            <a:spLocks noChangeArrowheads="1"/>
          </p:cNvSpPr>
          <p:nvPr/>
        </p:nvSpPr>
        <p:spPr bwMode="auto">
          <a:xfrm rot="5400000" flipH="1">
            <a:off x="3200400" y="1544638"/>
            <a:ext cx="381000" cy="838200"/>
          </a:xfrm>
          <a:prstGeom prst="downArrow">
            <a:avLst>
              <a:gd name="adj1" fmla="val 33333"/>
              <a:gd name="adj2" fmla="val 101353"/>
            </a:avLst>
          </a:prstGeom>
          <a:solidFill>
            <a:srgbClr val="FF3300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51" name="AutoShape 51"/>
          <p:cNvSpPr>
            <a:spLocks noChangeArrowheads="1"/>
          </p:cNvSpPr>
          <p:nvPr/>
        </p:nvSpPr>
        <p:spPr bwMode="auto">
          <a:xfrm rot="-5400000">
            <a:off x="1562100" y="647700"/>
            <a:ext cx="381000" cy="609600"/>
          </a:xfrm>
          <a:prstGeom prst="downArrow">
            <a:avLst>
              <a:gd name="adj1" fmla="val 45843"/>
              <a:gd name="adj2" fmla="val 35919"/>
            </a:avLst>
          </a:prstGeom>
          <a:gradFill rotWithShape="0">
            <a:gsLst>
              <a:gs pos="0">
                <a:srgbClr val="FFFFFF"/>
              </a:gs>
              <a:gs pos="100000">
                <a:srgbClr val="000099"/>
              </a:gs>
            </a:gsLst>
            <a:path path="rect">
              <a:fillToRect l="50000" t="50000" r="50000" b="50000"/>
            </a:path>
          </a:gradFill>
          <a:ln w="3810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72852" name="Group 52"/>
          <p:cNvGrpSpPr>
            <a:grpSpLocks/>
          </p:cNvGrpSpPr>
          <p:nvPr/>
        </p:nvGrpSpPr>
        <p:grpSpPr bwMode="auto">
          <a:xfrm>
            <a:off x="228600" y="1430338"/>
            <a:ext cx="2743200" cy="1066800"/>
            <a:chOff x="96" y="960"/>
            <a:chExt cx="1728" cy="672"/>
          </a:xfrm>
        </p:grpSpPr>
        <p:sp>
          <p:nvSpPr>
            <p:cNvPr id="972853" name="AutoShape 53"/>
            <p:cNvSpPr>
              <a:spLocks noChangeArrowheads="1"/>
            </p:cNvSpPr>
            <p:nvPr/>
          </p:nvSpPr>
          <p:spPr bwMode="auto">
            <a:xfrm>
              <a:off x="120" y="960"/>
              <a:ext cx="1680" cy="672"/>
            </a:xfrm>
            <a:prstGeom prst="roundRect">
              <a:avLst>
                <a:gd name="adj" fmla="val 16667"/>
              </a:avLst>
            </a:prstGeom>
            <a:solidFill>
              <a:srgbClr val="9900CC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90000"/>
                </a:lnSpc>
              </a:pPr>
              <a:endParaRPr lang="en-US" sz="6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  <a:p>
              <a:pPr algn="l">
                <a:lnSpc>
                  <a:spcPct val="80000"/>
                </a:lnSpc>
              </a:pPr>
              <a:endParaRPr lang="en-US" sz="32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972854" name="Text Box 54"/>
            <p:cNvSpPr txBox="1">
              <a:spLocks noChangeArrowheads="1"/>
            </p:cNvSpPr>
            <p:nvPr/>
          </p:nvSpPr>
          <p:spPr bwMode="auto">
            <a:xfrm>
              <a:off x="96" y="1021"/>
              <a:ext cx="1728" cy="5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32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itchFamily="34" charset="0"/>
                </a:rPr>
                <a:t>Affirm</a:t>
              </a:r>
            </a:p>
            <a:p>
              <a:pPr>
                <a:lnSpc>
                  <a:spcPct val="80000"/>
                </a:lnSpc>
              </a:pPr>
              <a:r>
                <a:rPr lang="en-US" sz="32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itchFamily="34" charset="0"/>
                </a:rPr>
                <a:t>predestination</a:t>
              </a:r>
            </a:p>
          </p:txBody>
        </p:sp>
      </p:grp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457200" y="76200"/>
            <a:ext cx="815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l"/>
            <a:r>
              <a:rPr lang="en-US" sz="3400" b="0" dirty="0">
                <a:solidFill>
                  <a:srgbClr val="000099"/>
                </a:solidFill>
                <a:effectLst/>
                <a:latin typeface="Impact" pitchFamily="34" charset="0"/>
              </a:rPr>
              <a:t>Theological controversy over predestination</a:t>
            </a:r>
          </a:p>
        </p:txBody>
      </p:sp>
      <p:sp>
        <p:nvSpPr>
          <p:cNvPr id="25" name="Text Box 37"/>
          <p:cNvSpPr txBox="1">
            <a:spLocks noChangeArrowheads="1"/>
          </p:cNvSpPr>
          <p:nvPr/>
        </p:nvSpPr>
        <p:spPr bwMode="auto">
          <a:xfrm>
            <a:off x="2133600" y="609600"/>
            <a:ext cx="480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l"/>
            <a:r>
              <a:rPr lang="en-US" sz="3400" b="0" dirty="0">
                <a:solidFill>
                  <a:srgbClr val="000099"/>
                </a:solidFill>
                <a:effectLst/>
                <a:latin typeface="Impact" pitchFamily="34" charset="0"/>
              </a:rPr>
              <a:t>Confusion in religious life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72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72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72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72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72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72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72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72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72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72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72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72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72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72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72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72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72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72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72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72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1000"/>
                                        <p:tgtEl>
                                          <p:spTgt spid="972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1000"/>
                                        <p:tgtEl>
                                          <p:spTgt spid="972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8" grpId="0" animBg="1"/>
      <p:bldP spid="972836" grpId="0" animBg="1" autoUpdateAnimBg="0"/>
      <p:bldP spid="972838" grpId="0" animBg="1" autoUpdateAnimBg="0"/>
      <p:bldP spid="972839" grpId="0" autoUpdateAnimBg="0"/>
      <p:bldP spid="972840" grpId="0" animBg="1" autoUpdateAnimBg="0"/>
      <p:bldP spid="972841" grpId="0" autoUpdateAnimBg="0"/>
      <p:bldP spid="972848" grpId="0" animBg="1" autoUpdateAnimBg="0"/>
      <p:bldP spid="972849" grpId="0" autoUpdateAnimBg="0"/>
      <p:bldP spid="9728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827" name="Rectangle 3"/>
          <p:cNvSpPr>
            <a:spLocks noChangeArrowheads="1"/>
          </p:cNvSpPr>
          <p:nvPr/>
        </p:nvSpPr>
        <p:spPr bwMode="auto">
          <a:xfrm>
            <a:off x="0" y="5037138"/>
            <a:ext cx="9144000" cy="18208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73893" name="Group 69"/>
          <p:cNvGrpSpPr>
            <a:grpSpLocks/>
          </p:cNvGrpSpPr>
          <p:nvPr/>
        </p:nvGrpSpPr>
        <p:grpSpPr bwMode="auto">
          <a:xfrm>
            <a:off x="1143000" y="5334000"/>
            <a:ext cx="7010400" cy="811213"/>
            <a:chOff x="624" y="3360"/>
            <a:chExt cx="4656" cy="511"/>
          </a:xfrm>
        </p:grpSpPr>
        <p:sp>
          <p:nvSpPr>
            <p:cNvPr id="973830" name="Text Box 6"/>
            <p:cNvSpPr txBox="1">
              <a:spLocks noChangeArrowheads="1"/>
            </p:cNvSpPr>
            <p:nvPr/>
          </p:nvSpPr>
          <p:spPr bwMode="auto">
            <a:xfrm>
              <a:off x="875" y="3404"/>
              <a:ext cx="4405" cy="4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Yet we can find sufficient evidence in the Bible to </a:t>
              </a: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refute the doctrine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 of absolute predestination</a:t>
              </a:r>
              <a:r>
                <a:rPr lang="en-US" sz="2600">
                  <a:solidFill>
                    <a:schemeClr val="bg1"/>
                  </a:solidFill>
                  <a:effectLst/>
                  <a:latin typeface="Arial Narrow" pitchFamily="34" charset="0"/>
                </a:rPr>
                <a:t> </a:t>
              </a:r>
              <a:r>
                <a:rPr lang="en-US" sz="2000" b="0">
                  <a:solidFill>
                    <a:schemeClr val="bg1"/>
                  </a:solidFill>
                  <a:effectLst/>
                  <a:latin typeface="Arial Narrow" pitchFamily="34" charset="0"/>
                </a:rPr>
                <a:t>(p. 154).</a:t>
              </a:r>
            </a:p>
          </p:txBody>
        </p:sp>
        <p:sp>
          <p:nvSpPr>
            <p:cNvPr id="973831" name="Text Box 7"/>
            <p:cNvSpPr txBox="1">
              <a:spLocks noChangeArrowheads="1"/>
            </p:cNvSpPr>
            <p:nvPr/>
          </p:nvSpPr>
          <p:spPr bwMode="auto">
            <a:xfrm>
              <a:off x="624" y="3360"/>
              <a:ext cx="240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55000"/>
                </a:lnSpc>
              </a:pPr>
              <a:r>
                <a:rPr lang="en-US" sz="4800">
                  <a:solidFill>
                    <a:schemeClr val="bg1"/>
                  </a:solidFill>
                  <a:effectLst/>
                  <a:latin typeface="Times New Roman" pitchFamily="18" charset="0"/>
                  <a:sym typeface="CommonBullets" pitchFamily="34" charset="2"/>
                </a:rPr>
                <a:t></a:t>
              </a:r>
              <a:endParaRPr lang="en-US" sz="4800"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973854" name="Group 30"/>
          <p:cNvGrpSpPr>
            <a:grpSpLocks/>
          </p:cNvGrpSpPr>
          <p:nvPr/>
        </p:nvGrpSpPr>
        <p:grpSpPr bwMode="auto">
          <a:xfrm>
            <a:off x="228600" y="1430338"/>
            <a:ext cx="2743200" cy="1066800"/>
            <a:chOff x="96" y="960"/>
            <a:chExt cx="1728" cy="672"/>
          </a:xfrm>
        </p:grpSpPr>
        <p:sp>
          <p:nvSpPr>
            <p:cNvPr id="973855" name="AutoShape 31"/>
            <p:cNvSpPr>
              <a:spLocks noChangeArrowheads="1"/>
            </p:cNvSpPr>
            <p:nvPr/>
          </p:nvSpPr>
          <p:spPr bwMode="auto">
            <a:xfrm>
              <a:off x="120" y="960"/>
              <a:ext cx="1680" cy="672"/>
            </a:xfrm>
            <a:prstGeom prst="roundRect">
              <a:avLst>
                <a:gd name="adj" fmla="val 16667"/>
              </a:avLst>
            </a:prstGeom>
            <a:solidFill>
              <a:srgbClr val="9900CC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90000"/>
                </a:lnSpc>
              </a:pPr>
              <a:endParaRPr lang="en-US" sz="6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  <a:p>
              <a:pPr algn="l">
                <a:lnSpc>
                  <a:spcPct val="80000"/>
                </a:lnSpc>
              </a:pPr>
              <a:endParaRPr lang="en-US" sz="32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973856" name="Text Box 32"/>
            <p:cNvSpPr txBox="1">
              <a:spLocks noChangeArrowheads="1"/>
            </p:cNvSpPr>
            <p:nvPr/>
          </p:nvSpPr>
          <p:spPr bwMode="auto">
            <a:xfrm>
              <a:off x="96" y="1021"/>
              <a:ext cx="1728" cy="5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32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itchFamily="34" charset="0"/>
                </a:rPr>
                <a:t>Affirm</a:t>
              </a:r>
            </a:p>
            <a:p>
              <a:pPr>
                <a:lnSpc>
                  <a:spcPct val="80000"/>
                </a:lnSpc>
              </a:pPr>
              <a:r>
                <a:rPr lang="en-US" sz="32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itchFamily="34" charset="0"/>
                </a:rPr>
                <a:t>predestination</a:t>
              </a:r>
            </a:p>
          </p:txBody>
        </p:sp>
      </p:grpSp>
      <p:grpSp>
        <p:nvGrpSpPr>
          <p:cNvPr id="973857" name="Group 33"/>
          <p:cNvGrpSpPr>
            <a:grpSpLocks/>
          </p:cNvGrpSpPr>
          <p:nvPr/>
        </p:nvGrpSpPr>
        <p:grpSpPr bwMode="auto">
          <a:xfrm>
            <a:off x="6172200" y="1430338"/>
            <a:ext cx="2743200" cy="1066800"/>
            <a:chOff x="3840" y="960"/>
            <a:chExt cx="1728" cy="672"/>
          </a:xfrm>
        </p:grpSpPr>
        <p:sp>
          <p:nvSpPr>
            <p:cNvPr id="973858" name="AutoShape 34"/>
            <p:cNvSpPr>
              <a:spLocks noChangeArrowheads="1"/>
            </p:cNvSpPr>
            <p:nvPr/>
          </p:nvSpPr>
          <p:spPr bwMode="auto">
            <a:xfrm>
              <a:off x="3864" y="960"/>
              <a:ext cx="1680" cy="672"/>
            </a:xfrm>
            <a:prstGeom prst="roundRect">
              <a:avLst>
                <a:gd name="adj" fmla="val 16667"/>
              </a:avLst>
            </a:prstGeom>
            <a:solidFill>
              <a:srgbClr val="6600CC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90000"/>
                </a:lnSpc>
              </a:pPr>
              <a:endParaRPr lang="en-US" sz="6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  <a:p>
              <a:pPr algn="l">
                <a:lnSpc>
                  <a:spcPct val="80000"/>
                </a:lnSpc>
              </a:pPr>
              <a:endParaRPr lang="en-US" sz="32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973859" name="Text Box 35"/>
            <p:cNvSpPr txBox="1">
              <a:spLocks noChangeArrowheads="1"/>
            </p:cNvSpPr>
            <p:nvPr/>
          </p:nvSpPr>
          <p:spPr bwMode="auto">
            <a:xfrm>
              <a:off x="3840" y="1021"/>
              <a:ext cx="1728" cy="5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32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itchFamily="34" charset="0"/>
                </a:rPr>
                <a:t>Refute</a:t>
              </a:r>
            </a:p>
            <a:p>
              <a:pPr>
                <a:lnSpc>
                  <a:spcPct val="80000"/>
                </a:lnSpc>
              </a:pPr>
              <a:r>
                <a:rPr lang="en-US" sz="32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itchFamily="34" charset="0"/>
                </a:rPr>
                <a:t>predestination</a:t>
              </a:r>
            </a:p>
          </p:txBody>
        </p:sp>
      </p:grpSp>
      <p:sp>
        <p:nvSpPr>
          <p:cNvPr id="973870" name="AutoShape 46"/>
          <p:cNvSpPr>
            <a:spLocks noChangeArrowheads="1"/>
          </p:cNvSpPr>
          <p:nvPr/>
        </p:nvSpPr>
        <p:spPr bwMode="auto">
          <a:xfrm rot="-5400000">
            <a:off x="5562600" y="1544638"/>
            <a:ext cx="381000" cy="838200"/>
          </a:xfrm>
          <a:prstGeom prst="downArrow">
            <a:avLst>
              <a:gd name="adj1" fmla="val 33333"/>
              <a:gd name="adj2" fmla="val 101353"/>
            </a:avLst>
          </a:prstGeom>
          <a:solidFill>
            <a:srgbClr val="FF3300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871" name="AutoShape 47"/>
          <p:cNvSpPr>
            <a:spLocks noChangeArrowheads="1"/>
          </p:cNvSpPr>
          <p:nvPr/>
        </p:nvSpPr>
        <p:spPr bwMode="auto">
          <a:xfrm rot="-5400000">
            <a:off x="1562100" y="647700"/>
            <a:ext cx="381000" cy="609600"/>
          </a:xfrm>
          <a:prstGeom prst="downArrow">
            <a:avLst>
              <a:gd name="adj1" fmla="val 45843"/>
              <a:gd name="adj2" fmla="val 35919"/>
            </a:avLst>
          </a:prstGeom>
          <a:gradFill rotWithShape="0">
            <a:gsLst>
              <a:gs pos="0">
                <a:srgbClr val="FFFFFF"/>
              </a:gs>
              <a:gs pos="100000">
                <a:srgbClr val="000099"/>
              </a:gs>
            </a:gsLst>
            <a:path path="rect">
              <a:fillToRect l="50000" t="50000" r="50000" b="50000"/>
            </a:path>
          </a:gradFill>
          <a:ln w="3810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73872" name="Picture 48" descr="FAITH0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1295400"/>
            <a:ext cx="2133600" cy="1230313"/>
          </a:xfrm>
          <a:prstGeom prst="rect">
            <a:avLst/>
          </a:prstGeom>
          <a:noFill/>
        </p:spPr>
      </p:pic>
      <p:sp>
        <p:nvSpPr>
          <p:cNvPr id="973884" name="AutoShape 60"/>
          <p:cNvSpPr>
            <a:spLocks noChangeArrowheads="1"/>
          </p:cNvSpPr>
          <p:nvPr/>
        </p:nvSpPr>
        <p:spPr bwMode="auto">
          <a:xfrm>
            <a:off x="2362200" y="2590800"/>
            <a:ext cx="4495800" cy="2286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EAEAEA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885" name="Oval 61"/>
          <p:cNvSpPr>
            <a:spLocks noChangeArrowheads="1"/>
          </p:cNvSpPr>
          <p:nvPr/>
        </p:nvSpPr>
        <p:spPr bwMode="auto">
          <a:xfrm>
            <a:off x="2514600" y="2819400"/>
            <a:ext cx="228600" cy="217488"/>
          </a:xfrm>
          <a:prstGeom prst="ellipse">
            <a:avLst/>
          </a:prstGeom>
          <a:solidFill>
            <a:srgbClr val="333399"/>
          </a:solidFill>
          <a:ln w="1270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solidFill>
                <a:srgbClr val="000099"/>
              </a:solidFill>
              <a:effectLst/>
              <a:latin typeface="Impact" pitchFamily="34" charset="0"/>
            </a:endParaRPr>
          </a:p>
        </p:txBody>
      </p:sp>
      <p:sp>
        <p:nvSpPr>
          <p:cNvPr id="973887" name="Oval 63"/>
          <p:cNvSpPr>
            <a:spLocks noChangeArrowheads="1"/>
          </p:cNvSpPr>
          <p:nvPr/>
        </p:nvSpPr>
        <p:spPr bwMode="auto">
          <a:xfrm>
            <a:off x="2514600" y="3352800"/>
            <a:ext cx="228600" cy="217488"/>
          </a:xfrm>
          <a:prstGeom prst="ellipse">
            <a:avLst/>
          </a:prstGeom>
          <a:solidFill>
            <a:srgbClr val="333399"/>
          </a:solidFill>
          <a:ln w="1270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solidFill>
                <a:srgbClr val="000099"/>
              </a:solidFill>
              <a:effectLst/>
              <a:latin typeface="Impact" pitchFamily="34" charset="0"/>
            </a:endParaRPr>
          </a:p>
        </p:txBody>
      </p:sp>
      <p:sp>
        <p:nvSpPr>
          <p:cNvPr id="973889" name="Oval 65"/>
          <p:cNvSpPr>
            <a:spLocks noChangeArrowheads="1"/>
          </p:cNvSpPr>
          <p:nvPr/>
        </p:nvSpPr>
        <p:spPr bwMode="auto">
          <a:xfrm>
            <a:off x="2514600" y="3886200"/>
            <a:ext cx="228600" cy="217488"/>
          </a:xfrm>
          <a:prstGeom prst="ellipse">
            <a:avLst/>
          </a:prstGeom>
          <a:solidFill>
            <a:srgbClr val="333399"/>
          </a:solidFill>
          <a:ln w="1270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solidFill>
                <a:srgbClr val="000099"/>
              </a:solidFill>
              <a:effectLst/>
              <a:latin typeface="Impact" pitchFamily="34" charset="0"/>
            </a:endParaRPr>
          </a:p>
        </p:txBody>
      </p:sp>
      <p:sp>
        <p:nvSpPr>
          <p:cNvPr id="973891" name="Oval 67"/>
          <p:cNvSpPr>
            <a:spLocks noChangeArrowheads="1"/>
          </p:cNvSpPr>
          <p:nvPr/>
        </p:nvSpPr>
        <p:spPr bwMode="auto">
          <a:xfrm>
            <a:off x="2514600" y="4419600"/>
            <a:ext cx="228600" cy="217488"/>
          </a:xfrm>
          <a:prstGeom prst="ellipse">
            <a:avLst/>
          </a:prstGeom>
          <a:solidFill>
            <a:srgbClr val="333399"/>
          </a:solidFill>
          <a:ln w="1270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solidFill>
                <a:srgbClr val="000099"/>
              </a:solidFill>
              <a:effectLst/>
              <a:latin typeface="Impact" pitchFamily="34" charset="0"/>
            </a:endParaRPr>
          </a:p>
        </p:txBody>
      </p:sp>
      <p:sp>
        <p:nvSpPr>
          <p:cNvPr id="973860" name="AutoShape 36"/>
          <p:cNvSpPr>
            <a:spLocks noChangeArrowheads="1"/>
          </p:cNvSpPr>
          <p:nvPr/>
        </p:nvSpPr>
        <p:spPr bwMode="auto">
          <a:xfrm rot="5400000" flipH="1">
            <a:off x="3200400" y="1544638"/>
            <a:ext cx="381000" cy="838200"/>
          </a:xfrm>
          <a:prstGeom prst="downArrow">
            <a:avLst>
              <a:gd name="adj1" fmla="val 33333"/>
              <a:gd name="adj2" fmla="val 101353"/>
            </a:avLst>
          </a:prstGeom>
          <a:solidFill>
            <a:srgbClr val="FF3300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457200" y="76200"/>
            <a:ext cx="815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l"/>
            <a:r>
              <a:rPr lang="en-US" sz="3400" b="0" dirty="0">
                <a:solidFill>
                  <a:srgbClr val="000099"/>
                </a:solidFill>
                <a:effectLst/>
                <a:latin typeface="Impact" pitchFamily="34" charset="0"/>
              </a:rPr>
              <a:t>Theological controversy over predestination</a:t>
            </a:r>
          </a:p>
        </p:txBody>
      </p:sp>
      <p:sp>
        <p:nvSpPr>
          <p:cNvPr id="28" name="Text Box 37"/>
          <p:cNvSpPr txBox="1">
            <a:spLocks noChangeArrowheads="1"/>
          </p:cNvSpPr>
          <p:nvPr/>
        </p:nvSpPr>
        <p:spPr bwMode="auto">
          <a:xfrm>
            <a:off x="2133600" y="609600"/>
            <a:ext cx="480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l"/>
            <a:r>
              <a:rPr lang="en-US" sz="3400" b="0" dirty="0">
                <a:solidFill>
                  <a:srgbClr val="000099"/>
                </a:solidFill>
                <a:effectLst/>
                <a:latin typeface="Impact" pitchFamily="34" charset="0"/>
              </a:rPr>
              <a:t>Confusion in religious life</a:t>
            </a:r>
          </a:p>
        </p:txBody>
      </p:sp>
      <p:sp>
        <p:nvSpPr>
          <p:cNvPr id="29" name="Rectangle 37"/>
          <p:cNvSpPr>
            <a:spLocks noChangeArrowheads="1"/>
          </p:cNvSpPr>
          <p:nvPr/>
        </p:nvSpPr>
        <p:spPr bwMode="auto">
          <a:xfrm>
            <a:off x="2743200" y="2743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r="5400000" algn="ctr" rotWithShape="0">
              <a:schemeClr val="bg1"/>
            </a:outerShdw>
          </a:effectLst>
        </p:spPr>
        <p:txBody>
          <a:bodyPr wrap="none" anchor="ctr"/>
          <a:lstStyle/>
          <a:p>
            <a:pPr algn="l">
              <a:lnSpc>
                <a:spcPct val="85000"/>
              </a:lnSpc>
            </a:pPr>
            <a:r>
              <a:rPr lang="en-US" sz="3000" b="0">
                <a:solidFill>
                  <a:srgbClr val="000099"/>
                </a:solidFill>
                <a:effectLst/>
                <a:latin typeface="Impact" pitchFamily="34" charset="0"/>
              </a:rPr>
              <a:t>Prosperity and decline</a:t>
            </a:r>
          </a:p>
        </p:txBody>
      </p:sp>
      <p:sp>
        <p:nvSpPr>
          <p:cNvPr id="30" name="Rectangle 39"/>
          <p:cNvSpPr>
            <a:spLocks noChangeArrowheads="1"/>
          </p:cNvSpPr>
          <p:nvPr/>
        </p:nvSpPr>
        <p:spPr bwMode="auto">
          <a:xfrm>
            <a:off x="2743200" y="32766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r="5400000" algn="ctr" rotWithShape="0">
              <a:schemeClr val="bg1"/>
            </a:outerShdw>
          </a:effectLst>
        </p:spPr>
        <p:txBody>
          <a:bodyPr wrap="none" anchor="ctr"/>
          <a:lstStyle/>
          <a:p>
            <a:pPr algn="l">
              <a:lnSpc>
                <a:spcPct val="85000"/>
              </a:lnSpc>
            </a:pPr>
            <a:r>
              <a:rPr lang="en-US" sz="3000" b="0" dirty="0">
                <a:solidFill>
                  <a:srgbClr val="000099"/>
                </a:solidFill>
                <a:effectLst/>
                <a:latin typeface="Impact" pitchFamily="34" charset="0"/>
              </a:rPr>
              <a:t>Happiness and misery</a:t>
            </a:r>
          </a:p>
        </p:txBody>
      </p:sp>
      <p:sp>
        <p:nvSpPr>
          <p:cNvPr id="31" name="Rectangle 41"/>
          <p:cNvSpPr>
            <a:spLocks noChangeArrowheads="1"/>
          </p:cNvSpPr>
          <p:nvPr/>
        </p:nvSpPr>
        <p:spPr bwMode="auto">
          <a:xfrm>
            <a:off x="2743200" y="38100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r="5400000" algn="ctr" rotWithShape="0">
              <a:schemeClr val="bg1"/>
            </a:outerShdw>
          </a:effectLst>
        </p:spPr>
        <p:txBody>
          <a:bodyPr wrap="none" anchor="ctr"/>
          <a:lstStyle/>
          <a:p>
            <a:pPr algn="l">
              <a:lnSpc>
                <a:spcPct val="85000"/>
              </a:lnSpc>
            </a:pPr>
            <a:r>
              <a:rPr lang="en-US" sz="3000" b="0" dirty="0">
                <a:solidFill>
                  <a:srgbClr val="000099"/>
                </a:solidFill>
                <a:effectLst/>
                <a:latin typeface="Impact" pitchFamily="34" charset="0"/>
              </a:rPr>
              <a:t>Salvation and damnation</a:t>
            </a:r>
          </a:p>
        </p:txBody>
      </p:sp>
      <p:sp>
        <p:nvSpPr>
          <p:cNvPr id="32" name="Rectangle 49"/>
          <p:cNvSpPr>
            <a:spLocks noChangeArrowheads="1"/>
          </p:cNvSpPr>
          <p:nvPr/>
        </p:nvSpPr>
        <p:spPr bwMode="auto">
          <a:xfrm>
            <a:off x="2743200" y="43434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r="5400000" algn="ctr" rotWithShape="0">
              <a:schemeClr val="bg1"/>
            </a:outerShdw>
          </a:effectLst>
        </p:spPr>
        <p:txBody>
          <a:bodyPr wrap="none" anchor="ctr"/>
          <a:lstStyle/>
          <a:p>
            <a:pPr algn="l">
              <a:lnSpc>
                <a:spcPct val="85000"/>
              </a:lnSpc>
            </a:pPr>
            <a:r>
              <a:rPr lang="en-US" sz="3000" b="0" dirty="0">
                <a:solidFill>
                  <a:srgbClr val="000099"/>
                </a:solidFill>
                <a:effectLst/>
                <a:latin typeface="Impact" pitchFamily="34" charset="0"/>
              </a:rPr>
              <a:t>Rise and fall of </a:t>
            </a:r>
            <a:r>
              <a:rPr lang="en-US" sz="3000" b="0" dirty="0" smtClean="0">
                <a:solidFill>
                  <a:srgbClr val="000099"/>
                </a:solidFill>
                <a:effectLst/>
                <a:latin typeface="Impact" pitchFamily="34" charset="0"/>
              </a:rPr>
              <a:t>nations</a:t>
            </a:r>
            <a:endParaRPr lang="en-US" sz="3000" b="0" dirty="0">
              <a:solidFill>
                <a:srgbClr val="000099"/>
              </a:solidFill>
              <a:effectLst/>
              <a:latin typeface="Impact" pitchFamily="34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73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73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73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73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73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1000"/>
                                        <p:tgtEl>
                                          <p:spTgt spid="973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8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51" name="Rectangle 3"/>
          <p:cNvSpPr>
            <a:spLocks noChangeArrowheads="1"/>
          </p:cNvSpPr>
          <p:nvPr/>
        </p:nvSpPr>
        <p:spPr bwMode="auto">
          <a:xfrm>
            <a:off x="0" y="5037138"/>
            <a:ext cx="9144000" cy="18208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74907" name="Group 59"/>
          <p:cNvGrpSpPr>
            <a:grpSpLocks/>
          </p:cNvGrpSpPr>
          <p:nvPr/>
        </p:nvGrpSpPr>
        <p:grpSpPr bwMode="auto">
          <a:xfrm>
            <a:off x="914400" y="5334000"/>
            <a:ext cx="7467600" cy="784225"/>
            <a:chOff x="432" y="3360"/>
            <a:chExt cx="4848" cy="494"/>
          </a:xfrm>
        </p:grpSpPr>
        <p:sp>
          <p:nvSpPr>
            <p:cNvPr id="974854" name="Text Box 6"/>
            <p:cNvSpPr txBox="1">
              <a:spLocks noChangeArrowheads="1"/>
            </p:cNvSpPr>
            <p:nvPr/>
          </p:nvSpPr>
          <p:spPr bwMode="auto">
            <a:xfrm>
              <a:off x="689" y="3404"/>
              <a:ext cx="4591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There are ample grounds in the Bible to justify either of these two contrasting doctrines.</a:t>
              </a:r>
              <a:endParaRPr lang="en-US" b="0">
                <a:solidFill>
                  <a:schemeClr val="bg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74855" name="Text Box 7"/>
            <p:cNvSpPr txBox="1">
              <a:spLocks noChangeArrowheads="1"/>
            </p:cNvSpPr>
            <p:nvPr/>
          </p:nvSpPr>
          <p:spPr bwMode="auto">
            <a:xfrm>
              <a:off x="432" y="3360"/>
              <a:ext cx="200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55000"/>
                </a:lnSpc>
              </a:pPr>
              <a:r>
                <a:rPr lang="en-US" sz="4800">
                  <a:solidFill>
                    <a:schemeClr val="bg1"/>
                  </a:solidFill>
                  <a:effectLst/>
                  <a:latin typeface="Times New Roman" pitchFamily="18" charset="0"/>
                  <a:sym typeface="CommonBullets" pitchFamily="34" charset="2"/>
                </a:rPr>
                <a:t></a:t>
              </a:r>
              <a:endParaRPr lang="en-US" sz="4800"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974875" name="AutoShape 27"/>
          <p:cNvSpPr>
            <a:spLocks noChangeArrowheads="1"/>
          </p:cNvSpPr>
          <p:nvPr/>
        </p:nvSpPr>
        <p:spPr bwMode="auto">
          <a:xfrm>
            <a:off x="2362200" y="2590800"/>
            <a:ext cx="4495800" cy="2286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EAEAEA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74876" name="Group 28"/>
          <p:cNvGrpSpPr>
            <a:grpSpLocks/>
          </p:cNvGrpSpPr>
          <p:nvPr/>
        </p:nvGrpSpPr>
        <p:grpSpPr bwMode="auto">
          <a:xfrm>
            <a:off x="228600" y="1430338"/>
            <a:ext cx="2743200" cy="1066800"/>
            <a:chOff x="96" y="960"/>
            <a:chExt cx="1728" cy="672"/>
          </a:xfrm>
        </p:grpSpPr>
        <p:sp>
          <p:nvSpPr>
            <p:cNvPr id="974877" name="AutoShape 29"/>
            <p:cNvSpPr>
              <a:spLocks noChangeArrowheads="1"/>
            </p:cNvSpPr>
            <p:nvPr/>
          </p:nvSpPr>
          <p:spPr bwMode="auto">
            <a:xfrm>
              <a:off x="120" y="960"/>
              <a:ext cx="1680" cy="672"/>
            </a:xfrm>
            <a:prstGeom prst="roundRect">
              <a:avLst>
                <a:gd name="adj" fmla="val 16667"/>
              </a:avLst>
            </a:prstGeom>
            <a:solidFill>
              <a:srgbClr val="9900CC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90000"/>
                </a:lnSpc>
              </a:pPr>
              <a:endParaRPr lang="en-US" sz="6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  <a:p>
              <a:pPr algn="l">
                <a:lnSpc>
                  <a:spcPct val="80000"/>
                </a:lnSpc>
              </a:pPr>
              <a:endParaRPr lang="en-US" sz="32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974878" name="Text Box 30"/>
            <p:cNvSpPr txBox="1">
              <a:spLocks noChangeArrowheads="1"/>
            </p:cNvSpPr>
            <p:nvPr/>
          </p:nvSpPr>
          <p:spPr bwMode="auto">
            <a:xfrm>
              <a:off x="96" y="1021"/>
              <a:ext cx="1728" cy="5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32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itchFamily="34" charset="0"/>
                </a:rPr>
                <a:t>Affirm</a:t>
              </a:r>
            </a:p>
            <a:p>
              <a:pPr>
                <a:lnSpc>
                  <a:spcPct val="80000"/>
                </a:lnSpc>
              </a:pPr>
              <a:r>
                <a:rPr lang="en-US" sz="32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itchFamily="34" charset="0"/>
                </a:rPr>
                <a:t>predestination</a:t>
              </a:r>
            </a:p>
          </p:txBody>
        </p:sp>
      </p:grpSp>
      <p:grpSp>
        <p:nvGrpSpPr>
          <p:cNvPr id="974879" name="Group 31"/>
          <p:cNvGrpSpPr>
            <a:grpSpLocks/>
          </p:cNvGrpSpPr>
          <p:nvPr/>
        </p:nvGrpSpPr>
        <p:grpSpPr bwMode="auto">
          <a:xfrm>
            <a:off x="6172200" y="1430338"/>
            <a:ext cx="2743200" cy="1066800"/>
            <a:chOff x="3840" y="960"/>
            <a:chExt cx="1728" cy="672"/>
          </a:xfrm>
        </p:grpSpPr>
        <p:sp>
          <p:nvSpPr>
            <p:cNvPr id="974880" name="AutoShape 32"/>
            <p:cNvSpPr>
              <a:spLocks noChangeArrowheads="1"/>
            </p:cNvSpPr>
            <p:nvPr/>
          </p:nvSpPr>
          <p:spPr bwMode="auto">
            <a:xfrm>
              <a:off x="3864" y="960"/>
              <a:ext cx="1680" cy="672"/>
            </a:xfrm>
            <a:prstGeom prst="roundRect">
              <a:avLst>
                <a:gd name="adj" fmla="val 16667"/>
              </a:avLst>
            </a:prstGeom>
            <a:solidFill>
              <a:srgbClr val="6600CC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90000"/>
                </a:lnSpc>
              </a:pPr>
              <a:endParaRPr lang="en-US" sz="6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  <a:p>
              <a:pPr algn="l">
                <a:lnSpc>
                  <a:spcPct val="80000"/>
                </a:lnSpc>
              </a:pPr>
              <a:endParaRPr lang="en-US" sz="32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974881" name="Text Box 33"/>
            <p:cNvSpPr txBox="1">
              <a:spLocks noChangeArrowheads="1"/>
            </p:cNvSpPr>
            <p:nvPr/>
          </p:nvSpPr>
          <p:spPr bwMode="auto">
            <a:xfrm>
              <a:off x="3840" y="1021"/>
              <a:ext cx="1728" cy="5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32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itchFamily="34" charset="0"/>
                </a:rPr>
                <a:t>Refute</a:t>
              </a:r>
            </a:p>
            <a:p>
              <a:pPr>
                <a:lnSpc>
                  <a:spcPct val="80000"/>
                </a:lnSpc>
              </a:pPr>
              <a:r>
                <a:rPr lang="en-US" sz="32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itchFamily="34" charset="0"/>
                </a:rPr>
                <a:t>predestination</a:t>
              </a:r>
            </a:p>
          </p:txBody>
        </p:sp>
      </p:grpSp>
      <p:sp>
        <p:nvSpPr>
          <p:cNvPr id="974892" name="AutoShape 44"/>
          <p:cNvSpPr>
            <a:spLocks noChangeArrowheads="1"/>
          </p:cNvSpPr>
          <p:nvPr/>
        </p:nvSpPr>
        <p:spPr bwMode="auto">
          <a:xfrm rot="-5400000">
            <a:off x="5562600" y="1544638"/>
            <a:ext cx="381000" cy="838200"/>
          </a:xfrm>
          <a:prstGeom prst="downArrow">
            <a:avLst>
              <a:gd name="adj1" fmla="val 33333"/>
              <a:gd name="adj2" fmla="val 101353"/>
            </a:avLst>
          </a:prstGeom>
          <a:solidFill>
            <a:srgbClr val="FF3300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4893" name="AutoShape 45"/>
          <p:cNvSpPr>
            <a:spLocks noChangeArrowheads="1"/>
          </p:cNvSpPr>
          <p:nvPr/>
        </p:nvSpPr>
        <p:spPr bwMode="auto">
          <a:xfrm rot="-5400000">
            <a:off x="1562100" y="647700"/>
            <a:ext cx="381000" cy="609600"/>
          </a:xfrm>
          <a:prstGeom prst="downArrow">
            <a:avLst>
              <a:gd name="adj1" fmla="val 45843"/>
              <a:gd name="adj2" fmla="val 35919"/>
            </a:avLst>
          </a:prstGeom>
          <a:gradFill rotWithShape="0">
            <a:gsLst>
              <a:gs pos="0">
                <a:srgbClr val="FFFFFF"/>
              </a:gs>
              <a:gs pos="100000">
                <a:srgbClr val="000099"/>
              </a:gs>
            </a:gsLst>
            <a:path path="rect">
              <a:fillToRect l="50000" t="50000" r="50000" b="50000"/>
            </a:path>
          </a:gradFill>
          <a:ln w="3810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74894" name="Picture 46" descr="FAITH0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1295400"/>
            <a:ext cx="2133600" cy="1230313"/>
          </a:xfrm>
          <a:prstGeom prst="rect">
            <a:avLst/>
          </a:prstGeom>
          <a:noFill/>
        </p:spPr>
      </p:pic>
      <p:sp>
        <p:nvSpPr>
          <p:cNvPr id="974896" name="Oval 48"/>
          <p:cNvSpPr>
            <a:spLocks noChangeArrowheads="1"/>
          </p:cNvSpPr>
          <p:nvPr/>
        </p:nvSpPr>
        <p:spPr bwMode="auto">
          <a:xfrm>
            <a:off x="2514600" y="4419600"/>
            <a:ext cx="228600" cy="217488"/>
          </a:xfrm>
          <a:prstGeom prst="ellipse">
            <a:avLst/>
          </a:prstGeom>
          <a:solidFill>
            <a:srgbClr val="333399"/>
          </a:solidFill>
          <a:ln w="1270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solidFill>
                <a:srgbClr val="000099"/>
              </a:solidFill>
              <a:effectLst/>
              <a:latin typeface="Impact" pitchFamily="34" charset="0"/>
            </a:endParaRPr>
          </a:p>
        </p:txBody>
      </p:sp>
      <p:sp>
        <p:nvSpPr>
          <p:cNvPr id="974904" name="Oval 56"/>
          <p:cNvSpPr>
            <a:spLocks noChangeArrowheads="1"/>
          </p:cNvSpPr>
          <p:nvPr/>
        </p:nvSpPr>
        <p:spPr bwMode="auto">
          <a:xfrm>
            <a:off x="2514600" y="2819400"/>
            <a:ext cx="228600" cy="217488"/>
          </a:xfrm>
          <a:prstGeom prst="ellipse">
            <a:avLst/>
          </a:prstGeom>
          <a:solidFill>
            <a:srgbClr val="333399"/>
          </a:solidFill>
          <a:ln w="1270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solidFill>
                <a:srgbClr val="000099"/>
              </a:solidFill>
              <a:effectLst/>
              <a:latin typeface="Impact" pitchFamily="34" charset="0"/>
            </a:endParaRPr>
          </a:p>
        </p:txBody>
      </p:sp>
      <p:sp>
        <p:nvSpPr>
          <p:cNvPr id="974905" name="Oval 57"/>
          <p:cNvSpPr>
            <a:spLocks noChangeArrowheads="1"/>
          </p:cNvSpPr>
          <p:nvPr/>
        </p:nvSpPr>
        <p:spPr bwMode="auto">
          <a:xfrm>
            <a:off x="2514600" y="3352800"/>
            <a:ext cx="228600" cy="217488"/>
          </a:xfrm>
          <a:prstGeom prst="ellipse">
            <a:avLst/>
          </a:prstGeom>
          <a:solidFill>
            <a:srgbClr val="333399"/>
          </a:solidFill>
          <a:ln w="1270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solidFill>
                <a:srgbClr val="000099"/>
              </a:solidFill>
              <a:effectLst/>
              <a:latin typeface="Impact" pitchFamily="34" charset="0"/>
            </a:endParaRPr>
          </a:p>
        </p:txBody>
      </p:sp>
      <p:sp>
        <p:nvSpPr>
          <p:cNvPr id="974906" name="Oval 58"/>
          <p:cNvSpPr>
            <a:spLocks noChangeArrowheads="1"/>
          </p:cNvSpPr>
          <p:nvPr/>
        </p:nvSpPr>
        <p:spPr bwMode="auto">
          <a:xfrm>
            <a:off x="2514600" y="3886200"/>
            <a:ext cx="228600" cy="217488"/>
          </a:xfrm>
          <a:prstGeom prst="ellipse">
            <a:avLst/>
          </a:prstGeom>
          <a:solidFill>
            <a:srgbClr val="333399"/>
          </a:solidFill>
          <a:ln w="1270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solidFill>
                <a:srgbClr val="000099"/>
              </a:solidFill>
              <a:effectLst/>
              <a:latin typeface="Impact" pitchFamily="34" charset="0"/>
            </a:endParaRPr>
          </a:p>
        </p:txBody>
      </p:sp>
      <p:sp>
        <p:nvSpPr>
          <p:cNvPr id="974882" name="AutoShape 34"/>
          <p:cNvSpPr>
            <a:spLocks noChangeArrowheads="1"/>
          </p:cNvSpPr>
          <p:nvPr/>
        </p:nvSpPr>
        <p:spPr bwMode="auto">
          <a:xfrm rot="5400000" flipH="1">
            <a:off x="3200400" y="1544638"/>
            <a:ext cx="381000" cy="838200"/>
          </a:xfrm>
          <a:prstGeom prst="downArrow">
            <a:avLst>
              <a:gd name="adj1" fmla="val 33333"/>
              <a:gd name="adj2" fmla="val 101353"/>
            </a:avLst>
          </a:prstGeom>
          <a:solidFill>
            <a:srgbClr val="FF3300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457200" y="76200"/>
            <a:ext cx="815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l"/>
            <a:r>
              <a:rPr lang="en-US" sz="3400" b="0" dirty="0">
                <a:solidFill>
                  <a:srgbClr val="000099"/>
                </a:solidFill>
                <a:effectLst/>
                <a:latin typeface="Impact" pitchFamily="34" charset="0"/>
              </a:rPr>
              <a:t>Theological controversy over predestination</a:t>
            </a:r>
          </a:p>
        </p:txBody>
      </p:sp>
      <p:sp>
        <p:nvSpPr>
          <p:cNvPr id="28" name="Text Box 37"/>
          <p:cNvSpPr txBox="1">
            <a:spLocks noChangeArrowheads="1"/>
          </p:cNvSpPr>
          <p:nvPr/>
        </p:nvSpPr>
        <p:spPr bwMode="auto">
          <a:xfrm>
            <a:off x="2133600" y="609600"/>
            <a:ext cx="480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l"/>
            <a:r>
              <a:rPr lang="en-US" sz="3400" b="0" dirty="0">
                <a:solidFill>
                  <a:srgbClr val="000099"/>
                </a:solidFill>
                <a:effectLst/>
                <a:latin typeface="Impact" pitchFamily="34" charset="0"/>
              </a:rPr>
              <a:t>Confusion in religious life</a:t>
            </a:r>
          </a:p>
        </p:txBody>
      </p:sp>
      <p:sp>
        <p:nvSpPr>
          <p:cNvPr id="29" name="Rectangle 37"/>
          <p:cNvSpPr>
            <a:spLocks noChangeArrowheads="1"/>
          </p:cNvSpPr>
          <p:nvPr/>
        </p:nvSpPr>
        <p:spPr bwMode="auto">
          <a:xfrm>
            <a:off x="2743200" y="2743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r="5400000" algn="ctr" rotWithShape="0">
              <a:schemeClr val="bg1"/>
            </a:outerShdw>
          </a:effectLst>
        </p:spPr>
        <p:txBody>
          <a:bodyPr wrap="none" anchor="ctr"/>
          <a:lstStyle/>
          <a:p>
            <a:pPr algn="l">
              <a:lnSpc>
                <a:spcPct val="85000"/>
              </a:lnSpc>
            </a:pPr>
            <a:r>
              <a:rPr lang="en-US" sz="3000" b="0">
                <a:solidFill>
                  <a:srgbClr val="000099"/>
                </a:solidFill>
                <a:effectLst/>
                <a:latin typeface="Impact" pitchFamily="34" charset="0"/>
              </a:rPr>
              <a:t>Prosperity and decline</a:t>
            </a:r>
          </a:p>
        </p:txBody>
      </p:sp>
      <p:sp>
        <p:nvSpPr>
          <p:cNvPr id="30" name="Rectangle 39"/>
          <p:cNvSpPr>
            <a:spLocks noChangeArrowheads="1"/>
          </p:cNvSpPr>
          <p:nvPr/>
        </p:nvSpPr>
        <p:spPr bwMode="auto">
          <a:xfrm>
            <a:off x="2743200" y="32766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r="5400000" algn="ctr" rotWithShape="0">
              <a:schemeClr val="bg1"/>
            </a:outerShdw>
          </a:effectLst>
        </p:spPr>
        <p:txBody>
          <a:bodyPr wrap="none" anchor="ctr"/>
          <a:lstStyle/>
          <a:p>
            <a:pPr algn="l">
              <a:lnSpc>
                <a:spcPct val="85000"/>
              </a:lnSpc>
            </a:pPr>
            <a:r>
              <a:rPr lang="en-US" sz="3000" b="0" dirty="0">
                <a:solidFill>
                  <a:srgbClr val="000099"/>
                </a:solidFill>
                <a:effectLst/>
                <a:latin typeface="Impact" pitchFamily="34" charset="0"/>
              </a:rPr>
              <a:t>Happiness and misery</a:t>
            </a:r>
          </a:p>
        </p:txBody>
      </p:sp>
      <p:sp>
        <p:nvSpPr>
          <p:cNvPr id="31" name="Rectangle 41"/>
          <p:cNvSpPr>
            <a:spLocks noChangeArrowheads="1"/>
          </p:cNvSpPr>
          <p:nvPr/>
        </p:nvSpPr>
        <p:spPr bwMode="auto">
          <a:xfrm>
            <a:off x="2743200" y="38100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r="5400000" algn="ctr" rotWithShape="0">
              <a:schemeClr val="bg1"/>
            </a:outerShdw>
          </a:effectLst>
        </p:spPr>
        <p:txBody>
          <a:bodyPr wrap="none" anchor="ctr"/>
          <a:lstStyle/>
          <a:p>
            <a:pPr algn="l">
              <a:lnSpc>
                <a:spcPct val="85000"/>
              </a:lnSpc>
            </a:pPr>
            <a:r>
              <a:rPr lang="en-US" sz="3000" b="0" dirty="0">
                <a:solidFill>
                  <a:srgbClr val="000099"/>
                </a:solidFill>
                <a:effectLst/>
                <a:latin typeface="Impact" pitchFamily="34" charset="0"/>
              </a:rPr>
              <a:t>Salvation and damnation</a:t>
            </a:r>
          </a:p>
        </p:txBody>
      </p:sp>
      <p:sp>
        <p:nvSpPr>
          <p:cNvPr id="32" name="Rectangle 49"/>
          <p:cNvSpPr>
            <a:spLocks noChangeArrowheads="1"/>
          </p:cNvSpPr>
          <p:nvPr/>
        </p:nvSpPr>
        <p:spPr bwMode="auto">
          <a:xfrm>
            <a:off x="2743200" y="43434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r="5400000" algn="ctr" rotWithShape="0">
              <a:schemeClr val="bg1"/>
            </a:outerShdw>
          </a:effectLst>
        </p:spPr>
        <p:txBody>
          <a:bodyPr wrap="none" anchor="ctr"/>
          <a:lstStyle/>
          <a:p>
            <a:pPr algn="l">
              <a:lnSpc>
                <a:spcPct val="85000"/>
              </a:lnSpc>
            </a:pPr>
            <a:r>
              <a:rPr lang="en-US" sz="3000" b="0" dirty="0">
                <a:solidFill>
                  <a:srgbClr val="000099"/>
                </a:solidFill>
                <a:effectLst/>
                <a:latin typeface="Impact" pitchFamily="34" charset="0"/>
              </a:rPr>
              <a:t>Rise and fall of </a:t>
            </a:r>
            <a:r>
              <a:rPr lang="en-US" sz="3000" b="0" dirty="0" smtClean="0">
                <a:solidFill>
                  <a:srgbClr val="000099"/>
                </a:solidFill>
                <a:effectLst/>
                <a:latin typeface="Impact" pitchFamily="34" charset="0"/>
              </a:rPr>
              <a:t>nations</a:t>
            </a:r>
            <a:endParaRPr lang="en-US" sz="3000" b="0" dirty="0">
              <a:solidFill>
                <a:srgbClr val="000099"/>
              </a:solidFill>
              <a:effectLst/>
              <a:latin typeface="Impact" pitchFamily="34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74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3251" name="Group 19"/>
          <p:cNvGrpSpPr>
            <a:grpSpLocks/>
          </p:cNvGrpSpPr>
          <p:nvPr/>
        </p:nvGrpSpPr>
        <p:grpSpPr bwMode="auto">
          <a:xfrm>
            <a:off x="685800" y="838200"/>
            <a:ext cx="7772400" cy="1600200"/>
            <a:chOff x="432" y="528"/>
            <a:chExt cx="4896" cy="1008"/>
          </a:xfrm>
        </p:grpSpPr>
        <p:sp>
          <p:nvSpPr>
            <p:cNvPr id="863247" name="AutoShape 15"/>
            <p:cNvSpPr>
              <a:spLocks noChangeArrowheads="1"/>
            </p:cNvSpPr>
            <p:nvPr/>
          </p:nvSpPr>
          <p:spPr bwMode="auto">
            <a:xfrm>
              <a:off x="432" y="528"/>
              <a:ext cx="4896" cy="100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DDFF"/>
                </a:gs>
                <a:gs pos="100000">
                  <a:srgbClr val="CC99FF"/>
                </a:gs>
              </a:gsLst>
              <a:lin ang="5400000" scaled="1"/>
            </a:gra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600">
                <a:effectLst>
                  <a:outerShdw sx="1000" sy="1000" algn="ctr" rotWithShape="0">
                    <a:srgbClr val="000000"/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863248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744" y="685"/>
              <a:ext cx="4272" cy="69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Top"/>
                <a:lightRig rig="legacyHarsh3" dir="b"/>
              </a:scene3d>
              <a:sp3d extrusionH="121893000" prstMaterial="legacyMatte">
                <a:extrusionClr>
                  <a:srgbClr val="9900CC"/>
                </a:extrusionClr>
              </a:sp3d>
            </a:bodyPr>
            <a:lstStyle/>
            <a:p>
              <a:r>
                <a:rPr lang="en-US" sz="3600" kern="10">
                  <a:ln w="38100"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9900CC"/>
                      </a:gs>
                      <a:gs pos="50000">
                        <a:srgbClr val="FFFFFF"/>
                      </a:gs>
                      <a:gs pos="100000">
                        <a:srgbClr val="9900CC"/>
                      </a:gs>
                    </a:gsLst>
                    <a:lin ang="2700000" scaled="1"/>
                  </a:gradFill>
                  <a:effectLst>
                    <a:outerShdw sx="1000" sy="1000" algn="ctr" rotWithShape="0">
                      <a:srgbClr val="000000"/>
                    </a:outerShdw>
                  </a:effectLst>
                  <a:latin typeface="Impact"/>
                </a:rPr>
                <a:t>Section 1</a:t>
              </a:r>
            </a:p>
          </p:txBody>
        </p:sp>
      </p:grpSp>
      <p:sp>
        <p:nvSpPr>
          <p:cNvPr id="863249" name="WordArt 17"/>
          <p:cNvSpPr>
            <a:spLocks noChangeArrowheads="1" noChangeShapeType="1" noTextEdit="1"/>
          </p:cNvSpPr>
          <p:nvPr/>
        </p:nvSpPr>
        <p:spPr bwMode="auto">
          <a:xfrm>
            <a:off x="838200" y="3276600"/>
            <a:ext cx="7467600" cy="27432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2857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CC66FF"/>
                </a:solidFill>
                <a:effectLst>
                  <a:outerShdw dist="12700" dir="10800000" algn="ctr" rotWithShape="0">
                    <a:schemeClr val="tx1"/>
                  </a:outerShdw>
                </a:effectLst>
                <a:latin typeface="Impact"/>
              </a:rPr>
              <a:t>The Predestination</a:t>
            </a:r>
          </a:p>
          <a:p>
            <a:r>
              <a:rPr lang="en-US" sz="3600" kern="10" dirty="0">
                <a:ln w="2857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CC66FF"/>
                </a:solidFill>
                <a:effectLst>
                  <a:outerShdw dist="12700" dir="10800000" algn="ctr" rotWithShape="0">
                    <a:schemeClr val="tx1"/>
                  </a:outerShdw>
                </a:effectLst>
                <a:latin typeface="Impact"/>
              </a:rPr>
              <a:t>of God's Will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863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32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D3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33" name="AutoShape 13"/>
          <p:cNvSpPr>
            <a:spLocks noChangeArrowheads="1"/>
          </p:cNvSpPr>
          <p:nvPr/>
        </p:nvSpPr>
        <p:spPr bwMode="auto">
          <a:xfrm rot="16200000" flipH="1">
            <a:off x="2932907" y="-238919"/>
            <a:ext cx="228600" cy="2436813"/>
          </a:xfrm>
          <a:prstGeom prst="downArrow">
            <a:avLst>
              <a:gd name="adj1" fmla="val 50000"/>
              <a:gd name="adj2" fmla="val 266493"/>
            </a:avLst>
          </a:prstGeom>
          <a:gradFill rotWithShape="0">
            <a:gsLst>
              <a:gs pos="0">
                <a:schemeClr val="bg1"/>
              </a:gs>
              <a:gs pos="100000">
                <a:srgbClr val="9900CC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b="0">
              <a:effectLst/>
              <a:latin typeface="Times New Roman" pitchFamily="18" charset="0"/>
            </a:endParaRPr>
          </a:p>
        </p:txBody>
      </p:sp>
      <p:grpSp>
        <p:nvGrpSpPr>
          <p:cNvPr id="977994" name="Group 74"/>
          <p:cNvGrpSpPr>
            <a:grpSpLocks/>
          </p:cNvGrpSpPr>
          <p:nvPr/>
        </p:nvGrpSpPr>
        <p:grpSpPr bwMode="auto">
          <a:xfrm>
            <a:off x="838200" y="381000"/>
            <a:ext cx="1371600" cy="1162050"/>
            <a:chOff x="528" y="240"/>
            <a:chExt cx="864" cy="732"/>
          </a:xfrm>
        </p:grpSpPr>
        <p:sp>
          <p:nvSpPr>
            <p:cNvPr id="977923" name="Oval 3"/>
            <p:cNvSpPr>
              <a:spLocks noChangeArrowheads="1"/>
            </p:cNvSpPr>
            <p:nvPr/>
          </p:nvSpPr>
          <p:spPr bwMode="auto">
            <a:xfrm>
              <a:off x="528" y="240"/>
              <a:ext cx="864" cy="73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FFFF"/>
                </a:gs>
              </a:gsLst>
              <a:lin ang="5400000" scaled="1"/>
            </a:gradFill>
            <a:ln w="12700">
              <a:round/>
              <a:headEnd/>
              <a:tailEnd/>
            </a:ln>
            <a:effectLst/>
            <a:scene3d>
              <a:camera prst="legacyPerspectiveTopLeft"/>
              <a:lightRig rig="legacyHarsh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 sz="4800">
                <a:solidFill>
                  <a:srgbClr val="6600CC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977924" name="WordArt 4"/>
            <p:cNvSpPr>
              <a:spLocks noChangeArrowheads="1" noChangeShapeType="1" noTextEdit="1"/>
            </p:cNvSpPr>
            <p:nvPr/>
          </p:nvSpPr>
          <p:spPr bwMode="auto">
            <a:xfrm>
              <a:off x="644" y="432"/>
              <a:ext cx="652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BottomLeft"/>
                <a:lightRig rig="legacyHarsh3" dir="t"/>
              </a:scene3d>
              <a:sp3d extrusionH="430200" prstMaterial="legacyMatte">
                <a:extrusionClr>
                  <a:srgbClr val="6600CC"/>
                </a:extrusionClr>
              </a:sp3d>
            </a:bodyPr>
            <a:lstStyle/>
            <a:p>
              <a:r>
                <a:rPr lang="en-US" sz="3600" kern="10">
                  <a:ln w="28575"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6600CC"/>
                      </a:gs>
                      <a:gs pos="50000">
                        <a:schemeClr val="bg1"/>
                      </a:gs>
                      <a:gs pos="100000">
                        <a:srgbClr val="6600CC"/>
                      </a:gs>
                    </a:gsLst>
                    <a:lin ang="2700000" scaled="1"/>
                  </a:gradFill>
                  <a:effectLst/>
                  <a:latin typeface="Impact"/>
                </a:rPr>
                <a:t>God</a:t>
              </a:r>
            </a:p>
          </p:txBody>
        </p:sp>
      </p:grpSp>
      <p:grpSp>
        <p:nvGrpSpPr>
          <p:cNvPr id="977986" name="Group 66"/>
          <p:cNvGrpSpPr>
            <a:grpSpLocks/>
          </p:cNvGrpSpPr>
          <p:nvPr/>
        </p:nvGrpSpPr>
        <p:grpSpPr bwMode="auto">
          <a:xfrm>
            <a:off x="4419600" y="381000"/>
            <a:ext cx="2362200" cy="1219200"/>
            <a:chOff x="2784" y="305"/>
            <a:chExt cx="1488" cy="816"/>
          </a:xfrm>
        </p:grpSpPr>
        <p:sp>
          <p:nvSpPr>
            <p:cNvPr id="977926" name="Oval 6"/>
            <p:cNvSpPr>
              <a:spLocks noChangeArrowheads="1"/>
            </p:cNvSpPr>
            <p:nvPr/>
          </p:nvSpPr>
          <p:spPr bwMode="auto">
            <a:xfrm>
              <a:off x="2796" y="305"/>
              <a:ext cx="1476" cy="816"/>
            </a:xfrm>
            <a:prstGeom prst="ellipse">
              <a:avLst/>
            </a:prstGeom>
            <a:gradFill rotWithShape="0">
              <a:gsLst>
                <a:gs pos="0">
                  <a:srgbClr val="9966FF"/>
                </a:gs>
                <a:gs pos="100000">
                  <a:srgbClr val="9900FF"/>
                </a:gs>
              </a:gsLst>
              <a:path path="shape">
                <a:fillToRect l="50000" t="50000" r="50000" b="50000"/>
              </a:path>
            </a:gradFill>
            <a:ln w="12700"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6600CC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 sz="4800">
                <a:solidFill>
                  <a:srgbClr val="6600CC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977927" name="Text Box 7"/>
            <p:cNvSpPr txBox="1">
              <a:spLocks noChangeArrowheads="1"/>
            </p:cNvSpPr>
            <p:nvPr/>
          </p:nvSpPr>
          <p:spPr bwMode="auto">
            <a:xfrm>
              <a:off x="2784" y="525"/>
              <a:ext cx="1464" cy="42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dist="45791" dir="2021404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40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itchFamily="34" charset="0"/>
                </a:rPr>
                <a:t>God's Will</a:t>
              </a:r>
            </a:p>
          </p:txBody>
        </p:sp>
      </p:grpSp>
      <p:sp>
        <p:nvSpPr>
          <p:cNvPr id="977945" name="WordArt 25"/>
          <p:cNvSpPr>
            <a:spLocks noChangeArrowheads="1" noChangeShapeType="1" noTextEdit="1"/>
          </p:cNvSpPr>
          <p:nvPr/>
        </p:nvSpPr>
        <p:spPr bwMode="auto">
          <a:xfrm>
            <a:off x="7048500" y="228600"/>
            <a:ext cx="1524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spc="720" dirty="0">
                <a:ln w="31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/>
                <a:latin typeface="Arial Black"/>
              </a:rPr>
              <a:t>Creation</a:t>
            </a:r>
          </a:p>
        </p:txBody>
      </p:sp>
      <p:sp>
        <p:nvSpPr>
          <p:cNvPr id="977961" name="Rectangle 41"/>
          <p:cNvSpPr>
            <a:spLocks noChangeArrowheads="1"/>
          </p:cNvSpPr>
          <p:nvPr/>
        </p:nvSpPr>
        <p:spPr bwMode="auto">
          <a:xfrm>
            <a:off x="0" y="5037138"/>
            <a:ext cx="9144000" cy="18208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77995" name="Group 75"/>
          <p:cNvGrpSpPr>
            <a:grpSpLocks/>
          </p:cNvGrpSpPr>
          <p:nvPr/>
        </p:nvGrpSpPr>
        <p:grpSpPr bwMode="auto">
          <a:xfrm>
            <a:off x="762000" y="5180013"/>
            <a:ext cx="7543800" cy="1373187"/>
            <a:chOff x="288" y="3215"/>
            <a:chExt cx="4752" cy="865"/>
          </a:xfrm>
        </p:grpSpPr>
        <p:sp>
          <p:nvSpPr>
            <p:cNvPr id="977963" name="Text Box 43"/>
            <p:cNvSpPr txBox="1">
              <a:spLocks noChangeArrowheads="1"/>
            </p:cNvSpPr>
            <p:nvPr/>
          </p:nvSpPr>
          <p:spPr bwMode="auto">
            <a:xfrm>
              <a:off x="547" y="3238"/>
              <a:ext cx="4493" cy="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God could not accomplish His purpose of creation due to the human Fall.  Accordingly, </a:t>
              </a: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God’s Will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 in carrying out His providence for fallen humanity is still to accomplish the </a:t>
              </a:r>
              <a:r>
                <a:rPr lang="en-US" u="sng">
                  <a:solidFill>
                    <a:schemeClr val="bg1"/>
                  </a:solidFill>
                  <a:effectLst/>
                  <a:latin typeface="Arial Narrow" pitchFamily="34" charset="0"/>
                </a:rPr>
                <a:t>purpose of creation</a:t>
              </a:r>
              <a:r>
                <a:rPr lang="en-US">
                  <a:solidFill>
                    <a:schemeClr val="bg1"/>
                  </a:solidFill>
                  <a:effectLst/>
                  <a:latin typeface="Arial Narrow" pitchFamily="34" charset="0"/>
                </a:rPr>
                <a:t>. </a:t>
              </a:r>
              <a:endParaRPr lang="en-US" b="0">
                <a:solidFill>
                  <a:schemeClr val="bg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77964" name="Text Box 44"/>
            <p:cNvSpPr txBox="1">
              <a:spLocks noChangeArrowheads="1"/>
            </p:cNvSpPr>
            <p:nvPr/>
          </p:nvSpPr>
          <p:spPr bwMode="auto">
            <a:xfrm>
              <a:off x="288" y="3215"/>
              <a:ext cx="202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50000"/>
                </a:lnSpc>
              </a:pPr>
              <a:r>
                <a:rPr lang="en-US" sz="4800">
                  <a:solidFill>
                    <a:schemeClr val="bg1"/>
                  </a:solidFill>
                  <a:effectLst/>
                  <a:latin typeface="Times New Roman" pitchFamily="18" charset="0"/>
                  <a:sym typeface="CommonBullets" pitchFamily="34" charset="2"/>
                </a:rPr>
                <a:t></a:t>
              </a:r>
              <a:endParaRPr lang="en-US" sz="4800"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77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77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77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77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77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77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779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77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77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7933" grpId="0" animBg="1" autoUpdateAnimBg="0"/>
      <p:bldP spid="9779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D3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ChangeArrowheads="1"/>
          </p:cNvSpPr>
          <p:nvPr/>
        </p:nvSpPr>
        <p:spPr bwMode="auto">
          <a:xfrm>
            <a:off x="0" y="5037138"/>
            <a:ext cx="9144000" cy="18208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8947" name="Text Box 3"/>
          <p:cNvSpPr txBox="1">
            <a:spLocks noChangeArrowheads="1"/>
          </p:cNvSpPr>
          <p:nvPr/>
        </p:nvSpPr>
        <p:spPr bwMode="auto">
          <a:xfrm>
            <a:off x="990600" y="5454650"/>
            <a:ext cx="74676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>
                <a:solidFill>
                  <a:schemeClr val="bg1"/>
                </a:solidFill>
                <a:effectLst/>
                <a:latin typeface="Arial Narrow" pitchFamily="34" charset="0"/>
              </a:rPr>
              <a:t>In this sense, God’s Will is that </a:t>
            </a:r>
            <a:r>
              <a:rPr lang="en-US" u="sng">
                <a:solidFill>
                  <a:schemeClr val="bg1"/>
                </a:solidFill>
                <a:effectLst/>
                <a:latin typeface="Arial Narrow" pitchFamily="34" charset="0"/>
              </a:rPr>
              <a:t>restoration</a:t>
            </a:r>
            <a:r>
              <a:rPr lang="en-US">
                <a:solidFill>
                  <a:schemeClr val="bg1"/>
                </a:solidFill>
                <a:effectLst/>
                <a:latin typeface="Arial Narrow" pitchFamily="34" charset="0"/>
              </a:rPr>
              <a:t> be accomplished</a:t>
            </a:r>
            <a:r>
              <a:rPr lang="en-US" sz="3000">
                <a:solidFill>
                  <a:schemeClr val="bg1"/>
                </a:solidFill>
                <a:effectLst/>
                <a:latin typeface="Arial Narrow" pitchFamily="34" charset="0"/>
              </a:rPr>
              <a:t> </a:t>
            </a:r>
            <a:r>
              <a:rPr lang="en-US" sz="2000" b="0">
                <a:solidFill>
                  <a:schemeClr val="bg1"/>
                </a:solidFill>
                <a:effectLst/>
                <a:latin typeface="Arial Narrow" pitchFamily="34" charset="0"/>
              </a:rPr>
              <a:t>(p. 155).</a:t>
            </a:r>
          </a:p>
        </p:txBody>
      </p:sp>
      <p:sp>
        <p:nvSpPr>
          <p:cNvPr id="978948" name="AutoShape 4"/>
          <p:cNvSpPr>
            <a:spLocks noChangeArrowheads="1"/>
          </p:cNvSpPr>
          <p:nvPr/>
        </p:nvSpPr>
        <p:spPr bwMode="auto">
          <a:xfrm rot="16200000" flipH="1">
            <a:off x="2932907" y="-238919"/>
            <a:ext cx="228600" cy="2436813"/>
          </a:xfrm>
          <a:prstGeom prst="downArrow">
            <a:avLst>
              <a:gd name="adj1" fmla="val 50000"/>
              <a:gd name="adj2" fmla="val 266493"/>
            </a:avLst>
          </a:prstGeom>
          <a:gradFill rotWithShape="0">
            <a:gsLst>
              <a:gs pos="0">
                <a:schemeClr val="bg1"/>
              </a:gs>
              <a:gs pos="100000">
                <a:srgbClr val="9900CC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b="0">
              <a:effectLst/>
              <a:latin typeface="Times New Roman" pitchFamily="18" charset="0"/>
            </a:endParaRPr>
          </a:p>
        </p:txBody>
      </p:sp>
      <p:grpSp>
        <p:nvGrpSpPr>
          <p:cNvPr id="978952" name="Group 8"/>
          <p:cNvGrpSpPr>
            <a:grpSpLocks/>
          </p:cNvGrpSpPr>
          <p:nvPr/>
        </p:nvGrpSpPr>
        <p:grpSpPr bwMode="auto">
          <a:xfrm>
            <a:off x="4419600" y="381000"/>
            <a:ext cx="2362200" cy="1219200"/>
            <a:chOff x="2784" y="305"/>
            <a:chExt cx="1488" cy="816"/>
          </a:xfrm>
        </p:grpSpPr>
        <p:sp>
          <p:nvSpPr>
            <p:cNvPr id="978953" name="Oval 9"/>
            <p:cNvSpPr>
              <a:spLocks noChangeArrowheads="1"/>
            </p:cNvSpPr>
            <p:nvPr/>
          </p:nvSpPr>
          <p:spPr bwMode="auto">
            <a:xfrm>
              <a:off x="2796" y="305"/>
              <a:ext cx="1476" cy="816"/>
            </a:xfrm>
            <a:prstGeom prst="ellipse">
              <a:avLst/>
            </a:prstGeom>
            <a:gradFill rotWithShape="0">
              <a:gsLst>
                <a:gs pos="0">
                  <a:srgbClr val="9966FF"/>
                </a:gs>
                <a:gs pos="100000">
                  <a:srgbClr val="9900FF"/>
                </a:gs>
              </a:gsLst>
              <a:path path="shape">
                <a:fillToRect l="50000" t="50000" r="50000" b="50000"/>
              </a:path>
            </a:gradFill>
            <a:ln w="12700"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6600CC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 sz="4800">
                <a:solidFill>
                  <a:srgbClr val="6600CC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978954" name="Text Box 10"/>
            <p:cNvSpPr txBox="1">
              <a:spLocks noChangeArrowheads="1"/>
            </p:cNvSpPr>
            <p:nvPr/>
          </p:nvSpPr>
          <p:spPr bwMode="auto">
            <a:xfrm>
              <a:off x="2784" y="525"/>
              <a:ext cx="1464" cy="42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dist="45791" dir="2021404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40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itchFamily="34" charset="0"/>
                </a:rPr>
                <a:t>God's Will</a:t>
              </a:r>
            </a:p>
          </p:txBody>
        </p:sp>
      </p:grpSp>
      <p:grpSp>
        <p:nvGrpSpPr>
          <p:cNvPr id="978978" name="Group 34"/>
          <p:cNvGrpSpPr>
            <a:grpSpLocks/>
          </p:cNvGrpSpPr>
          <p:nvPr/>
        </p:nvGrpSpPr>
        <p:grpSpPr bwMode="auto">
          <a:xfrm>
            <a:off x="7694613" y="912813"/>
            <a:ext cx="304800" cy="381000"/>
            <a:chOff x="4847" y="575"/>
            <a:chExt cx="192" cy="240"/>
          </a:xfrm>
        </p:grpSpPr>
        <p:sp>
          <p:nvSpPr>
            <p:cNvPr id="978960" name="WordArt 16"/>
            <p:cNvSpPr>
              <a:spLocks noChangeArrowheads="1" noChangeShapeType="1" noTextEdit="1"/>
            </p:cNvSpPr>
            <p:nvPr/>
          </p:nvSpPr>
          <p:spPr bwMode="auto">
            <a:xfrm rot="5400000">
              <a:off x="4887" y="663"/>
              <a:ext cx="240" cy="6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rgbClr val="CC0000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6600CC"/>
                      </a:gs>
                      <a:gs pos="50000">
                        <a:srgbClr val="9900FF"/>
                      </a:gs>
                      <a:gs pos="100000">
                        <a:srgbClr val="6600CC"/>
                      </a:gs>
                    </a:gsLst>
                    <a:lin ang="18900000" scaled="1"/>
                  </a:gradFill>
                  <a:effectLst/>
                  <a:latin typeface="Latin Wide"/>
                </a:rPr>
                <a:t>_</a:t>
              </a:r>
            </a:p>
          </p:txBody>
        </p:sp>
        <p:sp>
          <p:nvSpPr>
            <p:cNvPr id="978961" name="WordArt 17"/>
            <p:cNvSpPr>
              <a:spLocks noChangeArrowheads="1" noChangeShapeType="1" noTextEdit="1"/>
            </p:cNvSpPr>
            <p:nvPr/>
          </p:nvSpPr>
          <p:spPr bwMode="auto">
            <a:xfrm rot="5400000">
              <a:off x="4759" y="663"/>
              <a:ext cx="240" cy="6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rgbClr val="CC0000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6600CC"/>
                      </a:gs>
                      <a:gs pos="50000">
                        <a:srgbClr val="9900FF"/>
                      </a:gs>
                      <a:gs pos="100000">
                        <a:srgbClr val="6600CC"/>
                      </a:gs>
                    </a:gsLst>
                    <a:lin ang="18900000" scaled="1"/>
                  </a:gradFill>
                  <a:effectLst/>
                  <a:latin typeface="Latin Wide"/>
                </a:rPr>
                <a:t>_</a:t>
              </a:r>
            </a:p>
          </p:txBody>
        </p:sp>
      </p:grpSp>
      <p:sp>
        <p:nvSpPr>
          <p:cNvPr id="978962" name="WordArt 18"/>
          <p:cNvSpPr>
            <a:spLocks noChangeArrowheads="1" noChangeShapeType="1" noTextEdit="1"/>
          </p:cNvSpPr>
          <p:nvPr/>
        </p:nvSpPr>
        <p:spPr bwMode="auto">
          <a:xfrm>
            <a:off x="7048500" y="228600"/>
            <a:ext cx="1524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spc="720">
                <a:ln w="31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/>
                <a:latin typeface="Arial Black"/>
              </a:rPr>
              <a:t>Creation</a:t>
            </a:r>
          </a:p>
        </p:txBody>
      </p:sp>
      <p:sp>
        <p:nvSpPr>
          <p:cNvPr id="978963" name="WordArt 19"/>
          <p:cNvSpPr>
            <a:spLocks noChangeArrowheads="1" noChangeShapeType="1" noTextEdit="1"/>
          </p:cNvSpPr>
          <p:nvPr/>
        </p:nvSpPr>
        <p:spPr bwMode="auto">
          <a:xfrm>
            <a:off x="6858000" y="1447800"/>
            <a:ext cx="1905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spc="720" dirty="0">
                <a:ln w="31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333399"/>
                </a:solidFill>
                <a:effectLst/>
                <a:latin typeface="Arial Black"/>
              </a:rPr>
              <a:t>Restoration</a:t>
            </a:r>
          </a:p>
        </p:txBody>
      </p:sp>
      <p:grpSp>
        <p:nvGrpSpPr>
          <p:cNvPr id="978975" name="Group 31"/>
          <p:cNvGrpSpPr>
            <a:grpSpLocks/>
          </p:cNvGrpSpPr>
          <p:nvPr/>
        </p:nvGrpSpPr>
        <p:grpSpPr bwMode="auto">
          <a:xfrm>
            <a:off x="838200" y="381000"/>
            <a:ext cx="1371600" cy="1162050"/>
            <a:chOff x="528" y="240"/>
            <a:chExt cx="864" cy="732"/>
          </a:xfrm>
        </p:grpSpPr>
        <p:sp>
          <p:nvSpPr>
            <p:cNvPr id="978976" name="Oval 32"/>
            <p:cNvSpPr>
              <a:spLocks noChangeArrowheads="1"/>
            </p:cNvSpPr>
            <p:nvPr/>
          </p:nvSpPr>
          <p:spPr bwMode="auto">
            <a:xfrm>
              <a:off x="528" y="240"/>
              <a:ext cx="864" cy="73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FFFF"/>
                </a:gs>
              </a:gsLst>
              <a:lin ang="5400000" scaled="1"/>
            </a:gradFill>
            <a:ln w="12700">
              <a:round/>
              <a:headEnd/>
              <a:tailEnd/>
            </a:ln>
            <a:effectLst/>
            <a:scene3d>
              <a:camera prst="legacyPerspectiveTopLeft"/>
              <a:lightRig rig="legacyHarsh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 sz="4800">
                <a:solidFill>
                  <a:srgbClr val="6600CC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978977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644" y="432"/>
              <a:ext cx="652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BottomLeft"/>
                <a:lightRig rig="legacyHarsh3" dir="t"/>
              </a:scene3d>
              <a:sp3d extrusionH="430200" prstMaterial="legacyMatte">
                <a:extrusionClr>
                  <a:srgbClr val="6600CC"/>
                </a:extrusionClr>
              </a:sp3d>
            </a:bodyPr>
            <a:lstStyle/>
            <a:p>
              <a:r>
                <a:rPr lang="en-US" sz="3600" kern="10">
                  <a:ln w="28575"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6600CC"/>
                      </a:gs>
                      <a:gs pos="50000">
                        <a:schemeClr val="bg1"/>
                      </a:gs>
                      <a:gs pos="100000">
                        <a:srgbClr val="6600CC"/>
                      </a:gs>
                    </a:gsLst>
                    <a:lin ang="2700000" scaled="1"/>
                  </a:gradFill>
                  <a:effectLst/>
                  <a:latin typeface="Impact"/>
                </a:rPr>
                <a:t>God</a:t>
              </a:r>
            </a:p>
          </p:txBody>
        </p:sp>
      </p:grp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7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78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78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78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8947" grpId="0" autoUpdateAnimBg="0"/>
      <p:bldP spid="97896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FF00"/>
            </a:gs>
            <a:gs pos="100000">
              <a:srgbClr val="FF9900"/>
            </a:gs>
          </a:gsLst>
          <a:path path="rect">
            <a:fillToRect l="50000" t="50000" r="50000" b="50000"/>
          </a:path>
        </a:gradFill>
        <a:ln w="19050" cap="flat" cmpd="sng" algn="ctr">
          <a:solidFill>
            <a:srgbClr val="333399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C0C0C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FF00"/>
            </a:gs>
            <a:gs pos="100000">
              <a:srgbClr val="FF9900"/>
            </a:gs>
          </a:gsLst>
          <a:path path="rect">
            <a:fillToRect l="50000" t="50000" r="50000" b="50000"/>
          </a:path>
        </a:gradFill>
        <a:ln w="19050" cap="flat" cmpd="sng" algn="ctr">
          <a:solidFill>
            <a:srgbClr val="333399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C0C0C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35888</TotalTime>
  <Words>1531</Words>
  <Application>Microsoft PowerPoint</Application>
  <PresentationFormat>On-screen Show (4:3)</PresentationFormat>
  <Paragraphs>465</Paragraphs>
  <Slides>38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9" baseType="lpstr">
      <vt:lpstr>Arial</vt:lpstr>
      <vt:lpstr>Impact</vt:lpstr>
      <vt:lpstr>Arial Narrow</vt:lpstr>
      <vt:lpstr>Times New Roman</vt:lpstr>
      <vt:lpstr>CommonBullets</vt:lpstr>
      <vt:lpstr>Arial Black</vt:lpstr>
      <vt:lpstr>Latin Wide</vt:lpstr>
      <vt:lpstr>Fette Engschrift</vt:lpstr>
      <vt:lpstr>Arial Rounded MT Bold</vt:lpstr>
      <vt:lpstr>Eurostile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Exposition of the Divine Principle</dc:title>
  <dc:subject>Predestination</dc:subject>
  <dc:creator>Eleonore de Watteville</dc:creator>
  <dc:description>Diagramed Lecture Manual for the Red Part</dc:description>
  <cp:lastModifiedBy>Eleonore</cp:lastModifiedBy>
  <cp:revision>835</cp:revision>
  <dcterms:created xsi:type="dcterms:W3CDTF">2000-06-26T19:09:36Z</dcterms:created>
  <dcterms:modified xsi:type="dcterms:W3CDTF">2008-08-05T03:03:43Z</dcterms:modified>
</cp:coreProperties>
</file>