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56"/>
  </p:notesMasterIdLst>
  <p:sldIdLst>
    <p:sldId id="1068" r:id="rId2"/>
    <p:sldId id="1205" r:id="rId3"/>
    <p:sldId id="1206" r:id="rId4"/>
    <p:sldId id="1208" r:id="rId5"/>
    <p:sldId id="1115" r:id="rId6"/>
    <p:sldId id="1026" r:id="rId7"/>
    <p:sldId id="1141" r:id="rId8"/>
    <p:sldId id="1122" r:id="rId9"/>
    <p:sldId id="1201" r:id="rId10"/>
    <p:sldId id="1125" r:id="rId11"/>
    <p:sldId id="1199" r:id="rId12"/>
    <p:sldId id="1129" r:id="rId13"/>
    <p:sldId id="1128" r:id="rId14"/>
    <p:sldId id="1130" r:id="rId15"/>
    <p:sldId id="1116" r:id="rId16"/>
    <p:sldId id="1217" r:id="rId17"/>
    <p:sldId id="1218" r:id="rId18"/>
    <p:sldId id="1148" r:id="rId19"/>
    <p:sldId id="1146" r:id="rId20"/>
    <p:sldId id="1147" r:id="rId21"/>
    <p:sldId id="1149" r:id="rId22"/>
    <p:sldId id="1150" r:id="rId23"/>
    <p:sldId id="1151" r:id="rId24"/>
    <p:sldId id="1152" r:id="rId25"/>
    <p:sldId id="1153" r:id="rId26"/>
    <p:sldId id="1154" r:id="rId27"/>
    <p:sldId id="1155" r:id="rId28"/>
    <p:sldId id="1157" r:id="rId29"/>
    <p:sldId id="1158" r:id="rId30"/>
    <p:sldId id="1159" r:id="rId31"/>
    <p:sldId id="1160" r:id="rId32"/>
    <p:sldId id="1161" r:id="rId33"/>
    <p:sldId id="1162" r:id="rId34"/>
    <p:sldId id="1163" r:id="rId35"/>
    <p:sldId id="1165" r:id="rId36"/>
    <p:sldId id="1164" r:id="rId37"/>
    <p:sldId id="1166" r:id="rId38"/>
    <p:sldId id="1170" r:id="rId39"/>
    <p:sldId id="1171" r:id="rId40"/>
    <p:sldId id="1172" r:id="rId41"/>
    <p:sldId id="1173" r:id="rId42"/>
    <p:sldId id="1186" r:id="rId43"/>
    <p:sldId id="1189" r:id="rId44"/>
    <p:sldId id="1187" r:id="rId45"/>
    <p:sldId id="1190" r:id="rId46"/>
    <p:sldId id="1191" r:id="rId47"/>
    <p:sldId id="1192" r:id="rId48"/>
    <p:sldId id="1193" r:id="rId49"/>
    <p:sldId id="1194" r:id="rId50"/>
    <p:sldId id="1195" r:id="rId51"/>
    <p:sldId id="1197" r:id="rId52"/>
    <p:sldId id="1198" r:id="rId53"/>
    <p:sldId id="1219" r:id="rId54"/>
    <p:sldId id="961" r:id="rId55"/>
  </p:sldIdLst>
  <p:sldSz cx="9144000" cy="6858000" type="screen4x3"/>
  <p:notesSz cx="6858000" cy="9144000"/>
  <p:embeddedFontLst>
    <p:embeddedFont>
      <p:font typeface="Impact" pitchFamily="34" charset="0"/>
      <p:regular r:id="rId57"/>
    </p:embeddedFont>
    <p:embeddedFont>
      <p:font typeface="Latin Wide"/>
      <p:regular r:id="rId58"/>
    </p:embeddedFont>
    <p:embeddedFont>
      <p:font typeface="Arial Black" pitchFamily="34" charset="0"/>
      <p:bold r:id="rId59"/>
    </p:embeddedFont>
    <p:embeddedFont>
      <p:font typeface="Arial Narrow" pitchFamily="34" charset="0"/>
      <p:regular r:id="rId60"/>
      <p:bold r:id="rId61"/>
      <p:italic r:id="rId62"/>
      <p:boldItalic r:id="rId63"/>
    </p:embeddedFont>
    <p:embeddedFont>
      <p:font typeface="CommonBullets"/>
      <p:regular r:id="rId64"/>
    </p:embeddedFont>
    <p:embeddedFont>
      <p:font typeface="Arial Rounded MT Bold" pitchFamily="34" charset="0"/>
      <p:regular r:id="rId65"/>
    </p:embeddedFont>
    <p:embeddedFont>
      <p:font typeface="Fette Engschrift"/>
      <p:regular r:id="rId66"/>
    </p:embeddedFont>
    <p:embeddedFont>
      <p:font typeface="Eurostile" pitchFamily="34" charset="0"/>
      <p:regular r:id="rId67"/>
      <p:bold r:id="rId68"/>
    </p:embeddedFont>
  </p:embeddedFontLst>
  <p:defaultTextStyle>
    <a:defPPr>
      <a:defRPr lang="en-US"/>
    </a:defPPr>
    <a:lvl1pPr algn="ctr" rtl="0" eaLnBrk="0" fontAlgn="base" hangingPunct="0">
      <a:spcBef>
        <a:spcPct val="0"/>
      </a:spcBef>
      <a:spcAft>
        <a:spcPct val="0"/>
      </a:spcAft>
      <a:defRPr sz="2400" b="1" u="sng"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b="1" u="sng"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b="1" u="sng"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b="1" u="sng"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b="1" u="sng" kern="1200">
        <a:solidFill>
          <a:schemeClr val="tx1"/>
        </a:solidFill>
        <a:latin typeface="Times New Roman" pitchFamily="18" charset="0"/>
        <a:ea typeface="+mn-ea"/>
        <a:cs typeface="+mn-cs"/>
      </a:defRPr>
    </a:lvl5pPr>
    <a:lvl6pPr marL="2286000" algn="l" defTabSz="914400" rtl="0" eaLnBrk="1" latinLnBrk="0" hangingPunct="1">
      <a:defRPr sz="2400" b="1" u="sng" kern="1200">
        <a:solidFill>
          <a:schemeClr val="tx1"/>
        </a:solidFill>
        <a:latin typeface="Times New Roman" pitchFamily="18" charset="0"/>
        <a:ea typeface="+mn-ea"/>
        <a:cs typeface="+mn-cs"/>
      </a:defRPr>
    </a:lvl6pPr>
    <a:lvl7pPr marL="2743200" algn="l" defTabSz="914400" rtl="0" eaLnBrk="1" latinLnBrk="0" hangingPunct="1">
      <a:defRPr sz="2400" b="1" u="sng" kern="1200">
        <a:solidFill>
          <a:schemeClr val="tx1"/>
        </a:solidFill>
        <a:latin typeface="Times New Roman" pitchFamily="18" charset="0"/>
        <a:ea typeface="+mn-ea"/>
        <a:cs typeface="+mn-cs"/>
      </a:defRPr>
    </a:lvl7pPr>
    <a:lvl8pPr marL="3200400" algn="l" defTabSz="914400" rtl="0" eaLnBrk="1" latinLnBrk="0" hangingPunct="1">
      <a:defRPr sz="2400" b="1" u="sng" kern="1200">
        <a:solidFill>
          <a:schemeClr val="tx1"/>
        </a:solidFill>
        <a:latin typeface="Times New Roman" pitchFamily="18" charset="0"/>
        <a:ea typeface="+mn-ea"/>
        <a:cs typeface="+mn-cs"/>
      </a:defRPr>
    </a:lvl8pPr>
    <a:lvl9pPr marL="3657600" algn="l" defTabSz="914400" rtl="0" eaLnBrk="1" latinLnBrk="0" hangingPunct="1">
      <a:defRPr sz="2400" b="1" u="sng"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99"/>
    <a:srgbClr val="660066"/>
    <a:srgbClr val="FFBDFF"/>
    <a:srgbClr val="336699"/>
    <a:srgbClr val="FFFFFF"/>
    <a:srgbClr val="FFFF66"/>
    <a:srgbClr val="CCCCFF"/>
    <a:srgbClr val="0000CC"/>
    <a:srgbClr val="00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87" autoAdjust="0"/>
    <p:restoredTop sz="94737" autoAdjust="0"/>
  </p:normalViewPr>
  <p:slideViewPr>
    <p:cSldViewPr snapToObjects="1">
      <p:cViewPr varScale="1">
        <p:scale>
          <a:sx n="102" d="100"/>
          <a:sy n="102" d="100"/>
        </p:scale>
        <p:origin x="-264" y="-84"/>
      </p:cViewPr>
      <p:guideLst>
        <p:guide orient="horz" pos="1248"/>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u="none"/>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u="none"/>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u="none"/>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u="none"/>
            </a:lvl1pPr>
          </a:lstStyle>
          <a:p>
            <a:fld id="{954006FD-1FE6-4518-8F2F-4120F9694BF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43EE8-836F-4FFB-BBAB-4EEB2171AF86}" type="slidenum">
              <a:rPr lang="en-US"/>
              <a:pPr/>
              <a:t>1</a:t>
            </a:fld>
            <a:endParaRPr lang="en-US"/>
          </a:p>
        </p:txBody>
      </p:sp>
      <p:sp>
        <p:nvSpPr>
          <p:cNvPr id="1249282" name="Rectangle 2"/>
          <p:cNvSpPr>
            <a:spLocks noGrp="1" noRot="1" noChangeAspect="1" noChangeArrowheads="1" noTextEdit="1"/>
          </p:cNvSpPr>
          <p:nvPr>
            <p:ph type="sldImg"/>
          </p:nvPr>
        </p:nvSpPr>
        <p:spPr>
          <a:ln/>
        </p:spPr>
      </p:sp>
      <p:sp>
        <p:nvSpPr>
          <p:cNvPr id="1249283"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636CF-592E-49C4-9868-58C64C63B061}" type="slidenum">
              <a:rPr lang="en-US"/>
              <a:pPr/>
              <a:t>10</a:t>
            </a:fld>
            <a:endParaRPr lang="en-US"/>
          </a:p>
        </p:txBody>
      </p:sp>
      <p:sp>
        <p:nvSpPr>
          <p:cNvPr id="1345538" name="Rectangle 2"/>
          <p:cNvSpPr>
            <a:spLocks noGrp="1" noRot="1" noChangeAspect="1" noChangeArrowheads="1" noTextEdit="1"/>
          </p:cNvSpPr>
          <p:nvPr>
            <p:ph type="sldImg"/>
          </p:nvPr>
        </p:nvSpPr>
        <p:spPr>
          <a:ln/>
        </p:spPr>
      </p:sp>
      <p:sp>
        <p:nvSpPr>
          <p:cNvPr id="134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CB65A-7B0E-41F3-8405-5D0FEC98372F}" type="slidenum">
              <a:rPr lang="en-US"/>
              <a:pPr/>
              <a:t>11</a:t>
            </a:fld>
            <a:endParaRPr lang="en-US"/>
          </a:p>
        </p:txBody>
      </p:sp>
      <p:sp>
        <p:nvSpPr>
          <p:cNvPr id="1346562" name="Rectangle 2"/>
          <p:cNvSpPr>
            <a:spLocks noGrp="1" noRot="1" noChangeAspect="1" noChangeArrowheads="1" noTextEdit="1"/>
          </p:cNvSpPr>
          <p:nvPr>
            <p:ph type="sldImg"/>
          </p:nvPr>
        </p:nvSpPr>
        <p:spPr>
          <a:ln/>
        </p:spPr>
      </p:sp>
      <p:sp>
        <p:nvSpPr>
          <p:cNvPr id="134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7CE86-CA46-4281-BF70-AEA6D1157F83}" type="slidenum">
              <a:rPr lang="en-US"/>
              <a:pPr/>
              <a:t>12</a:t>
            </a:fld>
            <a:endParaRPr lang="en-US"/>
          </a:p>
        </p:txBody>
      </p:sp>
      <p:sp>
        <p:nvSpPr>
          <p:cNvPr id="1348610" name="Rectangle 2"/>
          <p:cNvSpPr>
            <a:spLocks noGrp="1" noRot="1" noChangeAspect="1" noChangeArrowheads="1" noTextEdit="1"/>
          </p:cNvSpPr>
          <p:nvPr>
            <p:ph type="sldImg"/>
          </p:nvPr>
        </p:nvSpPr>
        <p:spPr>
          <a:ln/>
        </p:spPr>
      </p:sp>
      <p:sp>
        <p:nvSpPr>
          <p:cNvPr id="134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A3938-ED53-4EA3-A5D5-A96145CCC24E}" type="slidenum">
              <a:rPr lang="en-US"/>
              <a:pPr/>
              <a:t>13</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64C2F-7B67-4929-8A1D-C002170E8538}" type="slidenum">
              <a:rPr lang="en-US"/>
              <a:pPr/>
              <a:t>14</a:t>
            </a:fld>
            <a:endParaRPr lang="en-US"/>
          </a:p>
        </p:txBody>
      </p:sp>
      <p:sp>
        <p:nvSpPr>
          <p:cNvPr id="1350658" name="Rectangle 2"/>
          <p:cNvSpPr>
            <a:spLocks noGrp="1" noRot="1" noChangeAspect="1"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242FF-7AE1-4462-8665-28F953AF2BA5}" type="slidenum">
              <a:rPr lang="en-US"/>
              <a:pPr/>
              <a:t>15</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7E356-2F0C-47EB-8A2B-823FC829D618}" type="slidenum">
              <a:rPr lang="en-US"/>
              <a:pPr/>
              <a:t>16</a:t>
            </a:fld>
            <a:endParaRPr lang="en-US"/>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11228-BC59-46D4-9954-F0677C41D80F}" type="slidenum">
              <a:rPr lang="en-US"/>
              <a:pPr/>
              <a:t>17</a:t>
            </a:fld>
            <a:endParaRPr lang="en-US"/>
          </a:p>
        </p:txBody>
      </p:sp>
      <p:sp>
        <p:nvSpPr>
          <p:cNvPr id="1353730" name="Rectangle 2"/>
          <p:cNvSpPr>
            <a:spLocks noGrp="1" noRot="1" noChangeAspect="1" noChangeArrowheads="1" noTextEdit="1"/>
          </p:cNvSpPr>
          <p:nvPr>
            <p:ph type="sldImg"/>
          </p:nvPr>
        </p:nvSpPr>
        <p:spPr>
          <a:ln/>
        </p:spPr>
      </p:sp>
      <p:sp>
        <p:nvSpPr>
          <p:cNvPr id="135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3475F-25BE-4977-B9BC-BCC994896878}" type="slidenum">
              <a:rPr lang="en-US"/>
              <a:pPr/>
              <a:t>18</a:t>
            </a:fld>
            <a:endParaRPr lang="en-US"/>
          </a:p>
        </p:txBody>
      </p:sp>
      <p:sp>
        <p:nvSpPr>
          <p:cNvPr id="1354754" name="Rectangle 2"/>
          <p:cNvSpPr>
            <a:spLocks noGrp="1" noRot="1" noChangeAspect="1"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BF4169-9305-45BB-9D11-C6BB9D7EA9D4}" type="slidenum">
              <a:rPr lang="en-US"/>
              <a:pPr/>
              <a:t>19</a:t>
            </a:fld>
            <a:endParaRPr lang="en-US"/>
          </a:p>
        </p:txBody>
      </p:sp>
      <p:sp>
        <p:nvSpPr>
          <p:cNvPr id="1355778" name="Rectangle 2"/>
          <p:cNvSpPr>
            <a:spLocks noGrp="1" noRot="1" noChangeAspect="1" noChangeArrowheads="1" noTextEdit="1"/>
          </p:cNvSpPr>
          <p:nvPr>
            <p:ph type="sldImg"/>
          </p:nvPr>
        </p:nvSpPr>
        <p:spPr>
          <a:ln/>
        </p:spPr>
      </p:sp>
      <p:sp>
        <p:nvSpPr>
          <p:cNvPr id="135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F90F2-30F8-4B86-8F8C-1255CCFCDAB2}" type="slidenum">
              <a:rPr lang="en-US"/>
              <a:pPr/>
              <a:t>2</a:t>
            </a:fld>
            <a:endParaRPr lang="en-US"/>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71135-676B-4771-85B6-43CFD9873869}" type="slidenum">
              <a:rPr lang="en-US"/>
              <a:pPr/>
              <a:t>20</a:t>
            </a:fld>
            <a:endParaRPr lang="en-US"/>
          </a:p>
        </p:txBody>
      </p:sp>
      <p:sp>
        <p:nvSpPr>
          <p:cNvPr id="1356802" name="Rectangle 2"/>
          <p:cNvSpPr>
            <a:spLocks noGrp="1" noRot="1" noChangeAspect="1" noChangeArrowheads="1" noTextEdit="1"/>
          </p:cNvSpPr>
          <p:nvPr>
            <p:ph type="sldImg"/>
          </p:nvPr>
        </p:nvSpPr>
        <p:spPr>
          <a:ln/>
        </p:spPr>
      </p:sp>
      <p:sp>
        <p:nvSpPr>
          <p:cNvPr id="135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CA246-3EA3-49DF-A762-25FF4D73408A}" type="slidenum">
              <a:rPr lang="en-US"/>
              <a:pPr/>
              <a:t>21</a:t>
            </a:fld>
            <a:endParaRPr lang="en-US"/>
          </a:p>
        </p:txBody>
      </p:sp>
      <p:sp>
        <p:nvSpPr>
          <p:cNvPr id="1357826" name="Rectangle 2"/>
          <p:cNvSpPr>
            <a:spLocks noGrp="1" noRot="1" noChangeAspect="1" noChangeArrowheads="1" noTextEdit="1"/>
          </p:cNvSpPr>
          <p:nvPr>
            <p:ph type="sldImg"/>
          </p:nvPr>
        </p:nvSpPr>
        <p:spPr>
          <a:ln/>
        </p:spPr>
      </p:sp>
      <p:sp>
        <p:nvSpPr>
          <p:cNvPr id="135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8C712-63A6-442F-B1C7-644664B4D7FF}" type="slidenum">
              <a:rPr lang="en-US"/>
              <a:pPr/>
              <a:t>22</a:t>
            </a:fld>
            <a:endParaRPr lang="en-US"/>
          </a:p>
        </p:txBody>
      </p:sp>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E6228-DFDE-4B2D-A415-A81A4841EAA5}" type="slidenum">
              <a:rPr lang="en-US"/>
              <a:pPr/>
              <a:t>23</a:t>
            </a:fld>
            <a:endParaRPr lang="en-US"/>
          </a:p>
        </p:txBody>
      </p:sp>
      <p:sp>
        <p:nvSpPr>
          <p:cNvPr id="1359874" name="Rectangle 2"/>
          <p:cNvSpPr>
            <a:spLocks noGrp="1" noRot="1" noChangeAspect="1" noChangeArrowheads="1" noTextEdit="1"/>
          </p:cNvSpPr>
          <p:nvPr>
            <p:ph type="sldImg"/>
          </p:nvPr>
        </p:nvSpPr>
        <p:spPr>
          <a:ln/>
        </p:spPr>
      </p:sp>
      <p:sp>
        <p:nvSpPr>
          <p:cNvPr id="135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36B08-604D-4F46-A1DC-5A1F4808213D}" type="slidenum">
              <a:rPr lang="en-US"/>
              <a:pPr/>
              <a:t>24</a:t>
            </a:fld>
            <a:endParaRPr lang="en-US"/>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229B6-29C2-4337-A897-0BB5B8D797B9}" type="slidenum">
              <a:rPr lang="en-US"/>
              <a:pPr/>
              <a:t>25</a:t>
            </a:fld>
            <a:endParaRPr lang="en-US"/>
          </a:p>
        </p:txBody>
      </p:sp>
      <p:sp>
        <p:nvSpPr>
          <p:cNvPr id="1361922" name="Rectangle 2"/>
          <p:cNvSpPr>
            <a:spLocks noGrp="1" noRot="1" noChangeAspect="1" noChangeArrowheads="1" noTextEdit="1"/>
          </p:cNvSpPr>
          <p:nvPr>
            <p:ph type="sldImg"/>
          </p:nvPr>
        </p:nvSpPr>
        <p:spPr>
          <a:ln/>
        </p:spPr>
      </p:sp>
      <p:sp>
        <p:nvSpPr>
          <p:cNvPr id="136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0744A-25E3-4EA3-961C-269D4EC0143F}" type="slidenum">
              <a:rPr lang="en-US"/>
              <a:pPr/>
              <a:t>26</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77712E-0499-4D8D-A5FB-41DE22AA7836}" type="slidenum">
              <a:rPr lang="en-US"/>
              <a:pPr/>
              <a:t>27</a:t>
            </a:fld>
            <a:endParaRPr lang="en-US"/>
          </a:p>
        </p:txBody>
      </p:sp>
      <p:sp>
        <p:nvSpPr>
          <p:cNvPr id="1363970" name="Rectangle 2"/>
          <p:cNvSpPr>
            <a:spLocks noGrp="1" noRot="1" noChangeAspect="1" noChangeArrowheads="1" noTextEdit="1"/>
          </p:cNvSpPr>
          <p:nvPr>
            <p:ph type="sldImg"/>
          </p:nvPr>
        </p:nvSpPr>
        <p:spPr>
          <a:ln/>
        </p:spPr>
      </p:sp>
      <p:sp>
        <p:nvSpPr>
          <p:cNvPr id="136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B7934-092F-47B8-9DC0-0882988F0E46}" type="slidenum">
              <a:rPr lang="en-US"/>
              <a:pPr/>
              <a:t>28</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DDE8-6FD2-4BA6-A791-B5F90B285EA5}" type="slidenum">
              <a:rPr lang="en-US"/>
              <a:pPr/>
              <a:t>29</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C9B62-8C81-4D25-A4AE-FC0A820A7F27}" type="slidenum">
              <a:rPr lang="en-US"/>
              <a:pPr/>
              <a:t>3</a:t>
            </a:fld>
            <a:endParaRPr lang="en-US"/>
          </a:p>
        </p:txBody>
      </p:sp>
      <p:sp>
        <p:nvSpPr>
          <p:cNvPr id="1339394" name="Rectangle 2"/>
          <p:cNvSpPr>
            <a:spLocks noGrp="1" noRot="1" noChangeAspect="1" noChangeArrowheads="1" noTextEdit="1"/>
          </p:cNvSpPr>
          <p:nvPr>
            <p:ph type="sldImg"/>
          </p:nvPr>
        </p:nvSpPr>
        <p:spPr>
          <a:ln/>
        </p:spPr>
      </p:sp>
      <p:sp>
        <p:nvSpPr>
          <p:cNvPr id="133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69DDF-649D-4727-8AA9-688FC0703D2E}" type="slidenum">
              <a:rPr lang="en-US"/>
              <a:pPr/>
              <a:t>30</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DFFF9-F20E-45EB-98BF-EB75D5EAC175}" type="slidenum">
              <a:rPr lang="en-US"/>
              <a:pPr/>
              <a:t>31</a:t>
            </a:fld>
            <a:endParaRPr lang="en-US"/>
          </a:p>
        </p:txBody>
      </p:sp>
      <p:sp>
        <p:nvSpPr>
          <p:cNvPr id="1368066" name="Rectangle 2"/>
          <p:cNvSpPr>
            <a:spLocks noGrp="1" noRot="1" noChangeAspect="1" noChangeArrowheads="1" noTextEdit="1"/>
          </p:cNvSpPr>
          <p:nvPr>
            <p:ph type="sldImg"/>
          </p:nvPr>
        </p:nvSpPr>
        <p:spPr>
          <a:ln/>
        </p:spPr>
      </p:sp>
      <p:sp>
        <p:nvSpPr>
          <p:cNvPr id="136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5D1460-D07A-48CF-87C4-D040621CA905}" type="slidenum">
              <a:rPr lang="en-US"/>
              <a:pPr/>
              <a:t>32</a:t>
            </a:fld>
            <a:endParaRPr lang="en-US"/>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A2296-DCA4-4BB8-85D6-2CF2F54BB2E8}" type="slidenum">
              <a:rPr lang="en-US"/>
              <a:pPr/>
              <a:t>33</a:t>
            </a:fld>
            <a:endParaRPr lang="en-US"/>
          </a:p>
        </p:txBody>
      </p:sp>
      <p:sp>
        <p:nvSpPr>
          <p:cNvPr id="1370114" name="Rectangle 2"/>
          <p:cNvSpPr>
            <a:spLocks noGrp="1" noRot="1" noChangeAspect="1" noChangeArrowheads="1" noTextEdit="1"/>
          </p:cNvSpPr>
          <p:nvPr>
            <p:ph type="sldImg"/>
          </p:nvPr>
        </p:nvSpPr>
        <p:spPr>
          <a:ln/>
        </p:spPr>
      </p:sp>
      <p:sp>
        <p:nvSpPr>
          <p:cNvPr id="137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37248-EAB5-4957-AF73-9F6B54C0B799}" type="slidenum">
              <a:rPr lang="en-US"/>
              <a:pPr/>
              <a:t>34</a:t>
            </a:fld>
            <a:endParaRPr lang="en-US"/>
          </a:p>
        </p:txBody>
      </p:sp>
      <p:sp>
        <p:nvSpPr>
          <p:cNvPr id="1371138" name="Rectangle 2"/>
          <p:cNvSpPr>
            <a:spLocks noGrp="1" noRot="1" noChangeAspect="1" noChangeArrowheads="1" noTextEdit="1"/>
          </p:cNvSpPr>
          <p:nvPr>
            <p:ph type="sldImg"/>
          </p:nvPr>
        </p:nvSpPr>
        <p:spPr>
          <a:ln/>
        </p:spPr>
      </p:sp>
      <p:sp>
        <p:nvSpPr>
          <p:cNvPr id="137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058F8-4583-4E29-85A9-A68608F248AC}" type="slidenum">
              <a:rPr lang="en-US"/>
              <a:pPr/>
              <a:t>35</a:t>
            </a:fld>
            <a:endParaRPr lang="en-US"/>
          </a:p>
        </p:txBody>
      </p:sp>
      <p:sp>
        <p:nvSpPr>
          <p:cNvPr id="1372162" name="Rectangle 2"/>
          <p:cNvSpPr>
            <a:spLocks noGrp="1" noRot="1" noChangeAspect="1" noChangeArrowheads="1" noTextEdit="1"/>
          </p:cNvSpPr>
          <p:nvPr>
            <p:ph type="sldImg"/>
          </p:nvPr>
        </p:nvSpPr>
        <p:spPr>
          <a:ln/>
        </p:spPr>
      </p:sp>
      <p:sp>
        <p:nvSpPr>
          <p:cNvPr id="137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565CD-73CC-4623-957C-A9069B36BFEE}" type="slidenum">
              <a:rPr lang="en-US"/>
              <a:pPr/>
              <a:t>36</a:t>
            </a:fld>
            <a:endParaRPr lang="en-US"/>
          </a:p>
        </p:txBody>
      </p:sp>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529D4-5F53-4900-9025-9929D67D51B3}" type="slidenum">
              <a:rPr lang="en-US"/>
              <a:pPr/>
              <a:t>37</a:t>
            </a:fld>
            <a:endParaRPr lang="en-US"/>
          </a:p>
        </p:txBody>
      </p:sp>
      <p:sp>
        <p:nvSpPr>
          <p:cNvPr id="1374210" name="Rectangle 2"/>
          <p:cNvSpPr>
            <a:spLocks noGrp="1" noRot="1" noChangeAspect="1" noChangeArrowheads="1" noTextEdit="1"/>
          </p:cNvSpPr>
          <p:nvPr>
            <p:ph type="sldImg"/>
          </p:nvPr>
        </p:nvSpPr>
        <p:spPr>
          <a:ln/>
        </p:spPr>
      </p:sp>
      <p:sp>
        <p:nvSpPr>
          <p:cNvPr id="137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CAF2B4-3C9E-4E8A-B65A-3533437874CD}" type="slidenum">
              <a:rPr lang="en-US"/>
              <a:pPr/>
              <a:t>38</a:t>
            </a:fld>
            <a:endParaRPr lang="en-US"/>
          </a:p>
        </p:txBody>
      </p:sp>
      <p:sp>
        <p:nvSpPr>
          <p:cNvPr id="1375234" name="Rectangle 2"/>
          <p:cNvSpPr>
            <a:spLocks noGrp="1" noRot="1" noChangeAspec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3F07C3-6205-4875-80F8-BDC207B57DBC}" type="slidenum">
              <a:rPr lang="en-US"/>
              <a:pPr/>
              <a:t>39</a:t>
            </a:fld>
            <a:endParaRPr lang="en-US"/>
          </a:p>
        </p:txBody>
      </p:sp>
      <p:sp>
        <p:nvSpPr>
          <p:cNvPr id="1376258" name="Rectangle 2"/>
          <p:cNvSpPr>
            <a:spLocks noGrp="1" noRot="1" noChangeAspect="1" noChangeArrowheads="1" noTextEdit="1"/>
          </p:cNvSpPr>
          <p:nvPr>
            <p:ph type="sldImg"/>
          </p:nvPr>
        </p:nvSpPr>
        <p:spPr>
          <a:ln/>
        </p:spPr>
      </p:sp>
      <p:sp>
        <p:nvSpPr>
          <p:cNvPr id="137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F50AA-C7B5-419D-B9C4-F084E28FDEA4}" type="slidenum">
              <a:rPr lang="en-US"/>
              <a:pPr/>
              <a:t>4</a:t>
            </a:fld>
            <a:endParaRPr lang="en-US"/>
          </a:p>
        </p:txBody>
      </p:sp>
      <p:sp>
        <p:nvSpPr>
          <p:cNvPr id="1340418" name="Rectangle 2"/>
          <p:cNvSpPr>
            <a:spLocks noGrp="1" noRot="1" noChangeAspect="1" noChangeArrowheads="1" noTextEdit="1"/>
          </p:cNvSpPr>
          <p:nvPr>
            <p:ph type="sldImg"/>
          </p:nvPr>
        </p:nvSpPr>
        <p:spPr>
          <a:ln/>
        </p:spPr>
      </p:sp>
      <p:sp>
        <p:nvSpPr>
          <p:cNvPr id="134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59ABB-6E64-4E75-A8CF-22CC1C7AFB33}" type="slidenum">
              <a:rPr lang="en-US"/>
              <a:pPr/>
              <a:t>40</a:t>
            </a:fld>
            <a:endParaRPr lang="en-US"/>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AFF98-6503-449A-960D-EEE14A5889DB}" type="slidenum">
              <a:rPr lang="en-US"/>
              <a:pPr/>
              <a:t>41</a:t>
            </a:fld>
            <a:endParaRPr lang="en-US"/>
          </a:p>
        </p:txBody>
      </p:sp>
      <p:sp>
        <p:nvSpPr>
          <p:cNvPr id="1378306" name="Rectangle 2"/>
          <p:cNvSpPr>
            <a:spLocks noGrp="1" noRot="1" noChangeAspect="1" noChangeArrowheads="1" noTextEdit="1"/>
          </p:cNvSpPr>
          <p:nvPr>
            <p:ph type="sldImg"/>
          </p:nvPr>
        </p:nvSpPr>
        <p:spPr>
          <a:ln/>
        </p:spPr>
      </p:sp>
      <p:sp>
        <p:nvSpPr>
          <p:cNvPr id="137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186506-8A42-49B1-A714-D0993341D2DE}" type="slidenum">
              <a:rPr lang="en-US"/>
              <a:pPr/>
              <a:t>42</a:t>
            </a:fld>
            <a:endParaRPr lang="en-US"/>
          </a:p>
        </p:txBody>
      </p:sp>
      <p:sp>
        <p:nvSpPr>
          <p:cNvPr id="1379330" name="Rectangle 2"/>
          <p:cNvSpPr>
            <a:spLocks noGrp="1" noRot="1" noChangeAspect="1" noChangeArrowheads="1" noTextEdit="1"/>
          </p:cNvSpPr>
          <p:nvPr>
            <p:ph type="sldImg"/>
          </p:nvPr>
        </p:nvSpPr>
        <p:spPr>
          <a:ln/>
        </p:spPr>
      </p:sp>
      <p:sp>
        <p:nvSpPr>
          <p:cNvPr id="137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8DA67-FAC6-4901-87EC-4D93440344A6}" type="slidenum">
              <a:rPr lang="en-US"/>
              <a:pPr/>
              <a:t>43</a:t>
            </a:fld>
            <a:endParaRPr lang="en-US"/>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1D4C4-E89E-45B8-ABC4-BAA3B17D0EFD}" type="slidenum">
              <a:rPr lang="en-US"/>
              <a:pPr/>
              <a:t>44</a:t>
            </a:fld>
            <a:endParaRPr lang="en-US"/>
          </a:p>
        </p:txBody>
      </p:sp>
      <p:sp>
        <p:nvSpPr>
          <p:cNvPr id="1381378" name="Rectangle 2"/>
          <p:cNvSpPr>
            <a:spLocks noGrp="1" noRot="1" noChangeAspect="1" noChangeArrowheads="1" noTextEdit="1"/>
          </p:cNvSpPr>
          <p:nvPr>
            <p:ph type="sldImg"/>
          </p:nvPr>
        </p:nvSpPr>
        <p:spPr>
          <a:ln/>
        </p:spPr>
      </p:sp>
      <p:sp>
        <p:nvSpPr>
          <p:cNvPr id="138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06C275-8184-4311-82F3-5041200D2F5B}" type="slidenum">
              <a:rPr lang="en-US"/>
              <a:pPr/>
              <a:t>45</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86F63-68A0-485D-913E-DA7091A729DC}" type="slidenum">
              <a:rPr lang="en-US"/>
              <a:pPr/>
              <a:t>46</a:t>
            </a:fld>
            <a:endParaRPr lang="en-US"/>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29C9D-191D-4FF2-AABC-F2B0777674C2}" type="slidenum">
              <a:rPr lang="en-US"/>
              <a:pPr/>
              <a:t>47</a:t>
            </a:fld>
            <a:endParaRPr lang="en-US"/>
          </a:p>
        </p:txBody>
      </p:sp>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00D138-A916-4E9D-9B46-4B160C5200F0}" type="slidenum">
              <a:rPr lang="en-US"/>
              <a:pPr/>
              <a:t>48</a:t>
            </a:fld>
            <a:endParaRPr lang="en-US"/>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131B5A-7664-40C8-A658-A84A0E50BDDC}" type="slidenum">
              <a:rPr lang="en-US"/>
              <a:pPr/>
              <a:t>49</a:t>
            </a:fld>
            <a:endParaRPr lang="en-US"/>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2E1D66-0629-41F2-B61B-2820983F0B32}" type="slidenum">
              <a:rPr lang="en-US"/>
              <a:pPr/>
              <a:t>5</a:t>
            </a:fld>
            <a:endParaRPr lang="en-US"/>
          </a:p>
        </p:txBody>
      </p:sp>
      <p:sp>
        <p:nvSpPr>
          <p:cNvPr id="1341442" name="Rectangle 2"/>
          <p:cNvSpPr>
            <a:spLocks noGrp="1" noRot="1" noChangeAspect="1" noChangeArrowheads="1" noTextEdit="1"/>
          </p:cNvSpPr>
          <p:nvPr>
            <p:ph type="sldImg"/>
          </p:nvPr>
        </p:nvSpPr>
        <p:spPr>
          <a:ln/>
        </p:spPr>
      </p:sp>
      <p:sp>
        <p:nvSpPr>
          <p:cNvPr id="134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E53C0-BFBA-4B8D-9712-787985C89D34}" type="slidenum">
              <a:rPr lang="en-US"/>
              <a:pPr/>
              <a:t>50</a:t>
            </a:fld>
            <a:endParaRPr lang="en-US"/>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AF3DBF-ED9F-4252-8B66-B6200700D2F9}" type="slidenum">
              <a:rPr lang="en-US"/>
              <a:pPr/>
              <a:t>51</a:t>
            </a:fld>
            <a:endParaRPr lang="en-US"/>
          </a:p>
        </p:txBody>
      </p:sp>
      <p:sp>
        <p:nvSpPr>
          <p:cNvPr id="1388546" name="Rectangle 2"/>
          <p:cNvSpPr>
            <a:spLocks noGrp="1" noRot="1" noChangeAspect="1" noChangeArrowheads="1" noTextEdit="1"/>
          </p:cNvSpPr>
          <p:nvPr>
            <p:ph type="sldImg"/>
          </p:nvPr>
        </p:nvSpPr>
        <p:spPr>
          <a:ln/>
        </p:spPr>
      </p:sp>
      <p:sp>
        <p:nvSpPr>
          <p:cNvPr id="138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B3221-2A5E-46CA-8C74-2093EC2F05BF}" type="slidenum">
              <a:rPr lang="en-US"/>
              <a:pPr/>
              <a:t>52</a:t>
            </a:fld>
            <a:endParaRPr lang="en-US"/>
          </a:p>
        </p:txBody>
      </p:sp>
      <p:sp>
        <p:nvSpPr>
          <p:cNvPr id="1389570" name="Rectangle 2"/>
          <p:cNvSpPr>
            <a:spLocks noGrp="1" noRot="1" noChangeAspect="1" noChangeArrowheads="1" noTextEdit="1"/>
          </p:cNvSpPr>
          <p:nvPr>
            <p:ph type="sldImg"/>
          </p:nvPr>
        </p:nvSpPr>
        <p:spPr>
          <a:ln/>
        </p:spPr>
      </p:sp>
      <p:sp>
        <p:nvSpPr>
          <p:cNvPr id="138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F6E1D-98AD-4673-8EE2-D8F09B9D1CDD}" type="slidenum">
              <a:rPr lang="en-US"/>
              <a:pPr/>
              <a:t>53</a:t>
            </a:fld>
            <a:endParaRPr lang="en-US"/>
          </a:p>
        </p:txBody>
      </p:sp>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66551-CA1D-4CC4-A005-C531D34CCE45}" type="slidenum">
              <a:rPr lang="en-US"/>
              <a:pPr/>
              <a:t>54</a:t>
            </a:fld>
            <a:endParaRPr lang="en-US"/>
          </a:p>
        </p:txBody>
      </p:sp>
      <p:sp>
        <p:nvSpPr>
          <p:cNvPr id="1391618" name="Rectangle 2"/>
          <p:cNvSpPr>
            <a:spLocks noGrp="1" noRot="1" noChangeAspect="1" noChangeArrowheads="1" noTextEdit="1"/>
          </p:cNvSpPr>
          <p:nvPr>
            <p:ph type="sldImg"/>
          </p:nvPr>
        </p:nvSpPr>
        <p:spPr>
          <a:ln/>
        </p:spPr>
      </p:sp>
      <p:sp>
        <p:nvSpPr>
          <p:cNvPr id="139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2004F-A12A-4CF3-BEB9-B2E54C24AB18}" type="slidenum">
              <a:rPr lang="en-US"/>
              <a:pPr/>
              <a:t>6</a:t>
            </a:fld>
            <a:endParaRPr lang="en-US"/>
          </a:p>
        </p:txBody>
      </p:sp>
      <p:sp>
        <p:nvSpPr>
          <p:cNvPr id="1342466" name="Rectangle 2"/>
          <p:cNvSpPr>
            <a:spLocks noGrp="1" noRot="1" noChangeAspect="1" noChangeArrowheads="1" noTextEdit="1"/>
          </p:cNvSpPr>
          <p:nvPr>
            <p:ph type="sldImg"/>
          </p:nvPr>
        </p:nvSpPr>
        <p:spPr>
          <a:ln/>
        </p:spPr>
      </p:sp>
      <p:sp>
        <p:nvSpPr>
          <p:cNvPr id="134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F5F05-BCAB-4F57-A5C9-7A3A0B111D38}" type="slidenum">
              <a:rPr lang="en-US"/>
              <a:pPr/>
              <a:t>7</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A82E5-E915-4223-BA5E-A071C8DF5AED}" type="slidenum">
              <a:rPr lang="en-US"/>
              <a:pPr/>
              <a:t>8</a:t>
            </a:fld>
            <a:endParaRPr lang="en-US"/>
          </a:p>
        </p:txBody>
      </p:sp>
      <p:sp>
        <p:nvSpPr>
          <p:cNvPr id="1343490" name="Rectangle 2"/>
          <p:cNvSpPr>
            <a:spLocks noGrp="1" noRot="1" noChangeAspect="1" noChangeArrowheads="1" noTextEdit="1"/>
          </p:cNvSpPr>
          <p:nvPr>
            <p:ph type="sldImg"/>
          </p:nvPr>
        </p:nvSpPr>
        <p:spPr>
          <a:ln/>
        </p:spPr>
      </p:sp>
      <p:sp>
        <p:nvSpPr>
          <p:cNvPr id="134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9EA31-D1D0-458F-A70D-C0917882E4BB}" type="slidenum">
              <a:rPr lang="en-US"/>
              <a:pPr/>
              <a:t>9</a:t>
            </a:fld>
            <a:endParaRPr lang="en-US"/>
          </a:p>
        </p:txBody>
      </p:sp>
      <p:sp>
        <p:nvSpPr>
          <p:cNvPr id="1344514" name="Rectangle 2"/>
          <p:cNvSpPr>
            <a:spLocks noGrp="1" noRot="1" noChangeAspect="1" noChangeArrowheads="1" noTextEdit="1"/>
          </p:cNvSpPr>
          <p:nvPr>
            <p:ph type="sldImg"/>
          </p:nvPr>
        </p:nvSpPr>
        <p:spPr>
          <a:ln/>
        </p:spPr>
      </p:sp>
      <p:sp>
        <p:nvSpPr>
          <p:cNvPr id="134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89EEF8-14A0-4F1E-93B2-18A2CE14D954}" type="slidenum">
              <a:rPr lang="en-US"/>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A7559E-6FA4-48EC-9FD2-767D78902DF7}" type="slidenum">
              <a:rPr lang="en-US"/>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AA7D0-9588-4100-AB4F-75866AEE6BE7}" type="slidenum">
              <a:rPr lang="en-US"/>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C08D7A-9543-4E15-A23A-101E2ABA3249}" type="slidenum">
              <a:rPr lang="en-US"/>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A87167-3E0D-492D-BC11-74CDE2C1305A}" type="slidenum">
              <a:rPr lang="en-US"/>
              <a:pPr/>
              <a:t>‹#›</a:t>
            </a:fld>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65126C-3064-46CC-A656-66CD427A0E4F}" type="slidenum">
              <a:rPr lang="en-US"/>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CBA3660-7315-4862-A66A-FC31CA377179}" type="slidenum">
              <a:rPr lang="en-US"/>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EB6201-D037-4D01-8079-5FCEA2EF0EBA}" type="slidenum">
              <a:rPr lang="en-US"/>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1E3806-050E-479D-A30E-3BFA19770150}" type="slidenum">
              <a:rPr lang="en-US"/>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7128A4-E2BA-4B2D-B3BF-BDABC6AE97F5}" type="slidenum">
              <a:rPr lang="en-US"/>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FC1D81-A49B-453B-8785-567936C692F7}" type="slidenum">
              <a:rPr lang="en-US"/>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CCF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u="none"/>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lvl1pPr>
          </a:lstStyle>
          <a:p>
            <a:fld id="{64DF9EEA-A9AD-452E-93C3-9FEF0598121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123"/>
          <p:cNvGrpSpPr>
            <a:grpSpLocks/>
          </p:cNvGrpSpPr>
          <p:nvPr/>
        </p:nvGrpSpPr>
        <p:grpSpPr bwMode="auto">
          <a:xfrm>
            <a:off x="228600" y="381000"/>
            <a:ext cx="3657600" cy="3935413"/>
            <a:chOff x="144" y="240"/>
            <a:chExt cx="2304" cy="2479"/>
          </a:xfrm>
        </p:grpSpPr>
        <p:sp>
          <p:nvSpPr>
            <p:cNvPr id="74" name="Rectangle 6"/>
            <p:cNvSpPr>
              <a:spLocks noChangeArrowheads="1"/>
            </p:cNvSpPr>
            <p:nvPr/>
          </p:nvSpPr>
          <p:spPr bwMode="auto">
            <a:xfrm>
              <a:off x="240" y="1248"/>
              <a:ext cx="2112" cy="1200"/>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grpSp>
          <p:nvGrpSpPr>
            <p:cNvPr id="75" name="Group 7"/>
            <p:cNvGrpSpPr>
              <a:grpSpLocks/>
            </p:cNvGrpSpPr>
            <p:nvPr/>
          </p:nvGrpSpPr>
          <p:grpSpPr bwMode="auto">
            <a:xfrm>
              <a:off x="144" y="1143"/>
              <a:ext cx="2304" cy="1323"/>
              <a:chOff x="144" y="1143"/>
              <a:chExt cx="2304" cy="1323"/>
            </a:xfrm>
          </p:grpSpPr>
          <p:sp>
            <p:nvSpPr>
              <p:cNvPr id="108" name="Text Box 8"/>
              <p:cNvSpPr txBox="1">
                <a:spLocks noChangeArrowheads="1"/>
              </p:cNvSpPr>
              <p:nvPr/>
            </p:nvSpPr>
            <p:spPr bwMode="auto">
              <a:xfrm>
                <a:off x="144" y="1143"/>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09" name="Text Box 9"/>
              <p:cNvSpPr txBox="1">
                <a:spLocks noChangeArrowheads="1"/>
              </p:cNvSpPr>
              <p:nvPr/>
            </p:nvSpPr>
            <p:spPr bwMode="auto">
              <a:xfrm>
                <a:off x="144" y="1946"/>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10" name="Text Box 10"/>
              <p:cNvSpPr txBox="1">
                <a:spLocks noChangeArrowheads="1"/>
              </p:cNvSpPr>
              <p:nvPr/>
            </p:nvSpPr>
            <p:spPr bwMode="auto">
              <a:xfrm>
                <a:off x="150" y="2350"/>
                <a:ext cx="228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11" name="Text Box 11"/>
              <p:cNvSpPr txBox="1">
                <a:spLocks noChangeArrowheads="1"/>
              </p:cNvSpPr>
              <p:nvPr/>
            </p:nvSpPr>
            <p:spPr bwMode="auto">
              <a:xfrm>
                <a:off x="144" y="1534"/>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grpSp>
        <p:grpSp>
          <p:nvGrpSpPr>
            <p:cNvPr id="76" name="Group 122"/>
            <p:cNvGrpSpPr>
              <a:grpSpLocks/>
            </p:cNvGrpSpPr>
            <p:nvPr/>
          </p:nvGrpSpPr>
          <p:grpSpPr bwMode="auto">
            <a:xfrm>
              <a:off x="288" y="240"/>
              <a:ext cx="585" cy="910"/>
              <a:chOff x="288" y="240"/>
              <a:chExt cx="585" cy="910"/>
            </a:xfrm>
          </p:grpSpPr>
          <p:grpSp>
            <p:nvGrpSpPr>
              <p:cNvPr id="93" name="Group 18"/>
              <p:cNvGrpSpPr>
                <a:grpSpLocks/>
              </p:cNvGrpSpPr>
              <p:nvPr/>
            </p:nvGrpSpPr>
            <p:grpSpPr bwMode="auto">
              <a:xfrm>
                <a:off x="288" y="849"/>
                <a:ext cx="277" cy="301"/>
                <a:chOff x="288" y="849"/>
                <a:chExt cx="277" cy="301"/>
              </a:xfrm>
            </p:grpSpPr>
            <p:sp>
              <p:nvSpPr>
                <p:cNvPr id="106" name="Oval 19"/>
                <p:cNvSpPr>
                  <a:spLocks noChangeArrowheads="1"/>
                </p:cNvSpPr>
                <p:nvPr/>
              </p:nvSpPr>
              <p:spPr bwMode="auto">
                <a:xfrm>
                  <a:off x="288" y="849"/>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07" name="WordArt 20"/>
                <p:cNvSpPr>
                  <a:spLocks noChangeArrowheads="1" noChangeShapeType="1" noTextEdit="1"/>
                </p:cNvSpPr>
                <p:nvPr/>
              </p:nvSpPr>
              <p:spPr bwMode="auto">
                <a:xfrm>
                  <a:off x="350" y="919"/>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nvGrpSpPr>
              <p:cNvPr id="94" name="Group 21"/>
              <p:cNvGrpSpPr>
                <a:grpSpLocks/>
              </p:cNvGrpSpPr>
              <p:nvPr/>
            </p:nvGrpSpPr>
            <p:grpSpPr bwMode="auto">
              <a:xfrm>
                <a:off x="373" y="240"/>
                <a:ext cx="395" cy="430"/>
                <a:chOff x="367" y="240"/>
                <a:chExt cx="395" cy="430"/>
              </a:xfrm>
            </p:grpSpPr>
            <p:sp>
              <p:nvSpPr>
                <p:cNvPr id="104" name="Oval 22"/>
                <p:cNvSpPr>
                  <a:spLocks noChangeArrowheads="1"/>
                </p:cNvSpPr>
                <p:nvPr/>
              </p:nvSpPr>
              <p:spPr bwMode="auto">
                <a:xfrm>
                  <a:off x="367" y="240"/>
                  <a:ext cx="395" cy="430"/>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105" name="WordArt 23"/>
                <p:cNvSpPr>
                  <a:spLocks noChangeArrowheads="1" noChangeShapeType="1" noTextEdit="1"/>
                </p:cNvSpPr>
                <p:nvPr/>
              </p:nvSpPr>
              <p:spPr bwMode="auto">
                <a:xfrm>
                  <a:off x="403" y="335"/>
                  <a:ext cx="306" cy="24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grpSp>
          <p:grpSp>
            <p:nvGrpSpPr>
              <p:cNvPr id="95" name="Group 24"/>
              <p:cNvGrpSpPr>
                <a:grpSpLocks/>
              </p:cNvGrpSpPr>
              <p:nvPr/>
            </p:nvGrpSpPr>
            <p:grpSpPr bwMode="auto">
              <a:xfrm>
                <a:off x="288" y="464"/>
                <a:ext cx="79" cy="411"/>
                <a:chOff x="737" y="663"/>
                <a:chExt cx="128" cy="539"/>
              </a:xfrm>
            </p:grpSpPr>
            <p:sp>
              <p:nvSpPr>
                <p:cNvPr id="102" name="AutoShape 25"/>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03" name="AutoShape 26"/>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nvGrpSpPr>
              <p:cNvPr id="96" name="Group 103"/>
              <p:cNvGrpSpPr>
                <a:grpSpLocks/>
              </p:cNvGrpSpPr>
              <p:nvPr/>
            </p:nvGrpSpPr>
            <p:grpSpPr bwMode="auto">
              <a:xfrm>
                <a:off x="596" y="847"/>
                <a:ext cx="277" cy="301"/>
                <a:chOff x="604" y="847"/>
                <a:chExt cx="277" cy="301"/>
              </a:xfrm>
            </p:grpSpPr>
            <p:sp>
              <p:nvSpPr>
                <p:cNvPr id="100" name="Oval 28"/>
                <p:cNvSpPr>
                  <a:spLocks noChangeArrowheads="1"/>
                </p:cNvSpPr>
                <p:nvPr/>
              </p:nvSpPr>
              <p:spPr bwMode="auto">
                <a:xfrm>
                  <a:off x="604" y="847"/>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01" name="WordArt 29"/>
                <p:cNvSpPr>
                  <a:spLocks noChangeArrowheads="1" noChangeShapeType="1" noTextEdit="1"/>
                </p:cNvSpPr>
                <p:nvPr/>
              </p:nvSpPr>
              <p:spPr bwMode="auto">
                <a:xfrm>
                  <a:off x="686" y="918"/>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97" name="Group 30"/>
              <p:cNvGrpSpPr>
                <a:grpSpLocks/>
              </p:cNvGrpSpPr>
              <p:nvPr/>
            </p:nvGrpSpPr>
            <p:grpSpPr bwMode="auto">
              <a:xfrm>
                <a:off x="785" y="478"/>
                <a:ext cx="79" cy="411"/>
                <a:chOff x="1167" y="700"/>
                <a:chExt cx="128" cy="539"/>
              </a:xfrm>
            </p:grpSpPr>
            <p:sp>
              <p:nvSpPr>
                <p:cNvPr id="98" name="AutoShape 3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99" name="AutoShape 3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grpSp>
          <p:nvGrpSpPr>
            <p:cNvPr id="77" name="Group 110"/>
            <p:cNvGrpSpPr>
              <a:grpSpLocks/>
            </p:cNvGrpSpPr>
            <p:nvPr/>
          </p:nvGrpSpPr>
          <p:grpSpPr bwMode="auto">
            <a:xfrm>
              <a:off x="367" y="1630"/>
              <a:ext cx="427" cy="816"/>
              <a:chOff x="367" y="1630"/>
              <a:chExt cx="427" cy="816"/>
            </a:xfrm>
          </p:grpSpPr>
          <p:sp>
            <p:nvSpPr>
              <p:cNvPr id="91" name="AutoShape 57"/>
              <p:cNvSpPr>
                <a:spLocks noChangeArrowheads="1"/>
              </p:cNvSpPr>
              <p:nvPr/>
            </p:nvSpPr>
            <p:spPr bwMode="auto">
              <a:xfrm rot="10800000">
                <a:off x="675" y="1630"/>
                <a:ext cx="119" cy="816"/>
              </a:xfrm>
              <a:prstGeom prst="downArrow">
                <a:avLst>
                  <a:gd name="adj1" fmla="val 35000"/>
                  <a:gd name="adj2" fmla="val 130476"/>
                </a:avLst>
              </a:prstGeom>
              <a:solidFill>
                <a:srgbClr val="006600"/>
              </a:solidFill>
              <a:ln w="12700">
                <a:solidFill>
                  <a:srgbClr val="006600"/>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92" name="AutoShape 58"/>
              <p:cNvSpPr>
                <a:spLocks noChangeArrowheads="1"/>
              </p:cNvSpPr>
              <p:nvPr/>
            </p:nvSpPr>
            <p:spPr bwMode="auto">
              <a:xfrm rot="10800000">
                <a:off x="367" y="1630"/>
                <a:ext cx="119" cy="816"/>
              </a:xfrm>
              <a:prstGeom prst="downArrow">
                <a:avLst>
                  <a:gd name="adj1" fmla="val 35000"/>
                  <a:gd name="adj2" fmla="val 130476"/>
                </a:avLst>
              </a:prstGeom>
              <a:solidFill>
                <a:srgbClr val="660066"/>
              </a:solidFill>
              <a:ln w="12700">
                <a:solidFill>
                  <a:srgbClr val="660066"/>
                </a:solidFill>
                <a:miter lim="800000"/>
                <a:headEnd/>
                <a:tailEnd/>
              </a:ln>
              <a:effectLst/>
            </p:spPr>
            <p:txBody>
              <a:bodyPr rot="10800000" wrap="none" anchor="ctr"/>
              <a:lstStyle/>
              <a:p>
                <a:endParaRPr lang="en-US" u="none" dirty="0">
                  <a:effectLst>
                    <a:outerShdw blurRad="38100" dist="38100" dir="2700000" algn="tl">
                      <a:srgbClr val="FFFFFF"/>
                    </a:outerShdw>
                  </a:effectLst>
                  <a:latin typeface="Arial" charset="0"/>
                </a:endParaRPr>
              </a:p>
            </p:txBody>
          </p:sp>
        </p:grpSp>
        <p:grpSp>
          <p:nvGrpSpPr>
            <p:cNvPr id="78" name="Group 95"/>
            <p:cNvGrpSpPr>
              <a:grpSpLocks/>
            </p:cNvGrpSpPr>
            <p:nvPr/>
          </p:nvGrpSpPr>
          <p:grpSpPr bwMode="auto">
            <a:xfrm>
              <a:off x="363" y="1248"/>
              <a:ext cx="127" cy="367"/>
              <a:chOff x="384" y="1217"/>
              <a:chExt cx="127" cy="367"/>
            </a:xfrm>
          </p:grpSpPr>
          <p:sp>
            <p:nvSpPr>
              <p:cNvPr id="89" name="AutoShape 96"/>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a:p>
            </p:txBody>
          </p:sp>
          <p:sp>
            <p:nvSpPr>
              <p:cNvPr id="90" name="WordArt 97"/>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79" name="Group 98"/>
            <p:cNvGrpSpPr>
              <a:grpSpLocks/>
            </p:cNvGrpSpPr>
            <p:nvPr/>
          </p:nvGrpSpPr>
          <p:grpSpPr bwMode="auto">
            <a:xfrm>
              <a:off x="671" y="1248"/>
              <a:ext cx="127" cy="367"/>
              <a:chOff x="689" y="1217"/>
              <a:chExt cx="127" cy="367"/>
            </a:xfrm>
          </p:grpSpPr>
          <p:sp>
            <p:nvSpPr>
              <p:cNvPr id="87" name="AutoShape 99"/>
              <p:cNvSpPr>
                <a:spLocks noChangeArrowheads="1"/>
              </p:cNvSpPr>
              <p:nvPr/>
            </p:nvSpPr>
            <p:spPr bwMode="auto">
              <a:xfrm>
                <a:off x="689" y="1217"/>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88" name="WordArt 100"/>
              <p:cNvSpPr>
                <a:spLocks noChangeArrowheads="1" noChangeShapeType="1" noTextEdit="1"/>
              </p:cNvSpPr>
              <p:nvPr/>
            </p:nvSpPr>
            <p:spPr bwMode="auto">
              <a:xfrm rot="5400000" flipV="1">
                <a:off x="632"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6600"/>
                    </a:solidFill>
                    <a:latin typeface="Arial Narrow"/>
                  </a:rPr>
                  <a:t>....</a:t>
                </a:r>
              </a:p>
            </p:txBody>
          </p:sp>
        </p:grpSp>
        <p:grpSp>
          <p:nvGrpSpPr>
            <p:cNvPr id="80" name="Group 118"/>
            <p:cNvGrpSpPr>
              <a:grpSpLocks/>
            </p:cNvGrpSpPr>
            <p:nvPr/>
          </p:nvGrpSpPr>
          <p:grpSpPr bwMode="auto">
            <a:xfrm>
              <a:off x="288" y="2416"/>
              <a:ext cx="584" cy="303"/>
              <a:chOff x="288" y="2416"/>
              <a:chExt cx="584" cy="303"/>
            </a:xfrm>
          </p:grpSpPr>
          <p:grpSp>
            <p:nvGrpSpPr>
              <p:cNvPr id="81" name="Group 111"/>
              <p:cNvGrpSpPr>
                <a:grpSpLocks/>
              </p:cNvGrpSpPr>
              <p:nvPr/>
            </p:nvGrpSpPr>
            <p:grpSpPr bwMode="auto">
              <a:xfrm>
                <a:off x="595" y="2418"/>
                <a:ext cx="277" cy="301"/>
                <a:chOff x="624" y="2435"/>
                <a:chExt cx="277" cy="301"/>
              </a:xfrm>
            </p:grpSpPr>
            <p:sp>
              <p:nvSpPr>
                <p:cNvPr id="85" name="Oval 112"/>
                <p:cNvSpPr>
                  <a:spLocks noChangeArrowheads="1"/>
                </p:cNvSpPr>
                <p:nvPr/>
              </p:nvSpPr>
              <p:spPr bwMode="auto">
                <a:xfrm>
                  <a:off x="624" y="2435"/>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86" name="WordArt 113"/>
                <p:cNvSpPr>
                  <a:spLocks noChangeArrowheads="1" noChangeShapeType="1" noTextEdit="1"/>
                </p:cNvSpPr>
                <p:nvPr/>
              </p:nvSpPr>
              <p:spPr bwMode="auto">
                <a:xfrm>
                  <a:off x="703" y="2506"/>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82" name="Group 114"/>
              <p:cNvGrpSpPr>
                <a:grpSpLocks/>
              </p:cNvGrpSpPr>
              <p:nvPr/>
            </p:nvGrpSpPr>
            <p:grpSpPr bwMode="auto">
              <a:xfrm>
                <a:off x="288" y="2416"/>
                <a:ext cx="277" cy="301"/>
                <a:chOff x="288" y="2433"/>
                <a:chExt cx="277" cy="301"/>
              </a:xfrm>
            </p:grpSpPr>
            <p:sp>
              <p:nvSpPr>
                <p:cNvPr id="83" name="Oval 11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84" name="WordArt 11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grpSp>
      <p:pic>
        <p:nvPicPr>
          <p:cNvPr id="70" name="Picture 69" descr="479009.jpg"/>
          <p:cNvPicPr>
            <a:picLocks noChangeAspect="1"/>
          </p:cNvPicPr>
          <p:nvPr/>
        </p:nvPicPr>
        <p:blipFill>
          <a:blip r:embed="rId3"/>
          <a:stretch>
            <a:fillRect/>
          </a:stretch>
        </p:blipFill>
        <p:spPr>
          <a:xfrm>
            <a:off x="4648200" y="228600"/>
            <a:ext cx="2209800" cy="3314700"/>
          </a:xfrm>
          <a:prstGeom prst="rect">
            <a:avLst/>
          </a:prstGeom>
        </p:spPr>
      </p:pic>
      <p:sp>
        <p:nvSpPr>
          <p:cNvPr id="1151086" name="Rectangle 110"/>
          <p:cNvSpPr>
            <a:spLocks noChangeArrowheads="1"/>
          </p:cNvSpPr>
          <p:nvPr/>
        </p:nvSpPr>
        <p:spPr bwMode="auto">
          <a:xfrm>
            <a:off x="4648200" y="2438400"/>
            <a:ext cx="2209800" cy="762000"/>
          </a:xfrm>
          <a:prstGeom prst="rect">
            <a:avLst/>
          </a:prstGeom>
          <a:gradFill flip="none" rotWithShape="1">
            <a:gsLst>
              <a:gs pos="0">
                <a:srgbClr val="CC6600">
                  <a:tint val="66000"/>
                  <a:satMod val="160000"/>
                  <a:alpha val="90000"/>
                </a:srgbClr>
              </a:gs>
              <a:gs pos="50000">
                <a:srgbClr val="CC6600">
                  <a:tint val="44500"/>
                  <a:satMod val="160000"/>
                  <a:alpha val="90000"/>
                </a:srgbClr>
              </a:gs>
              <a:gs pos="100000">
                <a:srgbClr val="CC6600">
                  <a:tint val="23500"/>
                  <a:satMod val="160000"/>
                  <a:alpha val="90000"/>
                </a:srgbClr>
              </a:gs>
            </a:gsLst>
            <a:lin ang="2700000" scaled="1"/>
            <a:tileRect/>
          </a:gradFill>
          <a:ln w="28575">
            <a:noFill/>
            <a:miter lim="800000"/>
            <a:headEnd/>
            <a:tailEnd/>
          </a:ln>
          <a:effectLst/>
        </p:spPr>
        <p:txBody>
          <a:bodyPr rot="10800000" vert="eaVert" wrap="none" anchor="ctr"/>
          <a:lstStyle/>
          <a:p>
            <a:endParaRPr lang="en-US"/>
          </a:p>
        </p:txBody>
      </p:sp>
      <p:sp>
        <p:nvSpPr>
          <p:cNvPr id="1151083" name="Rectangle 107"/>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51078" name="Text Box 102"/>
          <p:cNvSpPr txBox="1">
            <a:spLocks noChangeArrowheads="1"/>
          </p:cNvSpPr>
          <p:nvPr/>
        </p:nvSpPr>
        <p:spPr bwMode="auto">
          <a:xfrm>
            <a:off x="3657600" y="2133600"/>
            <a:ext cx="685800" cy="614363"/>
          </a:xfrm>
          <a:prstGeom prst="rect">
            <a:avLst/>
          </a:prstGeom>
          <a:noFill/>
          <a:ln w="28575">
            <a:noFill/>
            <a:miter lim="800000"/>
            <a:headEnd/>
            <a:tailEnd/>
          </a:ln>
          <a:effectLst/>
        </p:spPr>
        <p:txBody>
          <a:bodyPr>
            <a:spAutoFit/>
          </a:bodyPr>
          <a:lstStyle/>
          <a:p>
            <a:pPr algn="l">
              <a:lnSpc>
                <a:spcPct val="95000"/>
              </a:lnSpc>
              <a:spcBef>
                <a:spcPct val="50000"/>
              </a:spcBef>
            </a:pPr>
            <a:r>
              <a:rPr lang="en-US" sz="3600" u="none">
                <a:latin typeface="Arial Narrow" pitchFamily="34" charset="0"/>
              </a:rPr>
              <a:t>…</a:t>
            </a:r>
          </a:p>
        </p:txBody>
      </p:sp>
      <p:grpSp>
        <p:nvGrpSpPr>
          <p:cNvPr id="1151066" name="Group 90"/>
          <p:cNvGrpSpPr>
            <a:grpSpLocks/>
          </p:cNvGrpSpPr>
          <p:nvPr/>
        </p:nvGrpSpPr>
        <p:grpSpPr bwMode="auto">
          <a:xfrm>
            <a:off x="2708275" y="2574925"/>
            <a:ext cx="187325" cy="2165350"/>
            <a:chOff x="1680" y="1622"/>
            <a:chExt cx="118" cy="1364"/>
          </a:xfrm>
        </p:grpSpPr>
        <p:sp>
          <p:nvSpPr>
            <p:cNvPr id="1151063" name="AutoShape 87"/>
            <p:cNvSpPr>
              <a:spLocks noChangeArrowheads="1"/>
            </p:cNvSpPr>
            <p:nvPr/>
          </p:nvSpPr>
          <p:spPr bwMode="auto">
            <a:xfrm rot="12199650">
              <a:off x="1680" y="1622"/>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151064" name="AutoShape 88"/>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151065" name="AutoShape 89"/>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sp>
        <p:nvSpPr>
          <p:cNvPr id="1151069" name="Rectangle 93"/>
          <p:cNvSpPr>
            <a:spLocks noChangeArrowheads="1"/>
          </p:cNvSpPr>
          <p:nvPr/>
        </p:nvSpPr>
        <p:spPr bwMode="auto">
          <a:xfrm>
            <a:off x="4648200" y="3581400"/>
            <a:ext cx="3810000" cy="533400"/>
          </a:xfrm>
          <a:prstGeom prst="rect">
            <a:avLst/>
          </a:prstGeom>
          <a:noFill/>
          <a:ln w="9525">
            <a:noFill/>
            <a:miter lim="800000"/>
            <a:headEnd/>
            <a:tailEnd/>
          </a:ln>
          <a:effectLst/>
        </p:spPr>
        <p:txBody>
          <a:bodyPr wrap="none" anchor="ctr"/>
          <a:lstStyle/>
          <a:p>
            <a:pPr algn="l"/>
            <a:r>
              <a:rPr lang="en-US" sz="2800" b="0" u="none">
                <a:solidFill>
                  <a:srgbClr val="000099"/>
                </a:solidFill>
                <a:latin typeface="Impact" pitchFamily="34" charset="0"/>
              </a:rPr>
              <a:t>Course to separate Satan</a:t>
            </a:r>
          </a:p>
        </p:txBody>
      </p:sp>
      <p:sp>
        <p:nvSpPr>
          <p:cNvPr id="1151072" name="Rectangle 96"/>
          <p:cNvSpPr>
            <a:spLocks noChangeArrowheads="1"/>
          </p:cNvSpPr>
          <p:nvPr/>
        </p:nvSpPr>
        <p:spPr bwMode="auto">
          <a:xfrm>
            <a:off x="4648200" y="2505075"/>
            <a:ext cx="3200400" cy="695325"/>
          </a:xfrm>
          <a:prstGeom prst="rect">
            <a:avLst/>
          </a:prstGeom>
          <a:noFill/>
          <a:ln w="9525">
            <a:noFill/>
            <a:miter lim="800000"/>
            <a:headEnd/>
            <a:tailEnd/>
          </a:ln>
          <a:effectLst/>
        </p:spPr>
        <p:txBody>
          <a:bodyPr wrap="none" anchor="ctr"/>
          <a:lstStyle/>
          <a:p>
            <a:pPr algn="l">
              <a:lnSpc>
                <a:spcPct val="75000"/>
              </a:lnSpc>
            </a:pPr>
            <a:r>
              <a:rPr lang="en-US" sz="2800" b="0" u="none" dirty="0">
                <a:solidFill>
                  <a:srgbClr val="000099"/>
                </a:solidFill>
                <a:latin typeface="Impact" pitchFamily="34" charset="0"/>
              </a:rPr>
              <a:t>Receive the Messiah</a:t>
            </a:r>
          </a:p>
          <a:p>
            <a:pPr algn="l">
              <a:lnSpc>
                <a:spcPct val="75000"/>
              </a:lnSpc>
            </a:pPr>
            <a:r>
              <a:rPr lang="en-US" sz="2800" b="0" u="none" dirty="0">
                <a:solidFill>
                  <a:srgbClr val="000099"/>
                </a:solidFill>
                <a:latin typeface="Impact" pitchFamily="34" charset="0"/>
              </a:rPr>
              <a:t>and be reborn</a:t>
            </a:r>
          </a:p>
        </p:txBody>
      </p:sp>
      <p:sp>
        <p:nvSpPr>
          <p:cNvPr id="1151073" name="Oval 97"/>
          <p:cNvSpPr>
            <a:spLocks noChangeArrowheads="1"/>
          </p:cNvSpPr>
          <p:nvPr/>
        </p:nvSpPr>
        <p:spPr bwMode="auto">
          <a:xfrm>
            <a:off x="4191000" y="24384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2</a:t>
            </a:r>
          </a:p>
        </p:txBody>
      </p:sp>
      <p:sp>
        <p:nvSpPr>
          <p:cNvPr id="1151088" name="Oval 112"/>
          <p:cNvSpPr>
            <a:spLocks noChangeArrowheads="1"/>
          </p:cNvSpPr>
          <p:nvPr/>
        </p:nvSpPr>
        <p:spPr bwMode="auto">
          <a:xfrm>
            <a:off x="4191000" y="36576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1</a:t>
            </a:r>
          </a:p>
        </p:txBody>
      </p:sp>
      <p:grpSp>
        <p:nvGrpSpPr>
          <p:cNvPr id="1151091" name="Group 115"/>
          <p:cNvGrpSpPr>
            <a:grpSpLocks/>
          </p:cNvGrpSpPr>
          <p:nvPr/>
        </p:nvGrpSpPr>
        <p:grpSpPr bwMode="auto">
          <a:xfrm>
            <a:off x="838200" y="5486400"/>
            <a:ext cx="7467600" cy="1025525"/>
            <a:chOff x="528" y="3456"/>
            <a:chExt cx="4704" cy="646"/>
          </a:xfrm>
        </p:grpSpPr>
        <p:sp>
          <p:nvSpPr>
            <p:cNvPr id="1150987" name="Text Box 11"/>
            <p:cNvSpPr txBox="1">
              <a:spLocks noChangeArrowheads="1"/>
            </p:cNvSpPr>
            <p:nvPr/>
          </p:nvSpPr>
          <p:spPr bwMode="auto">
            <a:xfrm>
              <a:off x="816" y="3456"/>
              <a:ext cx="4416" cy="646"/>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On this foundation, we are to </a:t>
              </a:r>
              <a:r>
                <a:rPr lang="en-US">
                  <a:solidFill>
                    <a:schemeClr val="bg1"/>
                  </a:solidFill>
                  <a:latin typeface="Arial Narrow" pitchFamily="34" charset="0"/>
                </a:rPr>
                <a:t>receive the Messiah</a:t>
              </a:r>
              <a:r>
                <a:rPr lang="en-US" u="none">
                  <a:solidFill>
                    <a:schemeClr val="bg1"/>
                  </a:solidFill>
                  <a:latin typeface="Arial Narrow" pitchFamily="34" charset="0"/>
                </a:rPr>
                <a:t> and be reborn, and thereby be fully restored to the original state of human beings before the Fall.</a:t>
              </a:r>
            </a:p>
          </p:txBody>
        </p:sp>
        <p:sp>
          <p:nvSpPr>
            <p:cNvPr id="1151089" name="Oval 113"/>
            <p:cNvSpPr>
              <a:spLocks noChangeArrowheads="1"/>
            </p:cNvSpPr>
            <p:nvPr/>
          </p:nvSpPr>
          <p:spPr bwMode="auto">
            <a:xfrm>
              <a:off x="528" y="3456"/>
              <a:ext cx="250" cy="240"/>
            </a:xfrm>
            <a:prstGeom prst="ellipse">
              <a:avLst/>
            </a:prstGeom>
            <a:noFill/>
            <a:ln w="6350">
              <a:solidFill>
                <a:schemeClr val="bg1"/>
              </a:solidFill>
              <a:round/>
              <a:headEnd/>
              <a:tailEnd/>
            </a:ln>
            <a:effectLst/>
          </p:spPr>
          <p:txBody>
            <a:bodyPr wrap="none" anchor="ctr"/>
            <a:lstStyle/>
            <a:p>
              <a:r>
                <a:rPr lang="en-US" b="0" u="none">
                  <a:solidFill>
                    <a:schemeClr val="bg1"/>
                  </a:solidFill>
                  <a:latin typeface="Impact" pitchFamily="34" charset="0"/>
                </a:rPr>
                <a:t>2</a:t>
              </a:r>
            </a:p>
          </p:txBody>
        </p:sp>
      </p:grpSp>
      <p:sp>
        <p:nvSpPr>
          <p:cNvPr id="71" name="Oval 55"/>
          <p:cNvSpPr>
            <a:spLocks noChangeArrowheads="1"/>
          </p:cNvSpPr>
          <p:nvPr/>
        </p:nvSpPr>
        <p:spPr bwMode="auto">
          <a:xfrm>
            <a:off x="1616075" y="4419600"/>
            <a:ext cx="1174750" cy="725488"/>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r>
              <a:rPr lang="en-US" sz="2200" b="0" u="none" dirty="0">
                <a:noFill/>
                <a:latin typeface="Impact" pitchFamily="34" charset="0"/>
              </a:rPr>
              <a:t>Fallen</a:t>
            </a:r>
          </a:p>
          <a:p>
            <a:pPr>
              <a:lnSpc>
                <a:spcPct val="75000"/>
              </a:lnSpc>
            </a:pPr>
            <a:r>
              <a:rPr lang="en-US" sz="2200" b="0" u="none" dirty="0">
                <a:noFill/>
                <a:latin typeface="Impact" pitchFamily="34" charset="0"/>
              </a:rPr>
              <a:t>people</a:t>
            </a:r>
          </a:p>
        </p:txBody>
      </p:sp>
      <p:sp>
        <p:nvSpPr>
          <p:cNvPr id="72" name="Oval 55"/>
          <p:cNvSpPr>
            <a:spLocks noChangeArrowheads="1"/>
          </p:cNvSpPr>
          <p:nvPr/>
        </p:nvSpPr>
        <p:spPr bwMode="auto">
          <a:xfrm>
            <a:off x="1644650" y="4456112"/>
            <a:ext cx="1174750" cy="725488"/>
          </a:xfrm>
          <a:prstGeom prst="ellipse">
            <a:avLst/>
          </a:prstGeom>
          <a:noFill/>
          <a:ln w="12700">
            <a:noFill/>
            <a:round/>
            <a:headEnd/>
            <a:tailEnd/>
          </a:ln>
          <a:effectLst/>
        </p:spPr>
        <p:txBody>
          <a:bodyPr wrap="none" anchor="ctr"/>
          <a:lstStyle/>
          <a:p>
            <a:pPr>
              <a:lnSpc>
                <a:spcPct val="75000"/>
              </a:lnSpc>
            </a:pPr>
            <a:r>
              <a:rPr lang="en-US" sz="2200" b="0" u="none" dirty="0">
                <a:solidFill>
                  <a:schemeClr val="bg1"/>
                </a:solidFill>
                <a:latin typeface="Impact" pitchFamily="34" charset="0"/>
              </a:rPr>
              <a:t>Fallen</a:t>
            </a:r>
          </a:p>
          <a:p>
            <a:pPr>
              <a:lnSpc>
                <a:spcPct val="75000"/>
              </a:lnSpc>
            </a:pPr>
            <a:r>
              <a:rPr lang="en-US" sz="2200" b="0" u="none" dirty="0">
                <a:solidFill>
                  <a:schemeClr val="bg1"/>
                </a:solidFill>
                <a:latin typeface="Impact" pitchFamily="34" charset="0"/>
              </a:rPr>
              <a:t>people</a:t>
            </a:r>
          </a:p>
        </p:txBody>
      </p:sp>
      <p:sp>
        <p:nvSpPr>
          <p:cNvPr id="115" name="WordArt 97"/>
          <p:cNvSpPr>
            <a:spLocks noChangeArrowheads="1" noChangeShapeType="1" noTextEdit="1"/>
          </p:cNvSpPr>
          <p:nvPr/>
        </p:nvSpPr>
        <p:spPr bwMode="auto">
          <a:xfrm>
            <a:off x="3144043" y="2438400"/>
            <a:ext cx="228600" cy="228601"/>
          </a:xfrm>
          <a:prstGeom prst="rect">
            <a:avLst/>
          </a:prstGeom>
        </p:spPr>
        <p:txBody>
          <a:bodyPr wrap="none" fromWordArt="1">
            <a:prstTxWarp prst="textPlain">
              <a:avLst>
                <a:gd name="adj" fmla="val 50000"/>
              </a:avLst>
            </a:prstTxWarp>
          </a:bodyPr>
          <a:lstStyle/>
          <a:p>
            <a:r>
              <a:rPr lang="en-US" sz="3600" b="0" u="none" kern="10" dirty="0">
                <a:ln w="9525">
                  <a:solidFill>
                    <a:srgbClr val="000099"/>
                  </a:solidFill>
                  <a:round/>
                  <a:headEnd/>
                  <a:tailEnd/>
                </a:ln>
                <a:solidFill>
                  <a:srgbClr val="FF3300"/>
                </a:solidFill>
                <a:latin typeface="Arial Rounded MT Bold"/>
              </a:rPr>
              <a:t>.</a:t>
            </a:r>
          </a:p>
        </p:txBody>
      </p:sp>
      <p:sp>
        <p:nvSpPr>
          <p:cNvPr id="116" name="AutoShape 35"/>
          <p:cNvSpPr>
            <a:spLocks noChangeArrowheads="1"/>
          </p:cNvSpPr>
          <p:nvPr/>
        </p:nvSpPr>
        <p:spPr bwMode="auto">
          <a:xfrm rot="19682183">
            <a:off x="1258888" y="2435225"/>
            <a:ext cx="188912" cy="2212975"/>
          </a:xfrm>
          <a:prstGeom prst="downArrow">
            <a:avLst>
              <a:gd name="adj1" fmla="val 35000"/>
              <a:gd name="adj2" fmla="val 222897"/>
            </a:avLst>
          </a:prstGeom>
          <a:solidFill>
            <a:srgbClr val="660066"/>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17" name="AutoShape 36"/>
          <p:cNvSpPr>
            <a:spLocks noChangeArrowheads="1"/>
          </p:cNvSpPr>
          <p:nvPr/>
        </p:nvSpPr>
        <p:spPr bwMode="auto">
          <a:xfrm rot="19880826">
            <a:off x="1676400" y="2457450"/>
            <a:ext cx="187325" cy="2136775"/>
          </a:xfrm>
          <a:prstGeom prst="downArrow">
            <a:avLst>
              <a:gd name="adj1" fmla="val 35000"/>
              <a:gd name="adj2" fmla="val 217046"/>
            </a:avLst>
          </a:prstGeom>
          <a:solidFill>
            <a:srgbClr val="006600"/>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18" name="WordArt 72"/>
          <p:cNvSpPr>
            <a:spLocks noChangeArrowheads="1" noChangeShapeType="1" noTextEdit="1"/>
          </p:cNvSpPr>
          <p:nvPr/>
        </p:nvSpPr>
        <p:spPr bwMode="auto">
          <a:xfrm>
            <a:off x="3810000" y="2636520"/>
            <a:ext cx="190500" cy="2468880"/>
          </a:xfrm>
          <a:prstGeom prst="rect">
            <a:avLst/>
          </a:prstGeom>
        </p:spPr>
        <p:txBody>
          <a:bodyPr wrap="none" fromWordArt="1">
            <a:prstTxWarp prst="textPlain">
              <a:avLst>
                <a:gd name="adj" fmla="val 50000"/>
              </a:avLst>
            </a:prstTxWarp>
          </a:bodyPr>
          <a:lstStyle/>
          <a:p>
            <a:r>
              <a:rPr lang="en-US" sz="3600" b="0" u="none" kern="10" dirty="0">
                <a:ln w="9525">
                  <a:solidFill>
                    <a:schemeClr val="tx1"/>
                  </a:solidFill>
                  <a:round/>
                  <a:headEnd/>
                  <a:tailEnd/>
                </a:ln>
                <a:solidFill>
                  <a:srgbClr val="000000"/>
                </a:solidFill>
                <a:latin typeface="Times New Roman"/>
                <a:cs typeface="Times New Roman"/>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51091"/>
                                        </p:tgtEl>
                                        <p:attrNameLst>
                                          <p:attrName>style.visibility</p:attrName>
                                        </p:attrNameLst>
                                      </p:cBhvr>
                                      <p:to>
                                        <p:strVal val="visible"/>
                                      </p:to>
                                    </p:set>
                                    <p:animEffect transition="in" filter="barn(outVertical)">
                                      <p:cBhvr>
                                        <p:cTn id="7" dur="500"/>
                                        <p:tgtEl>
                                          <p:spTgt spid="11510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1073"/>
                                        </p:tgtEl>
                                        <p:attrNameLst>
                                          <p:attrName>style.visibility</p:attrName>
                                        </p:attrNameLst>
                                      </p:cBhvr>
                                      <p:to>
                                        <p:strVal val="visible"/>
                                      </p:to>
                                    </p:set>
                                    <p:animEffect transition="in" filter="fade">
                                      <p:cBhvr>
                                        <p:cTn id="12" dur="2000"/>
                                        <p:tgtEl>
                                          <p:spTgt spid="1151073"/>
                                        </p:tgtEl>
                                      </p:cBhvr>
                                    </p:animEffect>
                                  </p:childTnLst>
                                </p:cTn>
                              </p:par>
                              <p:par>
                                <p:cTn id="13" presetID="17" presetClass="entr" presetSubtype="10" fill="hold" grpId="0" nodeType="withEffect">
                                  <p:stCondLst>
                                    <p:cond delay="500"/>
                                  </p:stCondLst>
                                  <p:iterate type="wd">
                                    <p:tmPct val="30000"/>
                                  </p:iterate>
                                  <p:childTnLst>
                                    <p:set>
                                      <p:cBhvr>
                                        <p:cTn id="14" dur="1" fill="hold">
                                          <p:stCondLst>
                                            <p:cond delay="0"/>
                                          </p:stCondLst>
                                        </p:cTn>
                                        <p:tgtEl>
                                          <p:spTgt spid="1151072"/>
                                        </p:tgtEl>
                                        <p:attrNameLst>
                                          <p:attrName>style.visibility</p:attrName>
                                        </p:attrNameLst>
                                      </p:cBhvr>
                                      <p:to>
                                        <p:strVal val="visible"/>
                                      </p:to>
                                    </p:set>
                                    <p:anim calcmode="lin" valueType="num">
                                      <p:cBhvr>
                                        <p:cTn id="15" dur="500" fill="hold"/>
                                        <p:tgtEl>
                                          <p:spTgt spid="1151072"/>
                                        </p:tgtEl>
                                        <p:attrNameLst>
                                          <p:attrName>ppt_w</p:attrName>
                                        </p:attrNameLst>
                                      </p:cBhvr>
                                      <p:tavLst>
                                        <p:tav tm="0">
                                          <p:val>
                                            <p:fltVal val="0"/>
                                          </p:val>
                                        </p:tav>
                                        <p:tav tm="100000">
                                          <p:val>
                                            <p:strVal val="#ppt_w"/>
                                          </p:val>
                                        </p:tav>
                                      </p:tavLst>
                                    </p:anim>
                                    <p:anim calcmode="lin" valueType="num">
                                      <p:cBhvr>
                                        <p:cTn id="16" dur="500" fill="hold"/>
                                        <p:tgtEl>
                                          <p:spTgt spid="1151072"/>
                                        </p:tgtEl>
                                        <p:attrNameLst>
                                          <p:attrName>ppt_h</p:attrName>
                                        </p:attrNameLst>
                                      </p:cBhvr>
                                      <p:tavLst>
                                        <p:tav tm="0">
                                          <p:val>
                                            <p:strVal val="#ppt_h"/>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151086"/>
                                        </p:tgtEl>
                                        <p:attrNameLst>
                                          <p:attrName>style.visibility</p:attrName>
                                        </p:attrNameLst>
                                      </p:cBhvr>
                                      <p:to>
                                        <p:strVal val="visible"/>
                                      </p:to>
                                    </p:set>
                                    <p:animEffect transition="in" filter="fade">
                                      <p:cBhvr>
                                        <p:cTn id="19" dur="1000"/>
                                        <p:tgtEl>
                                          <p:spTgt spid="1151086"/>
                                        </p:tgtEl>
                                      </p:cBhvr>
                                    </p:animEffect>
                                  </p:childTnLst>
                                </p:cTn>
                              </p:par>
                              <p:par>
                                <p:cTn id="20" presetID="10"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2000"/>
                                        <p:tgtEl>
                                          <p:spTgt spid="7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51078"/>
                                        </p:tgtEl>
                                        <p:attrNameLst>
                                          <p:attrName>style.visibility</p:attrName>
                                        </p:attrNameLst>
                                      </p:cBhvr>
                                      <p:to>
                                        <p:strVal val="visible"/>
                                      </p:to>
                                    </p:set>
                                    <p:animEffect transition="in" filter="fade">
                                      <p:cBhvr>
                                        <p:cTn id="26" dur="2000"/>
                                        <p:tgtEl>
                                          <p:spTgt spid="115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1086" grpId="0" animBg="1"/>
      <p:bldP spid="1151078" grpId="0"/>
      <p:bldP spid="1151072" grpId="0" autoUpdateAnimBg="0"/>
      <p:bldP spid="115107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3"/>
          <p:cNvGrpSpPr>
            <a:grpSpLocks/>
          </p:cNvGrpSpPr>
          <p:nvPr/>
        </p:nvGrpSpPr>
        <p:grpSpPr bwMode="auto">
          <a:xfrm>
            <a:off x="228600" y="381000"/>
            <a:ext cx="3657600" cy="3935413"/>
            <a:chOff x="144" y="240"/>
            <a:chExt cx="2304" cy="2479"/>
          </a:xfrm>
        </p:grpSpPr>
        <p:sp>
          <p:nvSpPr>
            <p:cNvPr id="123" name="Rectangle 6"/>
            <p:cNvSpPr>
              <a:spLocks noChangeArrowheads="1"/>
            </p:cNvSpPr>
            <p:nvPr/>
          </p:nvSpPr>
          <p:spPr bwMode="auto">
            <a:xfrm>
              <a:off x="240" y="1248"/>
              <a:ext cx="2112" cy="1200"/>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grpSp>
          <p:nvGrpSpPr>
            <p:cNvPr id="124" name="Group 7"/>
            <p:cNvGrpSpPr>
              <a:grpSpLocks/>
            </p:cNvGrpSpPr>
            <p:nvPr/>
          </p:nvGrpSpPr>
          <p:grpSpPr bwMode="auto">
            <a:xfrm>
              <a:off x="144" y="1143"/>
              <a:ext cx="2304" cy="1323"/>
              <a:chOff x="144" y="1143"/>
              <a:chExt cx="2304" cy="1323"/>
            </a:xfrm>
          </p:grpSpPr>
          <p:sp>
            <p:nvSpPr>
              <p:cNvPr id="157" name="Text Box 8"/>
              <p:cNvSpPr txBox="1">
                <a:spLocks noChangeArrowheads="1"/>
              </p:cNvSpPr>
              <p:nvPr/>
            </p:nvSpPr>
            <p:spPr bwMode="auto">
              <a:xfrm>
                <a:off x="144" y="1143"/>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58" name="Text Box 9"/>
              <p:cNvSpPr txBox="1">
                <a:spLocks noChangeArrowheads="1"/>
              </p:cNvSpPr>
              <p:nvPr/>
            </p:nvSpPr>
            <p:spPr bwMode="auto">
              <a:xfrm>
                <a:off x="144" y="1946"/>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59" name="Text Box 10"/>
              <p:cNvSpPr txBox="1">
                <a:spLocks noChangeArrowheads="1"/>
              </p:cNvSpPr>
              <p:nvPr/>
            </p:nvSpPr>
            <p:spPr bwMode="auto">
              <a:xfrm>
                <a:off x="150" y="2350"/>
                <a:ext cx="228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60" name="Text Box 11"/>
              <p:cNvSpPr txBox="1">
                <a:spLocks noChangeArrowheads="1"/>
              </p:cNvSpPr>
              <p:nvPr/>
            </p:nvSpPr>
            <p:spPr bwMode="auto">
              <a:xfrm>
                <a:off x="144" y="1534"/>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grpSp>
        <p:grpSp>
          <p:nvGrpSpPr>
            <p:cNvPr id="125" name="Group 122"/>
            <p:cNvGrpSpPr>
              <a:grpSpLocks/>
            </p:cNvGrpSpPr>
            <p:nvPr/>
          </p:nvGrpSpPr>
          <p:grpSpPr bwMode="auto">
            <a:xfrm>
              <a:off x="288" y="240"/>
              <a:ext cx="585" cy="910"/>
              <a:chOff x="288" y="240"/>
              <a:chExt cx="585" cy="910"/>
            </a:xfrm>
          </p:grpSpPr>
          <p:grpSp>
            <p:nvGrpSpPr>
              <p:cNvPr id="142" name="Group 18"/>
              <p:cNvGrpSpPr>
                <a:grpSpLocks/>
              </p:cNvGrpSpPr>
              <p:nvPr/>
            </p:nvGrpSpPr>
            <p:grpSpPr bwMode="auto">
              <a:xfrm>
                <a:off x="288" y="849"/>
                <a:ext cx="277" cy="301"/>
                <a:chOff x="288" y="849"/>
                <a:chExt cx="277" cy="301"/>
              </a:xfrm>
            </p:grpSpPr>
            <p:sp>
              <p:nvSpPr>
                <p:cNvPr id="155" name="Oval 19"/>
                <p:cNvSpPr>
                  <a:spLocks noChangeArrowheads="1"/>
                </p:cNvSpPr>
                <p:nvPr/>
              </p:nvSpPr>
              <p:spPr bwMode="auto">
                <a:xfrm>
                  <a:off x="288" y="849"/>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56" name="WordArt 20"/>
                <p:cNvSpPr>
                  <a:spLocks noChangeArrowheads="1" noChangeShapeType="1" noTextEdit="1"/>
                </p:cNvSpPr>
                <p:nvPr/>
              </p:nvSpPr>
              <p:spPr bwMode="auto">
                <a:xfrm>
                  <a:off x="350" y="919"/>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nvGrpSpPr>
              <p:cNvPr id="143" name="Group 21"/>
              <p:cNvGrpSpPr>
                <a:grpSpLocks/>
              </p:cNvGrpSpPr>
              <p:nvPr/>
            </p:nvGrpSpPr>
            <p:grpSpPr bwMode="auto">
              <a:xfrm>
                <a:off x="373" y="240"/>
                <a:ext cx="395" cy="430"/>
                <a:chOff x="367" y="240"/>
                <a:chExt cx="395" cy="430"/>
              </a:xfrm>
            </p:grpSpPr>
            <p:sp>
              <p:nvSpPr>
                <p:cNvPr id="153" name="Oval 22"/>
                <p:cNvSpPr>
                  <a:spLocks noChangeArrowheads="1"/>
                </p:cNvSpPr>
                <p:nvPr/>
              </p:nvSpPr>
              <p:spPr bwMode="auto">
                <a:xfrm>
                  <a:off x="367" y="240"/>
                  <a:ext cx="395" cy="430"/>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154" name="WordArt 23"/>
                <p:cNvSpPr>
                  <a:spLocks noChangeArrowheads="1" noChangeShapeType="1" noTextEdit="1"/>
                </p:cNvSpPr>
                <p:nvPr/>
              </p:nvSpPr>
              <p:spPr bwMode="auto">
                <a:xfrm>
                  <a:off x="403" y="335"/>
                  <a:ext cx="306" cy="24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grpSp>
          <p:grpSp>
            <p:nvGrpSpPr>
              <p:cNvPr id="144" name="Group 24"/>
              <p:cNvGrpSpPr>
                <a:grpSpLocks/>
              </p:cNvGrpSpPr>
              <p:nvPr/>
            </p:nvGrpSpPr>
            <p:grpSpPr bwMode="auto">
              <a:xfrm>
                <a:off x="288" y="464"/>
                <a:ext cx="79" cy="411"/>
                <a:chOff x="737" y="663"/>
                <a:chExt cx="128" cy="539"/>
              </a:xfrm>
            </p:grpSpPr>
            <p:sp>
              <p:nvSpPr>
                <p:cNvPr id="151" name="AutoShape 25"/>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52" name="AutoShape 26"/>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nvGrpSpPr>
              <p:cNvPr id="145" name="Group 103"/>
              <p:cNvGrpSpPr>
                <a:grpSpLocks/>
              </p:cNvGrpSpPr>
              <p:nvPr/>
            </p:nvGrpSpPr>
            <p:grpSpPr bwMode="auto">
              <a:xfrm>
                <a:off x="596" y="847"/>
                <a:ext cx="277" cy="301"/>
                <a:chOff x="604" y="847"/>
                <a:chExt cx="277" cy="301"/>
              </a:xfrm>
            </p:grpSpPr>
            <p:sp>
              <p:nvSpPr>
                <p:cNvPr id="149" name="Oval 28"/>
                <p:cNvSpPr>
                  <a:spLocks noChangeArrowheads="1"/>
                </p:cNvSpPr>
                <p:nvPr/>
              </p:nvSpPr>
              <p:spPr bwMode="auto">
                <a:xfrm>
                  <a:off x="604" y="847"/>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50" name="WordArt 29"/>
                <p:cNvSpPr>
                  <a:spLocks noChangeArrowheads="1" noChangeShapeType="1" noTextEdit="1"/>
                </p:cNvSpPr>
                <p:nvPr/>
              </p:nvSpPr>
              <p:spPr bwMode="auto">
                <a:xfrm>
                  <a:off x="686" y="918"/>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146" name="Group 30"/>
              <p:cNvGrpSpPr>
                <a:grpSpLocks/>
              </p:cNvGrpSpPr>
              <p:nvPr/>
            </p:nvGrpSpPr>
            <p:grpSpPr bwMode="auto">
              <a:xfrm>
                <a:off x="785" y="478"/>
                <a:ext cx="79" cy="411"/>
                <a:chOff x="1167" y="700"/>
                <a:chExt cx="128" cy="539"/>
              </a:xfrm>
            </p:grpSpPr>
            <p:sp>
              <p:nvSpPr>
                <p:cNvPr id="147" name="AutoShape 3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48" name="AutoShape 3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grpSp>
          <p:nvGrpSpPr>
            <p:cNvPr id="126" name="Group 110"/>
            <p:cNvGrpSpPr>
              <a:grpSpLocks/>
            </p:cNvGrpSpPr>
            <p:nvPr/>
          </p:nvGrpSpPr>
          <p:grpSpPr bwMode="auto">
            <a:xfrm>
              <a:off x="367" y="1630"/>
              <a:ext cx="427" cy="816"/>
              <a:chOff x="367" y="1630"/>
              <a:chExt cx="427" cy="816"/>
            </a:xfrm>
          </p:grpSpPr>
          <p:sp>
            <p:nvSpPr>
              <p:cNvPr id="140" name="AutoShape 57"/>
              <p:cNvSpPr>
                <a:spLocks noChangeArrowheads="1"/>
              </p:cNvSpPr>
              <p:nvPr/>
            </p:nvSpPr>
            <p:spPr bwMode="auto">
              <a:xfrm rot="10800000">
                <a:off x="675" y="1630"/>
                <a:ext cx="119" cy="816"/>
              </a:xfrm>
              <a:prstGeom prst="downArrow">
                <a:avLst>
                  <a:gd name="adj1" fmla="val 35000"/>
                  <a:gd name="adj2" fmla="val 130476"/>
                </a:avLst>
              </a:prstGeom>
              <a:solidFill>
                <a:srgbClr val="006600"/>
              </a:solidFill>
              <a:ln w="12700">
                <a:solidFill>
                  <a:srgbClr val="006600"/>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41" name="AutoShape 58"/>
              <p:cNvSpPr>
                <a:spLocks noChangeArrowheads="1"/>
              </p:cNvSpPr>
              <p:nvPr/>
            </p:nvSpPr>
            <p:spPr bwMode="auto">
              <a:xfrm rot="10800000">
                <a:off x="367" y="1630"/>
                <a:ext cx="119" cy="816"/>
              </a:xfrm>
              <a:prstGeom prst="downArrow">
                <a:avLst>
                  <a:gd name="adj1" fmla="val 35000"/>
                  <a:gd name="adj2" fmla="val 130476"/>
                </a:avLst>
              </a:prstGeom>
              <a:solidFill>
                <a:srgbClr val="660066"/>
              </a:solidFill>
              <a:ln w="12700">
                <a:solidFill>
                  <a:srgbClr val="660066"/>
                </a:solidFill>
                <a:miter lim="800000"/>
                <a:headEnd/>
                <a:tailEnd/>
              </a:ln>
              <a:effectLst/>
            </p:spPr>
            <p:txBody>
              <a:bodyPr rot="10800000" wrap="none" anchor="ctr"/>
              <a:lstStyle/>
              <a:p>
                <a:endParaRPr lang="en-US" u="none" dirty="0">
                  <a:effectLst>
                    <a:outerShdw blurRad="38100" dist="38100" dir="2700000" algn="tl">
                      <a:srgbClr val="FFFFFF"/>
                    </a:outerShdw>
                  </a:effectLst>
                  <a:latin typeface="Arial" charset="0"/>
                </a:endParaRPr>
              </a:p>
            </p:txBody>
          </p:sp>
        </p:grpSp>
        <p:grpSp>
          <p:nvGrpSpPr>
            <p:cNvPr id="127" name="Group 95"/>
            <p:cNvGrpSpPr>
              <a:grpSpLocks/>
            </p:cNvGrpSpPr>
            <p:nvPr/>
          </p:nvGrpSpPr>
          <p:grpSpPr bwMode="auto">
            <a:xfrm>
              <a:off x="363" y="1248"/>
              <a:ext cx="127" cy="367"/>
              <a:chOff x="384" y="1217"/>
              <a:chExt cx="127" cy="367"/>
            </a:xfrm>
          </p:grpSpPr>
          <p:sp>
            <p:nvSpPr>
              <p:cNvPr id="138" name="AutoShape 96"/>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a:p>
            </p:txBody>
          </p:sp>
          <p:sp>
            <p:nvSpPr>
              <p:cNvPr id="139" name="WordArt 97"/>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128" name="Group 98"/>
            <p:cNvGrpSpPr>
              <a:grpSpLocks/>
            </p:cNvGrpSpPr>
            <p:nvPr/>
          </p:nvGrpSpPr>
          <p:grpSpPr bwMode="auto">
            <a:xfrm>
              <a:off x="671" y="1248"/>
              <a:ext cx="127" cy="367"/>
              <a:chOff x="689" y="1217"/>
              <a:chExt cx="127" cy="367"/>
            </a:xfrm>
          </p:grpSpPr>
          <p:sp>
            <p:nvSpPr>
              <p:cNvPr id="136" name="AutoShape 99"/>
              <p:cNvSpPr>
                <a:spLocks noChangeArrowheads="1"/>
              </p:cNvSpPr>
              <p:nvPr/>
            </p:nvSpPr>
            <p:spPr bwMode="auto">
              <a:xfrm>
                <a:off x="689" y="1217"/>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137" name="WordArt 100"/>
              <p:cNvSpPr>
                <a:spLocks noChangeArrowheads="1" noChangeShapeType="1" noTextEdit="1"/>
              </p:cNvSpPr>
              <p:nvPr/>
            </p:nvSpPr>
            <p:spPr bwMode="auto">
              <a:xfrm rot="5400000" flipV="1">
                <a:off x="632"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6600"/>
                    </a:solidFill>
                    <a:latin typeface="Arial Narrow"/>
                  </a:rPr>
                  <a:t>....</a:t>
                </a:r>
              </a:p>
            </p:txBody>
          </p:sp>
        </p:grpSp>
        <p:grpSp>
          <p:nvGrpSpPr>
            <p:cNvPr id="129" name="Group 118"/>
            <p:cNvGrpSpPr>
              <a:grpSpLocks/>
            </p:cNvGrpSpPr>
            <p:nvPr/>
          </p:nvGrpSpPr>
          <p:grpSpPr bwMode="auto">
            <a:xfrm>
              <a:off x="288" y="2416"/>
              <a:ext cx="584" cy="303"/>
              <a:chOff x="288" y="2416"/>
              <a:chExt cx="584" cy="303"/>
            </a:xfrm>
          </p:grpSpPr>
          <p:grpSp>
            <p:nvGrpSpPr>
              <p:cNvPr id="130" name="Group 111"/>
              <p:cNvGrpSpPr>
                <a:grpSpLocks/>
              </p:cNvGrpSpPr>
              <p:nvPr/>
            </p:nvGrpSpPr>
            <p:grpSpPr bwMode="auto">
              <a:xfrm>
                <a:off x="595" y="2418"/>
                <a:ext cx="277" cy="301"/>
                <a:chOff x="624" y="2435"/>
                <a:chExt cx="277" cy="301"/>
              </a:xfrm>
            </p:grpSpPr>
            <p:sp>
              <p:nvSpPr>
                <p:cNvPr id="134" name="Oval 112"/>
                <p:cNvSpPr>
                  <a:spLocks noChangeArrowheads="1"/>
                </p:cNvSpPr>
                <p:nvPr/>
              </p:nvSpPr>
              <p:spPr bwMode="auto">
                <a:xfrm>
                  <a:off x="624" y="2435"/>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35" name="WordArt 113"/>
                <p:cNvSpPr>
                  <a:spLocks noChangeArrowheads="1" noChangeShapeType="1" noTextEdit="1"/>
                </p:cNvSpPr>
                <p:nvPr/>
              </p:nvSpPr>
              <p:spPr bwMode="auto">
                <a:xfrm>
                  <a:off x="703" y="2506"/>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131" name="Group 114"/>
              <p:cNvGrpSpPr>
                <a:grpSpLocks/>
              </p:cNvGrpSpPr>
              <p:nvPr/>
            </p:nvGrpSpPr>
            <p:grpSpPr bwMode="auto">
              <a:xfrm>
                <a:off x="288" y="2416"/>
                <a:ext cx="277" cy="301"/>
                <a:chOff x="288" y="2433"/>
                <a:chExt cx="277" cy="301"/>
              </a:xfrm>
            </p:grpSpPr>
            <p:sp>
              <p:nvSpPr>
                <p:cNvPr id="132" name="Oval 11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33" name="WordArt 11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grpSp>
      <p:pic>
        <p:nvPicPr>
          <p:cNvPr id="78" name="Picture 77" descr="479009.jpg"/>
          <p:cNvPicPr>
            <a:picLocks noChangeAspect="1"/>
          </p:cNvPicPr>
          <p:nvPr/>
        </p:nvPicPr>
        <p:blipFill>
          <a:blip r:embed="rId3"/>
          <a:stretch>
            <a:fillRect/>
          </a:stretch>
        </p:blipFill>
        <p:spPr>
          <a:xfrm>
            <a:off x="4648200" y="228600"/>
            <a:ext cx="2209800" cy="3314700"/>
          </a:xfrm>
          <a:prstGeom prst="rect">
            <a:avLst/>
          </a:prstGeom>
        </p:spPr>
      </p:pic>
      <p:sp>
        <p:nvSpPr>
          <p:cNvPr id="79" name="Rectangle 110"/>
          <p:cNvSpPr>
            <a:spLocks noChangeArrowheads="1"/>
          </p:cNvSpPr>
          <p:nvPr/>
        </p:nvSpPr>
        <p:spPr bwMode="auto">
          <a:xfrm>
            <a:off x="4648200" y="2438400"/>
            <a:ext cx="2209800" cy="762000"/>
          </a:xfrm>
          <a:prstGeom prst="rect">
            <a:avLst/>
          </a:prstGeom>
          <a:gradFill flip="none" rotWithShape="1">
            <a:gsLst>
              <a:gs pos="0">
                <a:srgbClr val="CC6600">
                  <a:tint val="66000"/>
                  <a:satMod val="160000"/>
                  <a:alpha val="90000"/>
                </a:srgbClr>
              </a:gs>
              <a:gs pos="50000">
                <a:srgbClr val="CC6600">
                  <a:tint val="44500"/>
                  <a:satMod val="160000"/>
                  <a:alpha val="90000"/>
                </a:srgbClr>
              </a:gs>
              <a:gs pos="100000">
                <a:srgbClr val="CC6600">
                  <a:tint val="23500"/>
                  <a:satMod val="160000"/>
                  <a:alpha val="90000"/>
                </a:srgbClr>
              </a:gs>
            </a:gsLst>
            <a:lin ang="2700000" scaled="1"/>
            <a:tileRect/>
          </a:gradFill>
          <a:ln w="28575">
            <a:noFill/>
            <a:miter lim="800000"/>
            <a:headEnd/>
            <a:tailEnd/>
          </a:ln>
          <a:effectLst/>
        </p:spPr>
        <p:txBody>
          <a:bodyPr rot="10800000" vert="eaVert" wrap="none" anchor="ctr"/>
          <a:lstStyle/>
          <a:p>
            <a:endParaRPr lang="en-US"/>
          </a:p>
        </p:txBody>
      </p:sp>
      <p:sp>
        <p:nvSpPr>
          <p:cNvPr id="1302617" name="Rectangle 89"/>
          <p:cNvSpPr>
            <a:spLocks noChangeArrowheads="1"/>
          </p:cNvSpPr>
          <p:nvPr/>
        </p:nvSpPr>
        <p:spPr bwMode="auto">
          <a:xfrm>
            <a:off x="0" y="5257800"/>
            <a:ext cx="9144000" cy="15986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02592" name="Rectangle 64"/>
          <p:cNvSpPr>
            <a:spLocks noChangeArrowheads="1"/>
          </p:cNvSpPr>
          <p:nvPr/>
        </p:nvSpPr>
        <p:spPr bwMode="auto">
          <a:xfrm>
            <a:off x="4648200" y="3581400"/>
            <a:ext cx="3810000" cy="533400"/>
          </a:xfrm>
          <a:prstGeom prst="rect">
            <a:avLst/>
          </a:prstGeom>
          <a:noFill/>
          <a:ln w="9525">
            <a:noFill/>
            <a:miter lim="800000"/>
            <a:headEnd/>
            <a:tailEnd/>
          </a:ln>
          <a:effectLst/>
        </p:spPr>
        <p:txBody>
          <a:bodyPr wrap="none" anchor="ctr"/>
          <a:lstStyle/>
          <a:p>
            <a:pPr algn="l"/>
            <a:r>
              <a:rPr lang="en-US" sz="2800" b="0" u="none">
                <a:solidFill>
                  <a:srgbClr val="000099"/>
                </a:solidFill>
                <a:latin typeface="Impact" pitchFamily="34" charset="0"/>
              </a:rPr>
              <a:t>Course to separate Satan</a:t>
            </a:r>
          </a:p>
        </p:txBody>
      </p:sp>
      <p:sp>
        <p:nvSpPr>
          <p:cNvPr id="1302594" name="Rectangle 66"/>
          <p:cNvSpPr>
            <a:spLocks noChangeArrowheads="1"/>
          </p:cNvSpPr>
          <p:nvPr/>
        </p:nvSpPr>
        <p:spPr bwMode="auto">
          <a:xfrm>
            <a:off x="4648200" y="2505075"/>
            <a:ext cx="2819400" cy="695325"/>
          </a:xfrm>
          <a:prstGeom prst="rect">
            <a:avLst/>
          </a:prstGeom>
          <a:noFill/>
          <a:ln w="9525">
            <a:noFill/>
            <a:miter lim="800000"/>
            <a:headEnd/>
            <a:tailEnd/>
          </a:ln>
          <a:effectLst/>
        </p:spPr>
        <p:txBody>
          <a:bodyPr wrap="none" anchor="ctr"/>
          <a:lstStyle/>
          <a:p>
            <a:pPr algn="l">
              <a:lnSpc>
                <a:spcPct val="75000"/>
              </a:lnSpc>
            </a:pPr>
            <a:r>
              <a:rPr lang="en-US" sz="2800" b="0" u="none" dirty="0">
                <a:solidFill>
                  <a:srgbClr val="000099"/>
                </a:solidFill>
                <a:latin typeface="Impact" pitchFamily="34" charset="0"/>
              </a:rPr>
              <a:t>Receive the Messiah</a:t>
            </a:r>
          </a:p>
          <a:p>
            <a:pPr algn="l">
              <a:lnSpc>
                <a:spcPct val="75000"/>
              </a:lnSpc>
            </a:pPr>
            <a:r>
              <a:rPr lang="en-US" sz="2800" b="0" u="none" dirty="0">
                <a:solidFill>
                  <a:srgbClr val="000099"/>
                </a:solidFill>
                <a:latin typeface="Impact" pitchFamily="34" charset="0"/>
              </a:rPr>
              <a:t>and be reborn</a:t>
            </a:r>
          </a:p>
        </p:txBody>
      </p:sp>
      <p:sp>
        <p:nvSpPr>
          <p:cNvPr id="1302609" name="Rectangle 81"/>
          <p:cNvSpPr>
            <a:spLocks noChangeArrowheads="1"/>
          </p:cNvSpPr>
          <p:nvPr/>
        </p:nvSpPr>
        <p:spPr bwMode="auto">
          <a:xfrm>
            <a:off x="4648200" y="1981200"/>
            <a:ext cx="3200400" cy="381000"/>
          </a:xfrm>
          <a:prstGeom prst="rect">
            <a:avLst/>
          </a:prstGeom>
          <a:noFill/>
          <a:ln w="9525">
            <a:noFill/>
            <a:miter lim="800000"/>
            <a:headEnd/>
            <a:tailEnd/>
          </a:ln>
          <a:effectLst/>
        </p:spPr>
        <p:txBody>
          <a:bodyPr wrap="none" anchor="ctr"/>
          <a:lstStyle/>
          <a:p>
            <a:pPr algn="l"/>
            <a:r>
              <a:rPr lang="en-US" sz="2800" b="0" u="none" dirty="0">
                <a:solidFill>
                  <a:srgbClr val="000099"/>
                </a:solidFill>
                <a:latin typeface="Impact" pitchFamily="34" charset="0"/>
              </a:rPr>
              <a:t>Continue our growth</a:t>
            </a:r>
          </a:p>
        </p:txBody>
      </p:sp>
      <p:sp>
        <p:nvSpPr>
          <p:cNvPr id="1302530" name="Text Box 2"/>
          <p:cNvSpPr txBox="1">
            <a:spLocks noChangeArrowheads="1"/>
          </p:cNvSpPr>
          <p:nvPr/>
        </p:nvSpPr>
        <p:spPr bwMode="auto">
          <a:xfrm>
            <a:off x="3657600" y="2133600"/>
            <a:ext cx="685800" cy="614363"/>
          </a:xfrm>
          <a:prstGeom prst="rect">
            <a:avLst/>
          </a:prstGeom>
          <a:noFill/>
          <a:ln w="28575">
            <a:noFill/>
            <a:miter lim="800000"/>
            <a:headEnd/>
            <a:tailEnd/>
          </a:ln>
          <a:effectLst/>
        </p:spPr>
        <p:txBody>
          <a:bodyPr>
            <a:spAutoFit/>
          </a:bodyPr>
          <a:lstStyle/>
          <a:p>
            <a:pPr algn="l">
              <a:lnSpc>
                <a:spcPct val="95000"/>
              </a:lnSpc>
              <a:spcBef>
                <a:spcPct val="50000"/>
              </a:spcBef>
            </a:pPr>
            <a:r>
              <a:rPr lang="en-US" sz="3600" u="none">
                <a:latin typeface="Arial Narrow" pitchFamily="34" charset="0"/>
              </a:rPr>
              <a:t>…</a:t>
            </a:r>
          </a:p>
        </p:txBody>
      </p:sp>
      <p:sp>
        <p:nvSpPr>
          <p:cNvPr id="1302531" name="Text Box 3"/>
          <p:cNvSpPr txBox="1">
            <a:spLocks noChangeArrowheads="1"/>
          </p:cNvSpPr>
          <p:nvPr/>
        </p:nvSpPr>
        <p:spPr bwMode="auto">
          <a:xfrm>
            <a:off x="3657600" y="2133600"/>
            <a:ext cx="685800" cy="614363"/>
          </a:xfrm>
          <a:prstGeom prst="rect">
            <a:avLst/>
          </a:prstGeom>
          <a:noFill/>
          <a:ln w="28575">
            <a:noFill/>
            <a:miter lim="800000"/>
            <a:headEnd/>
            <a:tailEnd/>
          </a:ln>
          <a:effectLst/>
        </p:spPr>
        <p:txBody>
          <a:bodyPr>
            <a:spAutoFit/>
          </a:bodyPr>
          <a:lstStyle/>
          <a:p>
            <a:pPr algn="l">
              <a:lnSpc>
                <a:spcPct val="95000"/>
              </a:lnSpc>
              <a:spcBef>
                <a:spcPct val="50000"/>
              </a:spcBef>
            </a:pPr>
            <a:r>
              <a:rPr lang="en-US" sz="3600" u="none">
                <a:latin typeface="Arial Narrow" pitchFamily="34" charset="0"/>
              </a:rPr>
              <a:t>…</a:t>
            </a:r>
          </a:p>
        </p:txBody>
      </p:sp>
      <p:sp>
        <p:nvSpPr>
          <p:cNvPr id="1302596" name="Text Box 68"/>
          <p:cNvSpPr txBox="1">
            <a:spLocks noChangeArrowheads="1"/>
          </p:cNvSpPr>
          <p:nvPr/>
        </p:nvSpPr>
        <p:spPr bwMode="auto">
          <a:xfrm>
            <a:off x="3657600" y="2133600"/>
            <a:ext cx="685800" cy="614363"/>
          </a:xfrm>
          <a:prstGeom prst="rect">
            <a:avLst/>
          </a:prstGeom>
          <a:noFill/>
          <a:ln w="28575">
            <a:noFill/>
            <a:miter lim="800000"/>
            <a:headEnd/>
            <a:tailEnd/>
          </a:ln>
          <a:effectLst/>
        </p:spPr>
        <p:txBody>
          <a:bodyPr>
            <a:spAutoFit/>
          </a:bodyPr>
          <a:lstStyle/>
          <a:p>
            <a:pPr algn="l">
              <a:lnSpc>
                <a:spcPct val="95000"/>
              </a:lnSpc>
              <a:spcBef>
                <a:spcPct val="50000"/>
              </a:spcBef>
            </a:pPr>
            <a:r>
              <a:rPr lang="en-US" sz="3600" u="none">
                <a:latin typeface="Arial Narrow" pitchFamily="34" charset="0"/>
              </a:rPr>
              <a:t>…</a:t>
            </a:r>
          </a:p>
        </p:txBody>
      </p:sp>
      <p:sp>
        <p:nvSpPr>
          <p:cNvPr id="1302597" name="Text Box 69"/>
          <p:cNvSpPr txBox="1">
            <a:spLocks noChangeArrowheads="1"/>
          </p:cNvSpPr>
          <p:nvPr/>
        </p:nvSpPr>
        <p:spPr bwMode="auto">
          <a:xfrm>
            <a:off x="3657600" y="2133600"/>
            <a:ext cx="685800" cy="614363"/>
          </a:xfrm>
          <a:prstGeom prst="rect">
            <a:avLst/>
          </a:prstGeom>
          <a:noFill/>
          <a:ln w="28575">
            <a:noFill/>
            <a:miter lim="800000"/>
            <a:headEnd/>
            <a:tailEnd/>
          </a:ln>
          <a:effectLst/>
        </p:spPr>
        <p:txBody>
          <a:bodyPr>
            <a:spAutoFit/>
          </a:bodyPr>
          <a:lstStyle/>
          <a:p>
            <a:pPr algn="l">
              <a:lnSpc>
                <a:spcPct val="95000"/>
              </a:lnSpc>
              <a:spcBef>
                <a:spcPct val="50000"/>
              </a:spcBef>
            </a:pPr>
            <a:r>
              <a:rPr lang="en-US" sz="3600" u="none" dirty="0">
                <a:latin typeface="Arial Narrow" pitchFamily="34" charset="0"/>
              </a:rPr>
              <a:t>…</a:t>
            </a:r>
          </a:p>
        </p:txBody>
      </p:sp>
      <p:sp>
        <p:nvSpPr>
          <p:cNvPr id="1302608" name="Oval 80"/>
          <p:cNvSpPr>
            <a:spLocks noChangeArrowheads="1"/>
          </p:cNvSpPr>
          <p:nvPr/>
        </p:nvSpPr>
        <p:spPr bwMode="auto">
          <a:xfrm>
            <a:off x="4191000" y="19812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3</a:t>
            </a:r>
          </a:p>
        </p:txBody>
      </p:sp>
      <p:sp>
        <p:nvSpPr>
          <p:cNvPr id="1302622" name="Oval 94"/>
          <p:cNvSpPr>
            <a:spLocks noChangeArrowheads="1"/>
          </p:cNvSpPr>
          <p:nvPr/>
        </p:nvSpPr>
        <p:spPr bwMode="auto">
          <a:xfrm>
            <a:off x="4191000" y="24384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2</a:t>
            </a:r>
          </a:p>
        </p:txBody>
      </p:sp>
      <p:sp>
        <p:nvSpPr>
          <p:cNvPr id="1302623" name="Oval 95"/>
          <p:cNvSpPr>
            <a:spLocks noChangeArrowheads="1"/>
          </p:cNvSpPr>
          <p:nvPr/>
        </p:nvSpPr>
        <p:spPr bwMode="auto">
          <a:xfrm>
            <a:off x="4191000" y="36576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1</a:t>
            </a:r>
          </a:p>
        </p:txBody>
      </p:sp>
      <p:grpSp>
        <p:nvGrpSpPr>
          <p:cNvPr id="1302625" name="Group 97"/>
          <p:cNvGrpSpPr>
            <a:grpSpLocks/>
          </p:cNvGrpSpPr>
          <p:nvPr/>
        </p:nvGrpSpPr>
        <p:grpSpPr bwMode="auto">
          <a:xfrm>
            <a:off x="1508125" y="5486400"/>
            <a:ext cx="6111875" cy="749300"/>
            <a:chOff x="950" y="3552"/>
            <a:chExt cx="3850" cy="472"/>
          </a:xfrm>
        </p:grpSpPr>
        <p:sp>
          <p:nvSpPr>
            <p:cNvPr id="1302612" name="Text Box 84"/>
            <p:cNvSpPr txBox="1">
              <a:spLocks noChangeArrowheads="1"/>
            </p:cNvSpPr>
            <p:nvPr/>
          </p:nvSpPr>
          <p:spPr bwMode="auto">
            <a:xfrm>
              <a:off x="1223" y="3552"/>
              <a:ext cx="3577" cy="472"/>
            </a:xfrm>
            <a:prstGeom prst="rect">
              <a:avLst/>
            </a:prstGeom>
            <a:noFill/>
            <a:ln w="9525">
              <a:noFill/>
              <a:miter lim="800000"/>
              <a:headEnd/>
              <a:tailEnd/>
            </a:ln>
            <a:effectLst/>
          </p:spPr>
          <p:txBody>
            <a:bodyPr>
              <a:spAutoFit/>
            </a:bodyPr>
            <a:lstStyle/>
            <a:p>
              <a:pPr algn="l">
                <a:lnSpc>
                  <a:spcPct val="90000"/>
                </a:lnSpc>
              </a:pPr>
              <a:r>
                <a:rPr lang="en-US" u="none" dirty="0">
                  <a:solidFill>
                    <a:schemeClr val="bg1"/>
                  </a:solidFill>
                  <a:latin typeface="Arial Narrow" pitchFamily="34" charset="0"/>
                </a:rPr>
                <a:t>Finally, by following the Messiah, we should </a:t>
              </a:r>
              <a:r>
                <a:rPr lang="en-US" dirty="0">
                  <a:solidFill>
                    <a:schemeClr val="bg1"/>
                  </a:solidFill>
                  <a:latin typeface="Arial Narrow" pitchFamily="34" charset="0"/>
                </a:rPr>
                <a:t>continue our growth</a:t>
              </a:r>
              <a:r>
                <a:rPr lang="en-US" u="none" dirty="0">
                  <a:solidFill>
                    <a:schemeClr val="bg1"/>
                  </a:solidFill>
                  <a:latin typeface="Arial Narrow" pitchFamily="34" charset="0"/>
                </a:rPr>
                <a:t> to maturity</a:t>
              </a:r>
            </a:p>
          </p:txBody>
        </p:sp>
        <p:sp>
          <p:nvSpPr>
            <p:cNvPr id="1302624" name="Oval 96"/>
            <p:cNvSpPr>
              <a:spLocks noChangeArrowheads="1"/>
            </p:cNvSpPr>
            <p:nvPr/>
          </p:nvSpPr>
          <p:spPr bwMode="auto">
            <a:xfrm>
              <a:off x="950" y="3552"/>
              <a:ext cx="250" cy="240"/>
            </a:xfrm>
            <a:prstGeom prst="ellipse">
              <a:avLst/>
            </a:prstGeom>
            <a:noFill/>
            <a:ln w="6350">
              <a:solidFill>
                <a:schemeClr val="bg1"/>
              </a:solidFill>
              <a:round/>
              <a:headEnd/>
              <a:tailEnd/>
            </a:ln>
            <a:effectLst/>
          </p:spPr>
          <p:txBody>
            <a:bodyPr wrap="none" anchor="ctr"/>
            <a:lstStyle/>
            <a:p>
              <a:r>
                <a:rPr lang="en-US" b="0" u="none">
                  <a:solidFill>
                    <a:schemeClr val="bg1"/>
                  </a:solidFill>
                  <a:latin typeface="Impact" pitchFamily="34" charset="0"/>
                </a:rPr>
                <a:t>3</a:t>
              </a:r>
            </a:p>
          </p:txBody>
        </p:sp>
      </p:grpSp>
      <p:grpSp>
        <p:nvGrpSpPr>
          <p:cNvPr id="161" name="Group 88"/>
          <p:cNvGrpSpPr>
            <a:grpSpLocks/>
          </p:cNvGrpSpPr>
          <p:nvPr/>
        </p:nvGrpSpPr>
        <p:grpSpPr bwMode="auto">
          <a:xfrm>
            <a:off x="3157537" y="1981200"/>
            <a:ext cx="201612" cy="582613"/>
            <a:chOff x="1981" y="1248"/>
            <a:chExt cx="127" cy="367"/>
          </a:xfrm>
        </p:grpSpPr>
        <p:sp>
          <p:nvSpPr>
            <p:cNvPr id="162" name="AutoShape 89"/>
            <p:cNvSpPr>
              <a:spLocks noChangeArrowheads="1"/>
            </p:cNvSpPr>
            <p:nvPr/>
          </p:nvSpPr>
          <p:spPr bwMode="auto">
            <a:xfrm>
              <a:off x="1981" y="1248"/>
              <a:ext cx="127" cy="127"/>
            </a:xfrm>
            <a:prstGeom prst="triangle">
              <a:avLst>
                <a:gd name="adj" fmla="val 50000"/>
              </a:avLst>
            </a:prstGeom>
            <a:solidFill>
              <a:srgbClr val="0000CC"/>
            </a:solidFill>
            <a:ln w="38100">
              <a:solidFill>
                <a:srgbClr val="0000CC"/>
              </a:solidFill>
              <a:miter lim="800000"/>
              <a:headEnd/>
              <a:tailEnd/>
            </a:ln>
            <a:effectLst/>
          </p:spPr>
          <p:txBody>
            <a:bodyPr rot="10800000" vert="eaVert" wrap="none" anchor="ctr"/>
            <a:lstStyle/>
            <a:p>
              <a:endParaRPr lang="en-US" dirty="0">
                <a:solidFill>
                  <a:srgbClr val="0000CC"/>
                </a:solidFill>
              </a:endParaRPr>
            </a:p>
          </p:txBody>
        </p:sp>
        <p:sp>
          <p:nvSpPr>
            <p:cNvPr id="163" name="WordArt 90"/>
            <p:cNvSpPr>
              <a:spLocks noChangeArrowheads="1" noChangeShapeType="1" noTextEdit="1"/>
            </p:cNvSpPr>
            <p:nvPr/>
          </p:nvSpPr>
          <p:spPr bwMode="auto">
            <a:xfrm rot="5400000" flipV="1">
              <a:off x="1925" y="1471"/>
              <a:ext cx="240" cy="47"/>
            </a:xfrm>
            <a:prstGeom prst="rect">
              <a:avLst/>
            </a:prstGeom>
            <a:solidFill>
              <a:srgbClr val="0000CC"/>
            </a:solidFill>
            <a:ln>
              <a:solidFill>
                <a:srgbClr val="0000CC"/>
              </a:solidFill>
            </a:ln>
          </p:spPr>
          <p:txBody>
            <a:bodyPr wrap="none" fromWordArt="1">
              <a:prstTxWarp prst="textPlain">
                <a:avLst>
                  <a:gd name="adj" fmla="val 50000"/>
                </a:avLst>
              </a:prstTxWarp>
            </a:bodyPr>
            <a:lstStyle/>
            <a:p>
              <a:r>
                <a:rPr lang="en-US" sz="3600" kern="10" dirty="0">
                  <a:ln w="38100">
                    <a:solidFill>
                      <a:srgbClr val="000099"/>
                    </a:solidFill>
                    <a:round/>
                    <a:headEnd/>
                    <a:tailEnd/>
                  </a:ln>
                  <a:solidFill>
                    <a:srgbClr val="0000CC"/>
                  </a:solidFill>
                  <a:latin typeface="Arial Narrow"/>
                </a:rPr>
                <a:t>_</a:t>
              </a:r>
            </a:p>
          </p:txBody>
        </p:sp>
      </p:grpSp>
      <p:sp>
        <p:nvSpPr>
          <p:cNvPr id="164" name="WordArt 97"/>
          <p:cNvSpPr>
            <a:spLocks noChangeArrowheads="1" noChangeShapeType="1" noTextEdit="1"/>
          </p:cNvSpPr>
          <p:nvPr/>
        </p:nvSpPr>
        <p:spPr bwMode="auto">
          <a:xfrm>
            <a:off x="3144043" y="2438400"/>
            <a:ext cx="228600" cy="228601"/>
          </a:xfrm>
          <a:prstGeom prst="rect">
            <a:avLst/>
          </a:prstGeom>
        </p:spPr>
        <p:txBody>
          <a:bodyPr wrap="none" fromWordArt="1">
            <a:prstTxWarp prst="textPlain">
              <a:avLst>
                <a:gd name="adj" fmla="val 50000"/>
              </a:avLst>
            </a:prstTxWarp>
          </a:bodyPr>
          <a:lstStyle/>
          <a:p>
            <a:r>
              <a:rPr lang="en-US" sz="3600" b="0" u="none" kern="10" dirty="0">
                <a:ln w="9525">
                  <a:solidFill>
                    <a:srgbClr val="000099"/>
                  </a:solidFill>
                  <a:round/>
                  <a:headEnd/>
                  <a:tailEnd/>
                </a:ln>
                <a:solidFill>
                  <a:srgbClr val="FF3300"/>
                </a:solidFill>
                <a:latin typeface="Arial Rounded MT Bold"/>
              </a:rPr>
              <a:t>.</a:t>
            </a:r>
          </a:p>
        </p:txBody>
      </p:sp>
      <p:sp>
        <p:nvSpPr>
          <p:cNvPr id="165" name="AutoShape 35"/>
          <p:cNvSpPr>
            <a:spLocks noChangeArrowheads="1"/>
          </p:cNvSpPr>
          <p:nvPr/>
        </p:nvSpPr>
        <p:spPr bwMode="auto">
          <a:xfrm rot="19682183">
            <a:off x="1258888" y="2435225"/>
            <a:ext cx="188912" cy="2212975"/>
          </a:xfrm>
          <a:prstGeom prst="downArrow">
            <a:avLst>
              <a:gd name="adj1" fmla="val 35000"/>
              <a:gd name="adj2" fmla="val 222897"/>
            </a:avLst>
          </a:prstGeom>
          <a:solidFill>
            <a:srgbClr val="660066"/>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66" name="AutoShape 36"/>
          <p:cNvSpPr>
            <a:spLocks noChangeArrowheads="1"/>
          </p:cNvSpPr>
          <p:nvPr/>
        </p:nvSpPr>
        <p:spPr bwMode="auto">
          <a:xfrm rot="19880826">
            <a:off x="1676400" y="2457450"/>
            <a:ext cx="187325" cy="2136775"/>
          </a:xfrm>
          <a:prstGeom prst="downArrow">
            <a:avLst>
              <a:gd name="adj1" fmla="val 35000"/>
              <a:gd name="adj2" fmla="val 217046"/>
            </a:avLst>
          </a:prstGeom>
          <a:solidFill>
            <a:srgbClr val="006600"/>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nvGrpSpPr>
          <p:cNvPr id="1302587" name="Group 59"/>
          <p:cNvGrpSpPr>
            <a:grpSpLocks/>
          </p:cNvGrpSpPr>
          <p:nvPr/>
        </p:nvGrpSpPr>
        <p:grpSpPr bwMode="auto">
          <a:xfrm>
            <a:off x="2708275" y="2574925"/>
            <a:ext cx="187325" cy="2165350"/>
            <a:chOff x="1680" y="1622"/>
            <a:chExt cx="118" cy="1364"/>
          </a:xfrm>
        </p:grpSpPr>
        <p:sp>
          <p:nvSpPr>
            <p:cNvPr id="1302588" name="AutoShape 60"/>
            <p:cNvSpPr>
              <a:spLocks noChangeArrowheads="1"/>
            </p:cNvSpPr>
            <p:nvPr/>
          </p:nvSpPr>
          <p:spPr bwMode="auto">
            <a:xfrm rot="12199650">
              <a:off x="1680" y="1622"/>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302589" name="AutoShape 61"/>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302590" name="AutoShape 62"/>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sp>
        <p:nvSpPr>
          <p:cNvPr id="81" name="Oval 55"/>
          <p:cNvSpPr>
            <a:spLocks noChangeArrowheads="1"/>
          </p:cNvSpPr>
          <p:nvPr/>
        </p:nvSpPr>
        <p:spPr bwMode="auto">
          <a:xfrm>
            <a:off x="1616075" y="4419600"/>
            <a:ext cx="1174750" cy="725488"/>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r>
              <a:rPr lang="en-US" sz="2200" b="0" u="none" dirty="0">
                <a:noFill/>
                <a:latin typeface="Impact" pitchFamily="34" charset="0"/>
              </a:rPr>
              <a:t>Fallen</a:t>
            </a:r>
          </a:p>
          <a:p>
            <a:pPr>
              <a:lnSpc>
                <a:spcPct val="75000"/>
              </a:lnSpc>
            </a:pPr>
            <a:r>
              <a:rPr lang="en-US" sz="2200" b="0" u="none" dirty="0">
                <a:noFill/>
                <a:latin typeface="Impact" pitchFamily="34" charset="0"/>
              </a:rPr>
              <a:t>people</a:t>
            </a:r>
          </a:p>
        </p:txBody>
      </p:sp>
      <p:sp>
        <p:nvSpPr>
          <p:cNvPr id="82" name="Oval 55"/>
          <p:cNvSpPr>
            <a:spLocks noChangeArrowheads="1"/>
          </p:cNvSpPr>
          <p:nvPr/>
        </p:nvSpPr>
        <p:spPr bwMode="auto">
          <a:xfrm>
            <a:off x="1644650" y="4456112"/>
            <a:ext cx="1174750" cy="725488"/>
          </a:xfrm>
          <a:prstGeom prst="ellipse">
            <a:avLst/>
          </a:prstGeom>
          <a:noFill/>
          <a:ln w="12700">
            <a:noFill/>
            <a:round/>
            <a:headEnd/>
            <a:tailEnd/>
          </a:ln>
          <a:effectLst/>
        </p:spPr>
        <p:txBody>
          <a:bodyPr wrap="none" anchor="ctr"/>
          <a:lstStyle/>
          <a:p>
            <a:pPr>
              <a:lnSpc>
                <a:spcPct val="75000"/>
              </a:lnSpc>
            </a:pPr>
            <a:r>
              <a:rPr lang="en-US" sz="2200" b="0" u="none" dirty="0">
                <a:solidFill>
                  <a:schemeClr val="bg1"/>
                </a:solidFill>
                <a:latin typeface="Impact" pitchFamily="34" charset="0"/>
              </a:rPr>
              <a:t>Fallen</a:t>
            </a:r>
          </a:p>
          <a:p>
            <a:pPr>
              <a:lnSpc>
                <a:spcPct val="75000"/>
              </a:lnSpc>
            </a:pPr>
            <a:r>
              <a:rPr lang="en-US" sz="2200" b="0" u="none" dirty="0">
                <a:solidFill>
                  <a:schemeClr val="bg1"/>
                </a:solidFill>
                <a:latin typeface="Impact" pitchFamily="34" charset="0"/>
              </a:rPr>
              <a:t>people</a:t>
            </a:r>
          </a:p>
        </p:txBody>
      </p:sp>
      <p:sp>
        <p:nvSpPr>
          <p:cNvPr id="167" name="WordArt 81"/>
          <p:cNvSpPr>
            <a:spLocks noChangeArrowheads="1" noChangeShapeType="1" noTextEdit="1"/>
          </p:cNvSpPr>
          <p:nvPr/>
        </p:nvSpPr>
        <p:spPr bwMode="auto">
          <a:xfrm>
            <a:off x="3810000" y="1965960"/>
            <a:ext cx="152400" cy="548640"/>
          </a:xfrm>
          <a:prstGeom prst="rect">
            <a:avLst/>
          </a:prstGeom>
        </p:spPr>
        <p:txBody>
          <a:bodyPr wrap="none" fromWordArt="1">
            <a:prstTxWarp prst="textPlain">
              <a:avLst>
                <a:gd name="adj" fmla="val 50000"/>
              </a:avLst>
            </a:prstTxWarp>
          </a:bodyPr>
          <a:lstStyle/>
          <a:p>
            <a:r>
              <a:rPr lang="en-US" sz="3600" b="0" u="none" kern="10" dirty="0">
                <a:ln w="9525">
                  <a:solidFill>
                    <a:schemeClr val="tx1"/>
                  </a:solidFill>
                  <a:round/>
                  <a:headEnd/>
                  <a:tailEnd/>
                </a:ln>
                <a:latin typeface="Times New Roman"/>
                <a:cs typeface="Times New Roman"/>
              </a:rPr>
              <a:t>}</a:t>
            </a:r>
          </a:p>
        </p:txBody>
      </p:sp>
      <p:sp>
        <p:nvSpPr>
          <p:cNvPr id="168" name="WordArt 72"/>
          <p:cNvSpPr>
            <a:spLocks noChangeArrowheads="1" noChangeShapeType="1" noTextEdit="1"/>
          </p:cNvSpPr>
          <p:nvPr/>
        </p:nvSpPr>
        <p:spPr bwMode="auto">
          <a:xfrm>
            <a:off x="3810000" y="2636520"/>
            <a:ext cx="190500" cy="2468880"/>
          </a:xfrm>
          <a:prstGeom prst="rect">
            <a:avLst/>
          </a:prstGeom>
        </p:spPr>
        <p:txBody>
          <a:bodyPr wrap="none" fromWordArt="1">
            <a:prstTxWarp prst="textPlain">
              <a:avLst>
                <a:gd name="adj" fmla="val 50000"/>
              </a:avLst>
            </a:prstTxWarp>
          </a:bodyPr>
          <a:lstStyle/>
          <a:p>
            <a:r>
              <a:rPr lang="en-US" sz="3600" b="0" u="none" kern="10" dirty="0">
                <a:ln w="9525">
                  <a:solidFill>
                    <a:schemeClr val="tx1"/>
                  </a:solidFill>
                  <a:round/>
                  <a:headEnd/>
                  <a:tailEnd/>
                </a:ln>
                <a:solidFill>
                  <a:srgbClr val="000000"/>
                </a:solidFill>
                <a:latin typeface="Times New Roman"/>
                <a:cs typeface="Times New Roman"/>
              </a:rPr>
              <a:t>}</a:t>
            </a:r>
          </a:p>
        </p:txBody>
      </p:sp>
      <p:grpSp>
        <p:nvGrpSpPr>
          <p:cNvPr id="71" name="Group 133"/>
          <p:cNvGrpSpPr>
            <a:grpSpLocks/>
          </p:cNvGrpSpPr>
          <p:nvPr/>
        </p:nvGrpSpPr>
        <p:grpSpPr bwMode="auto">
          <a:xfrm>
            <a:off x="1524000" y="6224587"/>
            <a:ext cx="6035675" cy="404813"/>
            <a:chOff x="998" y="3648"/>
            <a:chExt cx="3802" cy="255"/>
          </a:xfrm>
        </p:grpSpPr>
        <p:sp>
          <p:nvSpPr>
            <p:cNvPr id="72" name="Text Box 5"/>
            <p:cNvSpPr txBox="1">
              <a:spLocks noChangeArrowheads="1"/>
            </p:cNvSpPr>
            <p:nvPr/>
          </p:nvSpPr>
          <p:spPr bwMode="auto">
            <a:xfrm>
              <a:off x="1269" y="3649"/>
              <a:ext cx="3531" cy="254"/>
            </a:xfrm>
            <a:prstGeom prst="rect">
              <a:avLst/>
            </a:prstGeom>
            <a:noFill/>
            <a:ln w="9525">
              <a:noFill/>
              <a:miter lim="800000"/>
              <a:headEnd/>
              <a:tailEnd/>
            </a:ln>
            <a:effectLst/>
          </p:spPr>
          <p:txBody>
            <a:bodyPr>
              <a:spAutoFit/>
            </a:bodyPr>
            <a:lstStyle/>
            <a:p>
              <a:pPr algn="l">
                <a:lnSpc>
                  <a:spcPct val="85000"/>
                </a:lnSpc>
              </a:pPr>
              <a:r>
                <a:rPr lang="en-US" u="none" dirty="0">
                  <a:solidFill>
                    <a:schemeClr val="bg1"/>
                  </a:solidFill>
                  <a:latin typeface="Arial Narrow" pitchFamily="34" charset="0"/>
                </a:rPr>
                <a:t>w</a:t>
              </a:r>
              <a:r>
                <a:rPr lang="en-US" u="none" dirty="0" smtClean="0">
                  <a:solidFill>
                    <a:schemeClr val="bg1"/>
                  </a:solidFill>
                  <a:latin typeface="Arial Narrow" pitchFamily="34" charset="0"/>
                </a:rPr>
                <a:t>here </a:t>
              </a:r>
              <a:r>
                <a:rPr lang="en-US" u="none" dirty="0">
                  <a:solidFill>
                    <a:schemeClr val="bg1"/>
                  </a:solidFill>
                  <a:latin typeface="Arial Narrow" pitchFamily="34" charset="0"/>
                </a:rPr>
                <a:t>we can </a:t>
              </a:r>
              <a:r>
                <a:rPr lang="en-US" dirty="0">
                  <a:solidFill>
                    <a:schemeClr val="bg1"/>
                  </a:solidFill>
                  <a:latin typeface="Arial Narrow" pitchFamily="34" charset="0"/>
                </a:rPr>
                <a:t>fulfill the purpose of creation</a:t>
              </a:r>
              <a:r>
                <a:rPr lang="en-US" u="none" dirty="0">
                  <a:solidFill>
                    <a:schemeClr val="bg1"/>
                  </a:solidFill>
                  <a:latin typeface="Arial Narrow" pitchFamily="34" charset="0"/>
                </a:rPr>
                <a:t>.</a:t>
              </a:r>
            </a:p>
          </p:txBody>
        </p:sp>
        <p:sp>
          <p:nvSpPr>
            <p:cNvPr id="73" name="Oval 132"/>
            <p:cNvSpPr>
              <a:spLocks noChangeArrowheads="1"/>
            </p:cNvSpPr>
            <p:nvPr/>
          </p:nvSpPr>
          <p:spPr bwMode="auto">
            <a:xfrm>
              <a:off x="998" y="3648"/>
              <a:ext cx="250" cy="240"/>
            </a:xfrm>
            <a:prstGeom prst="ellipse">
              <a:avLst/>
            </a:prstGeom>
            <a:noFill/>
            <a:ln w="6350">
              <a:solidFill>
                <a:schemeClr val="bg1"/>
              </a:solidFill>
              <a:round/>
              <a:headEnd/>
              <a:tailEnd/>
            </a:ln>
            <a:effectLst/>
          </p:spPr>
          <p:txBody>
            <a:bodyPr wrap="none" anchor="ctr"/>
            <a:lstStyle/>
            <a:p>
              <a:r>
                <a:rPr lang="en-US" b="0" u="none">
                  <a:solidFill>
                    <a:schemeClr val="bg1"/>
                  </a:solidFill>
                  <a:latin typeface="Impact" pitchFamily="34" charset="0"/>
                </a:rPr>
                <a:t>4</a:t>
              </a:r>
            </a:p>
          </p:txBody>
        </p:sp>
      </p:grpSp>
      <p:grpSp>
        <p:nvGrpSpPr>
          <p:cNvPr id="74" name="Group 73"/>
          <p:cNvGrpSpPr/>
          <p:nvPr/>
        </p:nvGrpSpPr>
        <p:grpSpPr>
          <a:xfrm>
            <a:off x="2819400" y="381000"/>
            <a:ext cx="877887" cy="1447800"/>
            <a:chOff x="2819400" y="381000"/>
            <a:chExt cx="877887" cy="1447800"/>
          </a:xfrm>
        </p:grpSpPr>
        <p:sp>
          <p:nvSpPr>
            <p:cNvPr id="75" name="Oval 10"/>
            <p:cNvSpPr>
              <a:spLocks noChangeArrowheads="1"/>
            </p:cNvSpPr>
            <p:nvPr/>
          </p:nvSpPr>
          <p:spPr bwMode="auto">
            <a:xfrm>
              <a:off x="2954337" y="1146175"/>
              <a:ext cx="627063" cy="682625"/>
            </a:xfrm>
            <a:prstGeom prst="ellipse">
              <a:avLst/>
            </a:prstGeom>
            <a:gradFill rotWithShape="0">
              <a:gsLst>
                <a:gs pos="0">
                  <a:srgbClr val="FF99FF"/>
                </a:gs>
                <a:gs pos="100000">
                  <a:srgbClr val="66FF33"/>
                </a:gs>
              </a:gsLst>
              <a:lin ang="2700000" scaled="1"/>
            </a:gradFill>
            <a:ln w="19050" algn="ctr">
              <a:round/>
              <a:headEnd/>
              <a:tailEnd/>
            </a:ln>
            <a:effectLst/>
            <a:scene3d>
              <a:camera prst="legacyPerspectiveBottom"/>
              <a:lightRig rig="legacyFlat3" dir="t"/>
            </a:scene3d>
            <a:sp3d extrusionH="430200" prstMaterial="legacyMatte">
              <a:bevelT w="13500" h="13500" prst="angle"/>
              <a:bevelB w="13500" h="13500" prst="angle"/>
              <a:extrusionClr>
                <a:srgbClr val="FFFFFF"/>
              </a:extrusionClr>
            </a:sp3d>
          </p:spPr>
          <p:txBody>
            <a:bodyPr wrap="none" anchor="ctr">
              <a:flatTx/>
            </a:bodyPr>
            <a:lstStyle/>
            <a:p>
              <a:endParaRPr lang="en-US" b="0" u="none"/>
            </a:p>
          </p:txBody>
        </p:sp>
        <p:sp>
          <p:nvSpPr>
            <p:cNvPr id="76" name="WordArt 128"/>
            <p:cNvSpPr>
              <a:spLocks noChangeArrowheads="1" noChangeShapeType="1" noTextEdit="1"/>
            </p:cNvSpPr>
            <p:nvPr/>
          </p:nvSpPr>
          <p:spPr bwMode="auto">
            <a:xfrm>
              <a:off x="3011487" y="1348581"/>
              <a:ext cx="502444" cy="277813"/>
            </a:xfrm>
            <a:prstGeom prst="rect">
              <a:avLst/>
            </a:prstGeom>
          </p:spPr>
          <p:txBody>
            <a:bodyPr wrap="none" fromWordArt="1">
              <a:prstTxWarp prst="textPlain">
                <a:avLst>
                  <a:gd name="adj" fmla="val 50000"/>
                </a:avLst>
              </a:prstTxWarp>
            </a:bodyPr>
            <a:lstStyle/>
            <a:p>
              <a:r>
                <a:rPr lang="en-US" sz="3600" u="none" kern="10" dirty="0">
                  <a:ln w="19050">
                    <a:noFill/>
                    <a:round/>
                    <a:headEnd/>
                    <a:tailEnd/>
                  </a:ln>
                  <a:solidFill>
                    <a:srgbClr val="000099"/>
                  </a:solidFill>
                  <a:latin typeface="Arial Rounded MT Bold"/>
                </a:rPr>
                <a:t>Humans</a:t>
              </a:r>
            </a:p>
          </p:txBody>
        </p:sp>
        <p:sp>
          <p:nvSpPr>
            <p:cNvPr id="77" name="Oval 10"/>
            <p:cNvSpPr>
              <a:spLocks noChangeArrowheads="1"/>
            </p:cNvSpPr>
            <p:nvPr/>
          </p:nvSpPr>
          <p:spPr bwMode="auto">
            <a:xfrm>
              <a:off x="2940050" y="381000"/>
              <a:ext cx="627063" cy="682625"/>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80" name="WordArt 11"/>
            <p:cNvSpPr>
              <a:spLocks noChangeArrowheads="1" noChangeShapeType="1" noTextEdit="1"/>
            </p:cNvSpPr>
            <p:nvPr/>
          </p:nvSpPr>
          <p:spPr bwMode="auto">
            <a:xfrm>
              <a:off x="2997200" y="531813"/>
              <a:ext cx="485775" cy="38100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sp>
          <p:nvSpPr>
            <p:cNvPr id="83" name="AutoShape 13"/>
            <p:cNvSpPr>
              <a:spLocks noChangeArrowheads="1"/>
            </p:cNvSpPr>
            <p:nvPr/>
          </p:nvSpPr>
          <p:spPr bwMode="auto">
            <a:xfrm rot="10800000">
              <a:off x="2819400" y="736600"/>
              <a:ext cx="125412" cy="652463"/>
            </a:xfrm>
            <a:prstGeom prst="curvedLeftArrow">
              <a:avLst>
                <a:gd name="adj1" fmla="val 104051"/>
                <a:gd name="adj2" fmla="val 208102"/>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84" name="AutoShape 17"/>
            <p:cNvSpPr>
              <a:spLocks noChangeArrowheads="1"/>
            </p:cNvSpPr>
            <p:nvPr/>
          </p:nvSpPr>
          <p:spPr bwMode="auto">
            <a:xfrm>
              <a:off x="3571875" y="762000"/>
              <a:ext cx="125412" cy="652463"/>
            </a:xfrm>
            <a:prstGeom prst="curvedLeftArrow">
              <a:avLst>
                <a:gd name="adj1" fmla="val 104051"/>
                <a:gd name="adj2" fmla="val 208102"/>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sp>
        <p:nvSpPr>
          <p:cNvPr id="85" name="WordArt 20"/>
          <p:cNvSpPr>
            <a:spLocks noChangeArrowheads="1" noChangeShapeType="1" noTextEdit="1"/>
          </p:cNvSpPr>
          <p:nvPr/>
        </p:nvSpPr>
        <p:spPr bwMode="auto">
          <a:xfrm>
            <a:off x="3810000" y="304800"/>
            <a:ext cx="152400" cy="1554480"/>
          </a:xfrm>
          <a:prstGeom prst="rect">
            <a:avLst/>
          </a:prstGeom>
        </p:spPr>
        <p:txBody>
          <a:bodyPr wrap="none" fromWordArt="1">
            <a:prstTxWarp prst="textPlain">
              <a:avLst>
                <a:gd name="adj" fmla="val 50000"/>
              </a:avLst>
            </a:prstTxWarp>
          </a:bodyPr>
          <a:lstStyle/>
          <a:p>
            <a:r>
              <a:rPr lang="en-US" sz="3600" b="0" u="none" kern="10" dirty="0">
                <a:ln w="9525">
                  <a:solidFill>
                    <a:schemeClr val="tx1"/>
                  </a:solidFill>
                  <a:round/>
                  <a:headEnd/>
                  <a:tailEnd/>
                </a:ln>
                <a:latin typeface="Times New Roman"/>
                <a:cs typeface="Times New Roman"/>
              </a:rPr>
              <a:t>}</a:t>
            </a:r>
          </a:p>
        </p:txBody>
      </p:sp>
      <p:sp>
        <p:nvSpPr>
          <p:cNvPr id="86" name="Rectangle 21"/>
          <p:cNvSpPr>
            <a:spLocks noChangeArrowheads="1"/>
          </p:cNvSpPr>
          <p:nvPr/>
        </p:nvSpPr>
        <p:spPr bwMode="auto">
          <a:xfrm>
            <a:off x="4648200" y="914400"/>
            <a:ext cx="3200400" cy="762000"/>
          </a:xfrm>
          <a:prstGeom prst="rect">
            <a:avLst/>
          </a:prstGeom>
          <a:noFill/>
          <a:ln w="9525">
            <a:noFill/>
            <a:miter lim="800000"/>
            <a:headEnd/>
            <a:tailEnd/>
          </a:ln>
          <a:effectLst/>
        </p:spPr>
        <p:txBody>
          <a:bodyPr wrap="none" anchor="ctr"/>
          <a:lstStyle/>
          <a:p>
            <a:pPr algn="l">
              <a:lnSpc>
                <a:spcPct val="75000"/>
              </a:lnSpc>
            </a:pPr>
            <a:r>
              <a:rPr lang="en-US" sz="2800" b="0" u="none" dirty="0">
                <a:solidFill>
                  <a:srgbClr val="000099"/>
                </a:solidFill>
                <a:latin typeface="Impact" pitchFamily="34" charset="0"/>
              </a:rPr>
              <a:t>Fulfill the purpose of</a:t>
            </a:r>
          </a:p>
          <a:p>
            <a:pPr algn="l">
              <a:lnSpc>
                <a:spcPct val="75000"/>
              </a:lnSpc>
            </a:pPr>
            <a:r>
              <a:rPr lang="en-US" sz="2800" b="0" u="none" dirty="0">
                <a:solidFill>
                  <a:srgbClr val="000099"/>
                </a:solidFill>
                <a:latin typeface="Impact" pitchFamily="34" charset="0"/>
              </a:rPr>
              <a:t>creation</a:t>
            </a:r>
          </a:p>
        </p:txBody>
      </p:sp>
      <p:sp>
        <p:nvSpPr>
          <p:cNvPr id="87" name="Oval 101"/>
          <p:cNvSpPr>
            <a:spLocks noChangeArrowheads="1"/>
          </p:cNvSpPr>
          <p:nvPr/>
        </p:nvSpPr>
        <p:spPr bwMode="auto">
          <a:xfrm>
            <a:off x="4191000" y="9144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4</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02625"/>
                                        </p:tgtEl>
                                        <p:attrNameLst>
                                          <p:attrName>style.visibility</p:attrName>
                                        </p:attrNameLst>
                                      </p:cBhvr>
                                      <p:to>
                                        <p:strVal val="visible"/>
                                      </p:to>
                                    </p:set>
                                    <p:animEffect transition="in" filter="barn(outVertical)">
                                      <p:cBhvr>
                                        <p:cTn id="7" dur="500"/>
                                        <p:tgtEl>
                                          <p:spTgt spid="1302625"/>
                                        </p:tgtEl>
                                      </p:cBhvr>
                                    </p:animEffect>
                                  </p:childTnLst>
                                </p:cTn>
                              </p:par>
                              <p:par>
                                <p:cTn id="8" presetID="10" presetClass="exit" presetSubtype="0" fill="hold" grpId="0" nodeType="withEffect">
                                  <p:stCondLst>
                                    <p:cond delay="0"/>
                                  </p:stCondLst>
                                  <p:childTnLst>
                                    <p:animEffect transition="out" filter="fade">
                                      <p:cBhvr>
                                        <p:cTn id="9" dur="2000"/>
                                        <p:tgtEl>
                                          <p:spTgt spid="79"/>
                                        </p:tgtEl>
                                      </p:cBhvr>
                                    </p:animEffect>
                                    <p:set>
                                      <p:cBhvr>
                                        <p:cTn id="10" dur="1" fill="hold">
                                          <p:stCondLst>
                                            <p:cond delay="1999"/>
                                          </p:stCondLst>
                                        </p:cTn>
                                        <p:tgtEl>
                                          <p:spTgt spid="7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78"/>
                                        </p:tgtEl>
                                      </p:cBhvr>
                                    </p:animEffect>
                                    <p:set>
                                      <p:cBhvr>
                                        <p:cTn id="13" dur="1" fill="hold">
                                          <p:stCondLst>
                                            <p:cond delay="1999"/>
                                          </p:stCondLst>
                                        </p:cTn>
                                        <p:tgtEl>
                                          <p:spTgt spid="7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02608"/>
                                        </p:tgtEl>
                                        <p:attrNameLst>
                                          <p:attrName>style.visibility</p:attrName>
                                        </p:attrNameLst>
                                      </p:cBhvr>
                                      <p:to>
                                        <p:strVal val="visible"/>
                                      </p:to>
                                    </p:set>
                                    <p:animEffect transition="in" filter="fade">
                                      <p:cBhvr>
                                        <p:cTn id="18" dur="1000"/>
                                        <p:tgtEl>
                                          <p:spTgt spid="1302608"/>
                                        </p:tgtEl>
                                      </p:cBhvr>
                                    </p:animEffect>
                                  </p:childTnLst>
                                </p:cTn>
                              </p:par>
                              <p:par>
                                <p:cTn id="19" presetID="17" presetClass="entr" presetSubtype="10" fill="hold" nodeType="withEffect">
                                  <p:stCondLst>
                                    <p:cond delay="0"/>
                                  </p:stCondLst>
                                  <p:childTnLst>
                                    <p:set>
                                      <p:cBhvr>
                                        <p:cTn id="20" dur="1" fill="hold">
                                          <p:stCondLst>
                                            <p:cond delay="0"/>
                                          </p:stCondLst>
                                        </p:cTn>
                                        <p:tgtEl>
                                          <p:spTgt spid="1302609"/>
                                        </p:tgtEl>
                                        <p:attrNameLst>
                                          <p:attrName>style.visibility</p:attrName>
                                        </p:attrNameLst>
                                      </p:cBhvr>
                                      <p:to>
                                        <p:strVal val="visible"/>
                                      </p:to>
                                    </p:set>
                                    <p:anim calcmode="lin" valueType="num">
                                      <p:cBhvr>
                                        <p:cTn id="21" dur="1000" fill="hold"/>
                                        <p:tgtEl>
                                          <p:spTgt spid="1302609"/>
                                        </p:tgtEl>
                                        <p:attrNameLst>
                                          <p:attrName>ppt_w</p:attrName>
                                        </p:attrNameLst>
                                      </p:cBhvr>
                                      <p:tavLst>
                                        <p:tav tm="0">
                                          <p:val>
                                            <p:fltVal val="0"/>
                                          </p:val>
                                        </p:tav>
                                        <p:tav tm="100000">
                                          <p:val>
                                            <p:strVal val="#ppt_w"/>
                                          </p:val>
                                        </p:tav>
                                      </p:tavLst>
                                    </p:anim>
                                    <p:anim calcmode="lin" valueType="num">
                                      <p:cBhvr>
                                        <p:cTn id="22" dur="1000" fill="hold"/>
                                        <p:tgtEl>
                                          <p:spTgt spid="1302609"/>
                                        </p:tgtEl>
                                        <p:attrNameLst>
                                          <p:attrName>ppt_h</p:attrName>
                                        </p:attrNameLst>
                                      </p:cBhvr>
                                      <p:tavLst>
                                        <p:tav tm="0">
                                          <p:val>
                                            <p:strVal val="#ppt_h"/>
                                          </p:val>
                                        </p:tav>
                                        <p:tav tm="100000">
                                          <p:val>
                                            <p:strVal val="#ppt_h"/>
                                          </p:val>
                                        </p:tav>
                                      </p:tavLst>
                                    </p:anim>
                                  </p:childTnLst>
                                </p:cTn>
                              </p:par>
                              <p:par>
                                <p:cTn id="23" presetID="22" presetClass="entr" presetSubtype="4" fill="hold" nodeType="with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wipe(down)">
                                      <p:cBhvr>
                                        <p:cTn id="25" dur="1000"/>
                                        <p:tgtEl>
                                          <p:spTgt spid="1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2000"/>
                                        <p:tgtEl>
                                          <p:spTgt spid="167"/>
                                        </p:tgtEl>
                                      </p:cBhvr>
                                    </p:animEffect>
                                  </p:childTnLst>
                                </p:cTn>
                              </p:par>
                            </p:childTnLst>
                          </p:cTn>
                        </p:par>
                        <p:par>
                          <p:cTn id="29" fill="hold">
                            <p:stCondLst>
                              <p:cond delay="2000"/>
                            </p:stCondLst>
                            <p:childTnLst>
                              <p:par>
                                <p:cTn id="30" presetID="16" presetClass="entr" presetSubtype="37"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barn(outVertical)">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2000"/>
                                        <p:tgtEl>
                                          <p:spTgt spid="87"/>
                                        </p:tgtEl>
                                      </p:cBhvr>
                                    </p:animEffect>
                                  </p:childTnLst>
                                </p:cTn>
                              </p:par>
                              <p:par>
                                <p:cTn id="38" presetID="17" presetClass="entr" presetSubtype="10" fill="hold" grpId="0" nodeType="withEffect">
                                  <p:stCondLst>
                                    <p:cond delay="500"/>
                                  </p:stCondLst>
                                  <p:iterate type="wd">
                                    <p:tmPct val="30000"/>
                                  </p:iterate>
                                  <p:childTnLst>
                                    <p:set>
                                      <p:cBhvr>
                                        <p:cTn id="39" dur="1" fill="hold">
                                          <p:stCondLst>
                                            <p:cond delay="0"/>
                                          </p:stCondLst>
                                        </p:cTn>
                                        <p:tgtEl>
                                          <p:spTgt spid="86"/>
                                        </p:tgtEl>
                                        <p:attrNameLst>
                                          <p:attrName>style.visibility</p:attrName>
                                        </p:attrNameLst>
                                      </p:cBhvr>
                                      <p:to>
                                        <p:strVal val="visible"/>
                                      </p:to>
                                    </p:set>
                                    <p:anim calcmode="lin" valueType="num">
                                      <p:cBhvr>
                                        <p:cTn id="40" dur="500" fill="hold"/>
                                        <p:tgtEl>
                                          <p:spTgt spid="86"/>
                                        </p:tgtEl>
                                        <p:attrNameLst>
                                          <p:attrName>ppt_w</p:attrName>
                                        </p:attrNameLst>
                                      </p:cBhvr>
                                      <p:tavLst>
                                        <p:tav tm="0">
                                          <p:val>
                                            <p:fltVal val="0"/>
                                          </p:val>
                                        </p:tav>
                                        <p:tav tm="100000">
                                          <p:val>
                                            <p:strVal val="#ppt_w"/>
                                          </p:val>
                                        </p:tav>
                                      </p:tavLst>
                                    </p:anim>
                                    <p:anim calcmode="lin" valueType="num">
                                      <p:cBhvr>
                                        <p:cTn id="41" dur="500" fill="hold"/>
                                        <p:tgtEl>
                                          <p:spTgt spid="86"/>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20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7" grpId="0"/>
      <p:bldP spid="85" grpId="0" animBg="1"/>
      <p:bldP spid="86" grpId="0" autoUpdateAnimBg="0"/>
      <p:bldP spid="8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CCFF"/>
            </a:gs>
            <a:gs pos="100000">
              <a:schemeClr val="bg1"/>
            </a:gs>
          </a:gsLst>
          <a:lin ang="2700000" scaled="1"/>
        </a:gradFill>
        <a:effectLst/>
      </p:bgPr>
    </p:bg>
    <p:spTree>
      <p:nvGrpSpPr>
        <p:cNvPr id="1" name=""/>
        <p:cNvGrpSpPr/>
        <p:nvPr/>
      </p:nvGrpSpPr>
      <p:grpSpPr>
        <a:xfrm>
          <a:off x="0" y="0"/>
          <a:ext cx="0" cy="0"/>
          <a:chOff x="0" y="0"/>
          <a:chExt cx="0" cy="0"/>
        </a:xfrm>
      </p:grpSpPr>
      <p:sp>
        <p:nvSpPr>
          <p:cNvPr id="1155129" name="Rectangle 57"/>
          <p:cNvSpPr>
            <a:spLocks noChangeArrowheads="1"/>
          </p:cNvSpPr>
          <p:nvPr/>
        </p:nvSpPr>
        <p:spPr bwMode="auto">
          <a:xfrm>
            <a:off x="0" y="5257800"/>
            <a:ext cx="9144000" cy="159861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55090" name="Group 18"/>
          <p:cNvGrpSpPr>
            <a:grpSpLocks/>
          </p:cNvGrpSpPr>
          <p:nvPr/>
        </p:nvGrpSpPr>
        <p:grpSpPr bwMode="auto">
          <a:xfrm>
            <a:off x="1676400" y="381000"/>
            <a:ext cx="5791200" cy="990600"/>
            <a:chOff x="1056" y="240"/>
            <a:chExt cx="3648" cy="624"/>
          </a:xfrm>
        </p:grpSpPr>
        <p:sp>
          <p:nvSpPr>
            <p:cNvPr id="1155075" name="Oval 3"/>
            <p:cNvSpPr>
              <a:spLocks noChangeArrowheads="1"/>
            </p:cNvSpPr>
            <p:nvPr/>
          </p:nvSpPr>
          <p:spPr bwMode="auto">
            <a:xfrm>
              <a:off x="1056" y="240"/>
              <a:ext cx="3648" cy="624"/>
            </a:xfrm>
            <a:prstGeom prst="ellipse">
              <a:avLst/>
            </a:prstGeom>
            <a:solidFill>
              <a:srgbClr val="6600CC"/>
            </a:solidFill>
            <a:ln w="28575">
              <a:noFill/>
              <a:round/>
              <a:headEnd/>
              <a:tailEnd/>
            </a:ln>
            <a:effectLst>
              <a:outerShdw dist="89803" dir="16687806" algn="ctr" rotWithShape="0">
                <a:srgbClr val="A64DFF"/>
              </a:outerShdw>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p:txBody>
        </p:sp>
        <p:sp>
          <p:nvSpPr>
            <p:cNvPr id="1155076" name="WordArt 4"/>
            <p:cNvSpPr>
              <a:spLocks noChangeArrowheads="1" noChangeShapeType="1"/>
            </p:cNvSpPr>
            <p:nvPr/>
          </p:nvSpPr>
          <p:spPr bwMode="auto">
            <a:xfrm>
              <a:off x="1368" y="432"/>
              <a:ext cx="3024" cy="240"/>
            </a:xfrm>
            <a:prstGeom prst="rect">
              <a:avLst/>
            </a:prstGeom>
          </p:spPr>
          <p:txBody>
            <a:bodyPr wrap="none" fromWordArt="1">
              <a:prstTxWarp prst="textPlain">
                <a:avLst>
                  <a:gd name="adj" fmla="val 50000"/>
                </a:avLst>
              </a:prstTxWarp>
            </a:bodyPr>
            <a:lstStyle/>
            <a:p>
              <a:r>
                <a:rPr lang="en-US" sz="3600" u="none" kern="10" dirty="0">
                  <a:ln w="9525">
                    <a:solidFill>
                      <a:schemeClr val="bg1"/>
                    </a:solidFill>
                    <a:round/>
                    <a:headEnd/>
                    <a:tailEnd/>
                  </a:ln>
                  <a:solidFill>
                    <a:schemeClr val="bg1"/>
                  </a:solidFill>
                  <a:effectLst>
                    <a:outerShdw dist="28398" dir="20006097" sy="50000" rotWithShape="0">
                      <a:schemeClr val="tx1"/>
                    </a:outerShdw>
                  </a:effectLst>
                  <a:latin typeface="Arial Black"/>
                </a:rPr>
                <a:t>Providence of Restoration</a:t>
              </a:r>
            </a:p>
          </p:txBody>
        </p:sp>
      </p:grpSp>
      <p:grpSp>
        <p:nvGrpSpPr>
          <p:cNvPr id="1155131" name="Group 59"/>
          <p:cNvGrpSpPr>
            <a:grpSpLocks/>
          </p:cNvGrpSpPr>
          <p:nvPr/>
        </p:nvGrpSpPr>
        <p:grpSpPr bwMode="auto">
          <a:xfrm>
            <a:off x="847725" y="5410200"/>
            <a:ext cx="7686675" cy="1033463"/>
            <a:chOff x="534" y="3408"/>
            <a:chExt cx="4842" cy="651"/>
          </a:xfrm>
        </p:grpSpPr>
        <p:sp>
          <p:nvSpPr>
            <p:cNvPr id="1155084" name="Text Box 12"/>
            <p:cNvSpPr txBox="1">
              <a:spLocks noChangeArrowheads="1"/>
            </p:cNvSpPr>
            <p:nvPr/>
          </p:nvSpPr>
          <p:spPr bwMode="auto">
            <a:xfrm>
              <a:off x="723" y="3431"/>
              <a:ext cx="4653" cy="628"/>
            </a:xfrm>
            <a:prstGeom prst="rect">
              <a:avLst/>
            </a:prstGeom>
            <a:noFill/>
            <a:ln w="9525">
              <a:noFill/>
              <a:miter lim="800000"/>
              <a:headEnd/>
              <a:tailEnd/>
            </a:ln>
            <a:effectLst/>
          </p:spPr>
          <p:txBody>
            <a:bodyPr>
              <a:spAutoFit/>
            </a:bodyPr>
            <a:lstStyle/>
            <a:p>
              <a:pPr algn="l">
                <a:lnSpc>
                  <a:spcPct val="90000"/>
                </a:lnSpc>
              </a:pPr>
              <a:r>
                <a:rPr lang="en-US" sz="2200" u="none" dirty="0">
                  <a:solidFill>
                    <a:schemeClr val="bg1"/>
                  </a:solidFill>
                  <a:latin typeface="Arial Narrow" pitchFamily="34" charset="0"/>
                </a:rPr>
                <a:t>Since the </a:t>
              </a:r>
              <a:r>
                <a:rPr lang="en-US" sz="2200" dirty="0">
                  <a:solidFill>
                    <a:schemeClr val="bg1"/>
                  </a:solidFill>
                  <a:latin typeface="Arial Narrow" pitchFamily="34" charset="0"/>
                </a:rPr>
                <a:t>providence of restoration</a:t>
              </a:r>
              <a:r>
                <a:rPr lang="en-US" sz="2200" u="none" dirty="0">
                  <a:solidFill>
                    <a:schemeClr val="bg1"/>
                  </a:solidFill>
                  <a:latin typeface="Arial Narrow" pitchFamily="34" charset="0"/>
                </a:rPr>
                <a:t> is God’s work of </a:t>
              </a:r>
              <a:r>
                <a:rPr lang="en-US" sz="2200" dirty="0">
                  <a:solidFill>
                    <a:schemeClr val="bg1"/>
                  </a:solidFill>
                  <a:latin typeface="Arial Narrow" pitchFamily="34" charset="0"/>
                </a:rPr>
                <a:t>re-creation</a:t>
              </a:r>
              <a:r>
                <a:rPr lang="en-US" sz="2200" u="none" dirty="0">
                  <a:solidFill>
                    <a:schemeClr val="bg1"/>
                  </a:solidFill>
                  <a:latin typeface="Arial Narrow" pitchFamily="34" charset="0"/>
                </a:rPr>
                <a:t>, which has as its goal the fulfillment of the purpose of creation, God works this providence </a:t>
              </a:r>
              <a:r>
                <a:rPr lang="en-US" sz="2200" dirty="0">
                  <a:solidFill>
                    <a:schemeClr val="bg1"/>
                  </a:solidFill>
                  <a:latin typeface="Arial Narrow" pitchFamily="34" charset="0"/>
                </a:rPr>
                <a:t>in accordance with His Principle</a:t>
              </a:r>
              <a:r>
                <a:rPr lang="en-US" sz="2200" u="none" dirty="0">
                  <a:solidFill>
                    <a:schemeClr val="bg1"/>
                  </a:solidFill>
                  <a:latin typeface="Arial Narrow" pitchFamily="34" charset="0"/>
                </a:rPr>
                <a:t>.</a:t>
              </a:r>
              <a:endParaRPr lang="en-US" sz="2200" b="0" u="none" dirty="0">
                <a:solidFill>
                  <a:schemeClr val="bg1"/>
                </a:solidFill>
                <a:latin typeface="Arial Narrow" pitchFamily="34" charset="0"/>
              </a:endParaRPr>
            </a:p>
          </p:txBody>
        </p:sp>
        <p:sp>
          <p:nvSpPr>
            <p:cNvPr id="1155085" name="Text Box 13"/>
            <p:cNvSpPr txBox="1">
              <a:spLocks noChangeArrowheads="1"/>
            </p:cNvSpPr>
            <p:nvPr/>
          </p:nvSpPr>
          <p:spPr bwMode="auto">
            <a:xfrm>
              <a:off x="534" y="3408"/>
              <a:ext cx="18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155086" name="AutoShape 14"/>
          <p:cNvSpPr>
            <a:spLocks noChangeArrowheads="1"/>
          </p:cNvSpPr>
          <p:nvPr/>
        </p:nvSpPr>
        <p:spPr bwMode="auto">
          <a:xfrm flipH="1">
            <a:off x="4410075" y="2514600"/>
            <a:ext cx="323850" cy="381000"/>
          </a:xfrm>
          <a:prstGeom prst="downArrow">
            <a:avLst>
              <a:gd name="adj1" fmla="val 38889"/>
              <a:gd name="adj2" fmla="val 53584"/>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b="0" u="none"/>
          </a:p>
        </p:txBody>
      </p:sp>
      <p:grpSp>
        <p:nvGrpSpPr>
          <p:cNvPr id="1155127" name="Group 55"/>
          <p:cNvGrpSpPr>
            <a:grpSpLocks/>
          </p:cNvGrpSpPr>
          <p:nvPr/>
        </p:nvGrpSpPr>
        <p:grpSpPr bwMode="auto">
          <a:xfrm>
            <a:off x="2819400" y="1905000"/>
            <a:ext cx="3505200" cy="579438"/>
            <a:chOff x="1776" y="1200"/>
            <a:chExt cx="2208" cy="365"/>
          </a:xfrm>
        </p:grpSpPr>
        <p:sp>
          <p:nvSpPr>
            <p:cNvPr id="1155093" name="AutoShape 21"/>
            <p:cNvSpPr>
              <a:spLocks noChangeArrowheads="1"/>
            </p:cNvSpPr>
            <p:nvPr/>
          </p:nvSpPr>
          <p:spPr bwMode="auto">
            <a:xfrm>
              <a:off x="1776" y="1200"/>
              <a:ext cx="2208" cy="336"/>
            </a:xfrm>
            <a:prstGeom prst="roundRect">
              <a:avLst>
                <a:gd name="adj" fmla="val 16667"/>
              </a:avLst>
            </a:prstGeom>
            <a:gradFill rotWithShape="0">
              <a:gsLst>
                <a:gs pos="0">
                  <a:srgbClr val="FFFFFF"/>
                </a:gs>
                <a:gs pos="100000">
                  <a:srgbClr val="FFFF00"/>
                </a:gs>
              </a:gsLst>
              <a:path path="shape">
                <a:fillToRect l="50000" t="50000" r="50000" b="50000"/>
              </a:path>
            </a:gradFill>
            <a:ln w="38100">
              <a:solidFill>
                <a:srgbClr val="0000FF"/>
              </a:solidFill>
              <a:round/>
              <a:headEnd/>
              <a:tailEnd/>
            </a:ln>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a:p>
              <a:endParaRPr lang="en-US" sz="3200" b="0" u="none">
                <a:solidFill>
                  <a:schemeClr val="bg1"/>
                </a:solidFill>
                <a:effectLst>
                  <a:outerShdw blurRad="38100" dist="38100" dir="2700000" algn="tl">
                    <a:srgbClr val="000000"/>
                  </a:outerShdw>
                </a:effectLst>
                <a:latin typeface="Impact" pitchFamily="34" charset="0"/>
              </a:endParaRPr>
            </a:p>
          </p:txBody>
        </p:sp>
        <p:sp>
          <p:nvSpPr>
            <p:cNvPr id="1155094" name="Text Box 22"/>
            <p:cNvSpPr txBox="1">
              <a:spLocks noChangeArrowheads="1"/>
            </p:cNvSpPr>
            <p:nvPr/>
          </p:nvSpPr>
          <p:spPr bwMode="auto">
            <a:xfrm>
              <a:off x="1968" y="1200"/>
              <a:ext cx="1824" cy="365"/>
            </a:xfrm>
            <a:prstGeom prst="rect">
              <a:avLst/>
            </a:prstGeom>
            <a:noFill/>
            <a:ln w="19050">
              <a:noFill/>
              <a:miter lim="800000"/>
              <a:headEnd/>
              <a:tailEnd/>
            </a:ln>
            <a:effectLst>
              <a:outerShdw dist="12700" algn="ctr" rotWithShape="0">
                <a:schemeClr val="tx1"/>
              </a:outerShdw>
            </a:effectLst>
          </p:spPr>
          <p:txBody>
            <a:bodyPr>
              <a:spAutoFit/>
            </a:bodyPr>
            <a:lstStyle/>
            <a:p>
              <a:r>
                <a:rPr lang="en-US" sz="3200" b="0" u="none" dirty="0">
                  <a:solidFill>
                    <a:srgbClr val="0000FF"/>
                  </a:solidFill>
                  <a:latin typeface="Arial Black" pitchFamily="34" charset="0"/>
                </a:rPr>
                <a:t>Re-creation</a:t>
              </a:r>
            </a:p>
          </p:txBody>
        </p:sp>
      </p:grpSp>
      <p:grpSp>
        <p:nvGrpSpPr>
          <p:cNvPr id="22" name="Group 21"/>
          <p:cNvGrpSpPr/>
          <p:nvPr/>
        </p:nvGrpSpPr>
        <p:grpSpPr>
          <a:xfrm>
            <a:off x="4408489" y="1447800"/>
            <a:ext cx="327025" cy="327025"/>
            <a:chOff x="4408489" y="1447800"/>
            <a:chExt cx="327025" cy="327025"/>
          </a:xfrm>
        </p:grpSpPr>
        <p:sp>
          <p:nvSpPr>
            <p:cNvPr id="1155113" name="WordArt 41"/>
            <p:cNvSpPr>
              <a:spLocks noChangeArrowheads="1" noChangeShapeType="1" noTextEdit="1"/>
            </p:cNvSpPr>
            <p:nvPr/>
          </p:nvSpPr>
          <p:spPr bwMode="auto">
            <a:xfrm rot="5400000">
              <a:off x="4506596" y="1545908"/>
              <a:ext cx="327025" cy="130810"/>
            </a:xfrm>
            <a:prstGeom prst="rect">
              <a:avLst/>
            </a:prstGeom>
            <a:gradFill flip="none" rotWithShape="1">
              <a:gsLst>
                <a:gs pos="0">
                  <a:srgbClr val="FFFFFF"/>
                </a:gs>
                <a:gs pos="100000">
                  <a:srgbClr val="9900FF"/>
                </a:gs>
              </a:gsLst>
              <a:path path="circle">
                <a:fillToRect l="50000" t="50000" r="50000" b="50000"/>
              </a:path>
              <a:tileRect/>
            </a:gradFill>
            <a:ln w="9525">
              <a:solidFill>
                <a:srgbClr val="6600CC"/>
              </a:solidFill>
              <a:miter lim="800000"/>
              <a:headEnd/>
              <a:tailEnd/>
            </a:ln>
            <a:effectLst/>
          </p:spPr>
          <p:txBody>
            <a:bodyPr wrap="none" anchor="ctr"/>
            <a:lstStyle/>
            <a:p>
              <a:r>
                <a:rPr lang="en-US" b="0" u="none" dirty="0">
                  <a:noFill/>
                </a:rPr>
                <a:t>-</a:t>
              </a:r>
            </a:p>
          </p:txBody>
        </p:sp>
        <p:sp>
          <p:nvSpPr>
            <p:cNvPr id="1155114" name="WordArt 42"/>
            <p:cNvSpPr>
              <a:spLocks noChangeArrowheads="1" noChangeShapeType="1" noTextEdit="1"/>
            </p:cNvSpPr>
            <p:nvPr/>
          </p:nvSpPr>
          <p:spPr bwMode="auto">
            <a:xfrm rot="5400000">
              <a:off x="4310381" y="1545908"/>
              <a:ext cx="327025" cy="130810"/>
            </a:xfrm>
            <a:prstGeom prst="rect">
              <a:avLst/>
            </a:prstGeom>
            <a:gradFill flip="none" rotWithShape="1">
              <a:gsLst>
                <a:gs pos="0">
                  <a:srgbClr val="FFFFFF"/>
                </a:gs>
                <a:gs pos="100000">
                  <a:srgbClr val="9900FF"/>
                </a:gs>
              </a:gsLst>
              <a:path path="circle">
                <a:fillToRect l="50000" t="50000" r="50000" b="50000"/>
              </a:path>
              <a:tileRect/>
            </a:gradFill>
            <a:ln w="9525">
              <a:solidFill>
                <a:srgbClr val="6600CC"/>
              </a:solidFill>
              <a:miter lim="800000"/>
              <a:headEnd/>
              <a:tailEnd/>
            </a:ln>
            <a:effectLst/>
          </p:spPr>
          <p:txBody>
            <a:bodyPr wrap="none" anchor="ctr"/>
            <a:lstStyle/>
            <a:p>
              <a:r>
                <a:rPr lang="en-US" b="0" u="none" dirty="0">
                  <a:noFill/>
                </a:rPr>
                <a:t>-</a:t>
              </a:r>
            </a:p>
          </p:txBody>
        </p:sp>
      </p:grpSp>
      <p:grpSp>
        <p:nvGrpSpPr>
          <p:cNvPr id="1155123" name="Group 51"/>
          <p:cNvGrpSpPr>
            <a:grpSpLocks/>
          </p:cNvGrpSpPr>
          <p:nvPr/>
        </p:nvGrpSpPr>
        <p:grpSpPr bwMode="auto">
          <a:xfrm>
            <a:off x="1524000" y="2971800"/>
            <a:ext cx="6096000" cy="579438"/>
            <a:chOff x="960" y="1872"/>
            <a:chExt cx="3840" cy="365"/>
          </a:xfrm>
        </p:grpSpPr>
        <p:sp>
          <p:nvSpPr>
            <p:cNvPr id="1155120" name="AutoShape 48"/>
            <p:cNvSpPr>
              <a:spLocks noChangeArrowheads="1"/>
            </p:cNvSpPr>
            <p:nvPr/>
          </p:nvSpPr>
          <p:spPr bwMode="auto">
            <a:xfrm>
              <a:off x="960" y="1886"/>
              <a:ext cx="3840" cy="336"/>
            </a:xfrm>
            <a:prstGeom prst="roundRect">
              <a:avLst>
                <a:gd name="adj" fmla="val 16667"/>
              </a:avLst>
            </a:prstGeom>
            <a:gradFill rotWithShape="0">
              <a:gsLst>
                <a:gs pos="0">
                  <a:srgbClr val="FFFFFF"/>
                </a:gs>
                <a:gs pos="100000">
                  <a:srgbClr val="66FFFF"/>
                </a:gs>
              </a:gsLst>
              <a:path path="shape">
                <a:fillToRect l="50000" t="50000" r="50000" b="50000"/>
              </a:path>
            </a:gradFill>
            <a:ln w="38100">
              <a:solidFill>
                <a:schemeClr val="accent2"/>
              </a:solidFill>
              <a:round/>
              <a:headEnd/>
              <a:tailEnd/>
            </a:ln>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a:p>
              <a:endParaRPr lang="en-US" sz="600" b="0" u="none">
                <a:solidFill>
                  <a:schemeClr val="bg1"/>
                </a:solidFill>
                <a:effectLst>
                  <a:outerShdw blurRad="38100" dist="38100" dir="2700000" algn="tl">
                    <a:srgbClr val="000000"/>
                  </a:outerShdw>
                </a:effectLst>
                <a:latin typeface="Impact" pitchFamily="34" charset="0"/>
              </a:endParaRPr>
            </a:p>
          </p:txBody>
        </p:sp>
        <p:sp>
          <p:nvSpPr>
            <p:cNvPr id="1155121" name="Text Box 49"/>
            <p:cNvSpPr txBox="1">
              <a:spLocks noChangeArrowheads="1"/>
            </p:cNvSpPr>
            <p:nvPr/>
          </p:nvSpPr>
          <p:spPr bwMode="auto">
            <a:xfrm>
              <a:off x="1008" y="1872"/>
              <a:ext cx="3744" cy="365"/>
            </a:xfrm>
            <a:prstGeom prst="rect">
              <a:avLst/>
            </a:prstGeom>
            <a:noFill/>
            <a:ln w="19050">
              <a:noFill/>
              <a:miter lim="800000"/>
              <a:headEnd/>
              <a:tailEnd/>
            </a:ln>
            <a:effectLst/>
          </p:spPr>
          <p:txBody>
            <a:bodyPr>
              <a:spAutoFit/>
            </a:bodyPr>
            <a:lstStyle/>
            <a:p>
              <a:r>
                <a:rPr lang="en-US" sz="3200" b="0" u="none" dirty="0">
                  <a:solidFill>
                    <a:srgbClr val="0000CC"/>
                  </a:solidFill>
                  <a:latin typeface="Impact" pitchFamily="34" charset="0"/>
                </a:rPr>
                <a:t>In accordance with God’s Principle</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155131"/>
                                        </p:tgtEl>
                                        <p:attrNameLst>
                                          <p:attrName>style.visibility</p:attrName>
                                        </p:attrNameLst>
                                      </p:cBhvr>
                                      <p:to>
                                        <p:strVal val="visible"/>
                                      </p:to>
                                    </p:set>
                                    <p:animEffect transition="in" filter="barn(outVertical)">
                                      <p:cBhvr>
                                        <p:cTn id="7" dur="500"/>
                                        <p:tgtEl>
                                          <p:spTgt spid="11551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55090"/>
                                        </p:tgtEl>
                                        <p:attrNameLst>
                                          <p:attrName>style.visibility</p:attrName>
                                        </p:attrNameLst>
                                      </p:cBhvr>
                                      <p:to>
                                        <p:strVal val="visible"/>
                                      </p:to>
                                    </p:set>
                                    <p:animEffect transition="in" filter="fade">
                                      <p:cBhvr>
                                        <p:cTn id="12" dur="2000"/>
                                        <p:tgtEl>
                                          <p:spTgt spid="1155090"/>
                                        </p:tgtEl>
                                      </p:cBhvr>
                                    </p:animEffect>
                                    <p:anim calcmode="lin" valueType="num">
                                      <p:cBhvr>
                                        <p:cTn id="13" dur="2000" fill="hold"/>
                                        <p:tgtEl>
                                          <p:spTgt spid="1155090"/>
                                        </p:tgtEl>
                                        <p:attrNameLst>
                                          <p:attrName>ppt_x</p:attrName>
                                        </p:attrNameLst>
                                      </p:cBhvr>
                                      <p:tavLst>
                                        <p:tav tm="0">
                                          <p:val>
                                            <p:strVal val="#ppt_x"/>
                                          </p:val>
                                        </p:tav>
                                        <p:tav tm="100000">
                                          <p:val>
                                            <p:strVal val="#ppt_x"/>
                                          </p:val>
                                        </p:tav>
                                      </p:tavLst>
                                    </p:anim>
                                    <p:anim calcmode="lin" valueType="num">
                                      <p:cBhvr>
                                        <p:cTn id="14" dur="2000" fill="hold"/>
                                        <p:tgtEl>
                                          <p:spTgt spid="115509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55127"/>
                                        </p:tgtEl>
                                        <p:attrNameLst>
                                          <p:attrName>style.visibility</p:attrName>
                                        </p:attrNameLst>
                                      </p:cBhvr>
                                      <p:to>
                                        <p:strVal val="visible"/>
                                      </p:to>
                                    </p:set>
                                    <p:animEffect transition="in" filter="fade">
                                      <p:cBhvr>
                                        <p:cTn id="19" dur="2000"/>
                                        <p:tgtEl>
                                          <p:spTgt spid="1155127"/>
                                        </p:tgtEl>
                                      </p:cBhvr>
                                    </p:animEffect>
                                    <p:anim calcmode="lin" valueType="num">
                                      <p:cBhvr>
                                        <p:cTn id="20" dur="2000" fill="hold"/>
                                        <p:tgtEl>
                                          <p:spTgt spid="1155127"/>
                                        </p:tgtEl>
                                        <p:attrNameLst>
                                          <p:attrName>ppt_x</p:attrName>
                                        </p:attrNameLst>
                                      </p:cBhvr>
                                      <p:tavLst>
                                        <p:tav tm="0">
                                          <p:val>
                                            <p:strVal val="#ppt_x"/>
                                          </p:val>
                                        </p:tav>
                                        <p:tav tm="100000">
                                          <p:val>
                                            <p:strVal val="#ppt_x"/>
                                          </p:val>
                                        </p:tav>
                                      </p:tavLst>
                                    </p:anim>
                                    <p:anim calcmode="lin" valueType="num">
                                      <p:cBhvr>
                                        <p:cTn id="21" dur="2000" fill="hold"/>
                                        <p:tgtEl>
                                          <p:spTgt spid="1155127"/>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55123"/>
                                        </p:tgtEl>
                                        <p:attrNameLst>
                                          <p:attrName>style.visibility</p:attrName>
                                        </p:attrNameLst>
                                      </p:cBhvr>
                                      <p:to>
                                        <p:strVal val="visible"/>
                                      </p:to>
                                    </p:set>
                                    <p:animEffect transition="in" filter="fade">
                                      <p:cBhvr>
                                        <p:cTn id="29" dur="2000"/>
                                        <p:tgtEl>
                                          <p:spTgt spid="1155123"/>
                                        </p:tgtEl>
                                      </p:cBhvr>
                                    </p:animEffect>
                                    <p:anim calcmode="lin" valueType="num">
                                      <p:cBhvr>
                                        <p:cTn id="30" dur="2000" fill="hold"/>
                                        <p:tgtEl>
                                          <p:spTgt spid="1155123"/>
                                        </p:tgtEl>
                                        <p:attrNameLst>
                                          <p:attrName>ppt_x</p:attrName>
                                        </p:attrNameLst>
                                      </p:cBhvr>
                                      <p:tavLst>
                                        <p:tav tm="0">
                                          <p:val>
                                            <p:strVal val="#ppt_x"/>
                                          </p:val>
                                        </p:tav>
                                        <p:tav tm="100000">
                                          <p:val>
                                            <p:strVal val="#ppt_x"/>
                                          </p:val>
                                        </p:tav>
                                      </p:tavLst>
                                    </p:anim>
                                    <p:anim calcmode="lin" valueType="num">
                                      <p:cBhvr>
                                        <p:cTn id="31" dur="2000" fill="hold"/>
                                        <p:tgtEl>
                                          <p:spTgt spid="1155123"/>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0"/>
                                  </p:stCondLst>
                                  <p:childTnLst>
                                    <p:set>
                                      <p:cBhvr>
                                        <p:cTn id="33" dur="1" fill="hold">
                                          <p:stCondLst>
                                            <p:cond delay="0"/>
                                          </p:stCondLst>
                                        </p:cTn>
                                        <p:tgtEl>
                                          <p:spTgt spid="1155086"/>
                                        </p:tgtEl>
                                        <p:attrNameLst>
                                          <p:attrName>style.visibility</p:attrName>
                                        </p:attrNameLst>
                                      </p:cBhvr>
                                      <p:to>
                                        <p:strVal val="visible"/>
                                      </p:to>
                                    </p:set>
                                    <p:animEffect transition="in" filter="fade">
                                      <p:cBhvr>
                                        <p:cTn id="34" dur="2000"/>
                                        <p:tgtEl>
                                          <p:spTgt spid="1155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8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CCFF"/>
            </a:gs>
            <a:gs pos="100000">
              <a:schemeClr val="bg1"/>
            </a:gs>
          </a:gsLst>
          <a:lin ang="2700000" scaled="1"/>
        </a:gradFill>
        <a:effectLst/>
      </p:bgPr>
    </p:bg>
    <p:spTree>
      <p:nvGrpSpPr>
        <p:cNvPr id="1" name=""/>
        <p:cNvGrpSpPr/>
        <p:nvPr/>
      </p:nvGrpSpPr>
      <p:grpSpPr>
        <a:xfrm>
          <a:off x="0" y="0"/>
          <a:ext cx="0" cy="0"/>
          <a:chOff x="0" y="0"/>
          <a:chExt cx="0" cy="0"/>
        </a:xfrm>
      </p:grpSpPr>
      <p:sp>
        <p:nvSpPr>
          <p:cNvPr id="1154071" name="Rectangle 23"/>
          <p:cNvSpPr>
            <a:spLocks noChangeArrowheads="1"/>
          </p:cNvSpPr>
          <p:nvPr/>
        </p:nvSpPr>
        <p:spPr bwMode="auto">
          <a:xfrm>
            <a:off x="0" y="5257800"/>
            <a:ext cx="9144000" cy="159861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154054" name="Text Box 6"/>
          <p:cNvSpPr txBox="1">
            <a:spLocks noChangeArrowheads="1"/>
          </p:cNvSpPr>
          <p:nvPr/>
        </p:nvSpPr>
        <p:spPr bwMode="auto">
          <a:xfrm>
            <a:off x="1425575" y="5638800"/>
            <a:ext cx="6804025" cy="714375"/>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In the course of the providence of restoration, this principle is called the </a:t>
            </a:r>
            <a:r>
              <a:rPr lang="en-US">
                <a:solidFill>
                  <a:schemeClr val="bg1"/>
                </a:solidFill>
                <a:latin typeface="Arial Narrow" pitchFamily="34" charset="0"/>
              </a:rPr>
              <a:t>Principle of Restoration</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grpSp>
        <p:nvGrpSpPr>
          <p:cNvPr id="1154056" name="Group 8"/>
          <p:cNvGrpSpPr>
            <a:grpSpLocks/>
          </p:cNvGrpSpPr>
          <p:nvPr/>
        </p:nvGrpSpPr>
        <p:grpSpPr bwMode="auto">
          <a:xfrm>
            <a:off x="1676400" y="381000"/>
            <a:ext cx="5791200" cy="990600"/>
            <a:chOff x="1056" y="240"/>
            <a:chExt cx="3648" cy="624"/>
          </a:xfrm>
        </p:grpSpPr>
        <p:sp>
          <p:nvSpPr>
            <p:cNvPr id="1154057" name="Oval 9"/>
            <p:cNvSpPr>
              <a:spLocks noChangeArrowheads="1"/>
            </p:cNvSpPr>
            <p:nvPr/>
          </p:nvSpPr>
          <p:spPr bwMode="auto">
            <a:xfrm>
              <a:off x="1056" y="240"/>
              <a:ext cx="3648" cy="624"/>
            </a:xfrm>
            <a:prstGeom prst="ellipse">
              <a:avLst/>
            </a:prstGeom>
            <a:solidFill>
              <a:srgbClr val="6600CC"/>
            </a:solidFill>
            <a:ln w="28575">
              <a:noFill/>
              <a:round/>
              <a:headEnd/>
              <a:tailEnd/>
            </a:ln>
            <a:effectLst>
              <a:outerShdw dist="89803" dir="16687806" algn="ctr" rotWithShape="0">
                <a:srgbClr val="A64DFF"/>
              </a:outerShdw>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p:txBody>
        </p:sp>
        <p:sp>
          <p:nvSpPr>
            <p:cNvPr id="1154058" name="WordArt 10"/>
            <p:cNvSpPr>
              <a:spLocks noChangeArrowheads="1" noChangeShapeType="1"/>
            </p:cNvSpPr>
            <p:nvPr/>
          </p:nvSpPr>
          <p:spPr bwMode="auto">
            <a:xfrm>
              <a:off x="1368" y="432"/>
              <a:ext cx="3024" cy="240"/>
            </a:xfrm>
            <a:prstGeom prst="rect">
              <a:avLst/>
            </a:prstGeom>
          </p:spPr>
          <p:txBody>
            <a:bodyPr wrap="none" fromWordArt="1">
              <a:prstTxWarp prst="textPlain">
                <a:avLst>
                  <a:gd name="adj" fmla="val 50000"/>
                </a:avLst>
              </a:prstTxWarp>
            </a:bodyPr>
            <a:lstStyle/>
            <a:p>
              <a:r>
                <a:rPr lang="en-US" sz="3600" u="none" kern="10" dirty="0">
                  <a:ln w="9525">
                    <a:solidFill>
                      <a:schemeClr val="bg1"/>
                    </a:solidFill>
                    <a:round/>
                    <a:headEnd/>
                    <a:tailEnd/>
                  </a:ln>
                  <a:solidFill>
                    <a:schemeClr val="bg1"/>
                  </a:solidFill>
                  <a:effectLst>
                    <a:outerShdw dist="28398" dir="20006097" sy="50000" rotWithShape="0">
                      <a:schemeClr val="tx1"/>
                    </a:outerShdw>
                  </a:effectLst>
                  <a:latin typeface="Arial Black"/>
                </a:rPr>
                <a:t>Providence of Restoration</a:t>
              </a:r>
            </a:p>
          </p:txBody>
        </p:sp>
      </p:grpSp>
      <p:sp>
        <p:nvSpPr>
          <p:cNvPr id="1154059" name="AutoShape 11"/>
          <p:cNvSpPr>
            <a:spLocks noChangeArrowheads="1"/>
          </p:cNvSpPr>
          <p:nvPr/>
        </p:nvSpPr>
        <p:spPr bwMode="auto">
          <a:xfrm flipH="1">
            <a:off x="4410075" y="2514600"/>
            <a:ext cx="323850" cy="381000"/>
          </a:xfrm>
          <a:prstGeom prst="downArrow">
            <a:avLst>
              <a:gd name="adj1" fmla="val 38889"/>
              <a:gd name="adj2" fmla="val 53584"/>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b="0" u="none"/>
          </a:p>
        </p:txBody>
      </p:sp>
      <p:sp>
        <p:nvSpPr>
          <p:cNvPr id="1154060" name="AutoShape 12"/>
          <p:cNvSpPr>
            <a:spLocks noChangeArrowheads="1"/>
          </p:cNvSpPr>
          <p:nvPr/>
        </p:nvSpPr>
        <p:spPr bwMode="auto">
          <a:xfrm>
            <a:off x="2819400" y="1905000"/>
            <a:ext cx="3505200" cy="533400"/>
          </a:xfrm>
          <a:prstGeom prst="roundRect">
            <a:avLst>
              <a:gd name="adj" fmla="val 16667"/>
            </a:avLst>
          </a:prstGeom>
          <a:gradFill rotWithShape="0">
            <a:gsLst>
              <a:gs pos="0">
                <a:srgbClr val="FFFFFF"/>
              </a:gs>
              <a:gs pos="100000">
                <a:srgbClr val="FFFF00"/>
              </a:gs>
            </a:gsLst>
            <a:path path="shape">
              <a:fillToRect l="50000" t="50000" r="50000" b="50000"/>
            </a:path>
          </a:gradFill>
          <a:ln w="38100">
            <a:solidFill>
              <a:srgbClr val="0000FF"/>
            </a:solidFill>
            <a:round/>
            <a:headEnd/>
            <a:tailEnd/>
          </a:ln>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a:p>
            <a:endParaRPr lang="en-US" sz="3200" b="0" u="none">
              <a:solidFill>
                <a:schemeClr val="bg1"/>
              </a:solidFill>
              <a:effectLst>
                <a:outerShdw blurRad="38100" dist="38100" dir="2700000" algn="tl">
                  <a:srgbClr val="000000"/>
                </a:outerShdw>
              </a:effectLst>
              <a:latin typeface="Impact" pitchFamily="34" charset="0"/>
            </a:endParaRPr>
          </a:p>
        </p:txBody>
      </p:sp>
      <p:sp>
        <p:nvSpPr>
          <p:cNvPr id="1154061" name="Text Box 13"/>
          <p:cNvSpPr txBox="1">
            <a:spLocks noChangeArrowheads="1"/>
          </p:cNvSpPr>
          <p:nvPr/>
        </p:nvSpPr>
        <p:spPr bwMode="auto">
          <a:xfrm>
            <a:off x="3124200" y="1905000"/>
            <a:ext cx="2895600" cy="579438"/>
          </a:xfrm>
          <a:prstGeom prst="rect">
            <a:avLst/>
          </a:prstGeom>
          <a:noFill/>
          <a:ln w="19050">
            <a:noFill/>
            <a:miter lim="800000"/>
            <a:headEnd/>
            <a:tailEnd/>
          </a:ln>
          <a:effectLst>
            <a:outerShdw dist="12700" algn="ctr" rotWithShape="0">
              <a:schemeClr val="tx1"/>
            </a:outerShdw>
          </a:effectLst>
        </p:spPr>
        <p:txBody>
          <a:bodyPr>
            <a:spAutoFit/>
          </a:bodyPr>
          <a:lstStyle/>
          <a:p>
            <a:r>
              <a:rPr lang="en-US" sz="3200" b="0" u="none">
                <a:solidFill>
                  <a:srgbClr val="0000FF"/>
                </a:solidFill>
                <a:latin typeface="Arial Black" pitchFamily="34" charset="0"/>
              </a:rPr>
              <a:t>Re-creation</a:t>
            </a:r>
          </a:p>
        </p:txBody>
      </p:sp>
      <p:sp>
        <p:nvSpPr>
          <p:cNvPr id="1154065" name="Oval 17"/>
          <p:cNvSpPr>
            <a:spLocks noChangeArrowheads="1"/>
          </p:cNvSpPr>
          <p:nvPr/>
        </p:nvSpPr>
        <p:spPr bwMode="auto">
          <a:xfrm>
            <a:off x="1676400" y="4191000"/>
            <a:ext cx="5791200" cy="838200"/>
          </a:xfrm>
          <a:prstGeom prst="ellipse">
            <a:avLst/>
          </a:prstGeom>
          <a:solidFill>
            <a:srgbClr val="6600CC"/>
          </a:solidFill>
          <a:ln w="28575">
            <a:noFill/>
            <a:round/>
            <a:headEnd/>
            <a:tailEnd/>
          </a:ln>
          <a:effectLst>
            <a:outerShdw dist="89803" dir="16687806" algn="ctr" rotWithShape="0">
              <a:srgbClr val="FFFF00"/>
            </a:outerShdw>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p:txBody>
      </p:sp>
      <p:sp>
        <p:nvSpPr>
          <p:cNvPr id="1154066" name="WordArt 18"/>
          <p:cNvSpPr>
            <a:spLocks noChangeArrowheads="1" noChangeShapeType="1"/>
          </p:cNvSpPr>
          <p:nvPr/>
        </p:nvSpPr>
        <p:spPr bwMode="auto">
          <a:xfrm>
            <a:off x="2266950" y="4419600"/>
            <a:ext cx="4610100" cy="457200"/>
          </a:xfrm>
          <a:prstGeom prst="rect">
            <a:avLst/>
          </a:prstGeom>
        </p:spPr>
        <p:txBody>
          <a:bodyPr wrap="none" fromWordArt="1">
            <a:prstTxWarp prst="textPlain">
              <a:avLst>
                <a:gd name="adj" fmla="val 50000"/>
              </a:avLst>
            </a:prstTxWarp>
          </a:bodyPr>
          <a:lstStyle/>
          <a:p>
            <a:r>
              <a:rPr lang="en-US" sz="3600" u="none" kern="10" dirty="0">
                <a:ln w="9525">
                  <a:solidFill>
                    <a:schemeClr val="bg1"/>
                  </a:solidFill>
                  <a:round/>
                  <a:headEnd/>
                  <a:tailEnd/>
                </a:ln>
                <a:solidFill>
                  <a:schemeClr val="bg1"/>
                </a:solidFill>
                <a:effectLst>
                  <a:outerShdw dist="28398" dir="20006097" sy="50000" rotWithShape="0">
                    <a:schemeClr val="tx1"/>
                  </a:outerShdw>
                </a:effectLst>
                <a:latin typeface="Arial Black"/>
              </a:rPr>
              <a:t>Principle of Restoration</a:t>
            </a:r>
          </a:p>
        </p:txBody>
      </p:sp>
      <p:grpSp>
        <p:nvGrpSpPr>
          <p:cNvPr id="1154067" name="Group 19"/>
          <p:cNvGrpSpPr>
            <a:grpSpLocks/>
          </p:cNvGrpSpPr>
          <p:nvPr/>
        </p:nvGrpSpPr>
        <p:grpSpPr bwMode="auto">
          <a:xfrm>
            <a:off x="1524000" y="2971800"/>
            <a:ext cx="6096000" cy="579438"/>
            <a:chOff x="960" y="1872"/>
            <a:chExt cx="3840" cy="365"/>
          </a:xfrm>
        </p:grpSpPr>
        <p:sp>
          <p:nvSpPr>
            <p:cNvPr id="1154068" name="AutoShape 20"/>
            <p:cNvSpPr>
              <a:spLocks noChangeArrowheads="1"/>
            </p:cNvSpPr>
            <p:nvPr/>
          </p:nvSpPr>
          <p:spPr bwMode="auto">
            <a:xfrm>
              <a:off x="960" y="1886"/>
              <a:ext cx="3840" cy="336"/>
            </a:xfrm>
            <a:prstGeom prst="roundRect">
              <a:avLst>
                <a:gd name="adj" fmla="val 16667"/>
              </a:avLst>
            </a:prstGeom>
            <a:gradFill rotWithShape="0">
              <a:gsLst>
                <a:gs pos="0">
                  <a:srgbClr val="FFFFFF"/>
                </a:gs>
                <a:gs pos="100000">
                  <a:srgbClr val="66FFFF"/>
                </a:gs>
              </a:gsLst>
              <a:path path="shape">
                <a:fillToRect l="50000" t="50000" r="50000" b="50000"/>
              </a:path>
            </a:gradFill>
            <a:ln w="38100">
              <a:solidFill>
                <a:schemeClr val="accent2"/>
              </a:solidFill>
              <a:round/>
              <a:headEnd/>
              <a:tailEnd/>
            </a:ln>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a:p>
              <a:endParaRPr lang="en-US" sz="600" b="0" u="none">
                <a:solidFill>
                  <a:schemeClr val="bg1"/>
                </a:solidFill>
                <a:effectLst>
                  <a:outerShdw blurRad="38100" dist="38100" dir="2700000" algn="tl">
                    <a:srgbClr val="000000"/>
                  </a:outerShdw>
                </a:effectLst>
                <a:latin typeface="Impact" pitchFamily="34" charset="0"/>
              </a:endParaRPr>
            </a:p>
          </p:txBody>
        </p:sp>
        <p:sp>
          <p:nvSpPr>
            <p:cNvPr id="1154069" name="Text Box 21"/>
            <p:cNvSpPr txBox="1">
              <a:spLocks noChangeArrowheads="1"/>
            </p:cNvSpPr>
            <p:nvPr/>
          </p:nvSpPr>
          <p:spPr bwMode="auto">
            <a:xfrm>
              <a:off x="1008" y="1872"/>
              <a:ext cx="3744" cy="365"/>
            </a:xfrm>
            <a:prstGeom prst="rect">
              <a:avLst/>
            </a:prstGeom>
            <a:noFill/>
            <a:ln w="19050">
              <a:noFill/>
              <a:miter lim="800000"/>
              <a:headEnd/>
              <a:tailEnd/>
            </a:ln>
            <a:effectLst/>
          </p:spPr>
          <p:txBody>
            <a:bodyPr>
              <a:spAutoFit/>
            </a:bodyPr>
            <a:lstStyle/>
            <a:p>
              <a:r>
                <a:rPr lang="en-US" sz="3200" b="0" u="none" dirty="0">
                  <a:solidFill>
                    <a:srgbClr val="0000CC"/>
                  </a:solidFill>
                  <a:latin typeface="Impact" pitchFamily="34" charset="0"/>
                </a:rPr>
                <a:t>In accordance with God’s Principle</a:t>
              </a:r>
            </a:p>
          </p:txBody>
        </p:sp>
      </p:grpSp>
      <p:sp>
        <p:nvSpPr>
          <p:cNvPr id="1154070" name="AutoShape 22"/>
          <p:cNvSpPr>
            <a:spLocks noChangeArrowheads="1"/>
          </p:cNvSpPr>
          <p:nvPr/>
        </p:nvSpPr>
        <p:spPr bwMode="auto">
          <a:xfrm flipH="1">
            <a:off x="4410075" y="3657600"/>
            <a:ext cx="323850" cy="381000"/>
          </a:xfrm>
          <a:prstGeom prst="downArrow">
            <a:avLst>
              <a:gd name="adj1" fmla="val 38889"/>
              <a:gd name="adj2" fmla="val 53584"/>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b="0" u="none"/>
          </a:p>
        </p:txBody>
      </p:sp>
      <p:grpSp>
        <p:nvGrpSpPr>
          <p:cNvPr id="19" name="Group 18"/>
          <p:cNvGrpSpPr/>
          <p:nvPr/>
        </p:nvGrpSpPr>
        <p:grpSpPr>
          <a:xfrm>
            <a:off x="4408489" y="1447800"/>
            <a:ext cx="327025" cy="327025"/>
            <a:chOff x="4408489" y="1447800"/>
            <a:chExt cx="327025" cy="327025"/>
          </a:xfrm>
        </p:grpSpPr>
        <p:sp>
          <p:nvSpPr>
            <p:cNvPr id="20" name="WordArt 41"/>
            <p:cNvSpPr>
              <a:spLocks noChangeArrowheads="1" noChangeShapeType="1" noTextEdit="1"/>
            </p:cNvSpPr>
            <p:nvPr/>
          </p:nvSpPr>
          <p:spPr bwMode="auto">
            <a:xfrm rot="5400000">
              <a:off x="4506596" y="1545908"/>
              <a:ext cx="327025" cy="130810"/>
            </a:xfrm>
            <a:prstGeom prst="rect">
              <a:avLst/>
            </a:prstGeom>
            <a:gradFill flip="none" rotWithShape="1">
              <a:gsLst>
                <a:gs pos="0">
                  <a:srgbClr val="FFFFFF"/>
                </a:gs>
                <a:gs pos="100000">
                  <a:srgbClr val="9900FF"/>
                </a:gs>
              </a:gsLst>
              <a:path path="circle">
                <a:fillToRect l="50000" t="50000" r="50000" b="50000"/>
              </a:path>
              <a:tileRect/>
            </a:gradFill>
            <a:ln w="9525">
              <a:solidFill>
                <a:srgbClr val="6600CC"/>
              </a:solidFill>
              <a:miter lim="800000"/>
              <a:headEnd/>
              <a:tailEnd/>
            </a:ln>
            <a:effectLst/>
          </p:spPr>
          <p:txBody>
            <a:bodyPr wrap="none" anchor="ctr"/>
            <a:lstStyle/>
            <a:p>
              <a:r>
                <a:rPr lang="en-US" b="0" u="none" dirty="0">
                  <a:noFill/>
                </a:rPr>
                <a:t>-</a:t>
              </a:r>
            </a:p>
          </p:txBody>
        </p:sp>
        <p:sp>
          <p:nvSpPr>
            <p:cNvPr id="21" name="WordArt 42"/>
            <p:cNvSpPr>
              <a:spLocks noChangeArrowheads="1" noChangeShapeType="1" noTextEdit="1"/>
            </p:cNvSpPr>
            <p:nvPr/>
          </p:nvSpPr>
          <p:spPr bwMode="auto">
            <a:xfrm rot="5400000">
              <a:off x="4310381" y="1545908"/>
              <a:ext cx="327025" cy="130810"/>
            </a:xfrm>
            <a:prstGeom prst="rect">
              <a:avLst/>
            </a:prstGeom>
            <a:gradFill flip="none" rotWithShape="1">
              <a:gsLst>
                <a:gs pos="0">
                  <a:srgbClr val="FFFFFF"/>
                </a:gs>
                <a:gs pos="100000">
                  <a:srgbClr val="9900FF"/>
                </a:gs>
              </a:gsLst>
              <a:path path="circle">
                <a:fillToRect l="50000" t="50000" r="50000" b="50000"/>
              </a:path>
              <a:tileRect/>
            </a:gradFill>
            <a:ln w="9525">
              <a:solidFill>
                <a:srgbClr val="6600CC"/>
              </a:solidFill>
              <a:miter lim="800000"/>
              <a:headEnd/>
              <a:tailEnd/>
            </a:ln>
            <a:effectLst/>
          </p:spPr>
          <p:txBody>
            <a:bodyPr wrap="none" anchor="ctr"/>
            <a:lstStyle/>
            <a:p>
              <a:r>
                <a:rPr lang="en-US" b="0" u="none" dirty="0">
                  <a:noFill/>
                </a:rPr>
                <a:t>-</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54054"/>
                                        </p:tgtEl>
                                        <p:attrNameLst>
                                          <p:attrName>style.visibility</p:attrName>
                                        </p:attrNameLst>
                                      </p:cBhvr>
                                      <p:to>
                                        <p:strVal val="visible"/>
                                      </p:to>
                                    </p:set>
                                    <p:animEffect transition="in" filter="barn(outVertical)">
                                      <p:cBhvr>
                                        <p:cTn id="7" dur="500"/>
                                        <p:tgtEl>
                                          <p:spTgt spid="1154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54065"/>
                                        </p:tgtEl>
                                        <p:attrNameLst>
                                          <p:attrName>style.visibility</p:attrName>
                                        </p:attrNameLst>
                                      </p:cBhvr>
                                      <p:to>
                                        <p:strVal val="visible"/>
                                      </p:to>
                                    </p:set>
                                    <p:animEffect transition="in" filter="fade">
                                      <p:cBhvr>
                                        <p:cTn id="12" dur="2000"/>
                                        <p:tgtEl>
                                          <p:spTgt spid="1154065"/>
                                        </p:tgtEl>
                                      </p:cBhvr>
                                    </p:animEffect>
                                  </p:childTnLst>
                                </p:cTn>
                              </p:par>
                              <p:par>
                                <p:cTn id="13" presetID="23" presetClass="entr" presetSubtype="272" fill="hold" grpId="0" nodeType="withEffect">
                                  <p:stCondLst>
                                    <p:cond delay="0"/>
                                  </p:stCondLst>
                                  <p:childTnLst>
                                    <p:set>
                                      <p:cBhvr>
                                        <p:cTn id="14" dur="1" fill="hold">
                                          <p:stCondLst>
                                            <p:cond delay="0"/>
                                          </p:stCondLst>
                                        </p:cTn>
                                        <p:tgtEl>
                                          <p:spTgt spid="1154066"/>
                                        </p:tgtEl>
                                        <p:attrNameLst>
                                          <p:attrName>style.visibility</p:attrName>
                                        </p:attrNameLst>
                                      </p:cBhvr>
                                      <p:to>
                                        <p:strVal val="visible"/>
                                      </p:to>
                                    </p:set>
                                    <p:anim calcmode="lin" valueType="num">
                                      <p:cBhvr>
                                        <p:cTn id="15" dur="1000" fill="hold"/>
                                        <p:tgtEl>
                                          <p:spTgt spid="1154066"/>
                                        </p:tgtEl>
                                        <p:attrNameLst>
                                          <p:attrName>ppt_w</p:attrName>
                                        </p:attrNameLst>
                                      </p:cBhvr>
                                      <p:tavLst>
                                        <p:tav tm="0">
                                          <p:val>
                                            <p:strVal val="2/3*#ppt_w"/>
                                          </p:val>
                                        </p:tav>
                                        <p:tav tm="100000">
                                          <p:val>
                                            <p:strVal val="#ppt_w"/>
                                          </p:val>
                                        </p:tav>
                                      </p:tavLst>
                                    </p:anim>
                                    <p:anim calcmode="lin" valueType="num">
                                      <p:cBhvr>
                                        <p:cTn id="16" dur="1000" fill="hold"/>
                                        <p:tgtEl>
                                          <p:spTgt spid="1154066"/>
                                        </p:tgtEl>
                                        <p:attrNameLst>
                                          <p:attrName>ppt_h</p:attrName>
                                        </p:attrNameLst>
                                      </p:cBhvr>
                                      <p:tavLst>
                                        <p:tav tm="0">
                                          <p:val>
                                            <p:strVal val="2/3*#ppt_h"/>
                                          </p:val>
                                        </p:tav>
                                        <p:tav tm="100000">
                                          <p:val>
                                            <p:strVal val="#ppt_h"/>
                                          </p:val>
                                        </p:tav>
                                      </p:tavLst>
                                    </p:anim>
                                  </p:childTnLst>
                                </p:cTn>
                              </p:par>
                              <p:par>
                                <p:cTn id="17" presetID="6" presetClass="emph" presetSubtype="0" decel="50000" autoRev="1" fill="remove" grpId="1" nodeType="withEffect">
                                  <p:stCondLst>
                                    <p:cond delay="0"/>
                                  </p:stCondLst>
                                  <p:childTnLst>
                                    <p:animScale>
                                      <p:cBhvr>
                                        <p:cTn id="18" dur="1000" fill="hold"/>
                                        <p:tgtEl>
                                          <p:spTgt spid="1154066"/>
                                        </p:tgtEl>
                                      </p:cBhvr>
                                      <p:by x="110000" y="110000"/>
                                    </p:animScale>
                                  </p:childTnLst>
                                </p:cTn>
                              </p:par>
                              <p:par>
                                <p:cTn id="19" presetID="22" presetClass="entr" presetSubtype="1" fill="hold" grpId="0" nodeType="withEffect">
                                  <p:stCondLst>
                                    <p:cond delay="0"/>
                                  </p:stCondLst>
                                  <p:childTnLst>
                                    <p:set>
                                      <p:cBhvr>
                                        <p:cTn id="20" dur="1" fill="hold">
                                          <p:stCondLst>
                                            <p:cond delay="0"/>
                                          </p:stCondLst>
                                        </p:cTn>
                                        <p:tgtEl>
                                          <p:spTgt spid="1154070"/>
                                        </p:tgtEl>
                                        <p:attrNameLst>
                                          <p:attrName>style.visibility</p:attrName>
                                        </p:attrNameLst>
                                      </p:cBhvr>
                                      <p:to>
                                        <p:strVal val="visible"/>
                                      </p:to>
                                    </p:set>
                                    <p:animEffect transition="in" filter="wipe(up)">
                                      <p:cBhvr>
                                        <p:cTn id="21" dur="1000"/>
                                        <p:tgtEl>
                                          <p:spTgt spid="1154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4" grpId="0" autoUpdateAnimBg="0"/>
      <p:bldP spid="1154065" grpId="0" animBg="1" autoUpdateAnimBg="0"/>
      <p:bldP spid="1154066" grpId="0" animBg="1"/>
      <p:bldP spid="1154066" grpId="1" animBg="1"/>
      <p:bldP spid="115407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9" name="WordArt 3"/>
          <p:cNvSpPr>
            <a:spLocks noChangeArrowheads="1" noChangeShapeType="1" noTextEdit="1"/>
          </p:cNvSpPr>
          <p:nvPr/>
        </p:nvSpPr>
        <p:spPr bwMode="auto">
          <a:xfrm>
            <a:off x="533400" y="2476500"/>
            <a:ext cx="8132763" cy="2019300"/>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CC"/>
                </a:solidFill>
                <a:effectLst>
                  <a:outerShdw dist="35921" dir="2700000" algn="ctr" rotWithShape="0">
                    <a:schemeClr val="bg1"/>
                  </a:outerShdw>
                </a:effectLst>
                <a:latin typeface="Impact"/>
              </a:rPr>
              <a:t>1.  The Principle of Restoration</a:t>
            </a:r>
          </a:p>
          <a:p>
            <a:r>
              <a:rPr lang="en-US" sz="3600" u="none" kern="10" dirty="0">
                <a:ln w="9525">
                  <a:noFill/>
                  <a:round/>
                  <a:headEnd/>
                  <a:tailEnd/>
                </a:ln>
                <a:solidFill>
                  <a:srgbClr val="0000CC"/>
                </a:solidFill>
                <a:effectLst>
                  <a:outerShdw dist="35921" dir="2700000" algn="ctr" rotWithShape="0">
                    <a:schemeClr val="bg1"/>
                  </a:outerShdw>
                </a:effectLst>
                <a:latin typeface="Impact"/>
              </a:rPr>
              <a:t>through Indemnity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56099"/>
                                        </p:tgtEl>
                                        <p:attrNameLst>
                                          <p:attrName>style.visibility</p:attrName>
                                        </p:attrNameLst>
                                      </p:cBhvr>
                                      <p:to>
                                        <p:strVal val="visible"/>
                                      </p:to>
                                    </p:set>
                                    <p:anim calcmode="lin" valueType="num">
                                      <p:cBhvr>
                                        <p:cTn id="7" dur="2000" fill="hold"/>
                                        <p:tgtEl>
                                          <p:spTgt spid="1156099"/>
                                        </p:tgtEl>
                                        <p:attrNameLst>
                                          <p:attrName>ppt_w</p:attrName>
                                        </p:attrNameLst>
                                      </p:cBhvr>
                                      <p:tavLst>
                                        <p:tav tm="0">
                                          <p:val>
                                            <p:strVal val="#ppt_w*0.70"/>
                                          </p:val>
                                        </p:tav>
                                        <p:tav tm="100000">
                                          <p:val>
                                            <p:strVal val="#ppt_w"/>
                                          </p:val>
                                        </p:tav>
                                      </p:tavLst>
                                    </p:anim>
                                    <p:anim calcmode="lin" valueType="num">
                                      <p:cBhvr>
                                        <p:cTn id="8" dur="2000" fill="hold"/>
                                        <p:tgtEl>
                                          <p:spTgt spid="1156099"/>
                                        </p:tgtEl>
                                        <p:attrNameLst>
                                          <p:attrName>ppt_h</p:attrName>
                                        </p:attrNameLst>
                                      </p:cBhvr>
                                      <p:tavLst>
                                        <p:tav tm="0">
                                          <p:val>
                                            <p:strVal val="#ppt_h"/>
                                          </p:val>
                                        </p:tav>
                                        <p:tav tm="100000">
                                          <p:val>
                                            <p:strVal val="#ppt_h"/>
                                          </p:val>
                                        </p:tav>
                                      </p:tavLst>
                                    </p:anim>
                                    <p:animEffect transition="in" filter="fade">
                                      <p:cBhvr>
                                        <p:cTn id="9" dur="2000"/>
                                        <p:tgtEl>
                                          <p:spTgt spid="1156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60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141821" name="AutoShape 61"/>
          <p:cNvSpPr>
            <a:spLocks noChangeArrowheads="1"/>
          </p:cNvSpPr>
          <p:nvPr/>
        </p:nvSpPr>
        <p:spPr bwMode="auto">
          <a:xfrm rot="10800000">
            <a:off x="1851025" y="2819400"/>
            <a:ext cx="184150" cy="1143000"/>
          </a:xfrm>
          <a:prstGeom prst="downArrow">
            <a:avLst>
              <a:gd name="adj1" fmla="val 50000"/>
              <a:gd name="adj2" fmla="val 155172"/>
            </a:avLst>
          </a:prstGeom>
          <a:gradFill rotWithShape="0">
            <a:gsLst>
              <a:gs pos="0">
                <a:schemeClr val="bg1"/>
              </a:gs>
              <a:gs pos="100000">
                <a:srgbClr val="FFCCCC"/>
              </a:gs>
            </a:gsLst>
            <a:lin ang="5400000" scaled="1"/>
          </a:gradFill>
          <a:ln w="19050">
            <a:solidFill>
              <a:srgbClr val="660066"/>
            </a:solidFill>
            <a:miter lim="800000"/>
            <a:headEnd/>
            <a:tailEnd/>
          </a:ln>
          <a:effectLst/>
        </p:spPr>
        <p:txBody>
          <a:bodyPr rot="10800000" wrap="none" anchor="ctr"/>
          <a:lstStyle/>
          <a:p>
            <a:endParaRPr lang="en-US" b="0" u="none"/>
          </a:p>
        </p:txBody>
      </p:sp>
      <p:sp>
        <p:nvSpPr>
          <p:cNvPr id="1141822" name="AutoShape 62"/>
          <p:cNvSpPr>
            <a:spLocks noChangeArrowheads="1"/>
          </p:cNvSpPr>
          <p:nvPr/>
        </p:nvSpPr>
        <p:spPr bwMode="auto">
          <a:xfrm flipH="1">
            <a:off x="2073275" y="2819400"/>
            <a:ext cx="187325" cy="1143000"/>
          </a:xfrm>
          <a:prstGeom prst="downArrow">
            <a:avLst>
              <a:gd name="adj1" fmla="val 50000"/>
              <a:gd name="adj2" fmla="val 152542"/>
            </a:avLst>
          </a:prstGeom>
          <a:gradFill rotWithShape="0">
            <a:gsLst>
              <a:gs pos="0">
                <a:schemeClr val="bg1"/>
              </a:gs>
              <a:gs pos="100000">
                <a:srgbClr val="FFCCCC"/>
              </a:gs>
            </a:gsLst>
            <a:lin ang="5400000" scaled="1"/>
          </a:gradFill>
          <a:ln w="19050">
            <a:solidFill>
              <a:srgbClr val="6600CC"/>
            </a:solidFill>
            <a:miter lim="800000"/>
            <a:headEnd/>
            <a:tailEnd/>
          </a:ln>
          <a:effectLst/>
        </p:spPr>
        <p:txBody>
          <a:bodyPr wrap="none" anchor="ctr"/>
          <a:lstStyle/>
          <a:p>
            <a:endParaRPr lang="en-US" b="0" u="none"/>
          </a:p>
        </p:txBody>
      </p:sp>
      <p:pic>
        <p:nvPicPr>
          <p:cNvPr id="1141891" name="Picture 131" descr="GOD ADAM EVE Enlarged"/>
          <p:cNvPicPr>
            <a:picLocks noChangeAspect="1" noChangeArrowheads="1"/>
          </p:cNvPicPr>
          <p:nvPr/>
        </p:nvPicPr>
        <p:blipFill>
          <a:blip r:embed="rId3"/>
          <a:srcRect l="3566" t="19298" r="3000" b="39024"/>
          <a:stretch>
            <a:fillRect/>
          </a:stretch>
        </p:blipFill>
        <p:spPr bwMode="auto">
          <a:xfrm>
            <a:off x="2514600" y="2133600"/>
            <a:ext cx="6629400" cy="2160588"/>
          </a:xfrm>
          <a:prstGeom prst="rect">
            <a:avLst/>
          </a:prstGeom>
          <a:noFill/>
        </p:spPr>
      </p:pic>
      <p:sp>
        <p:nvSpPr>
          <p:cNvPr id="1141835" name="Rectangle 75"/>
          <p:cNvSpPr>
            <a:spLocks noChangeArrowheads="1"/>
          </p:cNvSpPr>
          <p:nvPr/>
        </p:nvSpPr>
        <p:spPr bwMode="auto">
          <a:xfrm>
            <a:off x="762000" y="1174750"/>
            <a:ext cx="2590800" cy="533400"/>
          </a:xfrm>
          <a:prstGeom prst="rect">
            <a:avLst/>
          </a:prstGeom>
          <a:gradFill rotWithShape="0">
            <a:gsLst>
              <a:gs pos="0">
                <a:srgbClr val="6600CC"/>
              </a:gs>
              <a:gs pos="50000">
                <a:srgbClr val="9900CC"/>
              </a:gs>
              <a:gs pos="100000">
                <a:srgbClr val="6600CC"/>
              </a:gs>
            </a:gsLst>
            <a:lin ang="5400000" scaled="1"/>
          </a:gradFill>
          <a:ln w="9525">
            <a:miter lim="800000"/>
            <a:headEnd/>
            <a:tailEnd/>
          </a:ln>
          <a:effectLst/>
          <a:scene3d>
            <a:camera prst="legacyPerspectiveTop"/>
            <a:lightRig rig="legacyFlat3" dir="b"/>
          </a:scene3d>
          <a:sp3d extrusionH="430200" prstMaterial="legacyMatte">
            <a:bevelT w="13500" h="13500" prst="angle"/>
            <a:bevelB w="13500" h="13500" prst="angle"/>
            <a:extrusionClr>
              <a:srgbClr val="6600CC"/>
            </a:extrusionClr>
          </a:sp3d>
        </p:spPr>
        <p:txBody>
          <a:bodyPr wrap="none" anchor="ctr">
            <a:flatTx/>
          </a:bodyPr>
          <a:lstStyle/>
          <a:p>
            <a:r>
              <a:rPr lang="en-US" sz="3200" b="0" u="none">
                <a:solidFill>
                  <a:schemeClr val="bg1"/>
                </a:solidFill>
                <a:latin typeface="Impact" pitchFamily="34" charset="0"/>
              </a:rPr>
              <a:t>Before the fall</a:t>
            </a:r>
          </a:p>
        </p:txBody>
      </p:sp>
      <p:sp>
        <p:nvSpPr>
          <p:cNvPr id="1141762"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41892" name="Group 132"/>
          <p:cNvGrpSpPr>
            <a:grpSpLocks/>
          </p:cNvGrpSpPr>
          <p:nvPr/>
        </p:nvGrpSpPr>
        <p:grpSpPr bwMode="auto">
          <a:xfrm>
            <a:off x="1257300" y="5486400"/>
            <a:ext cx="6819900" cy="790575"/>
            <a:chOff x="600" y="3456"/>
            <a:chExt cx="4296" cy="498"/>
          </a:xfrm>
        </p:grpSpPr>
        <p:sp>
          <p:nvSpPr>
            <p:cNvPr id="1141764" name="Text Box 4"/>
            <p:cNvSpPr txBox="1">
              <a:spLocks noChangeArrowheads="1"/>
            </p:cNvSpPr>
            <p:nvPr/>
          </p:nvSpPr>
          <p:spPr bwMode="auto">
            <a:xfrm>
              <a:off x="802" y="3504"/>
              <a:ext cx="4094" cy="450"/>
            </a:xfrm>
            <a:prstGeom prst="rect">
              <a:avLst/>
            </a:prstGeom>
            <a:noFill/>
            <a:ln w="9525">
              <a:noFill/>
              <a:miter lim="800000"/>
              <a:headEnd/>
              <a:tailEnd/>
            </a:ln>
            <a:effectLst/>
          </p:spPr>
          <p:txBody>
            <a:bodyPr>
              <a:spAutoFit/>
            </a:bodyPr>
            <a:lstStyle/>
            <a:p>
              <a:pPr algn="l">
                <a:lnSpc>
                  <a:spcPct val="85000"/>
                </a:lnSpc>
              </a:pPr>
              <a:r>
                <a:rPr lang="en-US" u="none" dirty="0">
                  <a:solidFill>
                    <a:schemeClr val="bg1"/>
                  </a:solidFill>
                  <a:latin typeface="Arial Narrow" pitchFamily="34" charset="0"/>
                </a:rPr>
                <a:t>If the first </a:t>
              </a:r>
              <a:r>
                <a:rPr lang="en-US" dirty="0">
                  <a:solidFill>
                    <a:schemeClr val="bg1"/>
                  </a:solidFill>
                  <a:latin typeface="Arial Narrow" pitchFamily="34" charset="0"/>
                </a:rPr>
                <a:t>human</a:t>
              </a:r>
              <a:r>
                <a:rPr lang="en-US" u="none" dirty="0">
                  <a:solidFill>
                    <a:schemeClr val="bg1"/>
                  </a:solidFill>
                  <a:latin typeface="Arial Narrow" pitchFamily="34" charset="0"/>
                </a:rPr>
                <a:t> ancestors had reached perfection, they would have lived </a:t>
              </a:r>
              <a:r>
                <a:rPr lang="en-US" u="none" dirty="0">
                  <a:solidFill>
                    <a:srgbClr val="FFFF66"/>
                  </a:solidFill>
                  <a:latin typeface="Arial Narrow" pitchFamily="34" charset="0"/>
                </a:rPr>
                <a:t>relating</a:t>
              </a:r>
              <a:r>
                <a:rPr lang="en-US" u="none" dirty="0">
                  <a:solidFill>
                    <a:schemeClr val="bg1"/>
                  </a:solidFill>
                  <a:latin typeface="Arial Narrow" pitchFamily="34" charset="0"/>
                </a:rPr>
                <a:t> only with God </a:t>
              </a:r>
              <a:r>
                <a:rPr lang="en-US" sz="2000" b="0" u="none" dirty="0">
                  <a:solidFill>
                    <a:schemeClr val="bg1"/>
                  </a:solidFill>
                  <a:latin typeface="Arial Narrow" pitchFamily="34" charset="0"/>
                </a:rPr>
                <a:t>(p. 176).</a:t>
              </a:r>
            </a:p>
          </p:txBody>
        </p:sp>
        <p:sp>
          <p:nvSpPr>
            <p:cNvPr id="1141765" name="Text Box 5"/>
            <p:cNvSpPr txBox="1">
              <a:spLocks noChangeArrowheads="1"/>
            </p:cNvSpPr>
            <p:nvPr/>
          </p:nvSpPr>
          <p:spPr bwMode="auto">
            <a:xfrm>
              <a:off x="600" y="3456"/>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141766" name="Text Box 6"/>
          <p:cNvSpPr txBox="1">
            <a:spLocks noChangeArrowheads="1"/>
          </p:cNvSpPr>
          <p:nvPr/>
        </p:nvSpPr>
        <p:spPr bwMode="auto">
          <a:xfrm>
            <a:off x="381000" y="177800"/>
            <a:ext cx="5181600" cy="455613"/>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1.1  Restoration through Indemnity</a:t>
            </a:r>
          </a:p>
        </p:txBody>
      </p:sp>
      <p:sp>
        <p:nvSpPr>
          <p:cNvPr id="1141767" name="Text Box 7"/>
          <p:cNvSpPr txBox="1">
            <a:spLocks noChangeArrowheads="1"/>
          </p:cNvSpPr>
          <p:nvPr/>
        </p:nvSpPr>
        <p:spPr bwMode="auto">
          <a:xfrm>
            <a:off x="381000" y="533400"/>
            <a:ext cx="4114800" cy="506413"/>
          </a:xfrm>
          <a:prstGeom prst="rect">
            <a:avLst/>
          </a:prstGeom>
          <a:noFill/>
          <a:ln w="9525">
            <a:noFill/>
            <a:miter lim="800000"/>
            <a:headEnd/>
            <a:tailEnd/>
          </a:ln>
          <a:effectLst/>
        </p:spPr>
        <p:txBody>
          <a:bodyPr>
            <a:spAutoFit/>
          </a:bodyPr>
          <a:lstStyle/>
          <a:p>
            <a:pPr algn="l">
              <a:lnSpc>
                <a:spcPct val="85000"/>
              </a:lnSpc>
            </a:pP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1</a:t>
            </a: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  Position of fallen people</a:t>
            </a:r>
          </a:p>
        </p:txBody>
      </p:sp>
      <p:grpSp>
        <p:nvGrpSpPr>
          <p:cNvPr id="1141858" name="Group 98"/>
          <p:cNvGrpSpPr>
            <a:grpSpLocks/>
          </p:cNvGrpSpPr>
          <p:nvPr/>
        </p:nvGrpSpPr>
        <p:grpSpPr bwMode="auto">
          <a:xfrm>
            <a:off x="1565275" y="1784350"/>
            <a:ext cx="984250" cy="915988"/>
            <a:chOff x="960" y="1124"/>
            <a:chExt cx="620" cy="577"/>
          </a:xfrm>
        </p:grpSpPr>
        <p:sp>
          <p:nvSpPr>
            <p:cNvPr id="1141830" name="Oval 70"/>
            <p:cNvSpPr>
              <a:spLocks noChangeArrowheads="1"/>
            </p:cNvSpPr>
            <p:nvPr/>
          </p:nvSpPr>
          <p:spPr bwMode="auto">
            <a:xfrm>
              <a:off x="960" y="1124"/>
              <a:ext cx="620" cy="57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141831" name="WordArt 71"/>
            <p:cNvSpPr>
              <a:spLocks noChangeArrowheads="1" noChangeShapeType="1" noTextEdit="1"/>
            </p:cNvSpPr>
            <p:nvPr/>
          </p:nvSpPr>
          <p:spPr bwMode="auto">
            <a:xfrm>
              <a:off x="1031" y="1288"/>
              <a:ext cx="479" cy="249"/>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1141868" name="Group 108"/>
          <p:cNvGrpSpPr>
            <a:grpSpLocks/>
          </p:cNvGrpSpPr>
          <p:nvPr/>
        </p:nvGrpSpPr>
        <p:grpSpPr bwMode="auto">
          <a:xfrm>
            <a:off x="1333500" y="3994150"/>
            <a:ext cx="1447800" cy="654050"/>
            <a:chOff x="816" y="2516"/>
            <a:chExt cx="912" cy="412"/>
          </a:xfrm>
        </p:grpSpPr>
        <p:sp>
          <p:nvSpPr>
            <p:cNvPr id="1141833" name="Oval 73"/>
            <p:cNvSpPr>
              <a:spLocks noChangeArrowheads="1"/>
            </p:cNvSpPr>
            <p:nvPr/>
          </p:nvSpPr>
          <p:spPr bwMode="auto">
            <a:xfrm>
              <a:off x="816" y="2516"/>
              <a:ext cx="864" cy="412"/>
            </a:xfrm>
            <a:prstGeom prst="ellipse">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141834" name="Text Box 74"/>
            <p:cNvSpPr txBox="1">
              <a:spLocks noChangeArrowheads="1"/>
            </p:cNvSpPr>
            <p:nvPr/>
          </p:nvSpPr>
          <p:spPr bwMode="auto">
            <a:xfrm>
              <a:off x="816" y="2627"/>
              <a:ext cx="912" cy="246"/>
            </a:xfrm>
            <a:prstGeom prst="rect">
              <a:avLst/>
            </a:prstGeom>
            <a:noFill/>
            <a:ln w="9525">
              <a:noFill/>
              <a:miter lim="800000"/>
              <a:headEnd/>
              <a:tailEnd/>
            </a:ln>
            <a:effectLst>
              <a:outerShdw dist="35921" dir="2700000" algn="ctr" rotWithShape="0">
                <a:srgbClr val="FFCCCC"/>
              </a:outerShdw>
            </a:effectLst>
          </p:spPr>
          <p:txBody>
            <a:bodyPr>
              <a:spAutoFit/>
            </a:bodyPr>
            <a:lstStyle/>
            <a:p>
              <a:pPr>
                <a:lnSpc>
                  <a:spcPct val="70000"/>
                </a:lnSpc>
              </a:pPr>
              <a:r>
                <a:rPr lang="en-US" sz="2800" b="0" u="none" dirty="0">
                  <a:solidFill>
                    <a:srgbClr val="660066"/>
                  </a:solidFill>
                  <a:latin typeface="Impact" pitchFamily="34" charset="0"/>
                </a:rPr>
                <a:t>Humans</a:t>
              </a:r>
            </a:p>
          </p:txBody>
        </p:sp>
      </p:grpSp>
      <p:sp>
        <p:nvSpPr>
          <p:cNvPr id="1141837" name="Text Box 77"/>
          <p:cNvSpPr txBox="1">
            <a:spLocks noChangeArrowheads="1"/>
          </p:cNvSpPr>
          <p:nvPr/>
        </p:nvSpPr>
        <p:spPr bwMode="auto">
          <a:xfrm>
            <a:off x="457200" y="4662488"/>
            <a:ext cx="3200400" cy="519112"/>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sz="2800" b="0" u="none" dirty="0">
                <a:solidFill>
                  <a:srgbClr val="000099"/>
                </a:solidFill>
                <a:latin typeface="Impact" pitchFamily="34" charset="0"/>
              </a:rPr>
              <a:t>Relate only with God</a:t>
            </a:r>
          </a:p>
        </p:txBody>
      </p:sp>
      <p:sp>
        <p:nvSpPr>
          <p:cNvPr id="1141842" name="Text Box 82"/>
          <p:cNvSpPr txBox="1">
            <a:spLocks noChangeArrowheads="1"/>
          </p:cNvSpPr>
          <p:nvPr/>
        </p:nvSpPr>
        <p:spPr bwMode="auto">
          <a:xfrm>
            <a:off x="228600" y="3013075"/>
            <a:ext cx="1600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r">
              <a:lnSpc>
                <a:spcPct val="80000"/>
              </a:lnSpc>
            </a:pPr>
            <a:r>
              <a:rPr lang="en-US" sz="3200" b="0" u="none" dirty="0">
                <a:solidFill>
                  <a:srgbClr val="000099"/>
                </a:solidFill>
                <a:latin typeface="Impact" pitchFamily="34" charset="0"/>
              </a:rPr>
              <a:t>One</a:t>
            </a:r>
          </a:p>
          <a:p>
            <a:pPr algn="r">
              <a:lnSpc>
                <a:spcPct val="80000"/>
              </a:lnSpc>
            </a:pPr>
            <a:r>
              <a:rPr lang="en-US" sz="3200" b="0" u="none" dirty="0">
                <a:solidFill>
                  <a:srgbClr val="000099"/>
                </a:solidFill>
                <a:latin typeface="Impact" pitchFamily="34" charset="0"/>
              </a:rPr>
              <a:t>in heart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41766"/>
                                        </p:tgtEl>
                                        <p:attrNameLst>
                                          <p:attrName>style.visibility</p:attrName>
                                        </p:attrNameLst>
                                      </p:cBhvr>
                                      <p:to>
                                        <p:strVal val="visible"/>
                                      </p:to>
                                    </p:set>
                                    <p:anim calcmode="lin" valueType="num">
                                      <p:cBhvr>
                                        <p:cTn id="7" dur="1000" fill="hold"/>
                                        <p:tgtEl>
                                          <p:spTgt spid="1141766"/>
                                        </p:tgtEl>
                                        <p:attrNameLst>
                                          <p:attrName>ppt_w</p:attrName>
                                        </p:attrNameLst>
                                      </p:cBhvr>
                                      <p:tavLst>
                                        <p:tav tm="0">
                                          <p:val>
                                            <p:strVal val="#ppt_w*0.70"/>
                                          </p:val>
                                        </p:tav>
                                        <p:tav tm="100000">
                                          <p:val>
                                            <p:strVal val="#ppt_w"/>
                                          </p:val>
                                        </p:tav>
                                      </p:tavLst>
                                    </p:anim>
                                    <p:anim calcmode="lin" valueType="num">
                                      <p:cBhvr>
                                        <p:cTn id="8" dur="1000" fill="hold"/>
                                        <p:tgtEl>
                                          <p:spTgt spid="1141766"/>
                                        </p:tgtEl>
                                        <p:attrNameLst>
                                          <p:attrName>ppt_h</p:attrName>
                                        </p:attrNameLst>
                                      </p:cBhvr>
                                      <p:tavLst>
                                        <p:tav tm="0">
                                          <p:val>
                                            <p:strVal val="#ppt_h"/>
                                          </p:val>
                                        </p:tav>
                                        <p:tav tm="100000">
                                          <p:val>
                                            <p:strVal val="#ppt_h"/>
                                          </p:val>
                                        </p:tav>
                                      </p:tavLst>
                                    </p:anim>
                                    <p:animEffect transition="in" filter="fade">
                                      <p:cBhvr>
                                        <p:cTn id="9" dur="1000"/>
                                        <p:tgtEl>
                                          <p:spTgt spid="11417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41767"/>
                                        </p:tgtEl>
                                        <p:attrNameLst>
                                          <p:attrName>style.visibility</p:attrName>
                                        </p:attrNameLst>
                                      </p:cBhvr>
                                      <p:to>
                                        <p:strVal val="visible"/>
                                      </p:to>
                                    </p:set>
                                    <p:animEffect transition="in" filter="fade">
                                      <p:cBhvr>
                                        <p:cTn id="14" dur="2000"/>
                                        <p:tgtEl>
                                          <p:spTgt spid="1141767"/>
                                        </p:tgtEl>
                                      </p:cBhvr>
                                    </p:animEffect>
                                    <p:anim calcmode="lin" valueType="num">
                                      <p:cBhvr>
                                        <p:cTn id="15" dur="2000" fill="hold"/>
                                        <p:tgtEl>
                                          <p:spTgt spid="1141767"/>
                                        </p:tgtEl>
                                        <p:attrNameLst>
                                          <p:attrName>ppt_x</p:attrName>
                                        </p:attrNameLst>
                                      </p:cBhvr>
                                      <p:tavLst>
                                        <p:tav tm="0">
                                          <p:val>
                                            <p:strVal val="#ppt_x"/>
                                          </p:val>
                                        </p:tav>
                                        <p:tav tm="100000">
                                          <p:val>
                                            <p:strVal val="#ppt_x"/>
                                          </p:val>
                                        </p:tav>
                                      </p:tavLst>
                                    </p:anim>
                                    <p:anim calcmode="lin" valueType="num">
                                      <p:cBhvr>
                                        <p:cTn id="16" dur="2000" fill="hold"/>
                                        <p:tgtEl>
                                          <p:spTgt spid="114176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141892"/>
                                        </p:tgtEl>
                                        <p:attrNameLst>
                                          <p:attrName>style.visibility</p:attrName>
                                        </p:attrNameLst>
                                      </p:cBhvr>
                                      <p:to>
                                        <p:strVal val="visible"/>
                                      </p:to>
                                    </p:set>
                                    <p:animEffect transition="in" filter="barn(outVertical)">
                                      <p:cBhvr>
                                        <p:cTn id="21" dur="500"/>
                                        <p:tgtEl>
                                          <p:spTgt spid="11418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41835"/>
                                        </p:tgtEl>
                                        <p:attrNameLst>
                                          <p:attrName>style.visibility</p:attrName>
                                        </p:attrNameLst>
                                      </p:cBhvr>
                                      <p:to>
                                        <p:strVal val="visible"/>
                                      </p:to>
                                    </p:set>
                                    <p:animEffect transition="in" filter="fade">
                                      <p:cBhvr>
                                        <p:cTn id="24" dur="1000"/>
                                        <p:tgtEl>
                                          <p:spTgt spid="114183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41868"/>
                                        </p:tgtEl>
                                        <p:attrNameLst>
                                          <p:attrName>style.visibility</p:attrName>
                                        </p:attrNameLst>
                                      </p:cBhvr>
                                      <p:to>
                                        <p:strVal val="visible"/>
                                      </p:to>
                                    </p:set>
                                    <p:anim calcmode="lin" valueType="num">
                                      <p:cBhvr>
                                        <p:cTn id="29" dur="1000" fill="hold"/>
                                        <p:tgtEl>
                                          <p:spTgt spid="1141868"/>
                                        </p:tgtEl>
                                        <p:attrNameLst>
                                          <p:attrName>ppt_w</p:attrName>
                                        </p:attrNameLst>
                                      </p:cBhvr>
                                      <p:tavLst>
                                        <p:tav tm="0">
                                          <p:val>
                                            <p:strVal val="#ppt_w*0.70"/>
                                          </p:val>
                                        </p:tav>
                                        <p:tav tm="100000">
                                          <p:val>
                                            <p:strVal val="#ppt_w"/>
                                          </p:val>
                                        </p:tav>
                                      </p:tavLst>
                                    </p:anim>
                                    <p:anim calcmode="lin" valueType="num">
                                      <p:cBhvr>
                                        <p:cTn id="30" dur="1000" fill="hold"/>
                                        <p:tgtEl>
                                          <p:spTgt spid="1141868"/>
                                        </p:tgtEl>
                                        <p:attrNameLst>
                                          <p:attrName>ppt_h</p:attrName>
                                        </p:attrNameLst>
                                      </p:cBhvr>
                                      <p:tavLst>
                                        <p:tav tm="0">
                                          <p:val>
                                            <p:strVal val="#ppt_h"/>
                                          </p:val>
                                        </p:tav>
                                        <p:tav tm="100000">
                                          <p:val>
                                            <p:strVal val="#ppt_h"/>
                                          </p:val>
                                        </p:tav>
                                      </p:tavLst>
                                    </p:anim>
                                    <p:animEffect transition="in" filter="fade">
                                      <p:cBhvr>
                                        <p:cTn id="31" dur="1000"/>
                                        <p:tgtEl>
                                          <p:spTgt spid="114186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41837"/>
                                        </p:tgtEl>
                                        <p:attrNameLst>
                                          <p:attrName>style.visibility</p:attrName>
                                        </p:attrNameLst>
                                      </p:cBhvr>
                                      <p:to>
                                        <p:strVal val="visible"/>
                                      </p:to>
                                    </p:set>
                                    <p:anim calcmode="lin" valueType="num">
                                      <p:cBhvr>
                                        <p:cTn id="36" dur="1000" fill="hold"/>
                                        <p:tgtEl>
                                          <p:spTgt spid="1141837"/>
                                        </p:tgtEl>
                                        <p:attrNameLst>
                                          <p:attrName>ppt_w</p:attrName>
                                        </p:attrNameLst>
                                      </p:cBhvr>
                                      <p:tavLst>
                                        <p:tav tm="0">
                                          <p:val>
                                            <p:fltVal val="0"/>
                                          </p:val>
                                        </p:tav>
                                        <p:tav tm="100000">
                                          <p:val>
                                            <p:strVal val="#ppt_w"/>
                                          </p:val>
                                        </p:tav>
                                      </p:tavLst>
                                    </p:anim>
                                    <p:anim calcmode="lin" valueType="num">
                                      <p:cBhvr>
                                        <p:cTn id="37" dur="1000" fill="hold"/>
                                        <p:tgtEl>
                                          <p:spTgt spid="1141837"/>
                                        </p:tgtEl>
                                        <p:attrNameLst>
                                          <p:attrName>ppt_h</p:attrName>
                                        </p:attrNameLst>
                                      </p:cBhvr>
                                      <p:tavLst>
                                        <p:tav tm="0">
                                          <p:val>
                                            <p:strVal val="#ppt_h"/>
                                          </p:val>
                                        </p:tav>
                                        <p:tav tm="100000">
                                          <p:val>
                                            <p:strVal val="#ppt_h"/>
                                          </p:val>
                                        </p:tav>
                                      </p:tavLst>
                                    </p:anim>
                                  </p:childTnLst>
                                </p:cTn>
                              </p:par>
                              <p:par>
                                <p:cTn id="38" presetID="10" presetClass="entr" presetSubtype="0" fill="hold" nodeType="withEffect">
                                  <p:stCondLst>
                                    <p:cond delay="0"/>
                                  </p:stCondLst>
                                  <p:childTnLst>
                                    <p:set>
                                      <p:cBhvr>
                                        <p:cTn id="39" dur="1" fill="hold">
                                          <p:stCondLst>
                                            <p:cond delay="0"/>
                                          </p:stCondLst>
                                        </p:cTn>
                                        <p:tgtEl>
                                          <p:spTgt spid="1141891"/>
                                        </p:tgtEl>
                                        <p:attrNameLst>
                                          <p:attrName>style.visibility</p:attrName>
                                        </p:attrNameLst>
                                      </p:cBhvr>
                                      <p:to>
                                        <p:strVal val="visible"/>
                                      </p:to>
                                    </p:set>
                                    <p:animEffect transition="in" filter="fade">
                                      <p:cBhvr>
                                        <p:cTn id="40" dur="2000"/>
                                        <p:tgtEl>
                                          <p:spTgt spid="1141891"/>
                                        </p:tgtEl>
                                      </p:cBhvr>
                                    </p:animEffect>
                                  </p:childTnLst>
                                </p:cTn>
                              </p:par>
                              <p:par>
                                <p:cTn id="41" presetID="4" presetClass="entr" presetSubtype="32" fill="hold" nodeType="withEffect">
                                  <p:stCondLst>
                                    <p:cond delay="0"/>
                                  </p:stCondLst>
                                  <p:childTnLst>
                                    <p:set>
                                      <p:cBhvr>
                                        <p:cTn id="42" dur="1" fill="hold">
                                          <p:stCondLst>
                                            <p:cond delay="0"/>
                                          </p:stCondLst>
                                        </p:cTn>
                                        <p:tgtEl>
                                          <p:spTgt spid="1141858"/>
                                        </p:tgtEl>
                                        <p:attrNameLst>
                                          <p:attrName>style.visibility</p:attrName>
                                        </p:attrNameLst>
                                      </p:cBhvr>
                                      <p:to>
                                        <p:strVal val="visible"/>
                                      </p:to>
                                    </p:set>
                                    <p:animEffect transition="in" filter="box(out)">
                                      <p:cBhvr>
                                        <p:cTn id="43" dur="500"/>
                                        <p:tgtEl>
                                          <p:spTgt spid="11418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41842"/>
                                        </p:tgtEl>
                                        <p:attrNameLst>
                                          <p:attrName>style.visibility</p:attrName>
                                        </p:attrNameLst>
                                      </p:cBhvr>
                                      <p:to>
                                        <p:strVal val="visible"/>
                                      </p:to>
                                    </p:set>
                                    <p:animEffect transition="in" filter="fade">
                                      <p:cBhvr>
                                        <p:cTn id="46" dur="2000"/>
                                        <p:tgtEl>
                                          <p:spTgt spid="1141842"/>
                                        </p:tgtEl>
                                      </p:cBhvr>
                                    </p:animEffect>
                                  </p:childTnLst>
                                </p:cTn>
                              </p:par>
                            </p:childTnLst>
                          </p:cTn>
                        </p:par>
                        <p:par>
                          <p:cTn id="47" fill="hold">
                            <p:stCondLst>
                              <p:cond delay="2000"/>
                            </p:stCondLst>
                            <p:childTnLst>
                              <p:par>
                                <p:cTn id="48" presetID="22" presetClass="entr" presetSubtype="1" fill="hold" grpId="0" nodeType="afterEffect">
                                  <p:stCondLst>
                                    <p:cond delay="0"/>
                                  </p:stCondLst>
                                  <p:childTnLst>
                                    <p:set>
                                      <p:cBhvr>
                                        <p:cTn id="49" dur="1" fill="hold">
                                          <p:stCondLst>
                                            <p:cond delay="0"/>
                                          </p:stCondLst>
                                        </p:cTn>
                                        <p:tgtEl>
                                          <p:spTgt spid="1141822"/>
                                        </p:tgtEl>
                                        <p:attrNameLst>
                                          <p:attrName>style.visibility</p:attrName>
                                        </p:attrNameLst>
                                      </p:cBhvr>
                                      <p:to>
                                        <p:strVal val="visible"/>
                                      </p:to>
                                    </p:set>
                                    <p:animEffect transition="in" filter="wipe(up)">
                                      <p:cBhvr>
                                        <p:cTn id="50" dur="500"/>
                                        <p:tgtEl>
                                          <p:spTgt spid="1141822"/>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1141821"/>
                                        </p:tgtEl>
                                        <p:attrNameLst>
                                          <p:attrName>style.visibility</p:attrName>
                                        </p:attrNameLst>
                                      </p:cBhvr>
                                      <p:to>
                                        <p:strVal val="visible"/>
                                      </p:to>
                                    </p:set>
                                    <p:animEffect transition="in" filter="wipe(down)">
                                      <p:cBhvr>
                                        <p:cTn id="54" dur="500"/>
                                        <p:tgtEl>
                                          <p:spTgt spid="1141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821" grpId="0" animBg="1" autoUpdateAnimBg="0"/>
      <p:bldP spid="1141822" grpId="0" animBg="1" autoUpdateAnimBg="0"/>
      <p:bldP spid="1141835" grpId="0" animBg="1" autoUpdateAnimBg="0"/>
      <p:bldP spid="1141766" grpId="0" autoUpdateAnimBg="0"/>
      <p:bldP spid="1141767" grpId="0" autoUpdateAnimBg="0"/>
      <p:bldP spid="1141837" grpId="0" autoUpdateAnimBg="0"/>
      <p:bldP spid="114184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pic>
        <p:nvPicPr>
          <p:cNvPr id="1331237" name="Picture 37" descr="GOD ADAM EVE Enlarged"/>
          <p:cNvPicPr>
            <a:picLocks noChangeAspect="1" noChangeArrowheads="1"/>
          </p:cNvPicPr>
          <p:nvPr/>
        </p:nvPicPr>
        <p:blipFill>
          <a:blip r:embed="rId3"/>
          <a:srcRect l="3566" t="19298" r="3000" b="39024"/>
          <a:stretch>
            <a:fillRect/>
          </a:stretch>
        </p:blipFill>
        <p:spPr bwMode="auto">
          <a:xfrm>
            <a:off x="2514600" y="2133600"/>
            <a:ext cx="6629400" cy="2160588"/>
          </a:xfrm>
          <a:prstGeom prst="rect">
            <a:avLst/>
          </a:prstGeom>
          <a:noFill/>
        </p:spPr>
      </p:pic>
      <p:sp>
        <p:nvSpPr>
          <p:cNvPr id="1331205" name="Text Box 5"/>
          <p:cNvSpPr txBox="1">
            <a:spLocks noChangeArrowheads="1"/>
          </p:cNvSpPr>
          <p:nvPr/>
        </p:nvSpPr>
        <p:spPr bwMode="auto">
          <a:xfrm>
            <a:off x="7162800" y="3013075"/>
            <a:ext cx="1600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dirty="0">
                <a:solidFill>
                  <a:srgbClr val="000099"/>
                </a:solidFill>
                <a:latin typeface="Impact" pitchFamily="34" charset="0"/>
              </a:rPr>
              <a:t>Kinship</a:t>
            </a:r>
          </a:p>
          <a:p>
            <a:pPr algn="l">
              <a:lnSpc>
                <a:spcPct val="80000"/>
              </a:lnSpc>
            </a:pPr>
            <a:r>
              <a:rPr lang="en-US" sz="3200" b="0" u="none" dirty="0">
                <a:solidFill>
                  <a:srgbClr val="000099"/>
                </a:solidFill>
                <a:latin typeface="Impact" pitchFamily="34" charset="0"/>
              </a:rPr>
              <a:t>of blood</a:t>
            </a:r>
          </a:p>
        </p:txBody>
      </p:sp>
      <p:sp>
        <p:nvSpPr>
          <p:cNvPr id="1331206" name="Rectangle 6"/>
          <p:cNvSpPr>
            <a:spLocks noChangeArrowheads="1"/>
          </p:cNvSpPr>
          <p:nvPr/>
        </p:nvSpPr>
        <p:spPr bwMode="auto">
          <a:xfrm>
            <a:off x="762000" y="1174750"/>
            <a:ext cx="2590800" cy="533400"/>
          </a:xfrm>
          <a:prstGeom prst="rect">
            <a:avLst/>
          </a:prstGeom>
          <a:gradFill rotWithShape="0">
            <a:gsLst>
              <a:gs pos="0">
                <a:srgbClr val="6600CC"/>
              </a:gs>
              <a:gs pos="50000">
                <a:srgbClr val="9900CC"/>
              </a:gs>
              <a:gs pos="100000">
                <a:srgbClr val="6600CC"/>
              </a:gs>
            </a:gsLst>
            <a:lin ang="5400000" scaled="1"/>
          </a:gradFill>
          <a:ln w="9525">
            <a:miter lim="800000"/>
            <a:headEnd/>
            <a:tailEnd/>
          </a:ln>
          <a:effectLst/>
          <a:scene3d>
            <a:camera prst="legacyPerspectiveTop"/>
            <a:lightRig rig="legacyFlat3" dir="b"/>
          </a:scene3d>
          <a:sp3d extrusionH="430200" prstMaterial="legacyMatte">
            <a:bevelT w="13500" h="13500" prst="angle"/>
            <a:bevelB w="13500" h="13500" prst="angle"/>
            <a:extrusionClr>
              <a:srgbClr val="6600CC"/>
            </a:extrusionClr>
          </a:sp3d>
        </p:spPr>
        <p:txBody>
          <a:bodyPr wrap="none" anchor="ctr">
            <a:flatTx/>
          </a:bodyPr>
          <a:lstStyle/>
          <a:p>
            <a:r>
              <a:rPr lang="en-US" sz="3200" b="0" u="none">
                <a:solidFill>
                  <a:schemeClr val="bg1"/>
                </a:solidFill>
                <a:latin typeface="Impact" pitchFamily="34" charset="0"/>
              </a:rPr>
              <a:t>Before the fall</a:t>
            </a:r>
          </a:p>
        </p:txBody>
      </p:sp>
      <p:grpSp>
        <p:nvGrpSpPr>
          <p:cNvPr id="1331216" name="Group 16"/>
          <p:cNvGrpSpPr>
            <a:grpSpLocks/>
          </p:cNvGrpSpPr>
          <p:nvPr/>
        </p:nvGrpSpPr>
        <p:grpSpPr bwMode="auto">
          <a:xfrm>
            <a:off x="1565275" y="1784350"/>
            <a:ext cx="984250" cy="915988"/>
            <a:chOff x="960" y="1124"/>
            <a:chExt cx="620" cy="577"/>
          </a:xfrm>
        </p:grpSpPr>
        <p:sp>
          <p:nvSpPr>
            <p:cNvPr id="1331217" name="Oval 17"/>
            <p:cNvSpPr>
              <a:spLocks noChangeArrowheads="1"/>
            </p:cNvSpPr>
            <p:nvPr/>
          </p:nvSpPr>
          <p:spPr bwMode="auto">
            <a:xfrm>
              <a:off x="960" y="1124"/>
              <a:ext cx="620" cy="57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331218" name="WordArt 18"/>
            <p:cNvSpPr>
              <a:spLocks noChangeArrowheads="1" noChangeShapeType="1" noTextEdit="1"/>
            </p:cNvSpPr>
            <p:nvPr/>
          </p:nvSpPr>
          <p:spPr bwMode="auto">
            <a:xfrm>
              <a:off x="1031" y="1288"/>
              <a:ext cx="479" cy="249"/>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1331219" name="Group 19"/>
          <p:cNvGrpSpPr>
            <a:grpSpLocks/>
          </p:cNvGrpSpPr>
          <p:nvPr/>
        </p:nvGrpSpPr>
        <p:grpSpPr bwMode="auto">
          <a:xfrm>
            <a:off x="1333500" y="3994150"/>
            <a:ext cx="1447800" cy="654050"/>
            <a:chOff x="816" y="2516"/>
            <a:chExt cx="912" cy="412"/>
          </a:xfrm>
        </p:grpSpPr>
        <p:sp>
          <p:nvSpPr>
            <p:cNvPr id="1331220" name="Oval 20"/>
            <p:cNvSpPr>
              <a:spLocks noChangeArrowheads="1"/>
            </p:cNvSpPr>
            <p:nvPr/>
          </p:nvSpPr>
          <p:spPr bwMode="auto">
            <a:xfrm>
              <a:off x="816" y="2516"/>
              <a:ext cx="864" cy="412"/>
            </a:xfrm>
            <a:prstGeom prst="ellipse">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331221" name="Text Box 21"/>
            <p:cNvSpPr txBox="1">
              <a:spLocks noChangeArrowheads="1"/>
            </p:cNvSpPr>
            <p:nvPr/>
          </p:nvSpPr>
          <p:spPr bwMode="auto">
            <a:xfrm>
              <a:off x="816" y="2627"/>
              <a:ext cx="912" cy="246"/>
            </a:xfrm>
            <a:prstGeom prst="rect">
              <a:avLst/>
            </a:prstGeom>
            <a:noFill/>
            <a:ln w="9525">
              <a:noFill/>
              <a:miter lim="800000"/>
              <a:headEnd/>
              <a:tailEnd/>
            </a:ln>
            <a:effectLst>
              <a:outerShdw dist="35921" dir="2700000" algn="ctr" rotWithShape="0">
                <a:srgbClr val="FFCCCC"/>
              </a:outerShdw>
            </a:effectLst>
          </p:spPr>
          <p:txBody>
            <a:bodyPr>
              <a:spAutoFit/>
            </a:bodyPr>
            <a:lstStyle/>
            <a:p>
              <a:pPr>
                <a:lnSpc>
                  <a:spcPct val="70000"/>
                </a:lnSpc>
              </a:pPr>
              <a:r>
                <a:rPr lang="en-US" sz="2800" b="0" u="none">
                  <a:solidFill>
                    <a:srgbClr val="660066"/>
                  </a:solidFill>
                  <a:latin typeface="Impact" pitchFamily="34" charset="0"/>
                </a:rPr>
                <a:t>Humans</a:t>
              </a:r>
            </a:p>
          </p:txBody>
        </p:sp>
      </p:grpSp>
      <p:sp>
        <p:nvSpPr>
          <p:cNvPr id="1331228" name="Rectangle 28"/>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331229" name="Group 29"/>
          <p:cNvGrpSpPr>
            <a:grpSpLocks/>
          </p:cNvGrpSpPr>
          <p:nvPr/>
        </p:nvGrpSpPr>
        <p:grpSpPr bwMode="auto">
          <a:xfrm>
            <a:off x="1371600" y="5543550"/>
            <a:ext cx="6477000" cy="752475"/>
            <a:chOff x="336" y="3408"/>
            <a:chExt cx="4080" cy="474"/>
          </a:xfrm>
        </p:grpSpPr>
        <p:sp>
          <p:nvSpPr>
            <p:cNvPr id="1331230" name="Text Box 30"/>
            <p:cNvSpPr txBox="1">
              <a:spLocks noChangeArrowheads="1"/>
            </p:cNvSpPr>
            <p:nvPr/>
          </p:nvSpPr>
          <p:spPr bwMode="auto">
            <a:xfrm>
              <a:off x="600" y="3432"/>
              <a:ext cx="3816" cy="450"/>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However, due to their Fall, they joined in a </a:t>
              </a:r>
              <a:r>
                <a:rPr lang="en-US">
                  <a:solidFill>
                    <a:schemeClr val="bg1"/>
                  </a:solidFill>
                  <a:latin typeface="Arial Narrow" pitchFamily="34" charset="0"/>
                </a:rPr>
                <a:t>kinship of blood</a:t>
              </a:r>
              <a:r>
                <a:rPr lang="en-US" u="none">
                  <a:solidFill>
                    <a:schemeClr val="bg1"/>
                  </a:solidFill>
                  <a:latin typeface="Arial Narrow" pitchFamily="34" charset="0"/>
                </a:rPr>
                <a:t> with Satan.  </a:t>
              </a:r>
              <a:endParaRPr lang="en-US" b="0" u="none">
                <a:solidFill>
                  <a:schemeClr val="bg1"/>
                </a:solidFill>
                <a:latin typeface="Arial Narrow" pitchFamily="34" charset="0"/>
              </a:endParaRPr>
            </a:p>
          </p:txBody>
        </p:sp>
        <p:sp>
          <p:nvSpPr>
            <p:cNvPr id="1331231" name="Text Box 31"/>
            <p:cNvSpPr txBox="1">
              <a:spLocks noChangeArrowheads="1"/>
            </p:cNvSpPr>
            <p:nvPr/>
          </p:nvSpPr>
          <p:spPr bwMode="auto">
            <a:xfrm>
              <a:off x="336" y="3408"/>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331236" name="Group 36"/>
          <p:cNvGrpSpPr>
            <a:grpSpLocks/>
          </p:cNvGrpSpPr>
          <p:nvPr/>
        </p:nvGrpSpPr>
        <p:grpSpPr bwMode="auto">
          <a:xfrm>
            <a:off x="4745038" y="1257300"/>
            <a:ext cx="2570162" cy="3697288"/>
            <a:chOff x="2989" y="792"/>
            <a:chExt cx="1619" cy="2329"/>
          </a:xfrm>
        </p:grpSpPr>
        <p:pic>
          <p:nvPicPr>
            <p:cNvPr id="1331233" name="Picture 33" descr="Angel Lucifer"/>
            <p:cNvPicPr>
              <a:picLocks noChangeAspect="1" noChangeArrowheads="1"/>
            </p:cNvPicPr>
            <p:nvPr/>
          </p:nvPicPr>
          <p:blipFill>
            <a:blip r:embed="rId4">
              <a:clrChange>
                <a:clrFrom>
                  <a:srgbClr val="FFFFFF"/>
                </a:clrFrom>
                <a:clrTo>
                  <a:srgbClr val="FFFFFF">
                    <a:alpha val="0"/>
                  </a:srgbClr>
                </a:clrTo>
              </a:clrChange>
              <a:lum bright="30000" contrast="-12000"/>
            </a:blip>
            <a:srcRect l="32576" t="26852" r="33333" b="26851"/>
            <a:stretch>
              <a:fillRect/>
            </a:stretch>
          </p:blipFill>
          <p:spPr bwMode="auto">
            <a:xfrm>
              <a:off x="2989" y="792"/>
              <a:ext cx="1619" cy="1800"/>
            </a:xfrm>
            <a:prstGeom prst="rect">
              <a:avLst/>
            </a:prstGeom>
            <a:noFill/>
            <a:ln w="9525" algn="ctr">
              <a:noFill/>
              <a:miter lim="800000"/>
              <a:headEnd/>
              <a:tailEnd/>
            </a:ln>
            <a:effectLst/>
          </p:spPr>
        </p:pic>
        <p:pic>
          <p:nvPicPr>
            <p:cNvPr id="1331234" name="Picture 34" descr="pink Adam"/>
            <p:cNvPicPr>
              <a:picLocks noChangeAspect="1" noChangeArrowheads="1"/>
            </p:cNvPicPr>
            <p:nvPr/>
          </p:nvPicPr>
          <p:blipFill>
            <a:blip r:embed="rId5">
              <a:clrChange>
                <a:clrFrom>
                  <a:srgbClr val="FFFFFF"/>
                </a:clrFrom>
                <a:clrTo>
                  <a:srgbClr val="FFFFFF">
                    <a:alpha val="0"/>
                  </a:srgbClr>
                </a:clrTo>
              </a:clrChange>
              <a:lum bright="-18000"/>
            </a:blip>
            <a:srcRect l="42424" t="31482" r="43182" b="31482"/>
            <a:stretch>
              <a:fillRect/>
            </a:stretch>
          </p:blipFill>
          <p:spPr bwMode="auto">
            <a:xfrm>
              <a:off x="3888" y="1692"/>
              <a:ext cx="678" cy="1428"/>
            </a:xfrm>
            <a:prstGeom prst="rect">
              <a:avLst/>
            </a:prstGeom>
            <a:noFill/>
          </p:spPr>
        </p:pic>
        <p:pic>
          <p:nvPicPr>
            <p:cNvPr id="1331235" name="Picture 35" descr="Eve green 4 - 1-2-01"/>
            <p:cNvPicPr>
              <a:picLocks noChangeAspect="1" noChangeArrowheads="1"/>
            </p:cNvPicPr>
            <p:nvPr/>
          </p:nvPicPr>
          <p:blipFill>
            <a:blip r:embed="rId6">
              <a:clrChange>
                <a:clrFrom>
                  <a:srgbClr val="FFFFFF"/>
                </a:clrFrom>
                <a:clrTo>
                  <a:srgbClr val="FFFFFF">
                    <a:alpha val="0"/>
                  </a:srgbClr>
                </a:clrTo>
              </a:clrChange>
            </a:blip>
            <a:srcRect l="30000" t="11333" r="30000" b="11333"/>
            <a:stretch>
              <a:fillRect/>
            </a:stretch>
          </p:blipFill>
          <p:spPr bwMode="auto">
            <a:xfrm>
              <a:off x="3257" y="1728"/>
              <a:ext cx="535" cy="1393"/>
            </a:xfrm>
            <a:prstGeom prst="rect">
              <a:avLst/>
            </a:prstGeom>
            <a:noFill/>
          </p:spPr>
        </p:pic>
      </p:grpSp>
      <p:sp>
        <p:nvSpPr>
          <p:cNvPr id="1331224" name="Rectangle 24"/>
          <p:cNvSpPr>
            <a:spLocks noChangeArrowheads="1"/>
          </p:cNvSpPr>
          <p:nvPr/>
        </p:nvSpPr>
        <p:spPr bwMode="auto">
          <a:xfrm>
            <a:off x="4953000" y="1174750"/>
            <a:ext cx="2590800" cy="533400"/>
          </a:xfrm>
          <a:prstGeom prst="rect">
            <a:avLst/>
          </a:prstGeom>
          <a:gradFill rotWithShape="0">
            <a:gsLst>
              <a:gs pos="0">
                <a:srgbClr val="663300"/>
              </a:gs>
              <a:gs pos="50000">
                <a:srgbClr val="292929"/>
              </a:gs>
              <a:gs pos="100000">
                <a:srgbClr val="663300"/>
              </a:gs>
            </a:gsLst>
            <a:lin ang="5400000" scaled="1"/>
          </a:gradFill>
          <a:ln w="9525">
            <a:miter lim="800000"/>
            <a:headEnd/>
            <a:tailEnd/>
          </a:ln>
          <a:effectLst/>
          <a:scene3d>
            <a:camera prst="legacyPerspectiveTop"/>
            <a:lightRig rig="legacyFlat3" dir="b"/>
          </a:scene3d>
          <a:sp3d extrusionH="430200" prstMaterial="legacyMatte">
            <a:bevelT w="13500" h="13500" prst="angle"/>
            <a:bevelB w="13500" h="13500" prst="angle"/>
            <a:extrusionClr>
              <a:srgbClr val="663300"/>
            </a:extrusionClr>
          </a:sp3d>
        </p:spPr>
        <p:txBody>
          <a:bodyPr wrap="none" anchor="ctr">
            <a:flatTx/>
          </a:bodyPr>
          <a:lstStyle/>
          <a:p>
            <a:r>
              <a:rPr lang="en-US" sz="3200" b="0" u="none" dirty="0">
                <a:solidFill>
                  <a:schemeClr val="bg1"/>
                </a:solidFill>
                <a:latin typeface="Impact" pitchFamily="34" charset="0"/>
              </a:rPr>
              <a:t>After the fall</a:t>
            </a:r>
          </a:p>
        </p:txBody>
      </p:sp>
      <p:grpSp>
        <p:nvGrpSpPr>
          <p:cNvPr id="1331202" name="Group 2"/>
          <p:cNvGrpSpPr>
            <a:grpSpLocks/>
          </p:cNvGrpSpPr>
          <p:nvPr/>
        </p:nvGrpSpPr>
        <p:grpSpPr bwMode="auto">
          <a:xfrm>
            <a:off x="5562600" y="3994150"/>
            <a:ext cx="1447800" cy="654050"/>
            <a:chOff x="3504" y="2516"/>
            <a:chExt cx="912" cy="412"/>
          </a:xfrm>
        </p:grpSpPr>
        <p:sp>
          <p:nvSpPr>
            <p:cNvPr id="1331203" name="Oval 3"/>
            <p:cNvSpPr>
              <a:spLocks noChangeArrowheads="1"/>
            </p:cNvSpPr>
            <p:nvPr/>
          </p:nvSpPr>
          <p:spPr bwMode="auto">
            <a:xfrm>
              <a:off x="3504" y="2516"/>
              <a:ext cx="864" cy="412"/>
            </a:xfrm>
            <a:prstGeom prst="ellipse">
              <a:avLst/>
            </a:prstGeom>
            <a:gradFill rotWithShape="0">
              <a:gsLst>
                <a:gs pos="0">
                  <a:srgbClr val="FF9999"/>
                </a:gs>
                <a:gs pos="50000">
                  <a:srgbClr val="2C1D00"/>
                </a:gs>
                <a:gs pos="100000">
                  <a:srgbClr val="FF9999"/>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331204" name="Text Box 4"/>
            <p:cNvSpPr txBox="1">
              <a:spLocks noChangeArrowheads="1"/>
            </p:cNvSpPr>
            <p:nvPr/>
          </p:nvSpPr>
          <p:spPr bwMode="auto">
            <a:xfrm>
              <a:off x="3507" y="2627"/>
              <a:ext cx="909" cy="246"/>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0000"/>
                </a:lnSpc>
              </a:pPr>
              <a:r>
                <a:rPr lang="en-US" sz="2800" b="0" u="none">
                  <a:solidFill>
                    <a:schemeClr val="bg1"/>
                  </a:solidFill>
                  <a:latin typeface="Impact" pitchFamily="34" charset="0"/>
                </a:rPr>
                <a:t>Humans</a:t>
              </a:r>
            </a:p>
          </p:txBody>
        </p:sp>
      </p:grpSp>
      <p:grpSp>
        <p:nvGrpSpPr>
          <p:cNvPr id="1331225" name="Group 25"/>
          <p:cNvGrpSpPr>
            <a:grpSpLocks/>
          </p:cNvGrpSpPr>
          <p:nvPr/>
        </p:nvGrpSpPr>
        <p:grpSpPr bwMode="auto">
          <a:xfrm>
            <a:off x="6786563" y="1768475"/>
            <a:ext cx="985837" cy="917575"/>
            <a:chOff x="4275" y="1124"/>
            <a:chExt cx="621" cy="578"/>
          </a:xfrm>
        </p:grpSpPr>
        <p:sp>
          <p:nvSpPr>
            <p:cNvPr id="1331226" name="Oval 26"/>
            <p:cNvSpPr>
              <a:spLocks noChangeArrowheads="1"/>
            </p:cNvSpPr>
            <p:nvPr/>
          </p:nvSpPr>
          <p:spPr bwMode="auto">
            <a:xfrm>
              <a:off x="4275" y="1124"/>
              <a:ext cx="621" cy="578"/>
            </a:xfrm>
            <a:prstGeom prst="ellipse">
              <a:avLst/>
            </a:prstGeom>
            <a:gradFill rotWithShape="0">
              <a:gsLst>
                <a:gs pos="0">
                  <a:srgbClr val="763B00"/>
                </a:gs>
                <a:gs pos="50000">
                  <a:srgbClr val="000000"/>
                </a:gs>
                <a:gs pos="100000">
                  <a:srgbClr val="763B00"/>
                </a:gs>
              </a:gsLst>
              <a:lin ang="5400000" scaled="1"/>
            </a:gradFill>
            <a:ln w="12700">
              <a:round/>
              <a:headEnd/>
              <a:tailEnd/>
            </a:ln>
            <a:effectLst/>
            <a:scene3d>
              <a:camera prst="legacyPerspectiveBottomRight"/>
              <a:lightRig rig="legacyHarsh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331227" name="WordArt 27"/>
            <p:cNvSpPr>
              <a:spLocks noChangeArrowheads="1" noChangeShapeType="1" noTextEdit="1"/>
            </p:cNvSpPr>
            <p:nvPr/>
          </p:nvSpPr>
          <p:spPr bwMode="auto">
            <a:xfrm>
              <a:off x="4368" y="1296"/>
              <a:ext cx="479" cy="249"/>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chemeClr val="bg1"/>
                  </a:solidFill>
                  <a:effectLst>
                    <a:outerShdw dist="45791" dir="2021404" algn="ctr" rotWithShape="0">
                      <a:schemeClr val="tx1"/>
                    </a:outerShdw>
                  </a:effectLst>
                  <a:latin typeface="Impact"/>
                </a:rPr>
                <a:t>Satan</a:t>
              </a:r>
            </a:p>
          </p:txBody>
        </p:sp>
      </p:grpSp>
      <p:sp>
        <p:nvSpPr>
          <p:cNvPr id="37" name="Text Box 6"/>
          <p:cNvSpPr txBox="1">
            <a:spLocks noChangeArrowheads="1"/>
          </p:cNvSpPr>
          <p:nvPr/>
        </p:nvSpPr>
        <p:spPr bwMode="auto">
          <a:xfrm>
            <a:off x="381000" y="177800"/>
            <a:ext cx="5181600" cy="455613"/>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1.1  Restoration through Indemnity</a:t>
            </a:r>
          </a:p>
        </p:txBody>
      </p:sp>
      <p:sp>
        <p:nvSpPr>
          <p:cNvPr id="38" name="Text Box 77"/>
          <p:cNvSpPr txBox="1">
            <a:spLocks noChangeArrowheads="1"/>
          </p:cNvSpPr>
          <p:nvPr/>
        </p:nvSpPr>
        <p:spPr bwMode="auto">
          <a:xfrm>
            <a:off x="457200" y="4662488"/>
            <a:ext cx="3200400" cy="519112"/>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sz="2800" b="0" u="none" dirty="0">
                <a:solidFill>
                  <a:srgbClr val="000099"/>
                </a:solidFill>
                <a:latin typeface="Impact" pitchFamily="34" charset="0"/>
              </a:rPr>
              <a:t>Relate only with God</a:t>
            </a:r>
          </a:p>
        </p:txBody>
      </p:sp>
      <p:sp>
        <p:nvSpPr>
          <p:cNvPr id="39" name="Text Box 82"/>
          <p:cNvSpPr txBox="1">
            <a:spLocks noChangeArrowheads="1"/>
          </p:cNvSpPr>
          <p:nvPr/>
        </p:nvSpPr>
        <p:spPr bwMode="auto">
          <a:xfrm>
            <a:off x="228600" y="3013075"/>
            <a:ext cx="1600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r">
              <a:lnSpc>
                <a:spcPct val="80000"/>
              </a:lnSpc>
            </a:pPr>
            <a:r>
              <a:rPr lang="en-US" sz="3200" b="0" u="none" dirty="0">
                <a:solidFill>
                  <a:srgbClr val="000099"/>
                </a:solidFill>
                <a:latin typeface="Impact" pitchFamily="34" charset="0"/>
              </a:rPr>
              <a:t>One</a:t>
            </a:r>
          </a:p>
          <a:p>
            <a:pPr algn="r">
              <a:lnSpc>
                <a:spcPct val="80000"/>
              </a:lnSpc>
            </a:pPr>
            <a:r>
              <a:rPr lang="en-US" sz="3200" b="0" u="none" dirty="0">
                <a:solidFill>
                  <a:srgbClr val="000099"/>
                </a:solidFill>
                <a:latin typeface="Impact" pitchFamily="34" charset="0"/>
              </a:rPr>
              <a:t>in heart</a:t>
            </a:r>
          </a:p>
        </p:txBody>
      </p:sp>
      <p:sp>
        <p:nvSpPr>
          <p:cNvPr id="40" name="Text Box 7"/>
          <p:cNvSpPr txBox="1">
            <a:spLocks noChangeArrowheads="1"/>
          </p:cNvSpPr>
          <p:nvPr/>
        </p:nvSpPr>
        <p:spPr bwMode="auto">
          <a:xfrm>
            <a:off x="381000" y="533400"/>
            <a:ext cx="4114800" cy="506413"/>
          </a:xfrm>
          <a:prstGeom prst="rect">
            <a:avLst/>
          </a:prstGeom>
          <a:noFill/>
          <a:ln w="9525">
            <a:noFill/>
            <a:miter lim="800000"/>
            <a:headEnd/>
            <a:tailEnd/>
          </a:ln>
          <a:effectLst/>
        </p:spPr>
        <p:txBody>
          <a:bodyPr>
            <a:spAutoFit/>
          </a:bodyPr>
          <a:lstStyle/>
          <a:p>
            <a:pPr algn="l">
              <a:lnSpc>
                <a:spcPct val="85000"/>
              </a:lnSpc>
            </a:pP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1</a:t>
            </a: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  Position of fallen people</a:t>
            </a:r>
          </a:p>
        </p:txBody>
      </p:sp>
      <p:sp>
        <p:nvSpPr>
          <p:cNvPr id="41" name="AutoShape 61"/>
          <p:cNvSpPr>
            <a:spLocks noChangeArrowheads="1"/>
          </p:cNvSpPr>
          <p:nvPr/>
        </p:nvSpPr>
        <p:spPr bwMode="auto">
          <a:xfrm rot="10800000">
            <a:off x="1851025" y="2819400"/>
            <a:ext cx="184150" cy="1143000"/>
          </a:xfrm>
          <a:prstGeom prst="downArrow">
            <a:avLst>
              <a:gd name="adj1" fmla="val 50000"/>
              <a:gd name="adj2" fmla="val 155172"/>
            </a:avLst>
          </a:prstGeom>
          <a:gradFill rotWithShape="0">
            <a:gsLst>
              <a:gs pos="0">
                <a:schemeClr val="bg1"/>
              </a:gs>
              <a:gs pos="100000">
                <a:srgbClr val="FFCCCC"/>
              </a:gs>
            </a:gsLst>
            <a:lin ang="5400000" scaled="1"/>
          </a:gradFill>
          <a:ln w="19050">
            <a:solidFill>
              <a:srgbClr val="660066"/>
            </a:solidFill>
            <a:miter lim="800000"/>
            <a:headEnd/>
            <a:tailEnd/>
          </a:ln>
          <a:effectLst/>
        </p:spPr>
        <p:txBody>
          <a:bodyPr rot="10800000" wrap="none" anchor="ctr"/>
          <a:lstStyle/>
          <a:p>
            <a:endParaRPr lang="en-US" b="0" u="none"/>
          </a:p>
        </p:txBody>
      </p:sp>
      <p:sp>
        <p:nvSpPr>
          <p:cNvPr id="42" name="AutoShape 62"/>
          <p:cNvSpPr>
            <a:spLocks noChangeArrowheads="1"/>
          </p:cNvSpPr>
          <p:nvPr/>
        </p:nvSpPr>
        <p:spPr bwMode="auto">
          <a:xfrm flipH="1">
            <a:off x="2073275" y="2819400"/>
            <a:ext cx="187325" cy="1143000"/>
          </a:xfrm>
          <a:prstGeom prst="downArrow">
            <a:avLst>
              <a:gd name="adj1" fmla="val 50000"/>
              <a:gd name="adj2" fmla="val 152542"/>
            </a:avLst>
          </a:prstGeom>
          <a:gradFill rotWithShape="0">
            <a:gsLst>
              <a:gs pos="0">
                <a:schemeClr val="bg1"/>
              </a:gs>
              <a:gs pos="100000">
                <a:srgbClr val="FFCCCC"/>
              </a:gs>
            </a:gsLst>
            <a:lin ang="5400000" scaled="1"/>
          </a:gradFill>
          <a:ln w="19050">
            <a:solidFill>
              <a:srgbClr val="6600CC"/>
            </a:solidFill>
            <a:miter lim="800000"/>
            <a:headEnd/>
            <a:tailEnd/>
          </a:ln>
          <a:effectLst/>
        </p:spPr>
        <p:txBody>
          <a:bodyPr wrap="none" anchor="ctr"/>
          <a:lstStyle/>
          <a:p>
            <a:endParaRPr lang="en-US" b="0" u="none"/>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31229"/>
                                        </p:tgtEl>
                                        <p:attrNameLst>
                                          <p:attrName>style.visibility</p:attrName>
                                        </p:attrNameLst>
                                      </p:cBhvr>
                                      <p:to>
                                        <p:strVal val="visible"/>
                                      </p:to>
                                    </p:set>
                                    <p:animEffect transition="in" filter="barn(outVertical)">
                                      <p:cBhvr>
                                        <p:cTn id="7" dur="500"/>
                                        <p:tgtEl>
                                          <p:spTgt spid="13312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224"/>
                                        </p:tgtEl>
                                        <p:attrNameLst>
                                          <p:attrName>style.visibility</p:attrName>
                                        </p:attrNameLst>
                                      </p:cBhvr>
                                      <p:to>
                                        <p:strVal val="visible"/>
                                      </p:to>
                                    </p:set>
                                    <p:animEffect transition="in" filter="fade">
                                      <p:cBhvr>
                                        <p:cTn id="10" dur="2000"/>
                                        <p:tgtEl>
                                          <p:spTgt spid="1331224"/>
                                        </p:tgtEl>
                                      </p:cBhvr>
                                    </p:animEffect>
                                  </p:childTnLst>
                                </p:cTn>
                              </p:par>
                              <p:par>
                                <p:cTn id="11" presetID="10" presetClass="exit" presetSubtype="0" fill="hold" nodeType="withEffect">
                                  <p:stCondLst>
                                    <p:cond delay="0"/>
                                  </p:stCondLst>
                                  <p:childTnLst>
                                    <p:animEffect transition="out" filter="fade">
                                      <p:cBhvr>
                                        <p:cTn id="12" dur="2000"/>
                                        <p:tgtEl>
                                          <p:spTgt spid="1331237"/>
                                        </p:tgtEl>
                                      </p:cBhvr>
                                    </p:animEffect>
                                    <p:set>
                                      <p:cBhvr>
                                        <p:cTn id="13" dur="1" fill="hold">
                                          <p:stCondLst>
                                            <p:cond delay="1999"/>
                                          </p:stCondLst>
                                        </p:cTn>
                                        <p:tgtEl>
                                          <p:spTgt spid="133123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331205"/>
                                        </p:tgtEl>
                                        <p:attrNameLst>
                                          <p:attrName>style.visibility</p:attrName>
                                        </p:attrNameLst>
                                      </p:cBhvr>
                                      <p:to>
                                        <p:strVal val="visible"/>
                                      </p:to>
                                    </p:set>
                                    <p:anim calcmode="lin" valueType="num">
                                      <p:cBhvr>
                                        <p:cTn id="18" dur="1000" fill="hold"/>
                                        <p:tgtEl>
                                          <p:spTgt spid="1331205"/>
                                        </p:tgtEl>
                                        <p:attrNameLst>
                                          <p:attrName>ppt_w</p:attrName>
                                        </p:attrNameLst>
                                      </p:cBhvr>
                                      <p:tavLst>
                                        <p:tav tm="0">
                                          <p:val>
                                            <p:strVal val="#ppt_w*0.70"/>
                                          </p:val>
                                        </p:tav>
                                        <p:tav tm="100000">
                                          <p:val>
                                            <p:strVal val="#ppt_w"/>
                                          </p:val>
                                        </p:tav>
                                      </p:tavLst>
                                    </p:anim>
                                    <p:anim calcmode="lin" valueType="num">
                                      <p:cBhvr>
                                        <p:cTn id="19" dur="1000" fill="hold"/>
                                        <p:tgtEl>
                                          <p:spTgt spid="1331205"/>
                                        </p:tgtEl>
                                        <p:attrNameLst>
                                          <p:attrName>ppt_h</p:attrName>
                                        </p:attrNameLst>
                                      </p:cBhvr>
                                      <p:tavLst>
                                        <p:tav tm="0">
                                          <p:val>
                                            <p:strVal val="#ppt_h"/>
                                          </p:val>
                                        </p:tav>
                                        <p:tav tm="100000">
                                          <p:val>
                                            <p:strVal val="#ppt_h"/>
                                          </p:val>
                                        </p:tav>
                                      </p:tavLst>
                                    </p:anim>
                                    <p:animEffect transition="in" filter="fade">
                                      <p:cBhvr>
                                        <p:cTn id="20" dur="1000"/>
                                        <p:tgtEl>
                                          <p:spTgt spid="1331205"/>
                                        </p:tgtEl>
                                      </p:cBhvr>
                                    </p:animEffect>
                                  </p:childTnLst>
                                </p:cTn>
                              </p:par>
                              <p:par>
                                <p:cTn id="21" presetID="10" presetClass="entr" presetSubtype="0" fill="hold" nodeType="withEffect">
                                  <p:stCondLst>
                                    <p:cond delay="0"/>
                                  </p:stCondLst>
                                  <p:childTnLst>
                                    <p:set>
                                      <p:cBhvr>
                                        <p:cTn id="22" dur="1" fill="hold">
                                          <p:stCondLst>
                                            <p:cond delay="0"/>
                                          </p:stCondLst>
                                        </p:cTn>
                                        <p:tgtEl>
                                          <p:spTgt spid="1331236"/>
                                        </p:tgtEl>
                                        <p:attrNameLst>
                                          <p:attrName>style.visibility</p:attrName>
                                        </p:attrNameLst>
                                      </p:cBhvr>
                                      <p:to>
                                        <p:strVal val="visible"/>
                                      </p:to>
                                    </p:set>
                                    <p:animEffect transition="in" filter="fade">
                                      <p:cBhvr>
                                        <p:cTn id="23" dur="1000"/>
                                        <p:tgtEl>
                                          <p:spTgt spid="1331236"/>
                                        </p:tgtEl>
                                      </p:cBhvr>
                                    </p:animEffect>
                                  </p:childTnLst>
                                </p:cTn>
                              </p:par>
                              <p:par>
                                <p:cTn id="24" presetID="10" presetClass="entr" presetSubtype="0" fill="hold" nodeType="withEffect">
                                  <p:stCondLst>
                                    <p:cond delay="0"/>
                                  </p:stCondLst>
                                  <p:childTnLst>
                                    <p:set>
                                      <p:cBhvr>
                                        <p:cTn id="25" dur="1" fill="hold">
                                          <p:stCondLst>
                                            <p:cond delay="0"/>
                                          </p:stCondLst>
                                        </p:cTn>
                                        <p:tgtEl>
                                          <p:spTgt spid="1331202"/>
                                        </p:tgtEl>
                                        <p:attrNameLst>
                                          <p:attrName>style.visibility</p:attrName>
                                        </p:attrNameLst>
                                      </p:cBhvr>
                                      <p:to>
                                        <p:strVal val="visible"/>
                                      </p:to>
                                    </p:set>
                                    <p:animEffect transition="in" filter="fade">
                                      <p:cBhvr>
                                        <p:cTn id="26" dur="1000"/>
                                        <p:tgtEl>
                                          <p:spTgt spid="1331202"/>
                                        </p:tgtEl>
                                      </p:cBhvr>
                                    </p:animEffect>
                                  </p:childTnLst>
                                </p:cTn>
                              </p:par>
                              <p:par>
                                <p:cTn id="27" presetID="10" presetClass="entr" presetSubtype="0" fill="hold" nodeType="withEffect">
                                  <p:stCondLst>
                                    <p:cond delay="0"/>
                                  </p:stCondLst>
                                  <p:childTnLst>
                                    <p:set>
                                      <p:cBhvr>
                                        <p:cTn id="28" dur="1" fill="hold">
                                          <p:stCondLst>
                                            <p:cond delay="0"/>
                                          </p:stCondLst>
                                        </p:cTn>
                                        <p:tgtEl>
                                          <p:spTgt spid="1331225"/>
                                        </p:tgtEl>
                                        <p:attrNameLst>
                                          <p:attrName>style.visibility</p:attrName>
                                        </p:attrNameLst>
                                      </p:cBhvr>
                                      <p:to>
                                        <p:strVal val="visible"/>
                                      </p:to>
                                    </p:set>
                                    <p:animEffect transition="in" filter="fade">
                                      <p:cBhvr>
                                        <p:cTn id="29" dur="1000"/>
                                        <p:tgtEl>
                                          <p:spTgt spid="1331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5" grpId="0" autoUpdateAnimBg="0"/>
      <p:bldP spid="133122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grpSp>
        <p:nvGrpSpPr>
          <p:cNvPr id="1332267" name="Group 43"/>
          <p:cNvGrpSpPr>
            <a:grpSpLocks/>
          </p:cNvGrpSpPr>
          <p:nvPr/>
        </p:nvGrpSpPr>
        <p:grpSpPr bwMode="auto">
          <a:xfrm>
            <a:off x="4745038" y="1257300"/>
            <a:ext cx="2570162" cy="3697288"/>
            <a:chOff x="2989" y="792"/>
            <a:chExt cx="1619" cy="2329"/>
          </a:xfrm>
        </p:grpSpPr>
        <p:pic>
          <p:nvPicPr>
            <p:cNvPr id="1332268" name="Picture 44" descr="Angel Lucifer"/>
            <p:cNvPicPr>
              <a:picLocks noChangeAspect="1" noChangeArrowheads="1"/>
            </p:cNvPicPr>
            <p:nvPr/>
          </p:nvPicPr>
          <p:blipFill>
            <a:blip r:embed="rId3">
              <a:clrChange>
                <a:clrFrom>
                  <a:srgbClr val="FFFFFF"/>
                </a:clrFrom>
                <a:clrTo>
                  <a:srgbClr val="FFFFFF">
                    <a:alpha val="0"/>
                  </a:srgbClr>
                </a:clrTo>
              </a:clrChange>
              <a:lum bright="30000" contrast="-12000"/>
            </a:blip>
            <a:srcRect l="32576" t="26852" r="33333" b="26851"/>
            <a:stretch>
              <a:fillRect/>
            </a:stretch>
          </p:blipFill>
          <p:spPr bwMode="auto">
            <a:xfrm>
              <a:off x="2989" y="792"/>
              <a:ext cx="1619" cy="1800"/>
            </a:xfrm>
            <a:prstGeom prst="rect">
              <a:avLst/>
            </a:prstGeom>
            <a:noFill/>
            <a:ln w="9525" algn="ctr">
              <a:noFill/>
              <a:miter lim="800000"/>
              <a:headEnd/>
              <a:tailEnd/>
            </a:ln>
            <a:effectLst/>
          </p:spPr>
        </p:pic>
        <p:pic>
          <p:nvPicPr>
            <p:cNvPr id="1332269" name="Picture 45" descr="pink Adam"/>
            <p:cNvPicPr>
              <a:picLocks noChangeAspect="1" noChangeArrowheads="1"/>
            </p:cNvPicPr>
            <p:nvPr/>
          </p:nvPicPr>
          <p:blipFill>
            <a:blip r:embed="rId4">
              <a:clrChange>
                <a:clrFrom>
                  <a:srgbClr val="FFFFFF"/>
                </a:clrFrom>
                <a:clrTo>
                  <a:srgbClr val="FFFFFF">
                    <a:alpha val="0"/>
                  </a:srgbClr>
                </a:clrTo>
              </a:clrChange>
              <a:lum bright="-18000"/>
            </a:blip>
            <a:srcRect l="42424" t="31482" r="43182" b="31482"/>
            <a:stretch>
              <a:fillRect/>
            </a:stretch>
          </p:blipFill>
          <p:spPr bwMode="auto">
            <a:xfrm>
              <a:off x="3888" y="1692"/>
              <a:ext cx="678" cy="1428"/>
            </a:xfrm>
            <a:prstGeom prst="rect">
              <a:avLst/>
            </a:prstGeom>
            <a:noFill/>
          </p:spPr>
        </p:pic>
        <p:pic>
          <p:nvPicPr>
            <p:cNvPr id="1332270" name="Picture 46" descr="Eve green 4 - 1-2-01"/>
            <p:cNvPicPr>
              <a:picLocks noChangeAspect="1" noChangeArrowheads="1"/>
            </p:cNvPicPr>
            <p:nvPr/>
          </p:nvPicPr>
          <p:blipFill>
            <a:blip r:embed="rId5">
              <a:clrChange>
                <a:clrFrom>
                  <a:srgbClr val="FFFFFF"/>
                </a:clrFrom>
                <a:clrTo>
                  <a:srgbClr val="FFFFFF">
                    <a:alpha val="0"/>
                  </a:srgbClr>
                </a:clrTo>
              </a:clrChange>
            </a:blip>
            <a:srcRect l="30000" t="11333" r="30000" b="11333"/>
            <a:stretch>
              <a:fillRect/>
            </a:stretch>
          </p:blipFill>
          <p:spPr bwMode="auto">
            <a:xfrm>
              <a:off x="3257" y="1728"/>
              <a:ext cx="535" cy="1393"/>
            </a:xfrm>
            <a:prstGeom prst="rect">
              <a:avLst/>
            </a:prstGeom>
            <a:noFill/>
          </p:spPr>
        </p:pic>
      </p:grpSp>
      <p:grpSp>
        <p:nvGrpSpPr>
          <p:cNvPr id="1332256" name="Group 32"/>
          <p:cNvGrpSpPr>
            <a:grpSpLocks/>
          </p:cNvGrpSpPr>
          <p:nvPr/>
        </p:nvGrpSpPr>
        <p:grpSpPr bwMode="auto">
          <a:xfrm>
            <a:off x="5562600" y="3994150"/>
            <a:ext cx="1447800" cy="654050"/>
            <a:chOff x="3504" y="2516"/>
            <a:chExt cx="912" cy="412"/>
          </a:xfrm>
        </p:grpSpPr>
        <p:sp>
          <p:nvSpPr>
            <p:cNvPr id="1332257" name="Oval 33"/>
            <p:cNvSpPr>
              <a:spLocks noChangeArrowheads="1"/>
            </p:cNvSpPr>
            <p:nvPr/>
          </p:nvSpPr>
          <p:spPr bwMode="auto">
            <a:xfrm>
              <a:off x="3504" y="2516"/>
              <a:ext cx="864" cy="412"/>
            </a:xfrm>
            <a:prstGeom prst="ellipse">
              <a:avLst/>
            </a:prstGeom>
            <a:gradFill rotWithShape="0">
              <a:gsLst>
                <a:gs pos="0">
                  <a:srgbClr val="FF9999"/>
                </a:gs>
                <a:gs pos="50000">
                  <a:srgbClr val="2C1D00"/>
                </a:gs>
                <a:gs pos="100000">
                  <a:srgbClr val="FF9999"/>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332258" name="Text Box 34"/>
            <p:cNvSpPr txBox="1">
              <a:spLocks noChangeArrowheads="1"/>
            </p:cNvSpPr>
            <p:nvPr/>
          </p:nvSpPr>
          <p:spPr bwMode="auto">
            <a:xfrm>
              <a:off x="3507" y="2627"/>
              <a:ext cx="909" cy="246"/>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0000"/>
                </a:lnSpc>
              </a:pPr>
              <a:r>
                <a:rPr lang="en-US" sz="2800" b="0" u="none">
                  <a:solidFill>
                    <a:schemeClr val="bg1"/>
                  </a:solidFill>
                  <a:latin typeface="Impact" pitchFamily="34" charset="0"/>
                </a:rPr>
                <a:t>Humans</a:t>
              </a:r>
            </a:p>
          </p:txBody>
        </p:sp>
      </p:grpSp>
      <p:pic>
        <p:nvPicPr>
          <p:cNvPr id="1332266" name="Picture 42" descr="GCT02561"/>
          <p:cNvPicPr>
            <a:picLocks noChangeAspect="1" noChangeArrowheads="1"/>
          </p:cNvPicPr>
          <p:nvPr/>
        </p:nvPicPr>
        <p:blipFill>
          <a:blip r:embed="rId6"/>
          <a:srcRect/>
          <a:stretch>
            <a:fillRect/>
          </a:stretch>
        </p:blipFill>
        <p:spPr bwMode="auto">
          <a:xfrm>
            <a:off x="5638800" y="2286000"/>
            <a:ext cx="1198563" cy="1866900"/>
          </a:xfrm>
          <a:prstGeom prst="rect">
            <a:avLst/>
          </a:prstGeom>
          <a:noFill/>
        </p:spPr>
      </p:pic>
      <p:grpSp>
        <p:nvGrpSpPr>
          <p:cNvPr id="1332226" name="Group 2"/>
          <p:cNvGrpSpPr>
            <a:grpSpLocks/>
          </p:cNvGrpSpPr>
          <p:nvPr/>
        </p:nvGrpSpPr>
        <p:grpSpPr bwMode="auto">
          <a:xfrm>
            <a:off x="5746750" y="2682875"/>
            <a:ext cx="1263650" cy="1400175"/>
            <a:chOff x="3591" y="1690"/>
            <a:chExt cx="796" cy="882"/>
          </a:xfrm>
        </p:grpSpPr>
        <p:sp>
          <p:nvSpPr>
            <p:cNvPr id="1332227" name="AutoShape 3"/>
            <p:cNvSpPr>
              <a:spLocks noChangeArrowheads="1"/>
            </p:cNvSpPr>
            <p:nvPr/>
          </p:nvSpPr>
          <p:spPr bwMode="auto">
            <a:xfrm rot="19830523" flipH="1">
              <a:off x="3591" y="1690"/>
              <a:ext cx="102" cy="858"/>
            </a:xfrm>
            <a:prstGeom prst="downArrow">
              <a:avLst>
                <a:gd name="adj1" fmla="val 50000"/>
                <a:gd name="adj2" fmla="val 210294"/>
              </a:avLst>
            </a:prstGeom>
            <a:gradFill rotWithShape="0">
              <a:gsLst>
                <a:gs pos="0">
                  <a:srgbClr val="6600CC">
                    <a:alpha val="70000"/>
                  </a:srgbClr>
                </a:gs>
                <a:gs pos="100000">
                  <a:srgbClr val="CC9900">
                    <a:alpha val="70000"/>
                  </a:srgbClr>
                </a:gs>
              </a:gsLst>
              <a:lin ang="5400000" scaled="1"/>
            </a:gradFill>
            <a:ln w="9525">
              <a:solidFill>
                <a:srgbClr val="6600CC"/>
              </a:solidFill>
              <a:miter lim="800000"/>
              <a:headEnd/>
              <a:tailEnd/>
            </a:ln>
            <a:effectLst/>
          </p:spPr>
          <p:txBody>
            <a:bodyPr wrap="none" anchor="ctr"/>
            <a:lstStyle/>
            <a:p>
              <a:endParaRPr lang="en-US" b="0" u="none"/>
            </a:p>
          </p:txBody>
        </p:sp>
        <p:sp>
          <p:nvSpPr>
            <p:cNvPr id="1332228" name="AutoShape 4"/>
            <p:cNvSpPr>
              <a:spLocks noChangeArrowheads="1"/>
            </p:cNvSpPr>
            <p:nvPr/>
          </p:nvSpPr>
          <p:spPr bwMode="auto">
            <a:xfrm rot="1834674" flipH="1">
              <a:off x="4285" y="1714"/>
              <a:ext cx="102" cy="858"/>
            </a:xfrm>
            <a:prstGeom prst="downArrow">
              <a:avLst>
                <a:gd name="adj1" fmla="val 50000"/>
                <a:gd name="adj2" fmla="val 210294"/>
              </a:avLst>
            </a:prstGeom>
            <a:gradFill rotWithShape="0">
              <a:gsLst>
                <a:gs pos="0">
                  <a:schemeClr val="tx1">
                    <a:alpha val="70000"/>
                  </a:schemeClr>
                </a:gs>
                <a:gs pos="100000">
                  <a:srgbClr val="CC9900">
                    <a:alpha val="70000"/>
                  </a:srgbClr>
                </a:gs>
              </a:gsLst>
              <a:lin ang="5400000" scaled="1"/>
            </a:gradFill>
            <a:ln w="9525">
              <a:solidFill>
                <a:srgbClr val="000000"/>
              </a:solidFill>
              <a:miter lim="800000"/>
              <a:headEnd/>
              <a:tailEnd/>
            </a:ln>
            <a:effectLst/>
          </p:spPr>
          <p:txBody>
            <a:bodyPr wrap="none" anchor="ctr"/>
            <a:lstStyle/>
            <a:p>
              <a:endParaRPr lang="en-US" b="0" u="none"/>
            </a:p>
          </p:txBody>
        </p:sp>
      </p:grpSp>
      <p:sp>
        <p:nvSpPr>
          <p:cNvPr id="1332232" name="Rectangle 8"/>
          <p:cNvSpPr>
            <a:spLocks noChangeArrowheads="1"/>
          </p:cNvSpPr>
          <p:nvPr/>
        </p:nvSpPr>
        <p:spPr bwMode="auto">
          <a:xfrm>
            <a:off x="4953000" y="1174750"/>
            <a:ext cx="2590800" cy="533400"/>
          </a:xfrm>
          <a:prstGeom prst="rect">
            <a:avLst/>
          </a:prstGeom>
          <a:gradFill rotWithShape="0">
            <a:gsLst>
              <a:gs pos="0">
                <a:srgbClr val="663300"/>
              </a:gs>
              <a:gs pos="50000">
                <a:srgbClr val="292929"/>
              </a:gs>
              <a:gs pos="100000">
                <a:srgbClr val="663300"/>
              </a:gs>
            </a:gsLst>
            <a:lin ang="5400000" scaled="1"/>
          </a:gradFill>
          <a:ln w="9525">
            <a:miter lim="800000"/>
            <a:headEnd/>
            <a:tailEnd/>
          </a:ln>
          <a:effectLst/>
          <a:scene3d>
            <a:camera prst="legacyPerspectiveTop"/>
            <a:lightRig rig="legacyFlat3" dir="b"/>
          </a:scene3d>
          <a:sp3d extrusionH="430200" prstMaterial="legacyMatte">
            <a:bevelT w="13500" h="13500" prst="angle"/>
            <a:bevelB w="13500" h="13500" prst="angle"/>
            <a:extrusionClr>
              <a:srgbClr val="663300"/>
            </a:extrusionClr>
          </a:sp3d>
        </p:spPr>
        <p:txBody>
          <a:bodyPr wrap="none" anchor="ctr">
            <a:flatTx/>
          </a:bodyPr>
          <a:lstStyle/>
          <a:p>
            <a:r>
              <a:rPr lang="en-US" sz="3200" b="0" u="none">
                <a:solidFill>
                  <a:schemeClr val="bg1"/>
                </a:solidFill>
                <a:latin typeface="Impact" pitchFamily="34" charset="0"/>
              </a:rPr>
              <a:t>After the fall</a:t>
            </a:r>
          </a:p>
        </p:txBody>
      </p:sp>
      <p:sp>
        <p:nvSpPr>
          <p:cNvPr id="1332233" name="Rectangle 9"/>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32234" name="Text Box 10"/>
          <p:cNvSpPr txBox="1">
            <a:spLocks noChangeArrowheads="1"/>
          </p:cNvSpPr>
          <p:nvPr/>
        </p:nvSpPr>
        <p:spPr bwMode="auto">
          <a:xfrm>
            <a:off x="1143000" y="5451475"/>
            <a:ext cx="7162800" cy="1025525"/>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Hence, immediately after the Fall, they found themselves in the </a:t>
            </a:r>
            <a:r>
              <a:rPr lang="en-US">
                <a:solidFill>
                  <a:schemeClr val="bg1"/>
                </a:solidFill>
                <a:latin typeface="Arial Narrow" pitchFamily="34" charset="0"/>
              </a:rPr>
              <a:t>midway</a:t>
            </a:r>
            <a:r>
              <a:rPr lang="en-US" u="none">
                <a:solidFill>
                  <a:schemeClr val="bg1"/>
                </a:solidFill>
                <a:latin typeface="Arial Narrow" pitchFamily="34" charset="0"/>
              </a:rPr>
              <a:t> position – a position between </a:t>
            </a:r>
            <a:r>
              <a:rPr lang="en-US">
                <a:solidFill>
                  <a:schemeClr val="bg1"/>
                </a:solidFill>
                <a:latin typeface="Arial Narrow" pitchFamily="34" charset="0"/>
              </a:rPr>
              <a:t>God</a:t>
            </a:r>
            <a:r>
              <a:rPr lang="en-US" u="none">
                <a:solidFill>
                  <a:schemeClr val="bg1"/>
                </a:solidFill>
                <a:latin typeface="Arial Narrow" pitchFamily="34" charset="0"/>
              </a:rPr>
              <a:t> and </a:t>
            </a:r>
            <a:r>
              <a:rPr lang="en-US">
                <a:solidFill>
                  <a:schemeClr val="bg1"/>
                </a:solidFill>
                <a:latin typeface="Arial Narrow" pitchFamily="34" charset="0"/>
              </a:rPr>
              <a:t>Satan</a:t>
            </a:r>
            <a:r>
              <a:rPr lang="en-US" u="none">
                <a:solidFill>
                  <a:schemeClr val="bg1"/>
                </a:solidFill>
                <a:latin typeface="Arial Narrow" pitchFamily="34" charset="0"/>
              </a:rPr>
              <a:t> where they were relating with both.</a:t>
            </a:r>
          </a:p>
        </p:txBody>
      </p:sp>
      <p:sp>
        <p:nvSpPr>
          <p:cNvPr id="1332236" name="Text Box 12"/>
          <p:cNvSpPr txBox="1">
            <a:spLocks noChangeArrowheads="1"/>
          </p:cNvSpPr>
          <p:nvPr/>
        </p:nvSpPr>
        <p:spPr bwMode="auto">
          <a:xfrm>
            <a:off x="3886200" y="3124200"/>
            <a:ext cx="1600200" cy="579438"/>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sz="3200" b="0" u="none" dirty="0">
                <a:solidFill>
                  <a:srgbClr val="000099"/>
                </a:solidFill>
                <a:latin typeface="Impact" pitchFamily="34" charset="0"/>
              </a:rPr>
              <a:t>Creator</a:t>
            </a:r>
          </a:p>
        </p:txBody>
      </p:sp>
      <p:sp>
        <p:nvSpPr>
          <p:cNvPr id="1332237" name="Text Box 13"/>
          <p:cNvSpPr txBox="1">
            <a:spLocks noChangeArrowheads="1"/>
          </p:cNvSpPr>
          <p:nvPr/>
        </p:nvSpPr>
        <p:spPr bwMode="auto">
          <a:xfrm>
            <a:off x="4953000" y="4648200"/>
            <a:ext cx="2667000" cy="519113"/>
          </a:xfrm>
          <a:prstGeom prst="rect">
            <a:avLst/>
          </a:prstGeom>
          <a:noFill/>
          <a:ln w="9525">
            <a:noFill/>
            <a:miter lim="800000"/>
            <a:headEnd/>
            <a:tailEnd/>
          </a:ln>
          <a:effectLst>
            <a:outerShdw dist="17961" dir="2700000" algn="ctr" rotWithShape="0">
              <a:schemeClr val="bg1"/>
            </a:outerShdw>
          </a:effectLst>
        </p:spPr>
        <p:txBody>
          <a:bodyPr wrap="square">
            <a:spAutoFit/>
          </a:bodyPr>
          <a:lstStyle/>
          <a:p>
            <a:r>
              <a:rPr lang="en-US" sz="2800" b="0" u="none" dirty="0">
                <a:solidFill>
                  <a:srgbClr val="000099"/>
                </a:solidFill>
                <a:latin typeface="Impact" pitchFamily="34" charset="0"/>
              </a:rPr>
              <a:t>Midway position</a:t>
            </a:r>
          </a:p>
        </p:txBody>
      </p:sp>
      <p:sp>
        <p:nvSpPr>
          <p:cNvPr id="1332238" name="Rectangle 14"/>
          <p:cNvSpPr>
            <a:spLocks noChangeArrowheads="1"/>
          </p:cNvSpPr>
          <p:nvPr/>
        </p:nvSpPr>
        <p:spPr bwMode="auto">
          <a:xfrm>
            <a:off x="762000" y="1174750"/>
            <a:ext cx="2590800" cy="533400"/>
          </a:xfrm>
          <a:prstGeom prst="rect">
            <a:avLst/>
          </a:prstGeom>
          <a:gradFill rotWithShape="0">
            <a:gsLst>
              <a:gs pos="0">
                <a:srgbClr val="6600CC"/>
              </a:gs>
              <a:gs pos="50000">
                <a:srgbClr val="9900CC"/>
              </a:gs>
              <a:gs pos="100000">
                <a:srgbClr val="6600CC"/>
              </a:gs>
            </a:gsLst>
            <a:lin ang="5400000" scaled="1"/>
          </a:gradFill>
          <a:ln w="9525">
            <a:miter lim="800000"/>
            <a:headEnd/>
            <a:tailEnd/>
          </a:ln>
          <a:effectLst/>
          <a:scene3d>
            <a:camera prst="legacyPerspectiveTop"/>
            <a:lightRig rig="legacyFlat3" dir="b"/>
          </a:scene3d>
          <a:sp3d extrusionH="430200" prstMaterial="legacyMatte">
            <a:bevelT w="13500" h="13500" prst="angle"/>
            <a:bevelB w="13500" h="13500" prst="angle"/>
            <a:extrusionClr>
              <a:srgbClr val="6600CC"/>
            </a:extrusionClr>
          </a:sp3d>
        </p:spPr>
        <p:txBody>
          <a:bodyPr wrap="none" anchor="ctr">
            <a:flatTx/>
          </a:bodyPr>
          <a:lstStyle/>
          <a:p>
            <a:r>
              <a:rPr lang="en-US" sz="3200" b="0" u="none">
                <a:solidFill>
                  <a:schemeClr val="bg1"/>
                </a:solidFill>
                <a:latin typeface="Impact" pitchFamily="34" charset="0"/>
              </a:rPr>
              <a:t>Before the fall</a:t>
            </a:r>
          </a:p>
        </p:txBody>
      </p:sp>
      <p:grpSp>
        <p:nvGrpSpPr>
          <p:cNvPr id="1332248" name="Group 24"/>
          <p:cNvGrpSpPr>
            <a:grpSpLocks/>
          </p:cNvGrpSpPr>
          <p:nvPr/>
        </p:nvGrpSpPr>
        <p:grpSpPr bwMode="auto">
          <a:xfrm>
            <a:off x="1565275" y="1784350"/>
            <a:ext cx="984250" cy="915988"/>
            <a:chOff x="960" y="1124"/>
            <a:chExt cx="620" cy="577"/>
          </a:xfrm>
        </p:grpSpPr>
        <p:sp>
          <p:nvSpPr>
            <p:cNvPr id="1332249" name="Oval 25"/>
            <p:cNvSpPr>
              <a:spLocks noChangeArrowheads="1"/>
            </p:cNvSpPr>
            <p:nvPr/>
          </p:nvSpPr>
          <p:spPr bwMode="auto">
            <a:xfrm>
              <a:off x="960" y="1124"/>
              <a:ext cx="620" cy="57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332250" name="WordArt 26"/>
            <p:cNvSpPr>
              <a:spLocks noChangeArrowheads="1" noChangeShapeType="1" noTextEdit="1"/>
            </p:cNvSpPr>
            <p:nvPr/>
          </p:nvSpPr>
          <p:spPr bwMode="auto">
            <a:xfrm>
              <a:off x="1031" y="1288"/>
              <a:ext cx="479" cy="249"/>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1332251" name="Group 27"/>
          <p:cNvGrpSpPr>
            <a:grpSpLocks/>
          </p:cNvGrpSpPr>
          <p:nvPr/>
        </p:nvGrpSpPr>
        <p:grpSpPr bwMode="auto">
          <a:xfrm>
            <a:off x="1333500" y="3994150"/>
            <a:ext cx="1447800" cy="654050"/>
            <a:chOff x="816" y="2516"/>
            <a:chExt cx="912" cy="412"/>
          </a:xfrm>
        </p:grpSpPr>
        <p:sp>
          <p:nvSpPr>
            <p:cNvPr id="1332252" name="Oval 28"/>
            <p:cNvSpPr>
              <a:spLocks noChangeArrowheads="1"/>
            </p:cNvSpPr>
            <p:nvPr/>
          </p:nvSpPr>
          <p:spPr bwMode="auto">
            <a:xfrm>
              <a:off x="816" y="2516"/>
              <a:ext cx="864" cy="412"/>
            </a:xfrm>
            <a:prstGeom prst="ellipse">
              <a:avLst/>
            </a:prstGeom>
            <a:gradFill rotWithShape="0">
              <a:gsLst>
                <a:gs pos="0">
                  <a:schemeClr val="bg1"/>
                </a:gs>
                <a:gs pos="100000">
                  <a:srgbClr val="FFCCCC"/>
                </a:gs>
              </a:gsLst>
              <a:path path="shape">
                <a:fillToRect l="50000" t="50000" r="50000" b="50000"/>
              </a:path>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332253" name="Text Box 29"/>
            <p:cNvSpPr txBox="1">
              <a:spLocks noChangeArrowheads="1"/>
            </p:cNvSpPr>
            <p:nvPr/>
          </p:nvSpPr>
          <p:spPr bwMode="auto">
            <a:xfrm>
              <a:off x="816" y="2627"/>
              <a:ext cx="912" cy="246"/>
            </a:xfrm>
            <a:prstGeom prst="rect">
              <a:avLst/>
            </a:prstGeom>
            <a:noFill/>
            <a:ln w="9525">
              <a:noFill/>
              <a:miter lim="800000"/>
              <a:headEnd/>
              <a:tailEnd/>
            </a:ln>
            <a:effectLst>
              <a:outerShdw dist="35921" dir="2700000" algn="ctr" rotWithShape="0">
                <a:srgbClr val="FFCCCC"/>
              </a:outerShdw>
            </a:effectLst>
          </p:spPr>
          <p:txBody>
            <a:bodyPr>
              <a:spAutoFit/>
            </a:bodyPr>
            <a:lstStyle/>
            <a:p>
              <a:pPr>
                <a:lnSpc>
                  <a:spcPct val="70000"/>
                </a:lnSpc>
              </a:pPr>
              <a:r>
                <a:rPr lang="en-US" sz="2800" b="0" u="none">
                  <a:solidFill>
                    <a:srgbClr val="660066"/>
                  </a:solidFill>
                  <a:latin typeface="Impact" pitchFamily="34" charset="0"/>
                </a:rPr>
                <a:t>Humans</a:t>
              </a:r>
            </a:p>
          </p:txBody>
        </p:sp>
      </p:grpSp>
      <p:sp>
        <p:nvSpPr>
          <p:cNvPr id="1332259" name="Text Box 35"/>
          <p:cNvSpPr txBox="1">
            <a:spLocks noChangeArrowheads="1"/>
          </p:cNvSpPr>
          <p:nvPr/>
        </p:nvSpPr>
        <p:spPr bwMode="auto">
          <a:xfrm>
            <a:off x="7162800" y="3013075"/>
            <a:ext cx="1600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Kinship</a:t>
            </a:r>
          </a:p>
          <a:p>
            <a:pPr algn="l">
              <a:lnSpc>
                <a:spcPct val="80000"/>
              </a:lnSpc>
            </a:pPr>
            <a:r>
              <a:rPr lang="en-US" sz="3200" b="0" u="none">
                <a:solidFill>
                  <a:srgbClr val="000099"/>
                </a:solidFill>
                <a:latin typeface="Impact" pitchFamily="34" charset="0"/>
              </a:rPr>
              <a:t>of blood</a:t>
            </a:r>
          </a:p>
        </p:txBody>
      </p:sp>
      <p:grpSp>
        <p:nvGrpSpPr>
          <p:cNvPr id="1332260" name="Group 36"/>
          <p:cNvGrpSpPr>
            <a:grpSpLocks/>
          </p:cNvGrpSpPr>
          <p:nvPr/>
        </p:nvGrpSpPr>
        <p:grpSpPr bwMode="auto">
          <a:xfrm>
            <a:off x="4729163" y="1782763"/>
            <a:ext cx="984250" cy="915987"/>
            <a:chOff x="2979" y="1123"/>
            <a:chExt cx="620" cy="577"/>
          </a:xfrm>
        </p:grpSpPr>
        <p:sp>
          <p:nvSpPr>
            <p:cNvPr id="1332261" name="Oval 37"/>
            <p:cNvSpPr>
              <a:spLocks noChangeArrowheads="1"/>
            </p:cNvSpPr>
            <p:nvPr/>
          </p:nvSpPr>
          <p:spPr bwMode="auto">
            <a:xfrm>
              <a:off x="2979" y="1123"/>
              <a:ext cx="620" cy="57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332262" name="WordArt 38"/>
            <p:cNvSpPr>
              <a:spLocks noChangeArrowheads="1" noChangeShapeType="1" noTextEdit="1"/>
            </p:cNvSpPr>
            <p:nvPr/>
          </p:nvSpPr>
          <p:spPr bwMode="auto">
            <a:xfrm>
              <a:off x="3050" y="1287"/>
              <a:ext cx="479" cy="249"/>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1332263" name="Group 39"/>
          <p:cNvGrpSpPr>
            <a:grpSpLocks/>
          </p:cNvGrpSpPr>
          <p:nvPr/>
        </p:nvGrpSpPr>
        <p:grpSpPr bwMode="auto">
          <a:xfrm>
            <a:off x="6786563" y="1768475"/>
            <a:ext cx="985837" cy="917575"/>
            <a:chOff x="4275" y="1124"/>
            <a:chExt cx="621" cy="578"/>
          </a:xfrm>
        </p:grpSpPr>
        <p:sp>
          <p:nvSpPr>
            <p:cNvPr id="1332264" name="Oval 40"/>
            <p:cNvSpPr>
              <a:spLocks noChangeArrowheads="1"/>
            </p:cNvSpPr>
            <p:nvPr/>
          </p:nvSpPr>
          <p:spPr bwMode="auto">
            <a:xfrm>
              <a:off x="4275" y="1124"/>
              <a:ext cx="621" cy="578"/>
            </a:xfrm>
            <a:prstGeom prst="ellipse">
              <a:avLst/>
            </a:prstGeom>
            <a:gradFill rotWithShape="0">
              <a:gsLst>
                <a:gs pos="0">
                  <a:srgbClr val="763B00"/>
                </a:gs>
                <a:gs pos="50000">
                  <a:srgbClr val="000000"/>
                </a:gs>
                <a:gs pos="100000">
                  <a:srgbClr val="763B00"/>
                </a:gs>
              </a:gsLst>
              <a:lin ang="5400000" scaled="1"/>
            </a:gradFill>
            <a:ln w="12700">
              <a:round/>
              <a:headEnd/>
              <a:tailEnd/>
            </a:ln>
            <a:effectLst/>
            <a:scene3d>
              <a:camera prst="legacyPerspectiveBottomRight"/>
              <a:lightRig rig="legacyHarsh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332265" name="WordArt 41"/>
            <p:cNvSpPr>
              <a:spLocks noChangeArrowheads="1" noChangeShapeType="1" noTextEdit="1"/>
            </p:cNvSpPr>
            <p:nvPr/>
          </p:nvSpPr>
          <p:spPr bwMode="auto">
            <a:xfrm>
              <a:off x="4368" y="1296"/>
              <a:ext cx="479" cy="249"/>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chemeClr val="bg1"/>
                  </a:solidFill>
                  <a:effectLst>
                    <a:outerShdw dist="45791" dir="2021404" algn="ctr" rotWithShape="0">
                      <a:schemeClr val="tx1"/>
                    </a:outerShdw>
                  </a:effectLst>
                  <a:latin typeface="Impact"/>
                </a:rPr>
                <a:t>Satan</a:t>
              </a:r>
            </a:p>
          </p:txBody>
        </p:sp>
      </p:grpSp>
      <p:grpSp>
        <p:nvGrpSpPr>
          <p:cNvPr id="1332229" name="Group 5"/>
          <p:cNvGrpSpPr>
            <a:grpSpLocks/>
          </p:cNvGrpSpPr>
          <p:nvPr/>
        </p:nvGrpSpPr>
        <p:grpSpPr bwMode="auto">
          <a:xfrm>
            <a:off x="5540375" y="2667000"/>
            <a:ext cx="1293813" cy="1406525"/>
            <a:chOff x="3465" y="1666"/>
            <a:chExt cx="815" cy="886"/>
          </a:xfrm>
        </p:grpSpPr>
        <p:sp>
          <p:nvSpPr>
            <p:cNvPr id="1332230" name="AutoShape 6"/>
            <p:cNvSpPr>
              <a:spLocks noChangeArrowheads="1"/>
            </p:cNvSpPr>
            <p:nvPr/>
          </p:nvSpPr>
          <p:spPr bwMode="auto">
            <a:xfrm rot="9030523" flipH="1">
              <a:off x="3465" y="1694"/>
              <a:ext cx="102" cy="858"/>
            </a:xfrm>
            <a:prstGeom prst="downArrow">
              <a:avLst>
                <a:gd name="adj1" fmla="val 50000"/>
                <a:gd name="adj2" fmla="val 210294"/>
              </a:avLst>
            </a:prstGeom>
            <a:gradFill rotWithShape="0">
              <a:gsLst>
                <a:gs pos="0">
                  <a:srgbClr val="6600CC">
                    <a:alpha val="70000"/>
                  </a:srgbClr>
                </a:gs>
                <a:gs pos="100000">
                  <a:srgbClr val="CC9900">
                    <a:alpha val="70000"/>
                  </a:srgbClr>
                </a:gs>
              </a:gsLst>
              <a:lin ang="5400000" scaled="1"/>
            </a:gradFill>
            <a:ln w="9525">
              <a:solidFill>
                <a:srgbClr val="6600CC"/>
              </a:solidFill>
              <a:miter lim="800000"/>
              <a:headEnd/>
              <a:tailEnd/>
            </a:ln>
            <a:effectLst/>
          </p:spPr>
          <p:txBody>
            <a:bodyPr rot="10800000" wrap="none" anchor="ctr"/>
            <a:lstStyle/>
            <a:p>
              <a:endParaRPr lang="en-US" b="0" u="none"/>
            </a:p>
          </p:txBody>
        </p:sp>
        <p:sp>
          <p:nvSpPr>
            <p:cNvPr id="1332231" name="AutoShape 7"/>
            <p:cNvSpPr>
              <a:spLocks noChangeArrowheads="1"/>
            </p:cNvSpPr>
            <p:nvPr/>
          </p:nvSpPr>
          <p:spPr bwMode="auto">
            <a:xfrm rot="12634674" flipH="1">
              <a:off x="4178" y="1666"/>
              <a:ext cx="102" cy="858"/>
            </a:xfrm>
            <a:prstGeom prst="downArrow">
              <a:avLst>
                <a:gd name="adj1" fmla="val 50000"/>
                <a:gd name="adj2" fmla="val 210294"/>
              </a:avLst>
            </a:prstGeom>
            <a:gradFill rotWithShape="0">
              <a:gsLst>
                <a:gs pos="0">
                  <a:schemeClr val="tx1">
                    <a:alpha val="70000"/>
                  </a:schemeClr>
                </a:gs>
                <a:gs pos="100000">
                  <a:srgbClr val="CC9900">
                    <a:alpha val="70000"/>
                  </a:srgbClr>
                </a:gs>
              </a:gsLst>
              <a:lin ang="5400000" scaled="1"/>
            </a:gradFill>
            <a:ln w="9525">
              <a:solidFill>
                <a:srgbClr val="000000"/>
              </a:solidFill>
              <a:miter lim="800000"/>
              <a:headEnd/>
              <a:tailEnd/>
            </a:ln>
            <a:effectLst/>
          </p:spPr>
          <p:txBody>
            <a:bodyPr rot="10800000" wrap="none" anchor="ctr"/>
            <a:lstStyle/>
            <a:p>
              <a:endParaRPr lang="en-US" b="0" u="none"/>
            </a:p>
          </p:txBody>
        </p:sp>
      </p:grpSp>
      <p:sp>
        <p:nvSpPr>
          <p:cNvPr id="47" name="Text Box 6"/>
          <p:cNvSpPr txBox="1">
            <a:spLocks noChangeArrowheads="1"/>
          </p:cNvSpPr>
          <p:nvPr/>
        </p:nvSpPr>
        <p:spPr bwMode="auto">
          <a:xfrm>
            <a:off x="381000" y="177800"/>
            <a:ext cx="5181600" cy="455613"/>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1.1  Restoration through Indemnity</a:t>
            </a:r>
          </a:p>
        </p:txBody>
      </p:sp>
      <p:sp>
        <p:nvSpPr>
          <p:cNvPr id="48" name="Text Box 77"/>
          <p:cNvSpPr txBox="1">
            <a:spLocks noChangeArrowheads="1"/>
          </p:cNvSpPr>
          <p:nvPr/>
        </p:nvSpPr>
        <p:spPr bwMode="auto">
          <a:xfrm>
            <a:off x="457200" y="4662488"/>
            <a:ext cx="3200400" cy="519112"/>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sz="2800" b="0" u="none" dirty="0">
                <a:solidFill>
                  <a:srgbClr val="000099"/>
                </a:solidFill>
                <a:latin typeface="Impact" pitchFamily="34" charset="0"/>
              </a:rPr>
              <a:t>Relate only with God</a:t>
            </a:r>
          </a:p>
        </p:txBody>
      </p:sp>
      <p:sp>
        <p:nvSpPr>
          <p:cNvPr id="49" name="Text Box 82"/>
          <p:cNvSpPr txBox="1">
            <a:spLocks noChangeArrowheads="1"/>
          </p:cNvSpPr>
          <p:nvPr/>
        </p:nvSpPr>
        <p:spPr bwMode="auto">
          <a:xfrm>
            <a:off x="228600" y="3013075"/>
            <a:ext cx="1600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r">
              <a:lnSpc>
                <a:spcPct val="80000"/>
              </a:lnSpc>
            </a:pPr>
            <a:r>
              <a:rPr lang="en-US" sz="3200" b="0" u="none" dirty="0">
                <a:solidFill>
                  <a:srgbClr val="000099"/>
                </a:solidFill>
                <a:latin typeface="Impact" pitchFamily="34" charset="0"/>
              </a:rPr>
              <a:t>One</a:t>
            </a:r>
          </a:p>
          <a:p>
            <a:pPr algn="r">
              <a:lnSpc>
                <a:spcPct val="80000"/>
              </a:lnSpc>
            </a:pPr>
            <a:r>
              <a:rPr lang="en-US" sz="3200" b="0" u="none" dirty="0">
                <a:solidFill>
                  <a:srgbClr val="000099"/>
                </a:solidFill>
                <a:latin typeface="Impact" pitchFamily="34" charset="0"/>
              </a:rPr>
              <a:t>in heart</a:t>
            </a:r>
          </a:p>
        </p:txBody>
      </p:sp>
      <p:sp>
        <p:nvSpPr>
          <p:cNvPr id="50" name="Text Box 7"/>
          <p:cNvSpPr txBox="1">
            <a:spLocks noChangeArrowheads="1"/>
          </p:cNvSpPr>
          <p:nvPr/>
        </p:nvSpPr>
        <p:spPr bwMode="auto">
          <a:xfrm>
            <a:off x="381000" y="533400"/>
            <a:ext cx="4114800" cy="506413"/>
          </a:xfrm>
          <a:prstGeom prst="rect">
            <a:avLst/>
          </a:prstGeom>
          <a:noFill/>
          <a:ln w="9525">
            <a:noFill/>
            <a:miter lim="800000"/>
            <a:headEnd/>
            <a:tailEnd/>
          </a:ln>
          <a:effectLst/>
        </p:spPr>
        <p:txBody>
          <a:bodyPr>
            <a:spAutoFit/>
          </a:bodyPr>
          <a:lstStyle/>
          <a:p>
            <a:pPr algn="l">
              <a:lnSpc>
                <a:spcPct val="85000"/>
              </a:lnSpc>
            </a:pP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1</a:t>
            </a: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  Position of fallen people</a:t>
            </a:r>
          </a:p>
        </p:txBody>
      </p:sp>
      <p:sp>
        <p:nvSpPr>
          <p:cNvPr id="46" name="AutoShape 61"/>
          <p:cNvSpPr>
            <a:spLocks noChangeArrowheads="1"/>
          </p:cNvSpPr>
          <p:nvPr/>
        </p:nvSpPr>
        <p:spPr bwMode="auto">
          <a:xfrm rot="10800000">
            <a:off x="1851025" y="2819400"/>
            <a:ext cx="184150" cy="1143000"/>
          </a:xfrm>
          <a:prstGeom prst="downArrow">
            <a:avLst>
              <a:gd name="adj1" fmla="val 50000"/>
              <a:gd name="adj2" fmla="val 155172"/>
            </a:avLst>
          </a:prstGeom>
          <a:gradFill rotWithShape="0">
            <a:gsLst>
              <a:gs pos="0">
                <a:schemeClr val="bg1"/>
              </a:gs>
              <a:gs pos="100000">
                <a:srgbClr val="FFCCCC"/>
              </a:gs>
            </a:gsLst>
            <a:lin ang="5400000" scaled="1"/>
          </a:gradFill>
          <a:ln w="19050">
            <a:solidFill>
              <a:srgbClr val="660066"/>
            </a:solidFill>
            <a:miter lim="800000"/>
            <a:headEnd/>
            <a:tailEnd/>
          </a:ln>
          <a:effectLst/>
        </p:spPr>
        <p:txBody>
          <a:bodyPr rot="10800000" wrap="none" anchor="ctr"/>
          <a:lstStyle/>
          <a:p>
            <a:endParaRPr lang="en-US" b="0" u="none"/>
          </a:p>
        </p:txBody>
      </p:sp>
      <p:sp>
        <p:nvSpPr>
          <p:cNvPr id="51" name="AutoShape 62"/>
          <p:cNvSpPr>
            <a:spLocks noChangeArrowheads="1"/>
          </p:cNvSpPr>
          <p:nvPr/>
        </p:nvSpPr>
        <p:spPr bwMode="auto">
          <a:xfrm flipH="1">
            <a:off x="2073275" y="2819400"/>
            <a:ext cx="187325" cy="1143000"/>
          </a:xfrm>
          <a:prstGeom prst="downArrow">
            <a:avLst>
              <a:gd name="adj1" fmla="val 50000"/>
              <a:gd name="adj2" fmla="val 152542"/>
            </a:avLst>
          </a:prstGeom>
          <a:gradFill rotWithShape="0">
            <a:gsLst>
              <a:gs pos="0">
                <a:schemeClr val="bg1"/>
              </a:gs>
              <a:gs pos="100000">
                <a:srgbClr val="FFCCCC"/>
              </a:gs>
            </a:gsLst>
            <a:lin ang="5400000" scaled="1"/>
          </a:gradFill>
          <a:ln w="19050">
            <a:solidFill>
              <a:srgbClr val="6600CC"/>
            </a:solidFill>
            <a:miter lim="800000"/>
            <a:headEnd/>
            <a:tailEnd/>
          </a:ln>
          <a:effectLst/>
        </p:spPr>
        <p:txBody>
          <a:bodyPr wrap="none" anchor="ctr"/>
          <a:lstStyle/>
          <a:p>
            <a:endParaRPr lang="en-US" b="0" u="none"/>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32234"/>
                                        </p:tgtEl>
                                        <p:attrNameLst>
                                          <p:attrName>style.visibility</p:attrName>
                                        </p:attrNameLst>
                                      </p:cBhvr>
                                      <p:to>
                                        <p:strVal val="visible"/>
                                      </p:to>
                                    </p:set>
                                    <p:animEffect transition="in" filter="barn(outVertical)">
                                      <p:cBhvr>
                                        <p:cTn id="7" dur="500"/>
                                        <p:tgtEl>
                                          <p:spTgt spid="13322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32237"/>
                                        </p:tgtEl>
                                        <p:attrNameLst>
                                          <p:attrName>style.visibility</p:attrName>
                                        </p:attrNameLst>
                                      </p:cBhvr>
                                      <p:to>
                                        <p:strVal val="visible"/>
                                      </p:to>
                                    </p:set>
                                    <p:anim calcmode="lin" valueType="num">
                                      <p:cBhvr>
                                        <p:cTn id="12" dur="1000" fill="hold"/>
                                        <p:tgtEl>
                                          <p:spTgt spid="1332237"/>
                                        </p:tgtEl>
                                        <p:attrNameLst>
                                          <p:attrName>ppt_w</p:attrName>
                                        </p:attrNameLst>
                                      </p:cBhvr>
                                      <p:tavLst>
                                        <p:tav tm="0">
                                          <p:val>
                                            <p:strVal val="#ppt_w*0.70"/>
                                          </p:val>
                                        </p:tav>
                                        <p:tav tm="100000">
                                          <p:val>
                                            <p:strVal val="#ppt_w"/>
                                          </p:val>
                                        </p:tav>
                                      </p:tavLst>
                                    </p:anim>
                                    <p:anim calcmode="lin" valueType="num">
                                      <p:cBhvr>
                                        <p:cTn id="13" dur="1000" fill="hold"/>
                                        <p:tgtEl>
                                          <p:spTgt spid="1332237"/>
                                        </p:tgtEl>
                                        <p:attrNameLst>
                                          <p:attrName>ppt_h</p:attrName>
                                        </p:attrNameLst>
                                      </p:cBhvr>
                                      <p:tavLst>
                                        <p:tav tm="0">
                                          <p:val>
                                            <p:strVal val="#ppt_h"/>
                                          </p:val>
                                        </p:tav>
                                        <p:tav tm="100000">
                                          <p:val>
                                            <p:strVal val="#ppt_h"/>
                                          </p:val>
                                        </p:tav>
                                      </p:tavLst>
                                    </p:anim>
                                    <p:animEffect transition="in" filter="fade">
                                      <p:cBhvr>
                                        <p:cTn id="14" dur="1000"/>
                                        <p:tgtEl>
                                          <p:spTgt spid="1332237"/>
                                        </p:tgtEl>
                                      </p:cBhvr>
                                    </p:animEffect>
                                  </p:childTnLst>
                                </p:cTn>
                              </p:par>
                              <p:par>
                                <p:cTn id="15" presetID="10" presetClass="exit" presetSubtype="0" fill="hold" nodeType="withEffect">
                                  <p:stCondLst>
                                    <p:cond delay="0"/>
                                  </p:stCondLst>
                                  <p:childTnLst>
                                    <p:animEffect transition="out" filter="fade">
                                      <p:cBhvr>
                                        <p:cTn id="16" dur="2000"/>
                                        <p:tgtEl>
                                          <p:spTgt spid="1332267"/>
                                        </p:tgtEl>
                                      </p:cBhvr>
                                    </p:animEffect>
                                    <p:set>
                                      <p:cBhvr>
                                        <p:cTn id="17" dur="1" fill="hold">
                                          <p:stCondLst>
                                            <p:cond delay="1999"/>
                                          </p:stCondLst>
                                        </p:cTn>
                                        <p:tgtEl>
                                          <p:spTgt spid="133226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32266"/>
                                        </p:tgtEl>
                                        <p:attrNameLst>
                                          <p:attrName>style.visibility</p:attrName>
                                        </p:attrNameLst>
                                      </p:cBhvr>
                                      <p:to>
                                        <p:strVal val="visible"/>
                                      </p:to>
                                    </p:set>
                                    <p:animEffect transition="in" filter="fade">
                                      <p:cBhvr>
                                        <p:cTn id="20" dur="2000"/>
                                        <p:tgtEl>
                                          <p:spTgt spid="133226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1332260"/>
                                        </p:tgtEl>
                                        <p:attrNameLst>
                                          <p:attrName>style.visibility</p:attrName>
                                        </p:attrNameLst>
                                      </p:cBhvr>
                                      <p:to>
                                        <p:strVal val="visible"/>
                                      </p:to>
                                    </p:set>
                                    <p:anim calcmode="lin" valueType="num">
                                      <p:cBhvr>
                                        <p:cTn id="25" dur="500" fill="hold"/>
                                        <p:tgtEl>
                                          <p:spTgt spid="1332260"/>
                                        </p:tgtEl>
                                        <p:attrNameLst>
                                          <p:attrName>ppt_w</p:attrName>
                                        </p:attrNameLst>
                                      </p:cBhvr>
                                      <p:tavLst>
                                        <p:tav tm="0">
                                          <p:val>
                                            <p:strVal val="2/3*#ppt_w"/>
                                          </p:val>
                                        </p:tav>
                                        <p:tav tm="100000">
                                          <p:val>
                                            <p:strVal val="#ppt_w"/>
                                          </p:val>
                                        </p:tav>
                                      </p:tavLst>
                                    </p:anim>
                                    <p:anim calcmode="lin" valueType="num">
                                      <p:cBhvr>
                                        <p:cTn id="26" dur="500" fill="hold"/>
                                        <p:tgtEl>
                                          <p:spTgt spid="1332260"/>
                                        </p:tgtEl>
                                        <p:attrNameLst>
                                          <p:attrName>ppt_h</p:attrName>
                                        </p:attrNameLst>
                                      </p:cBhvr>
                                      <p:tavLst>
                                        <p:tav tm="0">
                                          <p:val>
                                            <p:strVal val="2/3*#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332236"/>
                                        </p:tgtEl>
                                        <p:attrNameLst>
                                          <p:attrName>style.visibility</p:attrName>
                                        </p:attrNameLst>
                                      </p:cBhvr>
                                      <p:to>
                                        <p:strVal val="visible"/>
                                      </p:to>
                                    </p:set>
                                    <p:animEffect transition="in" filter="fade">
                                      <p:cBhvr>
                                        <p:cTn id="29" dur="1000"/>
                                        <p:tgtEl>
                                          <p:spTgt spid="133223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decel="50000" autoRev="1" fill="remove" nodeType="clickEffect">
                                  <p:stCondLst>
                                    <p:cond delay="0"/>
                                  </p:stCondLst>
                                  <p:childTnLst>
                                    <p:animScale>
                                      <p:cBhvr>
                                        <p:cTn id="33" dur="1000" fill="hold"/>
                                        <p:tgtEl>
                                          <p:spTgt spid="1332263"/>
                                        </p:tgtEl>
                                      </p:cBhvr>
                                      <p:by x="150000" y="150000"/>
                                    </p:animScale>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332229"/>
                                        </p:tgtEl>
                                        <p:attrNameLst>
                                          <p:attrName>style.visibility</p:attrName>
                                        </p:attrNameLst>
                                      </p:cBhvr>
                                      <p:to>
                                        <p:strVal val="visible"/>
                                      </p:to>
                                    </p:set>
                                    <p:animEffect transition="in" filter="wipe(down)">
                                      <p:cBhvr>
                                        <p:cTn id="37" dur="1000"/>
                                        <p:tgtEl>
                                          <p:spTgt spid="1332229"/>
                                        </p:tgtEl>
                                      </p:cBhvr>
                                    </p:animEffect>
                                  </p:childTnLst>
                                </p:cTn>
                              </p:par>
                            </p:childTnLst>
                          </p:cTn>
                        </p:par>
                        <p:par>
                          <p:cTn id="38" fill="hold">
                            <p:stCondLst>
                              <p:cond delay="3000"/>
                            </p:stCondLst>
                            <p:childTnLst>
                              <p:par>
                                <p:cTn id="39" presetID="22" presetClass="entr" presetSubtype="1" fill="hold" nodeType="afterEffect">
                                  <p:stCondLst>
                                    <p:cond delay="0"/>
                                  </p:stCondLst>
                                  <p:childTnLst>
                                    <p:set>
                                      <p:cBhvr>
                                        <p:cTn id="40" dur="1" fill="hold">
                                          <p:stCondLst>
                                            <p:cond delay="0"/>
                                          </p:stCondLst>
                                        </p:cTn>
                                        <p:tgtEl>
                                          <p:spTgt spid="1332226"/>
                                        </p:tgtEl>
                                        <p:attrNameLst>
                                          <p:attrName>style.visibility</p:attrName>
                                        </p:attrNameLst>
                                      </p:cBhvr>
                                      <p:to>
                                        <p:strVal val="visible"/>
                                      </p:to>
                                    </p:set>
                                    <p:animEffect transition="in" filter="wipe(up)">
                                      <p:cBhvr>
                                        <p:cTn id="41" dur="500"/>
                                        <p:tgtEl>
                                          <p:spTgt spid="133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34" grpId="0" autoUpdateAnimBg="0"/>
      <p:bldP spid="1332236" grpId="0" autoUpdateAnimBg="0"/>
      <p:bldP spid="133223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pic>
        <p:nvPicPr>
          <p:cNvPr id="1234006" name="Picture 86" descr="Unmerciful Servant - painting by Harold Copping"/>
          <p:cNvPicPr>
            <a:picLocks noChangeAspect="1" noChangeArrowheads="1"/>
          </p:cNvPicPr>
          <p:nvPr/>
        </p:nvPicPr>
        <p:blipFill>
          <a:blip r:embed="rId3"/>
          <a:srcRect l="21107"/>
          <a:stretch>
            <a:fillRect/>
          </a:stretch>
        </p:blipFill>
        <p:spPr bwMode="auto">
          <a:xfrm>
            <a:off x="6457950" y="1676400"/>
            <a:ext cx="2690813" cy="3581400"/>
          </a:xfrm>
          <a:prstGeom prst="rect">
            <a:avLst/>
          </a:prstGeom>
          <a:noFill/>
        </p:spPr>
      </p:pic>
      <p:pic>
        <p:nvPicPr>
          <p:cNvPr id="1234008" name="Picture 88" descr="Good Samaritan"/>
          <p:cNvPicPr>
            <a:picLocks noChangeAspect="1" noChangeArrowheads="1"/>
          </p:cNvPicPr>
          <p:nvPr/>
        </p:nvPicPr>
        <p:blipFill>
          <a:blip r:embed="rId4"/>
          <a:srcRect l="422"/>
          <a:stretch>
            <a:fillRect/>
          </a:stretch>
        </p:blipFill>
        <p:spPr bwMode="auto">
          <a:xfrm>
            <a:off x="0" y="1676400"/>
            <a:ext cx="2624138" cy="3581400"/>
          </a:xfrm>
          <a:prstGeom prst="rect">
            <a:avLst/>
          </a:prstGeom>
          <a:noFill/>
        </p:spPr>
      </p:pic>
      <p:sp>
        <p:nvSpPr>
          <p:cNvPr id="1233932" name="Rectangle 1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33938" name="Text Box 18"/>
          <p:cNvSpPr txBox="1">
            <a:spLocks noChangeArrowheads="1"/>
          </p:cNvSpPr>
          <p:nvPr/>
        </p:nvSpPr>
        <p:spPr bwMode="auto">
          <a:xfrm>
            <a:off x="3009900" y="4572000"/>
            <a:ext cx="3048000" cy="579438"/>
          </a:xfrm>
          <a:prstGeom prst="rect">
            <a:avLst/>
          </a:prstGeom>
          <a:noFill/>
          <a:ln w="9525">
            <a:noFill/>
            <a:miter lim="800000"/>
            <a:headEnd/>
            <a:tailEnd/>
          </a:ln>
          <a:effectLst>
            <a:outerShdw dist="17961" dir="2700000" algn="ctr" rotWithShape="0">
              <a:schemeClr val="bg1"/>
            </a:outerShdw>
          </a:effectLst>
        </p:spPr>
        <p:txBody>
          <a:bodyPr>
            <a:spAutoFit/>
          </a:bodyPr>
          <a:lstStyle/>
          <a:p>
            <a:r>
              <a:rPr lang="en-US" sz="3200" b="0" u="none" dirty="0">
                <a:solidFill>
                  <a:srgbClr val="000099"/>
                </a:solidFill>
                <a:latin typeface="Impact" pitchFamily="34" charset="0"/>
              </a:rPr>
              <a:t>Midway position</a:t>
            </a:r>
          </a:p>
        </p:txBody>
      </p:sp>
      <p:sp>
        <p:nvSpPr>
          <p:cNvPr id="1233941" name="Text Box 21"/>
          <p:cNvSpPr txBox="1">
            <a:spLocks noChangeArrowheads="1"/>
          </p:cNvSpPr>
          <p:nvPr/>
        </p:nvSpPr>
        <p:spPr bwMode="auto">
          <a:xfrm>
            <a:off x="381000" y="152400"/>
            <a:ext cx="6324600" cy="506413"/>
          </a:xfrm>
          <a:prstGeom prst="rect">
            <a:avLst/>
          </a:prstGeom>
          <a:noFill/>
          <a:ln w="9525">
            <a:noFill/>
            <a:miter lim="800000"/>
            <a:headEnd/>
            <a:tailEnd/>
          </a:ln>
          <a:effectLst/>
        </p:spPr>
        <p:txBody>
          <a:bodyPr>
            <a:spAutoFit/>
          </a:bodyPr>
          <a:lstStyle/>
          <a:p>
            <a:pPr algn="l">
              <a:lnSpc>
                <a:spcPct val="85000"/>
              </a:lnSpc>
            </a:pPr>
            <a:r>
              <a:rPr lang="en-US" sz="3200" b="0" dirty="0">
                <a:solidFill>
                  <a:srgbClr val="000099"/>
                </a:solidFill>
                <a:effectLst>
                  <a:outerShdw blurRad="50800" dir="5400000" algn="ctr" rotWithShape="0">
                    <a:schemeClr val="bg1"/>
                  </a:outerShdw>
                </a:effectLst>
                <a:latin typeface="Arial" charset="0"/>
              </a:rPr>
              <a:t>(</a:t>
            </a:r>
            <a:r>
              <a:rPr lang="en-US" sz="2800" b="0" dirty="0">
                <a:solidFill>
                  <a:srgbClr val="000099"/>
                </a:solidFill>
                <a:effectLst>
                  <a:outerShdw blurRad="50800" dir="5400000" algn="ctr" rotWithShape="0">
                    <a:schemeClr val="bg1"/>
                  </a:outerShdw>
                </a:effectLst>
                <a:latin typeface="Impact" pitchFamily="34" charset="0"/>
              </a:rPr>
              <a:t>2</a:t>
            </a:r>
            <a:r>
              <a:rPr lang="en-US" sz="3200" b="0" dirty="0">
                <a:solidFill>
                  <a:srgbClr val="000099"/>
                </a:solidFill>
                <a:effectLst>
                  <a:outerShdw blurRad="50800" dir="5400000" algn="ctr" rotWithShape="0">
                    <a:schemeClr val="bg1"/>
                  </a:outerShdw>
                </a:effectLst>
                <a:latin typeface="Arial" charset="0"/>
              </a:rPr>
              <a:t>)</a:t>
            </a:r>
            <a:r>
              <a:rPr lang="en-US" sz="2600" b="0" dirty="0">
                <a:solidFill>
                  <a:srgbClr val="000099"/>
                </a:solidFill>
                <a:effectLst>
                  <a:outerShdw blurRad="50800" dir="5400000" algn="ctr" rotWithShape="0">
                    <a:schemeClr val="bg1"/>
                  </a:outerShdw>
                </a:effectLst>
                <a:latin typeface="Impact" pitchFamily="34" charset="0"/>
              </a:rPr>
              <a:t>  </a:t>
            </a:r>
            <a:r>
              <a:rPr lang="en-US" sz="2800" b="0" dirty="0">
                <a:solidFill>
                  <a:srgbClr val="000099"/>
                </a:solidFill>
                <a:effectLst>
                  <a:outerShdw blurRad="50800" dir="5400000" algn="ctr" rotWithShape="0">
                    <a:schemeClr val="bg1"/>
                  </a:outerShdw>
                </a:effectLst>
                <a:latin typeface="Impact" pitchFamily="34" charset="0"/>
              </a:rPr>
              <a:t>Separating S</a:t>
            </a:r>
            <a:r>
              <a:rPr lang="en-US" sz="2800" b="0" dirty="0" smtClean="0">
                <a:solidFill>
                  <a:srgbClr val="000099"/>
                </a:solidFill>
                <a:effectLst>
                  <a:outerShdw blurRad="50800" dir="5400000" algn="ctr" rotWithShape="0">
                    <a:schemeClr val="bg1"/>
                  </a:outerShdw>
                </a:effectLst>
                <a:latin typeface="Impact" pitchFamily="34" charset="0"/>
              </a:rPr>
              <a:t>atan </a:t>
            </a:r>
            <a:r>
              <a:rPr lang="en-US" sz="2800" b="0" dirty="0">
                <a:solidFill>
                  <a:srgbClr val="000099"/>
                </a:solidFill>
                <a:effectLst>
                  <a:outerShdw blurRad="50800" dir="5400000" algn="ctr" rotWithShape="0">
                    <a:schemeClr val="bg1"/>
                  </a:outerShdw>
                </a:effectLst>
                <a:latin typeface="Impact" pitchFamily="34" charset="0"/>
              </a:rPr>
              <a:t>from  fallen people</a:t>
            </a:r>
          </a:p>
        </p:txBody>
      </p:sp>
      <p:grpSp>
        <p:nvGrpSpPr>
          <p:cNvPr id="1233994" name="Group 74"/>
          <p:cNvGrpSpPr>
            <a:grpSpLocks/>
          </p:cNvGrpSpPr>
          <p:nvPr/>
        </p:nvGrpSpPr>
        <p:grpSpPr bwMode="auto">
          <a:xfrm>
            <a:off x="762000" y="5410200"/>
            <a:ext cx="7620000" cy="1006475"/>
            <a:chOff x="192" y="3312"/>
            <a:chExt cx="4800" cy="634"/>
          </a:xfrm>
        </p:grpSpPr>
        <p:sp>
          <p:nvSpPr>
            <p:cNvPr id="1233973" name="Text Box 53"/>
            <p:cNvSpPr txBox="1">
              <a:spLocks noChangeArrowheads="1"/>
            </p:cNvSpPr>
            <p:nvPr/>
          </p:nvSpPr>
          <p:spPr bwMode="auto">
            <a:xfrm>
              <a:off x="432" y="3336"/>
              <a:ext cx="4560" cy="610"/>
            </a:xfrm>
            <a:prstGeom prst="rect">
              <a:avLst/>
            </a:prstGeom>
            <a:noFill/>
            <a:ln w="9525">
              <a:noFill/>
              <a:miter lim="800000"/>
              <a:headEnd/>
              <a:tailEnd/>
            </a:ln>
            <a:effectLst/>
          </p:spPr>
          <p:txBody>
            <a:bodyPr>
              <a:spAutoFit/>
            </a:bodyPr>
            <a:lstStyle/>
            <a:p>
              <a:pPr algn="l">
                <a:lnSpc>
                  <a:spcPct val="80000"/>
                </a:lnSpc>
              </a:pPr>
              <a:r>
                <a:rPr lang="en-US" u="none">
                  <a:solidFill>
                    <a:schemeClr val="bg1"/>
                  </a:solidFill>
                  <a:latin typeface="Arial Narrow" pitchFamily="34" charset="0"/>
                </a:rPr>
                <a:t>How does God separate Satan from </a:t>
              </a:r>
              <a:r>
                <a:rPr lang="en-US">
                  <a:solidFill>
                    <a:schemeClr val="bg1"/>
                  </a:solidFill>
                  <a:latin typeface="Arial Narrow" pitchFamily="34" charset="0"/>
                </a:rPr>
                <a:t>fallen people</a:t>
              </a:r>
              <a:r>
                <a:rPr lang="en-US" u="none">
                  <a:solidFill>
                    <a:schemeClr val="bg1"/>
                  </a:solidFill>
                  <a:latin typeface="Arial Narrow" pitchFamily="34" charset="0"/>
                </a:rPr>
                <a:t>? A fallen person will go to </a:t>
              </a:r>
              <a:r>
                <a:rPr lang="en-US">
                  <a:solidFill>
                    <a:schemeClr val="bg1"/>
                  </a:solidFill>
                  <a:latin typeface="Arial Narrow" pitchFamily="34" charset="0"/>
                </a:rPr>
                <a:t>God’s side</a:t>
              </a:r>
              <a:r>
                <a:rPr lang="en-US" u="none">
                  <a:solidFill>
                    <a:schemeClr val="bg1"/>
                  </a:solidFill>
                  <a:latin typeface="Arial Narrow" pitchFamily="34" charset="0"/>
                </a:rPr>
                <a:t> if he makes </a:t>
              </a:r>
              <a:r>
                <a:rPr lang="en-US">
                  <a:solidFill>
                    <a:schemeClr val="bg1"/>
                  </a:solidFill>
                  <a:latin typeface="Arial Narrow" pitchFamily="34" charset="0"/>
                </a:rPr>
                <a:t>good conditions</a:t>
              </a:r>
              <a:r>
                <a:rPr lang="en-US" u="none">
                  <a:solidFill>
                    <a:schemeClr val="bg1"/>
                  </a:solidFill>
                  <a:latin typeface="Arial Narrow" pitchFamily="34" charset="0"/>
                </a:rPr>
                <a:t> and to </a:t>
              </a:r>
              <a:r>
                <a:rPr lang="en-US">
                  <a:solidFill>
                    <a:schemeClr val="bg1"/>
                  </a:solidFill>
                  <a:latin typeface="Arial Narrow" pitchFamily="34" charset="0"/>
                </a:rPr>
                <a:t>Satan’s side</a:t>
              </a:r>
              <a:r>
                <a:rPr lang="en-US" u="none">
                  <a:solidFill>
                    <a:schemeClr val="bg1"/>
                  </a:solidFill>
                  <a:latin typeface="Arial Narrow" pitchFamily="34" charset="0"/>
                </a:rPr>
                <a:t> if he makes </a:t>
              </a:r>
              <a:r>
                <a:rPr lang="en-US">
                  <a:solidFill>
                    <a:schemeClr val="bg1"/>
                  </a:solidFill>
                  <a:latin typeface="Arial Narrow" pitchFamily="34" charset="0"/>
                </a:rPr>
                <a:t>evil conditions</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sp>
          <p:nvSpPr>
            <p:cNvPr id="1233974" name="Text Box 54"/>
            <p:cNvSpPr txBox="1">
              <a:spLocks noChangeArrowheads="1"/>
            </p:cNvSpPr>
            <p:nvPr/>
          </p:nvSpPr>
          <p:spPr bwMode="auto">
            <a:xfrm>
              <a:off x="192" y="3312"/>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233926" name="Group 6"/>
          <p:cNvGrpSpPr>
            <a:grpSpLocks/>
          </p:cNvGrpSpPr>
          <p:nvPr/>
        </p:nvGrpSpPr>
        <p:grpSpPr bwMode="auto">
          <a:xfrm>
            <a:off x="2590800" y="855663"/>
            <a:ext cx="1257300" cy="1169987"/>
            <a:chOff x="2979" y="1123"/>
            <a:chExt cx="620" cy="577"/>
          </a:xfrm>
        </p:grpSpPr>
        <p:sp>
          <p:nvSpPr>
            <p:cNvPr id="1233927" name="Oval 7"/>
            <p:cNvSpPr>
              <a:spLocks noChangeArrowheads="1"/>
            </p:cNvSpPr>
            <p:nvPr/>
          </p:nvSpPr>
          <p:spPr bwMode="auto">
            <a:xfrm>
              <a:off x="2979" y="1123"/>
              <a:ext cx="620" cy="577"/>
            </a:xfrm>
            <a:prstGeom prst="ellipse">
              <a:avLst/>
            </a:prstGeom>
            <a:gradFill rotWithShape="0">
              <a:gsLst>
                <a:gs pos="0">
                  <a:schemeClr val="bg1"/>
                </a:gs>
                <a:gs pos="100000">
                  <a:srgbClr val="FFFFFF"/>
                </a:gs>
              </a:gsLst>
              <a:lin ang="5400000" scaled="1"/>
            </a:gradFill>
            <a:ln w="12700">
              <a:round/>
              <a:headEnd/>
              <a:tailEnd/>
            </a:ln>
            <a:effectLst/>
            <a:scene3d>
              <a:camera prst="legacyPerspectiveBottomLeft"/>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233928" name="WordArt 8"/>
            <p:cNvSpPr>
              <a:spLocks noChangeArrowheads="1" noChangeShapeType="1" noTextEdit="1"/>
            </p:cNvSpPr>
            <p:nvPr/>
          </p:nvSpPr>
          <p:spPr bwMode="auto">
            <a:xfrm>
              <a:off x="3050" y="1287"/>
              <a:ext cx="479" cy="249"/>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gradFill rotWithShape="0">
                    <a:gsLst>
                      <a:gs pos="0">
                        <a:srgbClr val="6600CC"/>
                      </a:gs>
                      <a:gs pos="50000">
                        <a:schemeClr val="bg1"/>
                      </a:gs>
                      <a:gs pos="100000">
                        <a:srgbClr val="6600CC"/>
                      </a:gs>
                    </a:gsLst>
                    <a:lin ang="2700000" scaled="1"/>
                  </a:gradFill>
                  <a:latin typeface="Impact"/>
                </a:rPr>
                <a:t>God</a:t>
              </a:r>
            </a:p>
          </p:txBody>
        </p:sp>
      </p:grpSp>
      <p:grpSp>
        <p:nvGrpSpPr>
          <p:cNvPr id="1233929" name="Group 9"/>
          <p:cNvGrpSpPr>
            <a:grpSpLocks/>
          </p:cNvGrpSpPr>
          <p:nvPr/>
        </p:nvGrpSpPr>
        <p:grpSpPr bwMode="auto">
          <a:xfrm>
            <a:off x="5218113" y="838200"/>
            <a:ext cx="1258887" cy="1171575"/>
            <a:chOff x="4275" y="1124"/>
            <a:chExt cx="621" cy="578"/>
          </a:xfrm>
        </p:grpSpPr>
        <p:sp>
          <p:nvSpPr>
            <p:cNvPr id="1233930" name="Oval 10"/>
            <p:cNvSpPr>
              <a:spLocks noChangeArrowheads="1"/>
            </p:cNvSpPr>
            <p:nvPr/>
          </p:nvSpPr>
          <p:spPr bwMode="auto">
            <a:xfrm>
              <a:off x="4275" y="1124"/>
              <a:ext cx="621" cy="578"/>
            </a:xfrm>
            <a:prstGeom prst="ellipse">
              <a:avLst/>
            </a:prstGeom>
            <a:gradFill rotWithShape="0">
              <a:gsLst>
                <a:gs pos="0">
                  <a:srgbClr val="763B00"/>
                </a:gs>
                <a:gs pos="50000">
                  <a:srgbClr val="000000"/>
                </a:gs>
                <a:gs pos="100000">
                  <a:srgbClr val="763B00"/>
                </a:gs>
              </a:gsLst>
              <a:lin ang="5400000" scaled="1"/>
            </a:gradFill>
            <a:ln w="12700">
              <a:round/>
              <a:headEnd/>
              <a:tailEnd/>
            </a:ln>
            <a:effectLst/>
            <a:scene3d>
              <a:camera prst="legacyPerspectiveBottomRight"/>
              <a:lightRig rig="legacyHarsh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233931" name="WordArt 11"/>
            <p:cNvSpPr>
              <a:spLocks noChangeArrowheads="1" noChangeShapeType="1" noTextEdit="1"/>
            </p:cNvSpPr>
            <p:nvPr/>
          </p:nvSpPr>
          <p:spPr bwMode="auto">
            <a:xfrm>
              <a:off x="4368" y="1296"/>
              <a:ext cx="479" cy="249"/>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chemeClr val="bg1"/>
                  </a:solidFill>
                  <a:effectLst>
                    <a:outerShdw dist="45791" dir="2021404" algn="ctr" rotWithShape="0">
                      <a:schemeClr val="tx1"/>
                    </a:outerShdw>
                  </a:effectLst>
                  <a:latin typeface="Impact"/>
                </a:rPr>
                <a:t>Satan</a:t>
              </a:r>
            </a:p>
          </p:txBody>
        </p:sp>
      </p:grpSp>
      <p:sp>
        <p:nvSpPr>
          <p:cNvPr id="1233965" name="AutoShape 45"/>
          <p:cNvSpPr>
            <a:spLocks noChangeArrowheads="1"/>
          </p:cNvSpPr>
          <p:nvPr/>
        </p:nvSpPr>
        <p:spPr bwMode="auto">
          <a:xfrm rot="12634674" flipH="1">
            <a:off x="5281613" y="2060575"/>
            <a:ext cx="204787" cy="1739900"/>
          </a:xfrm>
          <a:prstGeom prst="downArrow">
            <a:avLst>
              <a:gd name="adj1" fmla="val 50000"/>
              <a:gd name="adj2" fmla="val 212404"/>
            </a:avLst>
          </a:prstGeom>
          <a:gradFill rotWithShape="0">
            <a:gsLst>
              <a:gs pos="0">
                <a:schemeClr val="tx1"/>
              </a:gs>
              <a:gs pos="100000">
                <a:srgbClr val="CC9900"/>
              </a:gs>
            </a:gsLst>
            <a:lin ang="5400000" scaled="1"/>
          </a:gradFill>
          <a:ln w="9525">
            <a:solidFill>
              <a:srgbClr val="000000"/>
            </a:solidFill>
            <a:miter lim="800000"/>
            <a:headEnd/>
            <a:tailEnd/>
          </a:ln>
          <a:effectLst/>
        </p:spPr>
        <p:txBody>
          <a:bodyPr rot="10800000" wrap="none" anchor="ctr"/>
          <a:lstStyle/>
          <a:p>
            <a:endParaRPr lang="en-US" b="0" u="none"/>
          </a:p>
        </p:txBody>
      </p:sp>
      <p:sp>
        <p:nvSpPr>
          <p:cNvPr id="1233986" name="AutoShape 66"/>
          <p:cNvSpPr>
            <a:spLocks noChangeArrowheads="1"/>
          </p:cNvSpPr>
          <p:nvPr/>
        </p:nvSpPr>
        <p:spPr bwMode="auto">
          <a:xfrm rot="9002709" flipH="1">
            <a:off x="3603625" y="2066925"/>
            <a:ext cx="206375" cy="1739900"/>
          </a:xfrm>
          <a:prstGeom prst="downArrow">
            <a:avLst>
              <a:gd name="adj1" fmla="val 50000"/>
              <a:gd name="adj2" fmla="val 210769"/>
            </a:avLst>
          </a:prstGeom>
          <a:gradFill rotWithShape="0">
            <a:gsLst>
              <a:gs pos="0">
                <a:srgbClr val="6600CC"/>
              </a:gs>
              <a:gs pos="100000">
                <a:srgbClr val="CC9900"/>
              </a:gs>
            </a:gsLst>
            <a:lin ang="5400000" scaled="1"/>
          </a:gradFill>
          <a:ln w="9525" algn="ctr">
            <a:solidFill>
              <a:srgbClr val="6600CC"/>
            </a:solidFill>
            <a:miter lim="800000"/>
            <a:headEnd/>
            <a:tailEnd/>
          </a:ln>
          <a:effectLst/>
        </p:spPr>
        <p:txBody>
          <a:bodyPr rot="10800000" wrap="none" anchor="ctr"/>
          <a:lstStyle/>
          <a:p>
            <a:endParaRPr lang="en-US" b="0" u="none"/>
          </a:p>
        </p:txBody>
      </p:sp>
      <p:grpSp>
        <p:nvGrpSpPr>
          <p:cNvPr id="1233993" name="Group 73"/>
          <p:cNvGrpSpPr>
            <a:grpSpLocks/>
          </p:cNvGrpSpPr>
          <p:nvPr/>
        </p:nvGrpSpPr>
        <p:grpSpPr bwMode="auto">
          <a:xfrm>
            <a:off x="3352800" y="3584575"/>
            <a:ext cx="2438400" cy="835025"/>
            <a:chOff x="2064" y="2258"/>
            <a:chExt cx="1536" cy="526"/>
          </a:xfrm>
        </p:grpSpPr>
        <p:sp>
          <p:nvSpPr>
            <p:cNvPr id="1233958" name="Oval 38"/>
            <p:cNvSpPr>
              <a:spLocks noChangeArrowheads="1"/>
            </p:cNvSpPr>
            <p:nvPr/>
          </p:nvSpPr>
          <p:spPr bwMode="auto">
            <a:xfrm>
              <a:off x="2064" y="2258"/>
              <a:ext cx="1536" cy="526"/>
            </a:xfrm>
            <a:prstGeom prst="ellipse">
              <a:avLst/>
            </a:prstGeom>
            <a:gradFill rotWithShape="0">
              <a:gsLst>
                <a:gs pos="0">
                  <a:srgbClr val="FF9999"/>
                </a:gs>
                <a:gs pos="50000">
                  <a:srgbClr val="2C1D00"/>
                </a:gs>
                <a:gs pos="100000">
                  <a:srgbClr val="FF9999"/>
                </a:gs>
              </a:gsLst>
              <a:lin ang="5400000" scaled="1"/>
            </a:gradFill>
            <a:ln w="12700">
              <a:round/>
              <a:headEnd/>
              <a:tailEnd/>
            </a:ln>
            <a:effectLst/>
            <a:scene3d>
              <a:camera prst="legacyPerspectiveBottom"/>
              <a:lightRig rig="legacyNormal3" dir="t"/>
            </a:scene3d>
            <a:sp3d extrusionH="430200" prstMaterial="legacyMatte">
              <a:bevelT w="13500" h="13500" prst="angle"/>
              <a:bevelB w="13500" h="13500" prst="angle"/>
              <a:extrusionClr>
                <a:srgbClr val="CC9900"/>
              </a:extrusionClr>
            </a:sp3d>
          </p:spPr>
          <p:txBody>
            <a:bodyPr wrap="none" anchor="ctr">
              <a:flatTx/>
            </a:bodyPr>
            <a:lstStyle/>
            <a:p>
              <a:endParaRPr lang="en-US" sz="4800" u="none">
                <a:solidFill>
                  <a:srgbClr val="6600CC"/>
                </a:solidFill>
                <a:latin typeface="Impact" pitchFamily="34" charset="0"/>
              </a:endParaRPr>
            </a:p>
          </p:txBody>
        </p:sp>
        <p:sp>
          <p:nvSpPr>
            <p:cNvPr id="1233959" name="Text Box 39"/>
            <p:cNvSpPr txBox="1">
              <a:spLocks noChangeArrowheads="1"/>
            </p:cNvSpPr>
            <p:nvPr/>
          </p:nvSpPr>
          <p:spPr bwMode="auto">
            <a:xfrm>
              <a:off x="2112" y="2428"/>
              <a:ext cx="1466" cy="260"/>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0000"/>
                </a:lnSpc>
              </a:pPr>
              <a:r>
                <a:rPr lang="en-US" sz="3000" b="0" u="none" dirty="0">
                  <a:solidFill>
                    <a:schemeClr val="bg1"/>
                  </a:solidFill>
                  <a:latin typeface="Impact" pitchFamily="34" charset="0"/>
                </a:rPr>
                <a:t>Fallen People</a:t>
              </a:r>
            </a:p>
          </p:txBody>
        </p:sp>
      </p:grpSp>
      <p:sp>
        <p:nvSpPr>
          <p:cNvPr id="1234019" name="Rectangle 99"/>
          <p:cNvSpPr>
            <a:spLocks noChangeArrowheads="1"/>
          </p:cNvSpPr>
          <p:nvPr/>
        </p:nvSpPr>
        <p:spPr bwMode="auto">
          <a:xfrm>
            <a:off x="609600" y="2986088"/>
            <a:ext cx="2014538" cy="442912"/>
          </a:xfrm>
          <a:prstGeom prst="rect">
            <a:avLst/>
          </a:prstGeom>
          <a:solidFill>
            <a:srgbClr val="FFFFCC">
              <a:alpha val="50000"/>
            </a:srgbClr>
          </a:solidFill>
          <a:ln w="28575">
            <a:noFill/>
            <a:miter lim="800000"/>
            <a:headEnd/>
            <a:tailEnd/>
          </a:ln>
          <a:effectLst/>
        </p:spPr>
        <p:txBody>
          <a:bodyPr rot="10800000" vert="eaVert" wrap="none" anchor="ctr"/>
          <a:lstStyle/>
          <a:p>
            <a:endParaRPr lang="en-US"/>
          </a:p>
        </p:txBody>
      </p:sp>
      <p:sp>
        <p:nvSpPr>
          <p:cNvPr id="1233937" name="Text Box 17"/>
          <p:cNvSpPr txBox="1">
            <a:spLocks noChangeArrowheads="1"/>
          </p:cNvSpPr>
          <p:nvPr/>
        </p:nvSpPr>
        <p:spPr bwMode="auto">
          <a:xfrm>
            <a:off x="381000" y="2925763"/>
            <a:ext cx="3048000" cy="579437"/>
          </a:xfrm>
          <a:prstGeom prst="rect">
            <a:avLst/>
          </a:prstGeom>
          <a:noFill/>
          <a:ln w="9525">
            <a:noFill/>
            <a:miter lim="800000"/>
            <a:headEnd/>
            <a:tailEnd/>
          </a:ln>
          <a:effectLst>
            <a:outerShdw dist="28398" dir="1593903" algn="ctr" rotWithShape="0">
              <a:srgbClr val="FFFFFF"/>
            </a:outerShdw>
          </a:effectLst>
        </p:spPr>
        <p:txBody>
          <a:bodyPr>
            <a:spAutoFit/>
          </a:bodyPr>
          <a:lstStyle/>
          <a:p>
            <a:pPr algn="r"/>
            <a:r>
              <a:rPr lang="en-US" sz="3200" b="0" u="none" dirty="0">
                <a:solidFill>
                  <a:srgbClr val="000099"/>
                </a:solidFill>
                <a:latin typeface="Impact" pitchFamily="34" charset="0"/>
              </a:rPr>
              <a:t>Good conditions</a:t>
            </a:r>
          </a:p>
        </p:txBody>
      </p:sp>
      <p:sp>
        <p:nvSpPr>
          <p:cNvPr id="1234020" name="Rectangle 100"/>
          <p:cNvSpPr>
            <a:spLocks noChangeArrowheads="1"/>
          </p:cNvSpPr>
          <p:nvPr/>
        </p:nvSpPr>
        <p:spPr bwMode="auto">
          <a:xfrm>
            <a:off x="6457950" y="3025775"/>
            <a:ext cx="1847850" cy="381000"/>
          </a:xfrm>
          <a:prstGeom prst="rect">
            <a:avLst/>
          </a:prstGeom>
          <a:solidFill>
            <a:srgbClr val="FFFFCC">
              <a:alpha val="50000"/>
            </a:srgbClr>
          </a:solidFill>
          <a:ln w="28575">
            <a:noFill/>
            <a:miter lim="800000"/>
            <a:headEnd/>
            <a:tailEnd/>
          </a:ln>
          <a:effectLst/>
        </p:spPr>
        <p:txBody>
          <a:bodyPr rot="10800000" vert="eaVert" wrap="none" anchor="ctr"/>
          <a:lstStyle/>
          <a:p>
            <a:endParaRPr lang="en-US"/>
          </a:p>
        </p:txBody>
      </p:sp>
      <p:sp>
        <p:nvSpPr>
          <p:cNvPr id="1233989" name="Text Box 69"/>
          <p:cNvSpPr txBox="1">
            <a:spLocks noChangeArrowheads="1"/>
          </p:cNvSpPr>
          <p:nvPr/>
        </p:nvSpPr>
        <p:spPr bwMode="auto">
          <a:xfrm>
            <a:off x="5715000" y="2925763"/>
            <a:ext cx="2819400" cy="579437"/>
          </a:xfrm>
          <a:prstGeom prst="rect">
            <a:avLst/>
          </a:prstGeom>
          <a:noFill/>
          <a:ln w="9525">
            <a:noFill/>
            <a:miter lim="800000"/>
            <a:headEnd/>
            <a:tailEnd/>
          </a:ln>
          <a:effectLst>
            <a:outerShdw dist="28398" dir="1593903" algn="ctr" rotWithShape="0">
              <a:srgbClr val="FFFFFF"/>
            </a:outerShdw>
          </a:effectLst>
        </p:spPr>
        <p:txBody>
          <a:bodyPr>
            <a:spAutoFit/>
          </a:bodyPr>
          <a:lstStyle/>
          <a:p>
            <a:pPr algn="l"/>
            <a:r>
              <a:rPr lang="en-US" sz="3200" b="0" u="none" dirty="0">
                <a:solidFill>
                  <a:srgbClr val="000099"/>
                </a:solidFill>
                <a:latin typeface="Impact" pitchFamily="34" charset="0"/>
              </a:rPr>
              <a:t>Evil  conditions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33941"/>
                                        </p:tgtEl>
                                        <p:attrNameLst>
                                          <p:attrName>style.visibility</p:attrName>
                                        </p:attrNameLst>
                                      </p:cBhvr>
                                      <p:to>
                                        <p:strVal val="visible"/>
                                      </p:to>
                                    </p:set>
                                    <p:animEffect transition="in" filter="fade">
                                      <p:cBhvr>
                                        <p:cTn id="7" dur="1000"/>
                                        <p:tgtEl>
                                          <p:spTgt spid="12339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233994"/>
                                        </p:tgtEl>
                                        <p:attrNameLst>
                                          <p:attrName>style.visibility</p:attrName>
                                        </p:attrNameLst>
                                      </p:cBhvr>
                                      <p:to>
                                        <p:strVal val="visible"/>
                                      </p:to>
                                    </p:set>
                                    <p:animEffect transition="in" filter="barn(outVertical)">
                                      <p:cBhvr>
                                        <p:cTn id="12" dur="500"/>
                                        <p:tgtEl>
                                          <p:spTgt spid="123399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233993"/>
                                        </p:tgtEl>
                                        <p:attrNameLst>
                                          <p:attrName>style.visibility</p:attrName>
                                        </p:attrNameLst>
                                      </p:cBhvr>
                                      <p:to>
                                        <p:strVal val="visible"/>
                                      </p:to>
                                    </p:set>
                                    <p:animEffect transition="in" filter="fade">
                                      <p:cBhvr>
                                        <p:cTn id="17" dur="2000"/>
                                        <p:tgtEl>
                                          <p:spTgt spid="1233993"/>
                                        </p:tgtEl>
                                      </p:cBhvr>
                                    </p:animEffect>
                                    <p:anim calcmode="lin" valueType="num">
                                      <p:cBhvr>
                                        <p:cTn id="18" dur="2000" fill="hold"/>
                                        <p:tgtEl>
                                          <p:spTgt spid="1233993"/>
                                        </p:tgtEl>
                                        <p:attrNameLst>
                                          <p:attrName>ppt_x</p:attrName>
                                        </p:attrNameLst>
                                      </p:cBhvr>
                                      <p:tavLst>
                                        <p:tav tm="0">
                                          <p:val>
                                            <p:strVal val="#ppt_x"/>
                                          </p:val>
                                        </p:tav>
                                        <p:tav tm="100000">
                                          <p:val>
                                            <p:strVal val="#ppt_x"/>
                                          </p:val>
                                        </p:tav>
                                      </p:tavLst>
                                    </p:anim>
                                    <p:anim calcmode="lin" valueType="num">
                                      <p:cBhvr>
                                        <p:cTn id="19" dur="2000" fill="hold"/>
                                        <p:tgtEl>
                                          <p:spTgt spid="123399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233938"/>
                                        </p:tgtEl>
                                        <p:attrNameLst>
                                          <p:attrName>style.visibility</p:attrName>
                                        </p:attrNameLst>
                                      </p:cBhvr>
                                      <p:to>
                                        <p:strVal val="visible"/>
                                      </p:to>
                                    </p:set>
                                    <p:animEffect transition="in" filter="fade">
                                      <p:cBhvr>
                                        <p:cTn id="22" dur="1000"/>
                                        <p:tgtEl>
                                          <p:spTgt spid="123393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33926"/>
                                        </p:tgtEl>
                                        <p:attrNameLst>
                                          <p:attrName>style.visibility</p:attrName>
                                        </p:attrNameLst>
                                      </p:cBhvr>
                                      <p:to>
                                        <p:strVal val="visible"/>
                                      </p:to>
                                    </p:set>
                                    <p:animEffect transition="in" filter="fade">
                                      <p:cBhvr>
                                        <p:cTn id="27" dur="1000"/>
                                        <p:tgtEl>
                                          <p:spTgt spid="1233926"/>
                                        </p:tgtEl>
                                      </p:cBhvr>
                                    </p:animEffect>
                                    <p:anim calcmode="lin" valueType="num">
                                      <p:cBhvr>
                                        <p:cTn id="28" dur="1000" fill="hold"/>
                                        <p:tgtEl>
                                          <p:spTgt spid="1233926"/>
                                        </p:tgtEl>
                                        <p:attrNameLst>
                                          <p:attrName>ppt_x</p:attrName>
                                        </p:attrNameLst>
                                      </p:cBhvr>
                                      <p:tavLst>
                                        <p:tav tm="0">
                                          <p:val>
                                            <p:strVal val="#ppt_x"/>
                                          </p:val>
                                        </p:tav>
                                        <p:tav tm="100000">
                                          <p:val>
                                            <p:strVal val="#ppt_x"/>
                                          </p:val>
                                        </p:tav>
                                      </p:tavLst>
                                    </p:anim>
                                    <p:anim calcmode="lin" valueType="num">
                                      <p:cBhvr>
                                        <p:cTn id="29" dur="1000" fill="hold"/>
                                        <p:tgtEl>
                                          <p:spTgt spid="1233926"/>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500"/>
                                  </p:stCondLst>
                                  <p:childTnLst>
                                    <p:set>
                                      <p:cBhvr>
                                        <p:cTn id="31" dur="1" fill="hold">
                                          <p:stCondLst>
                                            <p:cond delay="0"/>
                                          </p:stCondLst>
                                        </p:cTn>
                                        <p:tgtEl>
                                          <p:spTgt spid="1233986"/>
                                        </p:tgtEl>
                                        <p:attrNameLst>
                                          <p:attrName>style.visibility</p:attrName>
                                        </p:attrNameLst>
                                      </p:cBhvr>
                                      <p:to>
                                        <p:strVal val="visible"/>
                                      </p:to>
                                    </p:set>
                                    <p:animEffect transition="in" filter="wipe(down)">
                                      <p:cBhvr>
                                        <p:cTn id="32" dur="500"/>
                                        <p:tgtEl>
                                          <p:spTgt spid="123398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3" nodeType="clickEffect">
                                  <p:stCondLst>
                                    <p:cond delay="0"/>
                                  </p:stCondLst>
                                  <p:childTnLst>
                                    <p:set>
                                      <p:cBhvr>
                                        <p:cTn id="36" dur="1" fill="hold">
                                          <p:stCondLst>
                                            <p:cond delay="0"/>
                                          </p:stCondLst>
                                        </p:cTn>
                                        <p:tgtEl>
                                          <p:spTgt spid="1233937"/>
                                        </p:tgtEl>
                                        <p:attrNameLst>
                                          <p:attrName>style.visibility</p:attrName>
                                        </p:attrNameLst>
                                      </p:cBhvr>
                                      <p:to>
                                        <p:strVal val="visible"/>
                                      </p:to>
                                    </p:set>
                                    <p:anim calcmode="lin" valueType="num">
                                      <p:cBhvr>
                                        <p:cTn id="37" dur="1000" fill="hold"/>
                                        <p:tgtEl>
                                          <p:spTgt spid="1233937"/>
                                        </p:tgtEl>
                                        <p:attrNameLst>
                                          <p:attrName>ppt_w</p:attrName>
                                        </p:attrNameLst>
                                      </p:cBhvr>
                                      <p:tavLst>
                                        <p:tav tm="0">
                                          <p:val>
                                            <p:strVal val="#ppt_w*0.70"/>
                                          </p:val>
                                        </p:tav>
                                        <p:tav tm="100000">
                                          <p:val>
                                            <p:strVal val="#ppt_w"/>
                                          </p:val>
                                        </p:tav>
                                      </p:tavLst>
                                    </p:anim>
                                    <p:anim calcmode="lin" valueType="num">
                                      <p:cBhvr>
                                        <p:cTn id="38" dur="1000" fill="hold"/>
                                        <p:tgtEl>
                                          <p:spTgt spid="1233937"/>
                                        </p:tgtEl>
                                        <p:attrNameLst>
                                          <p:attrName>ppt_h</p:attrName>
                                        </p:attrNameLst>
                                      </p:cBhvr>
                                      <p:tavLst>
                                        <p:tav tm="0">
                                          <p:val>
                                            <p:strVal val="#ppt_h"/>
                                          </p:val>
                                        </p:tav>
                                        <p:tav tm="100000">
                                          <p:val>
                                            <p:strVal val="#ppt_h"/>
                                          </p:val>
                                        </p:tav>
                                      </p:tavLst>
                                    </p:anim>
                                    <p:animEffect transition="in" filter="fade">
                                      <p:cBhvr>
                                        <p:cTn id="39" dur="1000"/>
                                        <p:tgtEl>
                                          <p:spTgt spid="12339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34019"/>
                                        </p:tgtEl>
                                        <p:attrNameLst>
                                          <p:attrName>style.visibility</p:attrName>
                                        </p:attrNameLst>
                                      </p:cBhvr>
                                      <p:to>
                                        <p:strVal val="visible"/>
                                      </p:to>
                                    </p:set>
                                    <p:animEffect transition="in" filter="fade">
                                      <p:cBhvr>
                                        <p:cTn id="42" dur="1000"/>
                                        <p:tgtEl>
                                          <p:spTgt spid="1234019"/>
                                        </p:tgtEl>
                                      </p:cBhvr>
                                    </p:animEffect>
                                  </p:childTnLst>
                                </p:cTn>
                              </p:par>
                              <p:par>
                                <p:cTn id="43" presetID="10" presetClass="entr" presetSubtype="0" fill="hold" nodeType="withEffect">
                                  <p:stCondLst>
                                    <p:cond delay="0"/>
                                  </p:stCondLst>
                                  <p:childTnLst>
                                    <p:set>
                                      <p:cBhvr>
                                        <p:cTn id="44" dur="1" fill="hold">
                                          <p:stCondLst>
                                            <p:cond delay="0"/>
                                          </p:stCondLst>
                                        </p:cTn>
                                        <p:tgtEl>
                                          <p:spTgt spid="1234008"/>
                                        </p:tgtEl>
                                        <p:attrNameLst>
                                          <p:attrName>style.visibility</p:attrName>
                                        </p:attrNameLst>
                                      </p:cBhvr>
                                      <p:to>
                                        <p:strVal val="visible"/>
                                      </p:to>
                                    </p:set>
                                    <p:animEffect transition="in" filter="fade">
                                      <p:cBhvr>
                                        <p:cTn id="45" dur="1000"/>
                                        <p:tgtEl>
                                          <p:spTgt spid="123400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233929"/>
                                        </p:tgtEl>
                                        <p:attrNameLst>
                                          <p:attrName>style.visibility</p:attrName>
                                        </p:attrNameLst>
                                      </p:cBhvr>
                                      <p:to>
                                        <p:strVal val="visible"/>
                                      </p:to>
                                    </p:set>
                                    <p:animEffect transition="in" filter="fade">
                                      <p:cBhvr>
                                        <p:cTn id="50" dur="1000"/>
                                        <p:tgtEl>
                                          <p:spTgt spid="1233929"/>
                                        </p:tgtEl>
                                      </p:cBhvr>
                                    </p:animEffect>
                                    <p:anim calcmode="lin" valueType="num">
                                      <p:cBhvr>
                                        <p:cTn id="51" dur="1000" fill="hold"/>
                                        <p:tgtEl>
                                          <p:spTgt spid="1233929"/>
                                        </p:tgtEl>
                                        <p:attrNameLst>
                                          <p:attrName>ppt_x</p:attrName>
                                        </p:attrNameLst>
                                      </p:cBhvr>
                                      <p:tavLst>
                                        <p:tav tm="0">
                                          <p:val>
                                            <p:strVal val="#ppt_x"/>
                                          </p:val>
                                        </p:tav>
                                        <p:tav tm="100000">
                                          <p:val>
                                            <p:strVal val="#ppt_x"/>
                                          </p:val>
                                        </p:tav>
                                      </p:tavLst>
                                    </p:anim>
                                    <p:anim calcmode="lin" valueType="num">
                                      <p:cBhvr>
                                        <p:cTn id="52" dur="1000" fill="hold"/>
                                        <p:tgtEl>
                                          <p:spTgt spid="1233929"/>
                                        </p:tgtEl>
                                        <p:attrNameLst>
                                          <p:attrName>ppt_y</p:attrName>
                                        </p:attrNameLst>
                                      </p:cBhvr>
                                      <p:tavLst>
                                        <p:tav tm="0">
                                          <p:val>
                                            <p:strVal val="#ppt_y+.1"/>
                                          </p:val>
                                        </p:tav>
                                        <p:tav tm="100000">
                                          <p:val>
                                            <p:strVal val="#ppt_y"/>
                                          </p:val>
                                        </p:tav>
                                      </p:tavLst>
                                    </p:anim>
                                  </p:childTnLst>
                                </p:cTn>
                              </p:par>
                              <p:par>
                                <p:cTn id="53" presetID="22" presetClass="entr" presetSubtype="4" fill="hold" grpId="0" nodeType="withEffect">
                                  <p:stCondLst>
                                    <p:cond delay="500"/>
                                  </p:stCondLst>
                                  <p:childTnLst>
                                    <p:set>
                                      <p:cBhvr>
                                        <p:cTn id="54" dur="1" fill="hold">
                                          <p:stCondLst>
                                            <p:cond delay="0"/>
                                          </p:stCondLst>
                                        </p:cTn>
                                        <p:tgtEl>
                                          <p:spTgt spid="1233965"/>
                                        </p:tgtEl>
                                        <p:attrNameLst>
                                          <p:attrName>style.visibility</p:attrName>
                                        </p:attrNameLst>
                                      </p:cBhvr>
                                      <p:to>
                                        <p:strVal val="visible"/>
                                      </p:to>
                                    </p:set>
                                    <p:animEffect transition="in" filter="wipe(down)">
                                      <p:cBhvr>
                                        <p:cTn id="55" dur="500"/>
                                        <p:tgtEl>
                                          <p:spTgt spid="1233965"/>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1" nodeType="clickEffect">
                                  <p:stCondLst>
                                    <p:cond delay="0"/>
                                  </p:stCondLst>
                                  <p:childTnLst>
                                    <p:set>
                                      <p:cBhvr>
                                        <p:cTn id="59" dur="1" fill="hold">
                                          <p:stCondLst>
                                            <p:cond delay="0"/>
                                          </p:stCondLst>
                                        </p:cTn>
                                        <p:tgtEl>
                                          <p:spTgt spid="1233989"/>
                                        </p:tgtEl>
                                        <p:attrNameLst>
                                          <p:attrName>style.visibility</p:attrName>
                                        </p:attrNameLst>
                                      </p:cBhvr>
                                      <p:to>
                                        <p:strVal val="visible"/>
                                      </p:to>
                                    </p:set>
                                    <p:anim calcmode="lin" valueType="num">
                                      <p:cBhvr>
                                        <p:cTn id="60" dur="1000" fill="hold"/>
                                        <p:tgtEl>
                                          <p:spTgt spid="1233989"/>
                                        </p:tgtEl>
                                        <p:attrNameLst>
                                          <p:attrName>ppt_w</p:attrName>
                                        </p:attrNameLst>
                                      </p:cBhvr>
                                      <p:tavLst>
                                        <p:tav tm="0">
                                          <p:val>
                                            <p:strVal val="#ppt_w*0.70"/>
                                          </p:val>
                                        </p:tav>
                                        <p:tav tm="100000">
                                          <p:val>
                                            <p:strVal val="#ppt_w"/>
                                          </p:val>
                                        </p:tav>
                                      </p:tavLst>
                                    </p:anim>
                                    <p:anim calcmode="lin" valueType="num">
                                      <p:cBhvr>
                                        <p:cTn id="61" dur="1000" fill="hold"/>
                                        <p:tgtEl>
                                          <p:spTgt spid="1233989"/>
                                        </p:tgtEl>
                                        <p:attrNameLst>
                                          <p:attrName>ppt_h</p:attrName>
                                        </p:attrNameLst>
                                      </p:cBhvr>
                                      <p:tavLst>
                                        <p:tav tm="0">
                                          <p:val>
                                            <p:strVal val="#ppt_h"/>
                                          </p:val>
                                        </p:tav>
                                        <p:tav tm="100000">
                                          <p:val>
                                            <p:strVal val="#ppt_h"/>
                                          </p:val>
                                        </p:tav>
                                      </p:tavLst>
                                    </p:anim>
                                    <p:animEffect transition="in" filter="fade">
                                      <p:cBhvr>
                                        <p:cTn id="62" dur="1000"/>
                                        <p:tgtEl>
                                          <p:spTgt spid="1233989"/>
                                        </p:tgtEl>
                                      </p:cBhvr>
                                    </p:animEffect>
                                  </p:childTnLst>
                                </p:cTn>
                              </p:par>
                              <p:par>
                                <p:cTn id="63" presetID="10" presetClass="entr" presetSubtype="0" fill="hold" nodeType="withEffect">
                                  <p:stCondLst>
                                    <p:cond delay="0"/>
                                  </p:stCondLst>
                                  <p:childTnLst>
                                    <p:set>
                                      <p:cBhvr>
                                        <p:cTn id="64" dur="1" fill="hold">
                                          <p:stCondLst>
                                            <p:cond delay="0"/>
                                          </p:stCondLst>
                                        </p:cTn>
                                        <p:tgtEl>
                                          <p:spTgt spid="1234006"/>
                                        </p:tgtEl>
                                        <p:attrNameLst>
                                          <p:attrName>style.visibility</p:attrName>
                                        </p:attrNameLst>
                                      </p:cBhvr>
                                      <p:to>
                                        <p:strVal val="visible"/>
                                      </p:to>
                                    </p:set>
                                    <p:animEffect transition="in" filter="fade">
                                      <p:cBhvr>
                                        <p:cTn id="65" dur="1000"/>
                                        <p:tgtEl>
                                          <p:spTgt spid="123400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34020"/>
                                        </p:tgtEl>
                                        <p:attrNameLst>
                                          <p:attrName>style.visibility</p:attrName>
                                        </p:attrNameLst>
                                      </p:cBhvr>
                                      <p:to>
                                        <p:strVal val="visible"/>
                                      </p:to>
                                    </p:set>
                                    <p:animEffect transition="in" filter="fade">
                                      <p:cBhvr>
                                        <p:cTn id="68" dur="1000"/>
                                        <p:tgtEl>
                                          <p:spTgt spid="123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38" grpId="0"/>
      <p:bldP spid="1233941" grpId="0"/>
      <p:bldP spid="1233965" grpId="0" animBg="1"/>
      <p:bldP spid="1233986" grpId="0" animBg="1"/>
      <p:bldP spid="1234019" grpId="0" animBg="1"/>
      <p:bldP spid="1233937" grpId="3"/>
      <p:bldP spid="1234020" grpId="0" animBg="1"/>
      <p:bldP spid="123398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00" name="Rectangle 4"/>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2906" name="Group 10"/>
          <p:cNvGrpSpPr>
            <a:grpSpLocks/>
          </p:cNvGrpSpPr>
          <p:nvPr/>
        </p:nvGrpSpPr>
        <p:grpSpPr bwMode="auto">
          <a:xfrm>
            <a:off x="685800" y="5789613"/>
            <a:ext cx="7848600" cy="458787"/>
            <a:chOff x="672" y="3424"/>
            <a:chExt cx="4608" cy="289"/>
          </a:xfrm>
        </p:grpSpPr>
        <p:sp>
          <p:nvSpPr>
            <p:cNvPr id="1232902" name="Text Box 6"/>
            <p:cNvSpPr txBox="1">
              <a:spLocks noChangeArrowheads="1"/>
            </p:cNvSpPr>
            <p:nvPr/>
          </p:nvSpPr>
          <p:spPr bwMode="auto">
            <a:xfrm>
              <a:off x="912" y="3448"/>
              <a:ext cx="4368" cy="254"/>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What then is the meaning of </a:t>
              </a:r>
              <a:r>
                <a:rPr lang="en-US">
                  <a:solidFill>
                    <a:schemeClr val="bg1"/>
                  </a:solidFill>
                  <a:latin typeface="Arial Narrow" pitchFamily="34" charset="0"/>
                </a:rPr>
                <a:t>restoration through indemnity</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sp>
          <p:nvSpPr>
            <p:cNvPr id="1232903" name="Text Box 7"/>
            <p:cNvSpPr txBox="1">
              <a:spLocks noChangeArrowheads="1"/>
            </p:cNvSpPr>
            <p:nvPr/>
          </p:nvSpPr>
          <p:spPr bwMode="auto">
            <a:xfrm>
              <a:off x="672" y="3424"/>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32904" name="Text Box 8"/>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dirty="0">
                <a:solidFill>
                  <a:srgbClr val="000099"/>
                </a:solidFill>
                <a:latin typeface="Arial" charset="0"/>
              </a:rPr>
              <a:t>(</a:t>
            </a:r>
            <a:r>
              <a:rPr lang="en-US" sz="2800" b="0" dirty="0">
                <a:solidFill>
                  <a:srgbClr val="000099"/>
                </a:solidFill>
                <a:latin typeface="Impact" pitchFamily="34" charset="0"/>
              </a:rPr>
              <a:t>3</a:t>
            </a:r>
            <a:r>
              <a:rPr lang="en-US" sz="3200" b="0" dirty="0">
                <a:solidFill>
                  <a:srgbClr val="000099"/>
                </a:solidFill>
                <a:latin typeface="Arial" charset="0"/>
              </a:rPr>
              <a:t>)</a:t>
            </a:r>
            <a:r>
              <a:rPr lang="en-US" sz="2600" b="0" dirty="0">
                <a:solidFill>
                  <a:srgbClr val="000099"/>
                </a:solidFill>
                <a:latin typeface="Impact" pitchFamily="34" charset="0"/>
              </a:rPr>
              <a:t>  </a:t>
            </a:r>
            <a:r>
              <a:rPr lang="en-US" sz="2800" b="0" dirty="0">
                <a:solidFill>
                  <a:srgbClr val="000099"/>
                </a:solidFill>
                <a:latin typeface="Impact" pitchFamily="34" charset="0"/>
              </a:rPr>
              <a:t>Restoration through Indemnity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32906"/>
                                        </p:tgtEl>
                                        <p:attrNameLst>
                                          <p:attrName>style.visibility</p:attrName>
                                        </p:attrNameLst>
                                      </p:cBhvr>
                                      <p:to>
                                        <p:strVal val="visible"/>
                                      </p:to>
                                    </p:set>
                                    <p:animEffect transition="in" filter="barn(outVertical)">
                                      <p:cBhvr>
                                        <p:cTn id="7" dur="500"/>
                                        <p:tgtEl>
                                          <p:spTgt spid="123290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232904"/>
                                        </p:tgtEl>
                                        <p:attrNameLst>
                                          <p:attrName>style.visibility</p:attrName>
                                        </p:attrNameLst>
                                      </p:cBhvr>
                                      <p:to>
                                        <p:strVal val="visible"/>
                                      </p:to>
                                    </p:set>
                                    <p:anim calcmode="lin" valueType="num">
                                      <p:cBhvr>
                                        <p:cTn id="12" dur="1000" fill="hold"/>
                                        <p:tgtEl>
                                          <p:spTgt spid="1232904"/>
                                        </p:tgtEl>
                                        <p:attrNameLst>
                                          <p:attrName>ppt_w</p:attrName>
                                        </p:attrNameLst>
                                      </p:cBhvr>
                                      <p:tavLst>
                                        <p:tav tm="0">
                                          <p:val>
                                            <p:fltVal val="0"/>
                                          </p:val>
                                        </p:tav>
                                        <p:tav tm="100000">
                                          <p:val>
                                            <p:strVal val="#ppt_w"/>
                                          </p:val>
                                        </p:tav>
                                      </p:tavLst>
                                    </p:anim>
                                    <p:anim calcmode="lin" valueType="num">
                                      <p:cBhvr>
                                        <p:cTn id="13" dur="1000" fill="hold"/>
                                        <p:tgtEl>
                                          <p:spTgt spid="12329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8674" name="Picture 2" descr="ffwpu-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62200" y="381000"/>
            <a:ext cx="4419600" cy="4465638"/>
          </a:xfrm>
          <a:prstGeom prst="rect">
            <a:avLst/>
          </a:prstGeom>
          <a:noFill/>
        </p:spPr>
      </p:pic>
      <p:sp>
        <p:nvSpPr>
          <p:cNvPr id="1308675" name="WordArt 3"/>
          <p:cNvSpPr>
            <a:spLocks noChangeArrowheads="1" noChangeShapeType="1" noTextEdit="1"/>
          </p:cNvSpPr>
          <p:nvPr/>
        </p:nvSpPr>
        <p:spPr bwMode="auto">
          <a:xfrm>
            <a:off x="304800" y="4929188"/>
            <a:ext cx="8534400" cy="1524000"/>
          </a:xfrm>
          <a:prstGeom prst="rect">
            <a:avLst/>
          </a:prstGeom>
        </p:spPr>
        <p:txBody>
          <a:bodyPr wrap="none" fromWordArt="1">
            <a:prstTxWarp prst="textPlain">
              <a:avLst>
                <a:gd name="adj" fmla="val 50000"/>
              </a:avLst>
            </a:prstTxWarp>
          </a:bodyPr>
          <a:lstStyle/>
          <a:p>
            <a:r>
              <a:rPr lang="en-US" sz="2000" u="none" kern="10" dirty="0">
                <a:ln w="38100">
                  <a:solidFill>
                    <a:srgbClr val="000099"/>
                  </a:solidFill>
                  <a:round/>
                  <a:headEnd/>
                  <a:tailEnd/>
                </a:ln>
                <a:solidFill>
                  <a:srgbClr val="FFFF00"/>
                </a:solidFill>
                <a:effectLst>
                  <a:outerShdw dist="25400" dir="21540000" algn="ctr" rotWithShape="0">
                    <a:schemeClr val="bg1"/>
                  </a:outerShdw>
                </a:effectLst>
                <a:latin typeface="Impact"/>
              </a:rPr>
              <a:t>Family Federation for</a:t>
            </a:r>
          </a:p>
          <a:p>
            <a:r>
              <a:rPr lang="en-US" sz="2000" u="none" kern="10" dirty="0">
                <a:ln w="38100">
                  <a:solidFill>
                    <a:srgbClr val="000099"/>
                  </a:solidFill>
                  <a:round/>
                  <a:headEnd/>
                  <a:tailEnd/>
                </a:ln>
                <a:solidFill>
                  <a:srgbClr val="FFFF00"/>
                </a:solidFill>
                <a:effectLst>
                  <a:outerShdw dist="25400" dir="21540000" algn="ctr" rotWithShape="0">
                    <a:schemeClr val="bg1"/>
                  </a:outerShdw>
                </a:effectLst>
                <a:latin typeface="Impact"/>
              </a:rPr>
              <a:t>World Peace and Unification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08674"/>
                                        </p:tgtEl>
                                        <p:attrNameLst>
                                          <p:attrName>style.visibility</p:attrName>
                                        </p:attrNameLst>
                                      </p:cBhvr>
                                      <p:to>
                                        <p:strVal val="visible"/>
                                      </p:to>
                                    </p:set>
                                    <p:animEffect transition="in" filter="fade">
                                      <p:cBhvr>
                                        <p:cTn id="7" dur="1000"/>
                                        <p:tgtEl>
                                          <p:spTgt spid="1308674"/>
                                        </p:tgtEl>
                                      </p:cBhvr>
                                    </p:animEffect>
                                  </p:childTnLst>
                                </p:cTn>
                              </p:par>
                              <p:par>
                                <p:cTn id="8" presetID="16" presetClass="entr" presetSubtype="37" fill="hold" grpId="0" nodeType="withEffect">
                                  <p:stCondLst>
                                    <p:cond delay="500"/>
                                  </p:stCondLst>
                                  <p:childTnLst>
                                    <p:set>
                                      <p:cBhvr>
                                        <p:cTn id="9" dur="1" fill="hold">
                                          <p:stCondLst>
                                            <p:cond delay="0"/>
                                          </p:stCondLst>
                                        </p:cTn>
                                        <p:tgtEl>
                                          <p:spTgt spid="1308675"/>
                                        </p:tgtEl>
                                        <p:attrNameLst>
                                          <p:attrName>style.visibility</p:attrName>
                                        </p:attrNameLst>
                                      </p:cBhvr>
                                      <p:to>
                                        <p:strVal val="visible"/>
                                      </p:to>
                                    </p:set>
                                    <p:animEffect transition="in" filter="barn(outVertical)">
                                      <p:cBhvr>
                                        <p:cTn id="10" dur="500"/>
                                        <p:tgtEl>
                                          <p:spTgt spid="130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5974" name="Group 6"/>
          <p:cNvGrpSpPr>
            <a:grpSpLocks/>
          </p:cNvGrpSpPr>
          <p:nvPr/>
        </p:nvGrpSpPr>
        <p:grpSpPr bwMode="auto">
          <a:xfrm>
            <a:off x="990600" y="5695950"/>
            <a:ext cx="7162800" cy="752475"/>
            <a:chOff x="336" y="3424"/>
            <a:chExt cx="5040" cy="474"/>
          </a:xfrm>
        </p:grpSpPr>
        <p:sp>
          <p:nvSpPr>
            <p:cNvPr id="1235972" name="Text Box 4"/>
            <p:cNvSpPr txBox="1">
              <a:spLocks noChangeArrowheads="1"/>
            </p:cNvSpPr>
            <p:nvPr/>
          </p:nvSpPr>
          <p:spPr bwMode="auto">
            <a:xfrm>
              <a:off x="576" y="3448"/>
              <a:ext cx="4800" cy="450"/>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When someone has lost his </a:t>
              </a:r>
              <a:r>
                <a:rPr lang="en-US">
                  <a:solidFill>
                    <a:schemeClr val="bg1"/>
                  </a:solidFill>
                  <a:latin typeface="Arial Narrow" pitchFamily="34" charset="0"/>
                </a:rPr>
                <a:t>original position or state</a:t>
              </a:r>
              <a:r>
                <a:rPr lang="en-US" u="none">
                  <a:solidFill>
                    <a:schemeClr val="bg1"/>
                  </a:solidFill>
                  <a:latin typeface="Arial Narrow" pitchFamily="34" charset="0"/>
                </a:rPr>
                <a:t>, he must make some condition to be </a:t>
              </a:r>
              <a:r>
                <a:rPr lang="en-US">
                  <a:solidFill>
                    <a:schemeClr val="bg1"/>
                  </a:solidFill>
                  <a:latin typeface="Arial Narrow" pitchFamily="34" charset="0"/>
                </a:rPr>
                <a:t>restored</a:t>
              </a:r>
              <a:r>
                <a:rPr lang="en-US" u="none">
                  <a:solidFill>
                    <a:schemeClr val="bg1"/>
                  </a:solidFill>
                  <a:latin typeface="Arial Narrow" pitchFamily="34" charset="0"/>
                </a:rPr>
                <a:t> to it.</a:t>
              </a:r>
              <a:endParaRPr lang="en-US" b="0" u="none">
                <a:solidFill>
                  <a:schemeClr val="bg1"/>
                </a:solidFill>
                <a:latin typeface="Arial Narrow" pitchFamily="34" charset="0"/>
              </a:endParaRPr>
            </a:p>
          </p:txBody>
        </p:sp>
        <p:sp>
          <p:nvSpPr>
            <p:cNvPr id="1235973" name="Text Box 5"/>
            <p:cNvSpPr txBox="1">
              <a:spLocks noChangeArrowheads="1"/>
            </p:cNvSpPr>
            <p:nvPr/>
          </p:nvSpPr>
          <p:spPr bwMode="auto">
            <a:xfrm>
              <a:off x="336" y="3424"/>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35979" name="Text Box 11"/>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3</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Restoration through Indemnity</a:t>
            </a:r>
          </a:p>
        </p:txBody>
      </p:sp>
      <p:sp>
        <p:nvSpPr>
          <p:cNvPr id="1235981" name="AutoShape 13"/>
          <p:cNvSpPr>
            <a:spLocks noChangeArrowheads="1"/>
          </p:cNvSpPr>
          <p:nvPr/>
        </p:nvSpPr>
        <p:spPr bwMode="auto">
          <a:xfrm flipH="1">
            <a:off x="1062038" y="205105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35982" name="AutoShape 14"/>
          <p:cNvSpPr>
            <a:spLocks noChangeArrowheads="1"/>
          </p:cNvSpPr>
          <p:nvPr/>
        </p:nvSpPr>
        <p:spPr bwMode="auto">
          <a:xfrm rot="10800000">
            <a:off x="1371600" y="205105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35983" name="Oval 15"/>
          <p:cNvSpPr>
            <a:spLocks noChangeArrowheads="1"/>
          </p:cNvSpPr>
          <p:nvPr/>
        </p:nvSpPr>
        <p:spPr bwMode="auto">
          <a:xfrm>
            <a:off x="457200" y="4038600"/>
            <a:ext cx="1752600" cy="9906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400" b="0" u="none">
                <a:solidFill>
                  <a:schemeClr val="bg1"/>
                </a:solidFill>
                <a:latin typeface="Impact" pitchFamily="34" charset="0"/>
              </a:rPr>
              <a:t>Fall</a:t>
            </a:r>
          </a:p>
        </p:txBody>
      </p:sp>
      <p:grpSp>
        <p:nvGrpSpPr>
          <p:cNvPr id="1236007" name="Group 39"/>
          <p:cNvGrpSpPr>
            <a:grpSpLocks/>
          </p:cNvGrpSpPr>
          <p:nvPr/>
        </p:nvGrpSpPr>
        <p:grpSpPr bwMode="auto">
          <a:xfrm>
            <a:off x="457200" y="984250"/>
            <a:ext cx="1752600" cy="990600"/>
            <a:chOff x="288" y="620"/>
            <a:chExt cx="1104" cy="624"/>
          </a:xfrm>
        </p:grpSpPr>
        <p:sp>
          <p:nvSpPr>
            <p:cNvPr id="1235985" name="Oval 17"/>
            <p:cNvSpPr>
              <a:spLocks noChangeArrowheads="1"/>
            </p:cNvSpPr>
            <p:nvPr/>
          </p:nvSpPr>
          <p:spPr bwMode="auto">
            <a:xfrm>
              <a:off x="288" y="620"/>
              <a:ext cx="1104" cy="624"/>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35986" name="Text Box 18"/>
            <p:cNvSpPr txBox="1">
              <a:spLocks noChangeArrowheads="1"/>
            </p:cNvSpPr>
            <p:nvPr/>
          </p:nvSpPr>
          <p:spPr bwMode="auto">
            <a:xfrm>
              <a:off x="384" y="754"/>
              <a:ext cx="912" cy="490"/>
            </a:xfrm>
            <a:prstGeom prst="rect">
              <a:avLst/>
            </a:prstGeom>
            <a:noFill/>
            <a:ln w="28575">
              <a:noFill/>
              <a:miter lim="800000"/>
              <a:headEnd/>
              <a:tailEnd/>
            </a:ln>
            <a:effectLst/>
          </p:spPr>
          <p:txBody>
            <a:bodyPr>
              <a:spAutoFit/>
            </a:bodyPr>
            <a:lstStyle/>
            <a:p>
              <a:pPr>
                <a:lnSpc>
                  <a:spcPct val="75000"/>
                </a:lnSpc>
              </a:pPr>
              <a:r>
                <a:rPr lang="en-US" sz="3000" b="0" u="none">
                  <a:solidFill>
                    <a:srgbClr val="660066"/>
                  </a:solidFill>
                  <a:latin typeface="Impact" pitchFamily="34" charset="0"/>
                </a:rPr>
                <a:t>Original</a:t>
              </a:r>
            </a:p>
            <a:p>
              <a:pPr>
                <a:lnSpc>
                  <a:spcPct val="75000"/>
                </a:lnSpc>
              </a:pPr>
              <a:r>
                <a:rPr lang="en-US" sz="3000" b="0" u="none">
                  <a:solidFill>
                    <a:srgbClr val="660066"/>
                  </a:solidFill>
                  <a:latin typeface="Impact" pitchFamily="34" charset="0"/>
                </a:rPr>
                <a:t>state</a:t>
              </a:r>
            </a:p>
          </p:txBody>
        </p:sp>
      </p:grpSp>
      <p:sp>
        <p:nvSpPr>
          <p:cNvPr id="1235987" name="WordArt 19"/>
          <p:cNvSpPr>
            <a:spLocks noChangeArrowheads="1" noChangeShapeType="1" noTextEdit="1"/>
          </p:cNvSpPr>
          <p:nvPr/>
        </p:nvSpPr>
        <p:spPr bwMode="auto">
          <a:xfrm>
            <a:off x="457200" y="2470150"/>
            <a:ext cx="5334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35988" name="WordArt 20"/>
          <p:cNvSpPr>
            <a:spLocks noChangeArrowheads="1" noChangeShapeType="1" noTextEdit="1"/>
          </p:cNvSpPr>
          <p:nvPr/>
        </p:nvSpPr>
        <p:spPr bwMode="auto">
          <a:xfrm>
            <a:off x="1676400" y="2736850"/>
            <a:ext cx="1096963"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Restored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35974"/>
                                        </p:tgtEl>
                                        <p:attrNameLst>
                                          <p:attrName>style.visibility</p:attrName>
                                        </p:attrNameLst>
                                      </p:cBhvr>
                                      <p:to>
                                        <p:strVal val="visible"/>
                                      </p:to>
                                    </p:set>
                                    <p:animEffect transition="in" filter="barn(outVertical)">
                                      <p:cBhvr>
                                        <p:cTn id="7" dur="500"/>
                                        <p:tgtEl>
                                          <p:spTgt spid="123597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36007"/>
                                        </p:tgtEl>
                                        <p:attrNameLst>
                                          <p:attrName>style.visibility</p:attrName>
                                        </p:attrNameLst>
                                      </p:cBhvr>
                                      <p:to>
                                        <p:strVal val="visible"/>
                                      </p:to>
                                    </p:set>
                                    <p:anim calcmode="lin" valueType="num">
                                      <p:cBhvr>
                                        <p:cTn id="12" dur="1000" fill="hold"/>
                                        <p:tgtEl>
                                          <p:spTgt spid="1236007"/>
                                        </p:tgtEl>
                                        <p:attrNameLst>
                                          <p:attrName>ppt_w</p:attrName>
                                        </p:attrNameLst>
                                      </p:cBhvr>
                                      <p:tavLst>
                                        <p:tav tm="0">
                                          <p:val>
                                            <p:fltVal val="0"/>
                                          </p:val>
                                        </p:tav>
                                        <p:tav tm="100000">
                                          <p:val>
                                            <p:strVal val="#ppt_w"/>
                                          </p:val>
                                        </p:tav>
                                      </p:tavLst>
                                    </p:anim>
                                    <p:anim calcmode="lin" valueType="num">
                                      <p:cBhvr>
                                        <p:cTn id="13" dur="1000" fill="hold"/>
                                        <p:tgtEl>
                                          <p:spTgt spid="1236007"/>
                                        </p:tgtEl>
                                        <p:attrNameLst>
                                          <p:attrName>ppt_h</p:attrName>
                                        </p:attrNameLst>
                                      </p:cBhvr>
                                      <p:tavLst>
                                        <p:tav tm="0">
                                          <p:val>
                                            <p:strVal val="#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235987"/>
                                        </p:tgtEl>
                                        <p:attrNameLst>
                                          <p:attrName>style.visibility</p:attrName>
                                        </p:attrNameLst>
                                      </p:cBhvr>
                                      <p:to>
                                        <p:strVal val="visible"/>
                                      </p:to>
                                    </p:set>
                                    <p:animEffect transition="in" filter="fade">
                                      <p:cBhvr>
                                        <p:cTn id="16" dur="2000"/>
                                        <p:tgtEl>
                                          <p:spTgt spid="123598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35983"/>
                                        </p:tgtEl>
                                        <p:attrNameLst>
                                          <p:attrName>style.visibility</p:attrName>
                                        </p:attrNameLst>
                                      </p:cBhvr>
                                      <p:to>
                                        <p:strVal val="visible"/>
                                      </p:to>
                                    </p:set>
                                    <p:animEffect transition="in" filter="fade">
                                      <p:cBhvr>
                                        <p:cTn id="20" dur="2000"/>
                                        <p:tgtEl>
                                          <p:spTgt spid="1235983"/>
                                        </p:tgtEl>
                                      </p:cBhvr>
                                    </p:animEffect>
                                  </p:childTnLst>
                                </p:cTn>
                              </p:par>
                              <p:par>
                                <p:cTn id="21" presetID="22" presetClass="entr" presetSubtype="1" repeatCount="2000" fill="hold" grpId="0" nodeType="withEffect">
                                  <p:stCondLst>
                                    <p:cond delay="0"/>
                                  </p:stCondLst>
                                  <p:childTnLst>
                                    <p:set>
                                      <p:cBhvr>
                                        <p:cTn id="22" dur="1" fill="hold">
                                          <p:stCondLst>
                                            <p:cond delay="0"/>
                                          </p:stCondLst>
                                        </p:cTn>
                                        <p:tgtEl>
                                          <p:spTgt spid="1235981"/>
                                        </p:tgtEl>
                                        <p:attrNameLst>
                                          <p:attrName>style.visibility</p:attrName>
                                        </p:attrNameLst>
                                      </p:cBhvr>
                                      <p:to>
                                        <p:strVal val="visible"/>
                                      </p:to>
                                    </p:set>
                                    <p:animEffect transition="in" filter="wipe(up)">
                                      <p:cBhvr>
                                        <p:cTn id="23" dur="1000"/>
                                        <p:tgtEl>
                                          <p:spTgt spid="123598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35988"/>
                                        </p:tgtEl>
                                        <p:attrNameLst>
                                          <p:attrName>style.visibility</p:attrName>
                                        </p:attrNameLst>
                                      </p:cBhvr>
                                      <p:to>
                                        <p:strVal val="visible"/>
                                      </p:to>
                                    </p:set>
                                    <p:animEffect transition="in" filter="fade">
                                      <p:cBhvr>
                                        <p:cTn id="28" dur="1000"/>
                                        <p:tgtEl>
                                          <p:spTgt spid="1235988"/>
                                        </p:tgtEl>
                                      </p:cBhvr>
                                    </p:animEffect>
                                    <p:anim calcmode="lin" valueType="num">
                                      <p:cBhvr>
                                        <p:cTn id="29" dur="1000" fill="hold"/>
                                        <p:tgtEl>
                                          <p:spTgt spid="1235988"/>
                                        </p:tgtEl>
                                        <p:attrNameLst>
                                          <p:attrName>ppt_x</p:attrName>
                                        </p:attrNameLst>
                                      </p:cBhvr>
                                      <p:tavLst>
                                        <p:tav tm="0">
                                          <p:val>
                                            <p:strVal val="#ppt_x"/>
                                          </p:val>
                                        </p:tav>
                                        <p:tav tm="100000">
                                          <p:val>
                                            <p:strVal val="#ppt_x"/>
                                          </p:val>
                                        </p:tav>
                                      </p:tavLst>
                                    </p:anim>
                                    <p:anim calcmode="lin" valueType="num">
                                      <p:cBhvr>
                                        <p:cTn id="30" dur="1000" fill="hold"/>
                                        <p:tgtEl>
                                          <p:spTgt spid="1235988"/>
                                        </p:tgtEl>
                                        <p:attrNameLst>
                                          <p:attrName>ppt_y</p:attrName>
                                        </p:attrNameLst>
                                      </p:cBhvr>
                                      <p:tavLst>
                                        <p:tav tm="0">
                                          <p:val>
                                            <p:strVal val="#ppt_y+.1"/>
                                          </p:val>
                                        </p:tav>
                                        <p:tav tm="100000">
                                          <p:val>
                                            <p:strVal val="#ppt_y"/>
                                          </p:val>
                                        </p:tav>
                                      </p:tavLst>
                                    </p:anim>
                                  </p:childTnLst>
                                </p:cTn>
                              </p:par>
                              <p:par>
                                <p:cTn id="31" presetID="22" presetClass="entr" presetSubtype="4" repeatCount="2000" fill="hold" grpId="0" nodeType="withEffect">
                                  <p:stCondLst>
                                    <p:cond delay="0"/>
                                  </p:stCondLst>
                                  <p:childTnLst>
                                    <p:set>
                                      <p:cBhvr>
                                        <p:cTn id="32" dur="1" fill="hold">
                                          <p:stCondLst>
                                            <p:cond delay="0"/>
                                          </p:stCondLst>
                                        </p:cTn>
                                        <p:tgtEl>
                                          <p:spTgt spid="1235982"/>
                                        </p:tgtEl>
                                        <p:attrNameLst>
                                          <p:attrName>style.visibility</p:attrName>
                                        </p:attrNameLst>
                                      </p:cBhvr>
                                      <p:to>
                                        <p:strVal val="visible"/>
                                      </p:to>
                                    </p:set>
                                    <p:animEffect transition="in" filter="wipe(down)">
                                      <p:cBhvr>
                                        <p:cTn id="33" dur="1000"/>
                                        <p:tgtEl>
                                          <p:spTgt spid="1235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81" grpId="0" animBg="1"/>
      <p:bldP spid="1235982" grpId="0" animBg="1"/>
      <p:bldP spid="1235983" grpId="0" animBg="1" autoUpdateAnimBg="0"/>
      <p:bldP spid="1235987" grpId="0" animBg="1"/>
      <p:bldP spid="12359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019" name="Text Box 27"/>
          <p:cNvSpPr txBox="1">
            <a:spLocks noChangeArrowheads="1"/>
          </p:cNvSpPr>
          <p:nvPr/>
        </p:nvSpPr>
        <p:spPr bwMode="auto">
          <a:xfrm>
            <a:off x="3352800" y="990600"/>
            <a:ext cx="1981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dirty="0">
                <a:solidFill>
                  <a:srgbClr val="000099"/>
                </a:solidFill>
                <a:latin typeface="Impact" pitchFamily="34" charset="0"/>
              </a:rPr>
              <a:t>Making</a:t>
            </a:r>
          </a:p>
          <a:p>
            <a:pPr algn="l">
              <a:lnSpc>
                <a:spcPct val="80000"/>
              </a:lnSpc>
            </a:pPr>
            <a:r>
              <a:rPr lang="en-US" sz="3200" b="0" u="none" dirty="0">
                <a:solidFill>
                  <a:srgbClr val="000099"/>
                </a:solidFill>
                <a:latin typeface="Impact" pitchFamily="34" charset="0"/>
              </a:rPr>
              <a:t>conditions</a:t>
            </a:r>
          </a:p>
        </p:txBody>
      </p:sp>
      <p:sp>
        <p:nvSpPr>
          <p:cNvPr id="1236994"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6998" name="Group 6"/>
          <p:cNvGrpSpPr>
            <a:grpSpLocks/>
          </p:cNvGrpSpPr>
          <p:nvPr/>
        </p:nvGrpSpPr>
        <p:grpSpPr bwMode="auto">
          <a:xfrm>
            <a:off x="1371600" y="5695950"/>
            <a:ext cx="6781800" cy="752475"/>
            <a:chOff x="336" y="3424"/>
            <a:chExt cx="4272" cy="474"/>
          </a:xfrm>
        </p:grpSpPr>
        <p:sp>
          <p:nvSpPr>
            <p:cNvPr id="1236996" name="Text Box 4"/>
            <p:cNvSpPr txBox="1">
              <a:spLocks noChangeArrowheads="1"/>
            </p:cNvSpPr>
            <p:nvPr/>
          </p:nvSpPr>
          <p:spPr bwMode="auto">
            <a:xfrm>
              <a:off x="576" y="3448"/>
              <a:ext cx="4032" cy="450"/>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The </a:t>
              </a:r>
              <a:r>
                <a:rPr lang="en-US">
                  <a:solidFill>
                    <a:schemeClr val="bg1"/>
                  </a:solidFill>
                  <a:latin typeface="Arial Narrow" pitchFamily="34" charset="0"/>
                </a:rPr>
                <a:t>making</a:t>
              </a:r>
              <a:r>
                <a:rPr lang="en-US" u="none">
                  <a:solidFill>
                    <a:schemeClr val="bg1"/>
                  </a:solidFill>
                  <a:latin typeface="Arial Narrow" pitchFamily="34" charset="0"/>
                </a:rPr>
                <a:t> of such conditions of restitution is called </a:t>
              </a:r>
              <a:r>
                <a:rPr lang="en-US">
                  <a:solidFill>
                    <a:schemeClr val="bg1"/>
                  </a:solidFill>
                  <a:latin typeface="Arial Narrow" pitchFamily="34" charset="0"/>
                </a:rPr>
                <a:t>indemnity</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sp>
          <p:nvSpPr>
            <p:cNvPr id="1236997" name="Text Box 5"/>
            <p:cNvSpPr txBox="1">
              <a:spLocks noChangeArrowheads="1"/>
            </p:cNvSpPr>
            <p:nvPr/>
          </p:nvSpPr>
          <p:spPr bwMode="auto">
            <a:xfrm>
              <a:off x="336" y="3424"/>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37003" name="Text Box 11"/>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3</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Restoration through Indemnity</a:t>
            </a:r>
          </a:p>
        </p:txBody>
      </p:sp>
      <p:sp>
        <p:nvSpPr>
          <p:cNvPr id="1237004" name="AutoShape 12"/>
          <p:cNvSpPr>
            <a:spLocks noChangeArrowheads="1"/>
          </p:cNvSpPr>
          <p:nvPr/>
        </p:nvSpPr>
        <p:spPr bwMode="auto">
          <a:xfrm flipH="1">
            <a:off x="1062038" y="205105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37005" name="AutoShape 13"/>
          <p:cNvSpPr>
            <a:spLocks noChangeArrowheads="1"/>
          </p:cNvSpPr>
          <p:nvPr/>
        </p:nvSpPr>
        <p:spPr bwMode="auto">
          <a:xfrm rot="10800000">
            <a:off x="1371600" y="205105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37006" name="Oval 14"/>
          <p:cNvSpPr>
            <a:spLocks noChangeArrowheads="1"/>
          </p:cNvSpPr>
          <p:nvPr/>
        </p:nvSpPr>
        <p:spPr bwMode="auto">
          <a:xfrm>
            <a:off x="457200" y="4038600"/>
            <a:ext cx="1752600" cy="9906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400" b="0" u="none">
                <a:solidFill>
                  <a:schemeClr val="bg1"/>
                </a:solidFill>
                <a:latin typeface="Impact" pitchFamily="34" charset="0"/>
              </a:rPr>
              <a:t>Fall</a:t>
            </a:r>
          </a:p>
        </p:txBody>
      </p:sp>
      <p:sp>
        <p:nvSpPr>
          <p:cNvPr id="1237007" name="Oval 15"/>
          <p:cNvSpPr>
            <a:spLocks noChangeArrowheads="1"/>
          </p:cNvSpPr>
          <p:nvPr/>
        </p:nvSpPr>
        <p:spPr bwMode="auto">
          <a:xfrm>
            <a:off x="457200" y="984250"/>
            <a:ext cx="1752600" cy="9906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37008" name="Text Box 16"/>
          <p:cNvSpPr txBox="1">
            <a:spLocks noChangeArrowheads="1"/>
          </p:cNvSpPr>
          <p:nvPr/>
        </p:nvSpPr>
        <p:spPr bwMode="auto">
          <a:xfrm>
            <a:off x="609600" y="1196975"/>
            <a:ext cx="1447800" cy="777875"/>
          </a:xfrm>
          <a:prstGeom prst="rect">
            <a:avLst/>
          </a:prstGeom>
          <a:noFill/>
          <a:ln w="28575">
            <a:noFill/>
            <a:miter lim="800000"/>
            <a:headEnd/>
            <a:tailEnd/>
          </a:ln>
          <a:effectLst/>
        </p:spPr>
        <p:txBody>
          <a:bodyPr>
            <a:spAutoFit/>
          </a:bodyPr>
          <a:lstStyle/>
          <a:p>
            <a:pPr>
              <a:lnSpc>
                <a:spcPct val="75000"/>
              </a:lnSpc>
            </a:pPr>
            <a:r>
              <a:rPr lang="en-US" sz="3000" b="0" u="none">
                <a:solidFill>
                  <a:srgbClr val="660066"/>
                </a:solidFill>
                <a:latin typeface="Impact" pitchFamily="34" charset="0"/>
              </a:rPr>
              <a:t>Original</a:t>
            </a:r>
          </a:p>
          <a:p>
            <a:pPr>
              <a:lnSpc>
                <a:spcPct val="75000"/>
              </a:lnSpc>
            </a:pPr>
            <a:r>
              <a:rPr lang="en-US" sz="3000" b="0" u="none">
                <a:solidFill>
                  <a:srgbClr val="660066"/>
                </a:solidFill>
                <a:latin typeface="Impact" pitchFamily="34" charset="0"/>
              </a:rPr>
              <a:t>state</a:t>
            </a:r>
          </a:p>
        </p:txBody>
      </p:sp>
      <p:grpSp>
        <p:nvGrpSpPr>
          <p:cNvPr id="1237029" name="Group 37"/>
          <p:cNvGrpSpPr>
            <a:grpSpLocks/>
          </p:cNvGrpSpPr>
          <p:nvPr/>
        </p:nvGrpSpPr>
        <p:grpSpPr bwMode="auto">
          <a:xfrm>
            <a:off x="5334000" y="1066800"/>
            <a:ext cx="3505200" cy="609600"/>
            <a:chOff x="3360" y="672"/>
            <a:chExt cx="2208" cy="384"/>
          </a:xfrm>
        </p:grpSpPr>
        <p:sp>
          <p:nvSpPr>
            <p:cNvPr id="1236999" name="WordArt 7"/>
            <p:cNvSpPr>
              <a:spLocks noChangeArrowheads="1" noChangeShapeType="1" noTextEdit="1"/>
            </p:cNvSpPr>
            <p:nvPr/>
          </p:nvSpPr>
          <p:spPr bwMode="auto">
            <a:xfrm>
              <a:off x="3360" y="838"/>
              <a:ext cx="384" cy="57"/>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37011" name="AutoShape 19"/>
            <p:cNvSpPr>
              <a:spLocks noChangeArrowheads="1"/>
            </p:cNvSpPr>
            <p:nvPr/>
          </p:nvSpPr>
          <p:spPr bwMode="auto">
            <a:xfrm>
              <a:off x="3696" y="672"/>
              <a:ext cx="1872" cy="384"/>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grpSp>
      <p:sp>
        <p:nvSpPr>
          <p:cNvPr id="1237012" name="Text Box 20"/>
          <p:cNvSpPr txBox="1">
            <a:spLocks noChangeArrowheads="1"/>
          </p:cNvSpPr>
          <p:nvPr/>
        </p:nvSpPr>
        <p:spPr bwMode="auto">
          <a:xfrm>
            <a:off x="5943600" y="1066800"/>
            <a:ext cx="1905000" cy="57943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spcBef>
                <a:spcPct val="50000"/>
              </a:spcBef>
            </a:pPr>
            <a:r>
              <a:rPr lang="en-US" sz="3200" b="0" u="none" dirty="0">
                <a:solidFill>
                  <a:schemeClr val="bg1"/>
                </a:solidFill>
                <a:latin typeface="Impact" pitchFamily="34" charset="0"/>
              </a:rPr>
              <a:t>Indemnity</a:t>
            </a:r>
          </a:p>
        </p:txBody>
      </p:sp>
      <p:sp>
        <p:nvSpPr>
          <p:cNvPr id="1237024" name="WordArt 32"/>
          <p:cNvSpPr>
            <a:spLocks noChangeArrowheads="1" noChangeShapeType="1" noTextEdit="1"/>
          </p:cNvSpPr>
          <p:nvPr/>
        </p:nvSpPr>
        <p:spPr bwMode="auto">
          <a:xfrm>
            <a:off x="3048000" y="1371600"/>
            <a:ext cx="228600" cy="8255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20" name="WordArt 19"/>
          <p:cNvSpPr>
            <a:spLocks noChangeArrowheads="1" noChangeShapeType="1" noTextEdit="1"/>
          </p:cNvSpPr>
          <p:nvPr/>
        </p:nvSpPr>
        <p:spPr bwMode="auto">
          <a:xfrm>
            <a:off x="457200" y="2470150"/>
            <a:ext cx="5334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21" name="WordArt 20"/>
          <p:cNvSpPr>
            <a:spLocks noChangeArrowheads="1" noChangeShapeType="1" noTextEdit="1"/>
          </p:cNvSpPr>
          <p:nvPr/>
        </p:nvSpPr>
        <p:spPr bwMode="auto">
          <a:xfrm>
            <a:off x="1676400" y="2736850"/>
            <a:ext cx="1096963"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Restored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36998"/>
                                        </p:tgtEl>
                                        <p:attrNameLst>
                                          <p:attrName>style.visibility</p:attrName>
                                        </p:attrNameLst>
                                      </p:cBhvr>
                                      <p:to>
                                        <p:strVal val="visible"/>
                                      </p:to>
                                    </p:set>
                                    <p:animEffect transition="in" filter="barn(outVertical)">
                                      <p:cBhvr>
                                        <p:cTn id="7" dur="500"/>
                                        <p:tgtEl>
                                          <p:spTgt spid="1236998"/>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1" nodeType="clickEffect">
                                  <p:stCondLst>
                                    <p:cond delay="0"/>
                                  </p:stCondLst>
                                  <p:childTnLst>
                                    <p:set>
                                      <p:cBhvr>
                                        <p:cTn id="11" dur="1" fill="hold">
                                          <p:stCondLst>
                                            <p:cond delay="0"/>
                                          </p:stCondLst>
                                        </p:cTn>
                                        <p:tgtEl>
                                          <p:spTgt spid="1237019"/>
                                        </p:tgtEl>
                                        <p:attrNameLst>
                                          <p:attrName>style.visibility</p:attrName>
                                        </p:attrNameLst>
                                      </p:cBhvr>
                                      <p:to>
                                        <p:strVal val="visible"/>
                                      </p:to>
                                    </p:set>
                                    <p:animScale>
                                      <p:cBhvr>
                                        <p:cTn id="12" dur="2000" decel="50000" fill="hold">
                                          <p:stCondLst>
                                            <p:cond delay="0"/>
                                          </p:stCondLst>
                                        </p:cTn>
                                        <p:tgtEl>
                                          <p:spTgt spid="12370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237019"/>
                                        </p:tgtEl>
                                        <p:attrNameLst>
                                          <p:attrName>ppt_x</p:attrName>
                                          <p:attrName>ppt_y</p:attrName>
                                        </p:attrNameLst>
                                      </p:cBhvr>
                                    </p:animMotion>
                                    <p:animEffect transition="in" filter="fade">
                                      <p:cBhvr>
                                        <p:cTn id="14" dur="2000"/>
                                        <p:tgtEl>
                                          <p:spTgt spid="1237019"/>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37024"/>
                                        </p:tgtEl>
                                        <p:attrNameLst>
                                          <p:attrName>style.visibility</p:attrName>
                                        </p:attrNameLst>
                                      </p:cBhvr>
                                      <p:to>
                                        <p:strVal val="visible"/>
                                      </p:to>
                                    </p:set>
                                    <p:animEffect transition="in" filter="fade">
                                      <p:cBhvr>
                                        <p:cTn id="17" dur="2000"/>
                                        <p:tgtEl>
                                          <p:spTgt spid="123702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37012"/>
                                        </p:tgtEl>
                                        <p:attrNameLst>
                                          <p:attrName>style.visibility</p:attrName>
                                        </p:attrNameLst>
                                      </p:cBhvr>
                                      <p:to>
                                        <p:strVal val="visible"/>
                                      </p:to>
                                    </p:set>
                                    <p:anim calcmode="lin" valueType="num">
                                      <p:cBhvr>
                                        <p:cTn id="22" dur="1000" fill="hold"/>
                                        <p:tgtEl>
                                          <p:spTgt spid="1237012"/>
                                        </p:tgtEl>
                                        <p:attrNameLst>
                                          <p:attrName>ppt_w</p:attrName>
                                        </p:attrNameLst>
                                      </p:cBhvr>
                                      <p:tavLst>
                                        <p:tav tm="0">
                                          <p:val>
                                            <p:strVal val="#ppt_w*0.70"/>
                                          </p:val>
                                        </p:tav>
                                        <p:tav tm="100000">
                                          <p:val>
                                            <p:strVal val="#ppt_w"/>
                                          </p:val>
                                        </p:tav>
                                      </p:tavLst>
                                    </p:anim>
                                    <p:anim calcmode="lin" valueType="num">
                                      <p:cBhvr>
                                        <p:cTn id="23" dur="1000" fill="hold"/>
                                        <p:tgtEl>
                                          <p:spTgt spid="1237012"/>
                                        </p:tgtEl>
                                        <p:attrNameLst>
                                          <p:attrName>ppt_h</p:attrName>
                                        </p:attrNameLst>
                                      </p:cBhvr>
                                      <p:tavLst>
                                        <p:tav tm="0">
                                          <p:val>
                                            <p:strVal val="#ppt_h"/>
                                          </p:val>
                                        </p:tav>
                                        <p:tav tm="100000">
                                          <p:val>
                                            <p:strVal val="#ppt_h"/>
                                          </p:val>
                                        </p:tav>
                                      </p:tavLst>
                                    </p:anim>
                                    <p:animEffect transition="in" filter="fade">
                                      <p:cBhvr>
                                        <p:cTn id="24" dur="1000"/>
                                        <p:tgtEl>
                                          <p:spTgt spid="1237012"/>
                                        </p:tgtEl>
                                      </p:cBhvr>
                                    </p:animEffect>
                                  </p:childTnLst>
                                </p:cTn>
                              </p:par>
                              <p:par>
                                <p:cTn id="25" presetID="10" presetClass="entr" presetSubtype="0" fill="hold" nodeType="withEffect">
                                  <p:stCondLst>
                                    <p:cond delay="0"/>
                                  </p:stCondLst>
                                  <p:childTnLst>
                                    <p:set>
                                      <p:cBhvr>
                                        <p:cTn id="26" dur="1" fill="hold">
                                          <p:stCondLst>
                                            <p:cond delay="0"/>
                                          </p:stCondLst>
                                        </p:cTn>
                                        <p:tgtEl>
                                          <p:spTgt spid="1237029"/>
                                        </p:tgtEl>
                                        <p:attrNameLst>
                                          <p:attrName>style.visibility</p:attrName>
                                        </p:attrNameLst>
                                      </p:cBhvr>
                                      <p:to>
                                        <p:strVal val="visible"/>
                                      </p:to>
                                    </p:set>
                                    <p:animEffect transition="in" filter="fade">
                                      <p:cBhvr>
                                        <p:cTn id="27" dur="1000"/>
                                        <p:tgtEl>
                                          <p:spTgt spid="1237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019" grpId="1"/>
      <p:bldP spid="1237012" grpId="0"/>
      <p:bldP spid="12370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45" name="Text Box 29"/>
          <p:cNvSpPr txBox="1">
            <a:spLocks noChangeArrowheads="1"/>
          </p:cNvSpPr>
          <p:nvPr/>
        </p:nvSpPr>
        <p:spPr bwMode="auto">
          <a:xfrm>
            <a:off x="3352800" y="1946275"/>
            <a:ext cx="22098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dirty="0">
                <a:solidFill>
                  <a:srgbClr val="000099"/>
                </a:solidFill>
                <a:latin typeface="Impact" pitchFamily="34" charset="0"/>
              </a:rPr>
              <a:t>Process</a:t>
            </a:r>
          </a:p>
          <a:p>
            <a:pPr algn="l">
              <a:lnSpc>
                <a:spcPct val="80000"/>
              </a:lnSpc>
            </a:pPr>
            <a:r>
              <a:rPr lang="en-US" sz="3200" b="0" u="none" dirty="0">
                <a:solidFill>
                  <a:srgbClr val="000099"/>
                </a:solidFill>
                <a:latin typeface="Impact" pitchFamily="34" charset="0"/>
              </a:rPr>
              <a:t>of restoring</a:t>
            </a:r>
          </a:p>
        </p:txBody>
      </p:sp>
      <p:sp>
        <p:nvSpPr>
          <p:cNvPr id="1238018"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8023" name="Group 7"/>
          <p:cNvGrpSpPr>
            <a:grpSpLocks/>
          </p:cNvGrpSpPr>
          <p:nvPr/>
        </p:nvGrpSpPr>
        <p:grpSpPr bwMode="auto">
          <a:xfrm>
            <a:off x="609600" y="5708650"/>
            <a:ext cx="8229600" cy="733425"/>
            <a:chOff x="336" y="3503"/>
            <a:chExt cx="4992" cy="462"/>
          </a:xfrm>
        </p:grpSpPr>
        <p:sp>
          <p:nvSpPr>
            <p:cNvPr id="1238020" name="Text Box 4"/>
            <p:cNvSpPr txBox="1">
              <a:spLocks noChangeArrowheads="1"/>
            </p:cNvSpPr>
            <p:nvPr/>
          </p:nvSpPr>
          <p:spPr bwMode="auto">
            <a:xfrm>
              <a:off x="576" y="3527"/>
              <a:ext cx="4752" cy="438"/>
            </a:xfrm>
            <a:prstGeom prst="rect">
              <a:avLst/>
            </a:prstGeom>
            <a:noFill/>
            <a:ln w="9525">
              <a:noFill/>
              <a:miter lim="800000"/>
              <a:headEnd/>
              <a:tailEnd/>
            </a:ln>
            <a:effectLst/>
          </p:spPr>
          <p:txBody>
            <a:bodyPr>
              <a:spAutoFit/>
            </a:bodyPr>
            <a:lstStyle/>
            <a:p>
              <a:pPr algn="l">
                <a:lnSpc>
                  <a:spcPct val="90000"/>
                </a:lnSpc>
              </a:pPr>
              <a:r>
                <a:rPr lang="en-US" sz="2200" u="none" dirty="0">
                  <a:solidFill>
                    <a:schemeClr val="bg1"/>
                  </a:solidFill>
                  <a:latin typeface="Arial Narrow" pitchFamily="34" charset="0"/>
                </a:rPr>
                <a:t>We call this </a:t>
              </a:r>
              <a:r>
                <a:rPr lang="en-US" sz="2200" dirty="0">
                  <a:solidFill>
                    <a:schemeClr val="bg1"/>
                  </a:solidFill>
                  <a:latin typeface="Arial Narrow" pitchFamily="34" charset="0"/>
                </a:rPr>
                <a:t>process of restoring</a:t>
              </a:r>
              <a:r>
                <a:rPr lang="en-US" sz="2200" u="none" dirty="0">
                  <a:solidFill>
                    <a:schemeClr val="bg1"/>
                  </a:solidFill>
                  <a:latin typeface="Arial Narrow" pitchFamily="34" charset="0"/>
                </a:rPr>
                <a:t> the original position and state through making </a:t>
              </a:r>
              <a:r>
                <a:rPr lang="en-US" sz="2200" u="none" dirty="0" smtClean="0">
                  <a:solidFill>
                    <a:schemeClr val="bg1"/>
                  </a:solidFill>
                  <a:latin typeface="Arial Narrow" pitchFamily="34" charset="0"/>
                </a:rPr>
                <a:t>conditions  </a:t>
              </a:r>
              <a:r>
                <a:rPr lang="en-US" sz="2200" dirty="0" smtClean="0">
                  <a:solidFill>
                    <a:schemeClr val="bg1"/>
                  </a:solidFill>
                  <a:latin typeface="Arial Narrow" pitchFamily="34" charset="0"/>
                </a:rPr>
                <a:t>restoration  through  </a:t>
              </a:r>
              <a:r>
                <a:rPr lang="en-US" sz="2200" dirty="0">
                  <a:solidFill>
                    <a:schemeClr val="bg1"/>
                  </a:solidFill>
                  <a:latin typeface="Arial Narrow" pitchFamily="34" charset="0"/>
                </a:rPr>
                <a:t>indemnity</a:t>
              </a:r>
              <a:r>
                <a:rPr lang="en-US" sz="2200" u="none" dirty="0">
                  <a:solidFill>
                    <a:schemeClr val="bg1"/>
                  </a:solidFill>
                  <a:latin typeface="Arial Narrow" pitchFamily="34" charset="0"/>
                </a:rPr>
                <a:t>.</a:t>
              </a:r>
              <a:endParaRPr lang="en-US" sz="2200" b="0" u="none" dirty="0">
                <a:solidFill>
                  <a:schemeClr val="bg1"/>
                </a:solidFill>
                <a:latin typeface="Arial Narrow" pitchFamily="34" charset="0"/>
              </a:endParaRPr>
            </a:p>
          </p:txBody>
        </p:sp>
        <p:sp>
          <p:nvSpPr>
            <p:cNvPr id="1238021" name="Text Box 5"/>
            <p:cNvSpPr txBox="1">
              <a:spLocks noChangeArrowheads="1"/>
            </p:cNvSpPr>
            <p:nvPr/>
          </p:nvSpPr>
          <p:spPr bwMode="auto">
            <a:xfrm>
              <a:off x="336" y="3503"/>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38024" name="WordArt 8"/>
          <p:cNvSpPr>
            <a:spLocks noChangeArrowheads="1" noChangeShapeType="1" noTextEdit="1"/>
          </p:cNvSpPr>
          <p:nvPr/>
        </p:nvSpPr>
        <p:spPr bwMode="auto">
          <a:xfrm>
            <a:off x="5334000" y="1330325"/>
            <a:ext cx="609600" cy="9048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8028" name="Text Box 12"/>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3</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Restoration through Indemnity</a:t>
            </a:r>
          </a:p>
        </p:txBody>
      </p:sp>
      <p:sp>
        <p:nvSpPr>
          <p:cNvPr id="1238029" name="AutoShape 13"/>
          <p:cNvSpPr>
            <a:spLocks noChangeArrowheads="1"/>
          </p:cNvSpPr>
          <p:nvPr/>
        </p:nvSpPr>
        <p:spPr bwMode="auto">
          <a:xfrm flipH="1">
            <a:off x="1062038" y="205105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38030" name="AutoShape 14"/>
          <p:cNvSpPr>
            <a:spLocks noChangeArrowheads="1"/>
          </p:cNvSpPr>
          <p:nvPr/>
        </p:nvSpPr>
        <p:spPr bwMode="auto">
          <a:xfrm rot="10800000">
            <a:off x="1371600" y="205105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38031" name="Oval 15"/>
          <p:cNvSpPr>
            <a:spLocks noChangeArrowheads="1"/>
          </p:cNvSpPr>
          <p:nvPr/>
        </p:nvSpPr>
        <p:spPr bwMode="auto">
          <a:xfrm>
            <a:off x="457200" y="4038600"/>
            <a:ext cx="1752600" cy="9906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400" b="0" u="none">
                <a:solidFill>
                  <a:schemeClr val="bg1"/>
                </a:solidFill>
                <a:latin typeface="Impact" pitchFamily="34" charset="0"/>
              </a:rPr>
              <a:t>Fall</a:t>
            </a:r>
          </a:p>
        </p:txBody>
      </p:sp>
      <p:sp>
        <p:nvSpPr>
          <p:cNvPr id="1238032" name="Oval 16"/>
          <p:cNvSpPr>
            <a:spLocks noChangeArrowheads="1"/>
          </p:cNvSpPr>
          <p:nvPr/>
        </p:nvSpPr>
        <p:spPr bwMode="auto">
          <a:xfrm>
            <a:off x="457200" y="984250"/>
            <a:ext cx="1752600" cy="9906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38033" name="Text Box 17"/>
          <p:cNvSpPr txBox="1">
            <a:spLocks noChangeArrowheads="1"/>
          </p:cNvSpPr>
          <p:nvPr/>
        </p:nvSpPr>
        <p:spPr bwMode="auto">
          <a:xfrm>
            <a:off x="609600" y="1196975"/>
            <a:ext cx="1447800" cy="777875"/>
          </a:xfrm>
          <a:prstGeom prst="rect">
            <a:avLst/>
          </a:prstGeom>
          <a:noFill/>
          <a:ln w="28575">
            <a:noFill/>
            <a:miter lim="800000"/>
            <a:headEnd/>
            <a:tailEnd/>
          </a:ln>
          <a:effectLst/>
        </p:spPr>
        <p:txBody>
          <a:bodyPr>
            <a:spAutoFit/>
          </a:bodyPr>
          <a:lstStyle/>
          <a:p>
            <a:pPr>
              <a:lnSpc>
                <a:spcPct val="75000"/>
              </a:lnSpc>
            </a:pPr>
            <a:r>
              <a:rPr lang="en-US" sz="3000" b="0" u="none">
                <a:solidFill>
                  <a:srgbClr val="660066"/>
                </a:solidFill>
                <a:latin typeface="Impact" pitchFamily="34" charset="0"/>
              </a:rPr>
              <a:t>Original</a:t>
            </a:r>
          </a:p>
          <a:p>
            <a:pPr>
              <a:lnSpc>
                <a:spcPct val="75000"/>
              </a:lnSpc>
            </a:pPr>
            <a:r>
              <a:rPr lang="en-US" sz="3000" b="0" u="none">
                <a:solidFill>
                  <a:srgbClr val="660066"/>
                </a:solidFill>
                <a:latin typeface="Impact" pitchFamily="34" charset="0"/>
              </a:rPr>
              <a:t>state</a:t>
            </a:r>
          </a:p>
        </p:txBody>
      </p:sp>
      <p:sp>
        <p:nvSpPr>
          <p:cNvPr id="1238034" name="WordArt 18"/>
          <p:cNvSpPr>
            <a:spLocks noChangeArrowheads="1" noChangeShapeType="1" noTextEdit="1"/>
          </p:cNvSpPr>
          <p:nvPr/>
        </p:nvSpPr>
        <p:spPr bwMode="auto">
          <a:xfrm>
            <a:off x="457200" y="2470150"/>
            <a:ext cx="5334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38035" name="WordArt 19"/>
          <p:cNvSpPr>
            <a:spLocks noChangeArrowheads="1" noChangeShapeType="1" noTextEdit="1"/>
          </p:cNvSpPr>
          <p:nvPr/>
        </p:nvSpPr>
        <p:spPr bwMode="auto">
          <a:xfrm>
            <a:off x="1676400" y="2736850"/>
            <a:ext cx="1096963" cy="647700"/>
          </a:xfrm>
          <a:prstGeom prst="rect">
            <a:avLst/>
          </a:prstGeom>
        </p:spPr>
        <p:txBody>
          <a:bodyPr wrap="none" fromWordArt="1">
            <a:prstTxWarp prst="textPlain">
              <a:avLst>
                <a:gd name="adj" fmla="val 50000"/>
              </a:avLst>
            </a:prstTxWarp>
          </a:bodyPr>
          <a:lstStyle/>
          <a:p>
            <a:r>
              <a:rPr lang="en-US" sz="3600" u="none" kern="10">
                <a:ln w="12700">
                  <a:solidFill>
                    <a:srgbClr val="EAEAEA"/>
                  </a:solidFill>
                  <a:round/>
                  <a:headEnd/>
                  <a:tailEnd/>
                </a:ln>
                <a:latin typeface="Arial Black"/>
              </a:rPr>
              <a:t>Restored</a:t>
            </a:r>
          </a:p>
        </p:txBody>
      </p:sp>
      <p:sp>
        <p:nvSpPr>
          <p:cNvPr id="1238036" name="AutoShape 20"/>
          <p:cNvSpPr>
            <a:spLocks noChangeArrowheads="1"/>
          </p:cNvSpPr>
          <p:nvPr/>
        </p:nvSpPr>
        <p:spPr bwMode="auto">
          <a:xfrm>
            <a:off x="5867400" y="1066800"/>
            <a:ext cx="2971800" cy="6096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38037" name="Text Box 21"/>
          <p:cNvSpPr txBox="1">
            <a:spLocks noChangeArrowheads="1"/>
          </p:cNvSpPr>
          <p:nvPr/>
        </p:nvSpPr>
        <p:spPr bwMode="auto">
          <a:xfrm>
            <a:off x="5943600" y="1066800"/>
            <a:ext cx="1905000" cy="57943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spcBef>
                <a:spcPct val="50000"/>
              </a:spcBef>
            </a:pPr>
            <a:r>
              <a:rPr lang="en-US" sz="3200" b="0" u="none">
                <a:solidFill>
                  <a:schemeClr val="bg1"/>
                </a:solidFill>
                <a:latin typeface="Impact" pitchFamily="34" charset="0"/>
              </a:rPr>
              <a:t>Indemnity</a:t>
            </a:r>
          </a:p>
        </p:txBody>
      </p:sp>
      <p:grpSp>
        <p:nvGrpSpPr>
          <p:cNvPr id="1238054" name="Group 38"/>
          <p:cNvGrpSpPr>
            <a:grpSpLocks/>
          </p:cNvGrpSpPr>
          <p:nvPr/>
        </p:nvGrpSpPr>
        <p:grpSpPr bwMode="auto">
          <a:xfrm>
            <a:off x="5486400" y="1905000"/>
            <a:ext cx="3352800" cy="914400"/>
            <a:chOff x="3456" y="1200"/>
            <a:chExt cx="2112" cy="576"/>
          </a:xfrm>
        </p:grpSpPr>
        <p:sp>
          <p:nvSpPr>
            <p:cNvPr id="1238025" name="WordArt 9"/>
            <p:cNvSpPr>
              <a:spLocks noChangeArrowheads="1" noChangeShapeType="1" noTextEdit="1"/>
            </p:cNvSpPr>
            <p:nvPr/>
          </p:nvSpPr>
          <p:spPr bwMode="auto">
            <a:xfrm>
              <a:off x="3456" y="1440"/>
              <a:ext cx="240" cy="57"/>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38038" name="AutoShape 22"/>
            <p:cNvSpPr>
              <a:spLocks noChangeArrowheads="1"/>
            </p:cNvSpPr>
            <p:nvPr/>
          </p:nvSpPr>
          <p:spPr bwMode="auto">
            <a:xfrm>
              <a:off x="3696" y="1200"/>
              <a:ext cx="1872" cy="576"/>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grpSp>
      <p:sp>
        <p:nvSpPr>
          <p:cNvPr id="1238039" name="Text Box 23"/>
          <p:cNvSpPr txBox="1">
            <a:spLocks noChangeArrowheads="1"/>
          </p:cNvSpPr>
          <p:nvPr/>
        </p:nvSpPr>
        <p:spPr bwMode="auto">
          <a:xfrm>
            <a:off x="5943600" y="1981200"/>
            <a:ext cx="2971800" cy="81047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ts val="2800"/>
              </a:lnSpc>
            </a:pPr>
            <a:r>
              <a:rPr lang="en-US" sz="2800" b="0" u="none" dirty="0">
                <a:solidFill>
                  <a:schemeClr val="bg1"/>
                </a:solidFill>
                <a:latin typeface="Impact" pitchFamily="34" charset="0"/>
              </a:rPr>
              <a:t>Restoration</a:t>
            </a:r>
          </a:p>
          <a:p>
            <a:pPr algn="l">
              <a:lnSpc>
                <a:spcPts val="2800"/>
              </a:lnSpc>
            </a:pPr>
            <a:r>
              <a:rPr lang="en-US" sz="2800" b="0" u="none" dirty="0">
                <a:solidFill>
                  <a:schemeClr val="bg1"/>
                </a:solidFill>
                <a:latin typeface="Impact" pitchFamily="34" charset="0"/>
              </a:rPr>
              <a:t>through Indemnity</a:t>
            </a:r>
          </a:p>
        </p:txBody>
      </p:sp>
      <p:sp>
        <p:nvSpPr>
          <p:cNvPr id="1238044" name="Text Box 28"/>
          <p:cNvSpPr txBox="1">
            <a:spLocks noChangeArrowheads="1"/>
          </p:cNvSpPr>
          <p:nvPr/>
        </p:nvSpPr>
        <p:spPr bwMode="auto">
          <a:xfrm>
            <a:off x="3352800" y="990600"/>
            <a:ext cx="1981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Making</a:t>
            </a:r>
          </a:p>
          <a:p>
            <a:pPr algn="l">
              <a:lnSpc>
                <a:spcPct val="80000"/>
              </a:lnSpc>
            </a:pPr>
            <a:r>
              <a:rPr lang="en-US" sz="3200" b="0" u="none">
                <a:solidFill>
                  <a:srgbClr val="000099"/>
                </a:solidFill>
                <a:latin typeface="Impact" pitchFamily="34" charset="0"/>
              </a:rPr>
              <a:t>conditions</a:t>
            </a:r>
          </a:p>
        </p:txBody>
      </p:sp>
      <p:sp>
        <p:nvSpPr>
          <p:cNvPr id="1238049" name="WordArt 33"/>
          <p:cNvSpPr>
            <a:spLocks noChangeArrowheads="1" noChangeShapeType="1" noTextEdit="1"/>
          </p:cNvSpPr>
          <p:nvPr/>
        </p:nvSpPr>
        <p:spPr bwMode="auto">
          <a:xfrm>
            <a:off x="3048000" y="1371600"/>
            <a:ext cx="228600" cy="8255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8050" name="WordArt 34"/>
          <p:cNvSpPr>
            <a:spLocks noChangeArrowheads="1" noChangeShapeType="1" noTextEdit="1"/>
          </p:cNvSpPr>
          <p:nvPr/>
        </p:nvSpPr>
        <p:spPr bwMode="auto">
          <a:xfrm>
            <a:off x="3048000" y="2300288"/>
            <a:ext cx="228600" cy="76200"/>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38023"/>
                                        </p:tgtEl>
                                        <p:attrNameLst>
                                          <p:attrName>style.visibility</p:attrName>
                                        </p:attrNameLst>
                                      </p:cBhvr>
                                      <p:to>
                                        <p:strVal val="visible"/>
                                      </p:to>
                                    </p:set>
                                    <p:animEffect transition="in" filter="barn(outVertical)">
                                      <p:cBhvr>
                                        <p:cTn id="7" dur="500"/>
                                        <p:tgtEl>
                                          <p:spTgt spid="123802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238045"/>
                                        </p:tgtEl>
                                        <p:attrNameLst>
                                          <p:attrName>style.visibility</p:attrName>
                                        </p:attrNameLst>
                                      </p:cBhvr>
                                      <p:to>
                                        <p:strVal val="visible"/>
                                      </p:to>
                                    </p:set>
                                    <p:animScale>
                                      <p:cBhvr>
                                        <p:cTn id="12" dur="2000" decel="50000" fill="hold">
                                          <p:stCondLst>
                                            <p:cond delay="0"/>
                                          </p:stCondLst>
                                        </p:cTn>
                                        <p:tgtEl>
                                          <p:spTgt spid="12380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238045"/>
                                        </p:tgtEl>
                                        <p:attrNameLst>
                                          <p:attrName>ppt_x</p:attrName>
                                          <p:attrName>ppt_y</p:attrName>
                                        </p:attrNameLst>
                                      </p:cBhvr>
                                    </p:animMotion>
                                    <p:animEffect transition="in" filter="fade">
                                      <p:cBhvr>
                                        <p:cTn id="14" dur="2000"/>
                                        <p:tgtEl>
                                          <p:spTgt spid="12380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38050"/>
                                        </p:tgtEl>
                                        <p:attrNameLst>
                                          <p:attrName>style.visibility</p:attrName>
                                        </p:attrNameLst>
                                      </p:cBhvr>
                                      <p:to>
                                        <p:strVal val="visible"/>
                                      </p:to>
                                    </p:set>
                                    <p:animEffect transition="in" filter="fade">
                                      <p:cBhvr>
                                        <p:cTn id="17" dur="2000"/>
                                        <p:tgtEl>
                                          <p:spTgt spid="123805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38039"/>
                                        </p:tgtEl>
                                        <p:attrNameLst>
                                          <p:attrName>style.visibility</p:attrName>
                                        </p:attrNameLst>
                                      </p:cBhvr>
                                      <p:to>
                                        <p:strVal val="visible"/>
                                      </p:to>
                                    </p:set>
                                    <p:anim calcmode="lin" valueType="num">
                                      <p:cBhvr>
                                        <p:cTn id="22" dur="1000" fill="hold"/>
                                        <p:tgtEl>
                                          <p:spTgt spid="1238039"/>
                                        </p:tgtEl>
                                        <p:attrNameLst>
                                          <p:attrName>ppt_w</p:attrName>
                                        </p:attrNameLst>
                                      </p:cBhvr>
                                      <p:tavLst>
                                        <p:tav tm="0">
                                          <p:val>
                                            <p:strVal val="#ppt_w*0.70"/>
                                          </p:val>
                                        </p:tav>
                                        <p:tav tm="100000">
                                          <p:val>
                                            <p:strVal val="#ppt_w"/>
                                          </p:val>
                                        </p:tav>
                                      </p:tavLst>
                                    </p:anim>
                                    <p:anim calcmode="lin" valueType="num">
                                      <p:cBhvr>
                                        <p:cTn id="23" dur="1000" fill="hold"/>
                                        <p:tgtEl>
                                          <p:spTgt spid="1238039"/>
                                        </p:tgtEl>
                                        <p:attrNameLst>
                                          <p:attrName>ppt_h</p:attrName>
                                        </p:attrNameLst>
                                      </p:cBhvr>
                                      <p:tavLst>
                                        <p:tav tm="0">
                                          <p:val>
                                            <p:strVal val="#ppt_h"/>
                                          </p:val>
                                        </p:tav>
                                        <p:tav tm="100000">
                                          <p:val>
                                            <p:strVal val="#ppt_h"/>
                                          </p:val>
                                        </p:tav>
                                      </p:tavLst>
                                    </p:anim>
                                    <p:animEffect transition="in" filter="fade">
                                      <p:cBhvr>
                                        <p:cTn id="24" dur="1000"/>
                                        <p:tgtEl>
                                          <p:spTgt spid="1238039"/>
                                        </p:tgtEl>
                                      </p:cBhvr>
                                    </p:animEffect>
                                  </p:childTnLst>
                                </p:cTn>
                              </p:par>
                              <p:par>
                                <p:cTn id="25" presetID="10" presetClass="entr" presetSubtype="0" fill="hold" nodeType="withEffect">
                                  <p:stCondLst>
                                    <p:cond delay="0"/>
                                  </p:stCondLst>
                                  <p:childTnLst>
                                    <p:set>
                                      <p:cBhvr>
                                        <p:cTn id="26" dur="1" fill="hold">
                                          <p:stCondLst>
                                            <p:cond delay="0"/>
                                          </p:stCondLst>
                                        </p:cTn>
                                        <p:tgtEl>
                                          <p:spTgt spid="1238054"/>
                                        </p:tgtEl>
                                        <p:attrNameLst>
                                          <p:attrName>style.visibility</p:attrName>
                                        </p:attrNameLst>
                                      </p:cBhvr>
                                      <p:to>
                                        <p:strVal val="visible"/>
                                      </p:to>
                                    </p:set>
                                    <p:animEffect transition="in" filter="fade">
                                      <p:cBhvr>
                                        <p:cTn id="27" dur="2000"/>
                                        <p:tgtEl>
                                          <p:spTgt spid="1238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45" grpId="0"/>
      <p:bldP spid="1238039" grpId="0"/>
      <p:bldP spid="12380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9" name="Text Box 29"/>
          <p:cNvSpPr txBox="1">
            <a:spLocks noChangeArrowheads="1"/>
          </p:cNvSpPr>
          <p:nvPr/>
        </p:nvSpPr>
        <p:spPr bwMode="auto">
          <a:xfrm>
            <a:off x="3352800" y="3165475"/>
            <a:ext cx="20574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dirty="0">
                <a:solidFill>
                  <a:srgbClr val="000099"/>
                </a:solidFill>
                <a:latin typeface="Impact" pitchFamily="34" charset="0"/>
              </a:rPr>
              <a:t>Conditions</a:t>
            </a:r>
          </a:p>
          <a:p>
            <a:pPr algn="l">
              <a:lnSpc>
                <a:spcPct val="80000"/>
              </a:lnSpc>
            </a:pPr>
            <a:r>
              <a:rPr lang="en-US" sz="3200" b="0" u="none" dirty="0">
                <a:solidFill>
                  <a:srgbClr val="000099"/>
                </a:solidFill>
                <a:latin typeface="Impact" pitchFamily="34" charset="0"/>
              </a:rPr>
              <a:t>made</a:t>
            </a:r>
          </a:p>
        </p:txBody>
      </p:sp>
      <p:sp>
        <p:nvSpPr>
          <p:cNvPr id="1239042"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9080" name="Group 40"/>
          <p:cNvGrpSpPr>
            <a:grpSpLocks/>
          </p:cNvGrpSpPr>
          <p:nvPr/>
        </p:nvGrpSpPr>
        <p:grpSpPr bwMode="auto">
          <a:xfrm>
            <a:off x="838200" y="5789613"/>
            <a:ext cx="7669213" cy="458787"/>
            <a:chOff x="528" y="3647"/>
            <a:chExt cx="4831" cy="289"/>
          </a:xfrm>
        </p:grpSpPr>
        <p:sp>
          <p:nvSpPr>
            <p:cNvPr id="1239044" name="Text Box 4"/>
            <p:cNvSpPr txBox="1">
              <a:spLocks noChangeArrowheads="1"/>
            </p:cNvSpPr>
            <p:nvPr/>
          </p:nvSpPr>
          <p:spPr bwMode="auto">
            <a:xfrm>
              <a:off x="768" y="3671"/>
              <a:ext cx="4591" cy="254"/>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And we call the </a:t>
              </a:r>
              <a:r>
                <a:rPr lang="en-US">
                  <a:solidFill>
                    <a:schemeClr val="bg1"/>
                  </a:solidFill>
                  <a:latin typeface="Arial Narrow" pitchFamily="34" charset="0"/>
                </a:rPr>
                <a:t>conditions</a:t>
              </a:r>
              <a:r>
                <a:rPr lang="en-US" u="none">
                  <a:solidFill>
                    <a:schemeClr val="bg1"/>
                  </a:solidFill>
                  <a:latin typeface="Arial Narrow" pitchFamily="34" charset="0"/>
                </a:rPr>
                <a:t> made a </a:t>
              </a:r>
              <a:r>
                <a:rPr lang="en-US">
                  <a:solidFill>
                    <a:schemeClr val="bg1"/>
                  </a:solidFill>
                  <a:latin typeface="Arial Narrow" pitchFamily="34" charset="0"/>
                </a:rPr>
                <a:t>condition of indemnity</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sp>
          <p:nvSpPr>
            <p:cNvPr id="1239045" name="Text Box 5"/>
            <p:cNvSpPr txBox="1">
              <a:spLocks noChangeArrowheads="1"/>
            </p:cNvSpPr>
            <p:nvPr/>
          </p:nvSpPr>
          <p:spPr bwMode="auto">
            <a:xfrm>
              <a:off x="528" y="3647"/>
              <a:ext cx="318"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39047" name="WordArt 7"/>
          <p:cNvSpPr>
            <a:spLocks noChangeArrowheads="1" noChangeShapeType="1" noTextEdit="1"/>
          </p:cNvSpPr>
          <p:nvPr/>
        </p:nvSpPr>
        <p:spPr bwMode="auto">
          <a:xfrm>
            <a:off x="5334000" y="1330325"/>
            <a:ext cx="609600" cy="9048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9048" name="WordArt 8"/>
          <p:cNvSpPr>
            <a:spLocks noChangeArrowheads="1" noChangeShapeType="1" noTextEdit="1"/>
          </p:cNvSpPr>
          <p:nvPr/>
        </p:nvSpPr>
        <p:spPr bwMode="auto">
          <a:xfrm>
            <a:off x="5486400" y="2286000"/>
            <a:ext cx="381000" cy="9048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9051" name="Text Box 11"/>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3</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Restoration through Indemnity</a:t>
            </a:r>
          </a:p>
        </p:txBody>
      </p:sp>
      <p:sp>
        <p:nvSpPr>
          <p:cNvPr id="1239052" name="AutoShape 12"/>
          <p:cNvSpPr>
            <a:spLocks noChangeArrowheads="1"/>
          </p:cNvSpPr>
          <p:nvPr/>
        </p:nvSpPr>
        <p:spPr bwMode="auto">
          <a:xfrm flipH="1">
            <a:off x="1062038" y="205105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39053" name="AutoShape 13"/>
          <p:cNvSpPr>
            <a:spLocks noChangeArrowheads="1"/>
          </p:cNvSpPr>
          <p:nvPr/>
        </p:nvSpPr>
        <p:spPr bwMode="auto">
          <a:xfrm rot="10800000">
            <a:off x="1371600" y="205105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39054" name="Oval 14"/>
          <p:cNvSpPr>
            <a:spLocks noChangeArrowheads="1"/>
          </p:cNvSpPr>
          <p:nvPr/>
        </p:nvSpPr>
        <p:spPr bwMode="auto">
          <a:xfrm>
            <a:off x="457200" y="4038600"/>
            <a:ext cx="1752600" cy="9906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400" b="0" u="none">
                <a:solidFill>
                  <a:schemeClr val="bg1"/>
                </a:solidFill>
                <a:latin typeface="Impact" pitchFamily="34" charset="0"/>
              </a:rPr>
              <a:t>Fall</a:t>
            </a:r>
          </a:p>
        </p:txBody>
      </p:sp>
      <p:sp>
        <p:nvSpPr>
          <p:cNvPr id="1239055" name="Oval 15"/>
          <p:cNvSpPr>
            <a:spLocks noChangeArrowheads="1"/>
          </p:cNvSpPr>
          <p:nvPr/>
        </p:nvSpPr>
        <p:spPr bwMode="auto">
          <a:xfrm>
            <a:off x="457200" y="984250"/>
            <a:ext cx="1752600" cy="9906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39056" name="Text Box 16"/>
          <p:cNvSpPr txBox="1">
            <a:spLocks noChangeArrowheads="1"/>
          </p:cNvSpPr>
          <p:nvPr/>
        </p:nvSpPr>
        <p:spPr bwMode="auto">
          <a:xfrm>
            <a:off x="609600" y="1196975"/>
            <a:ext cx="1447800" cy="777875"/>
          </a:xfrm>
          <a:prstGeom prst="rect">
            <a:avLst/>
          </a:prstGeom>
          <a:noFill/>
          <a:ln w="28575">
            <a:noFill/>
            <a:miter lim="800000"/>
            <a:headEnd/>
            <a:tailEnd/>
          </a:ln>
          <a:effectLst/>
        </p:spPr>
        <p:txBody>
          <a:bodyPr>
            <a:spAutoFit/>
          </a:bodyPr>
          <a:lstStyle/>
          <a:p>
            <a:pPr>
              <a:lnSpc>
                <a:spcPct val="75000"/>
              </a:lnSpc>
            </a:pPr>
            <a:r>
              <a:rPr lang="en-US" sz="3000" b="0" u="none">
                <a:solidFill>
                  <a:srgbClr val="660066"/>
                </a:solidFill>
                <a:latin typeface="Impact" pitchFamily="34" charset="0"/>
              </a:rPr>
              <a:t>Original</a:t>
            </a:r>
          </a:p>
          <a:p>
            <a:pPr>
              <a:lnSpc>
                <a:spcPct val="75000"/>
              </a:lnSpc>
            </a:pPr>
            <a:r>
              <a:rPr lang="en-US" sz="3000" b="0" u="none">
                <a:solidFill>
                  <a:srgbClr val="660066"/>
                </a:solidFill>
                <a:latin typeface="Impact" pitchFamily="34" charset="0"/>
              </a:rPr>
              <a:t>state</a:t>
            </a:r>
          </a:p>
        </p:txBody>
      </p:sp>
      <p:sp>
        <p:nvSpPr>
          <p:cNvPr id="1239057" name="WordArt 17"/>
          <p:cNvSpPr>
            <a:spLocks noChangeArrowheads="1" noChangeShapeType="1" noTextEdit="1"/>
          </p:cNvSpPr>
          <p:nvPr/>
        </p:nvSpPr>
        <p:spPr bwMode="auto">
          <a:xfrm>
            <a:off x="457200" y="2470150"/>
            <a:ext cx="5334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39058" name="WordArt 18"/>
          <p:cNvSpPr>
            <a:spLocks noChangeArrowheads="1" noChangeShapeType="1" noTextEdit="1"/>
          </p:cNvSpPr>
          <p:nvPr/>
        </p:nvSpPr>
        <p:spPr bwMode="auto">
          <a:xfrm>
            <a:off x="1676400" y="2736850"/>
            <a:ext cx="1096963" cy="647700"/>
          </a:xfrm>
          <a:prstGeom prst="rect">
            <a:avLst/>
          </a:prstGeom>
        </p:spPr>
        <p:txBody>
          <a:bodyPr wrap="none" fromWordArt="1">
            <a:prstTxWarp prst="textPlain">
              <a:avLst>
                <a:gd name="adj" fmla="val 50000"/>
              </a:avLst>
            </a:prstTxWarp>
          </a:bodyPr>
          <a:lstStyle/>
          <a:p>
            <a:r>
              <a:rPr lang="en-US" sz="3600" u="none" kern="10">
                <a:ln w="12700">
                  <a:solidFill>
                    <a:srgbClr val="EAEAEA"/>
                  </a:solidFill>
                  <a:round/>
                  <a:headEnd/>
                  <a:tailEnd/>
                </a:ln>
                <a:latin typeface="Arial Black"/>
              </a:rPr>
              <a:t>Restored</a:t>
            </a:r>
          </a:p>
        </p:txBody>
      </p:sp>
      <p:sp>
        <p:nvSpPr>
          <p:cNvPr id="1239059" name="AutoShape 19"/>
          <p:cNvSpPr>
            <a:spLocks noChangeArrowheads="1"/>
          </p:cNvSpPr>
          <p:nvPr/>
        </p:nvSpPr>
        <p:spPr bwMode="auto">
          <a:xfrm>
            <a:off x="5867400" y="1066800"/>
            <a:ext cx="2971800" cy="6096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39060" name="Text Box 20"/>
          <p:cNvSpPr txBox="1">
            <a:spLocks noChangeArrowheads="1"/>
          </p:cNvSpPr>
          <p:nvPr/>
        </p:nvSpPr>
        <p:spPr bwMode="auto">
          <a:xfrm>
            <a:off x="5943600" y="1066800"/>
            <a:ext cx="1905000" cy="57943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spcBef>
                <a:spcPct val="50000"/>
              </a:spcBef>
            </a:pPr>
            <a:r>
              <a:rPr lang="en-US" sz="3200" b="0" u="none">
                <a:solidFill>
                  <a:schemeClr val="bg1"/>
                </a:solidFill>
                <a:latin typeface="Impact" pitchFamily="34" charset="0"/>
              </a:rPr>
              <a:t>Indemnity</a:t>
            </a:r>
          </a:p>
        </p:txBody>
      </p:sp>
      <p:sp>
        <p:nvSpPr>
          <p:cNvPr id="1239061" name="AutoShape 21"/>
          <p:cNvSpPr>
            <a:spLocks noChangeArrowheads="1"/>
          </p:cNvSpPr>
          <p:nvPr/>
        </p:nvSpPr>
        <p:spPr bwMode="auto">
          <a:xfrm>
            <a:off x="5867400" y="1905000"/>
            <a:ext cx="2971800" cy="9144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grpSp>
        <p:nvGrpSpPr>
          <p:cNvPr id="1239078" name="Group 38"/>
          <p:cNvGrpSpPr>
            <a:grpSpLocks/>
          </p:cNvGrpSpPr>
          <p:nvPr/>
        </p:nvGrpSpPr>
        <p:grpSpPr bwMode="auto">
          <a:xfrm>
            <a:off x="5410200" y="3048000"/>
            <a:ext cx="3429000" cy="914400"/>
            <a:chOff x="3408" y="1920"/>
            <a:chExt cx="2160" cy="576"/>
          </a:xfrm>
        </p:grpSpPr>
        <p:sp>
          <p:nvSpPr>
            <p:cNvPr id="1239049" name="WordArt 9"/>
            <p:cNvSpPr>
              <a:spLocks noChangeArrowheads="1" noChangeShapeType="1" noTextEdit="1"/>
            </p:cNvSpPr>
            <p:nvPr/>
          </p:nvSpPr>
          <p:spPr bwMode="auto">
            <a:xfrm>
              <a:off x="3408" y="2180"/>
              <a:ext cx="384" cy="57"/>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39063" name="AutoShape 23"/>
            <p:cNvSpPr>
              <a:spLocks noChangeArrowheads="1"/>
            </p:cNvSpPr>
            <p:nvPr/>
          </p:nvSpPr>
          <p:spPr bwMode="auto">
            <a:xfrm>
              <a:off x="3696" y="1920"/>
              <a:ext cx="1872" cy="576"/>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grpSp>
      <p:sp>
        <p:nvSpPr>
          <p:cNvPr id="1239064" name="Text Box 24"/>
          <p:cNvSpPr txBox="1">
            <a:spLocks noChangeArrowheads="1"/>
          </p:cNvSpPr>
          <p:nvPr/>
        </p:nvSpPr>
        <p:spPr bwMode="auto">
          <a:xfrm>
            <a:off x="5943600" y="3124200"/>
            <a:ext cx="2209800" cy="822325"/>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ct val="80000"/>
              </a:lnSpc>
            </a:pPr>
            <a:r>
              <a:rPr lang="en-US" sz="3000" b="0" u="none" dirty="0">
                <a:solidFill>
                  <a:schemeClr val="bg1"/>
                </a:solidFill>
                <a:latin typeface="Impact" pitchFamily="34" charset="0"/>
              </a:rPr>
              <a:t>Condition</a:t>
            </a:r>
          </a:p>
          <a:p>
            <a:pPr algn="l">
              <a:lnSpc>
                <a:spcPct val="80000"/>
              </a:lnSpc>
            </a:pPr>
            <a:r>
              <a:rPr lang="en-US" sz="3000" b="0" u="none" dirty="0">
                <a:solidFill>
                  <a:schemeClr val="bg1"/>
                </a:solidFill>
                <a:latin typeface="Impact" pitchFamily="34" charset="0"/>
              </a:rPr>
              <a:t>Of Indemnity</a:t>
            </a:r>
          </a:p>
        </p:txBody>
      </p:sp>
      <p:sp>
        <p:nvSpPr>
          <p:cNvPr id="1239067" name="Text Box 27"/>
          <p:cNvSpPr txBox="1">
            <a:spLocks noChangeArrowheads="1"/>
          </p:cNvSpPr>
          <p:nvPr/>
        </p:nvSpPr>
        <p:spPr bwMode="auto">
          <a:xfrm>
            <a:off x="3352800" y="990600"/>
            <a:ext cx="1981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Making</a:t>
            </a:r>
          </a:p>
          <a:p>
            <a:pPr algn="l">
              <a:lnSpc>
                <a:spcPct val="80000"/>
              </a:lnSpc>
            </a:pPr>
            <a:r>
              <a:rPr lang="en-US" sz="3200" b="0" u="none">
                <a:solidFill>
                  <a:srgbClr val="000099"/>
                </a:solidFill>
                <a:latin typeface="Impact" pitchFamily="34" charset="0"/>
              </a:rPr>
              <a:t>conditions</a:t>
            </a:r>
          </a:p>
        </p:txBody>
      </p:sp>
      <p:sp>
        <p:nvSpPr>
          <p:cNvPr id="1239072" name="WordArt 32"/>
          <p:cNvSpPr>
            <a:spLocks noChangeArrowheads="1" noChangeShapeType="1" noTextEdit="1"/>
          </p:cNvSpPr>
          <p:nvPr/>
        </p:nvSpPr>
        <p:spPr bwMode="auto">
          <a:xfrm>
            <a:off x="3048000" y="1371600"/>
            <a:ext cx="228600" cy="82550"/>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39073" name="WordArt 33"/>
          <p:cNvSpPr>
            <a:spLocks noChangeArrowheads="1" noChangeShapeType="1" noTextEdit="1"/>
          </p:cNvSpPr>
          <p:nvPr/>
        </p:nvSpPr>
        <p:spPr bwMode="auto">
          <a:xfrm>
            <a:off x="3048000" y="2300288"/>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9074" name="WordArt 34"/>
          <p:cNvSpPr>
            <a:spLocks noChangeArrowheads="1" noChangeShapeType="1" noTextEdit="1"/>
          </p:cNvSpPr>
          <p:nvPr/>
        </p:nvSpPr>
        <p:spPr bwMode="auto">
          <a:xfrm>
            <a:off x="3048000" y="34671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39077" name="Text Box 37"/>
          <p:cNvSpPr txBox="1">
            <a:spLocks noChangeArrowheads="1"/>
          </p:cNvSpPr>
          <p:nvPr/>
        </p:nvSpPr>
        <p:spPr bwMode="auto">
          <a:xfrm>
            <a:off x="3352800" y="1946275"/>
            <a:ext cx="22098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Process</a:t>
            </a:r>
          </a:p>
          <a:p>
            <a:pPr algn="l">
              <a:lnSpc>
                <a:spcPct val="80000"/>
              </a:lnSpc>
            </a:pPr>
            <a:r>
              <a:rPr lang="en-US" sz="3200" b="0" u="none">
                <a:solidFill>
                  <a:srgbClr val="000099"/>
                </a:solidFill>
                <a:latin typeface="Impact" pitchFamily="34" charset="0"/>
              </a:rPr>
              <a:t>of restoring</a:t>
            </a:r>
          </a:p>
        </p:txBody>
      </p:sp>
      <p:sp>
        <p:nvSpPr>
          <p:cNvPr id="30" name="Text Box 23"/>
          <p:cNvSpPr txBox="1">
            <a:spLocks noChangeArrowheads="1"/>
          </p:cNvSpPr>
          <p:nvPr/>
        </p:nvSpPr>
        <p:spPr bwMode="auto">
          <a:xfrm>
            <a:off x="5943600" y="1981200"/>
            <a:ext cx="2971800" cy="81047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ts val="2800"/>
              </a:lnSpc>
            </a:pPr>
            <a:r>
              <a:rPr lang="en-US" sz="2800" b="0" u="none" dirty="0">
                <a:solidFill>
                  <a:schemeClr val="bg1"/>
                </a:solidFill>
                <a:latin typeface="Impact" pitchFamily="34" charset="0"/>
              </a:rPr>
              <a:t>Restoration</a:t>
            </a:r>
          </a:p>
          <a:p>
            <a:pPr algn="l">
              <a:lnSpc>
                <a:spcPts val="2800"/>
              </a:lnSpc>
            </a:pPr>
            <a:r>
              <a:rPr lang="en-US" sz="2800" b="0" u="none" dirty="0">
                <a:solidFill>
                  <a:schemeClr val="bg1"/>
                </a:solidFill>
                <a:latin typeface="Impact" pitchFamily="34" charset="0"/>
              </a:rPr>
              <a:t>through Indemnity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39080"/>
                                        </p:tgtEl>
                                        <p:attrNameLst>
                                          <p:attrName>style.visibility</p:attrName>
                                        </p:attrNameLst>
                                      </p:cBhvr>
                                      <p:to>
                                        <p:strVal val="visible"/>
                                      </p:to>
                                    </p:set>
                                    <p:animEffect transition="in" filter="barn(outVertical)">
                                      <p:cBhvr>
                                        <p:cTn id="7" dur="500"/>
                                        <p:tgtEl>
                                          <p:spTgt spid="1239080"/>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239069"/>
                                        </p:tgtEl>
                                        <p:attrNameLst>
                                          <p:attrName>style.visibility</p:attrName>
                                        </p:attrNameLst>
                                      </p:cBhvr>
                                      <p:to>
                                        <p:strVal val="visible"/>
                                      </p:to>
                                    </p:set>
                                    <p:animScale>
                                      <p:cBhvr>
                                        <p:cTn id="12" dur="2000" decel="50000" fill="hold">
                                          <p:stCondLst>
                                            <p:cond delay="0"/>
                                          </p:stCondLst>
                                        </p:cTn>
                                        <p:tgtEl>
                                          <p:spTgt spid="12390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239069"/>
                                        </p:tgtEl>
                                        <p:attrNameLst>
                                          <p:attrName>ppt_x</p:attrName>
                                          <p:attrName>ppt_y</p:attrName>
                                        </p:attrNameLst>
                                      </p:cBhvr>
                                    </p:animMotion>
                                    <p:animEffect transition="in" filter="fade">
                                      <p:cBhvr>
                                        <p:cTn id="14" dur="2000"/>
                                        <p:tgtEl>
                                          <p:spTgt spid="123906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39074"/>
                                        </p:tgtEl>
                                        <p:attrNameLst>
                                          <p:attrName>style.visibility</p:attrName>
                                        </p:attrNameLst>
                                      </p:cBhvr>
                                      <p:to>
                                        <p:strVal val="visible"/>
                                      </p:to>
                                    </p:set>
                                    <p:animEffect transition="in" filter="fade">
                                      <p:cBhvr>
                                        <p:cTn id="17" dur="1000"/>
                                        <p:tgtEl>
                                          <p:spTgt spid="123907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39064"/>
                                        </p:tgtEl>
                                        <p:attrNameLst>
                                          <p:attrName>style.visibility</p:attrName>
                                        </p:attrNameLst>
                                      </p:cBhvr>
                                      <p:to>
                                        <p:strVal val="visible"/>
                                      </p:to>
                                    </p:set>
                                    <p:anim calcmode="lin" valueType="num">
                                      <p:cBhvr>
                                        <p:cTn id="22" dur="1000" fill="hold"/>
                                        <p:tgtEl>
                                          <p:spTgt spid="1239064"/>
                                        </p:tgtEl>
                                        <p:attrNameLst>
                                          <p:attrName>ppt_w</p:attrName>
                                        </p:attrNameLst>
                                      </p:cBhvr>
                                      <p:tavLst>
                                        <p:tav tm="0">
                                          <p:val>
                                            <p:strVal val="#ppt_w*0.70"/>
                                          </p:val>
                                        </p:tav>
                                        <p:tav tm="100000">
                                          <p:val>
                                            <p:strVal val="#ppt_w"/>
                                          </p:val>
                                        </p:tav>
                                      </p:tavLst>
                                    </p:anim>
                                    <p:anim calcmode="lin" valueType="num">
                                      <p:cBhvr>
                                        <p:cTn id="23" dur="1000" fill="hold"/>
                                        <p:tgtEl>
                                          <p:spTgt spid="1239064"/>
                                        </p:tgtEl>
                                        <p:attrNameLst>
                                          <p:attrName>ppt_h</p:attrName>
                                        </p:attrNameLst>
                                      </p:cBhvr>
                                      <p:tavLst>
                                        <p:tav tm="0">
                                          <p:val>
                                            <p:strVal val="#ppt_h"/>
                                          </p:val>
                                        </p:tav>
                                        <p:tav tm="100000">
                                          <p:val>
                                            <p:strVal val="#ppt_h"/>
                                          </p:val>
                                        </p:tav>
                                      </p:tavLst>
                                    </p:anim>
                                    <p:animEffect transition="in" filter="fade">
                                      <p:cBhvr>
                                        <p:cTn id="24" dur="1000"/>
                                        <p:tgtEl>
                                          <p:spTgt spid="1239064"/>
                                        </p:tgtEl>
                                      </p:cBhvr>
                                    </p:animEffect>
                                  </p:childTnLst>
                                </p:cTn>
                              </p:par>
                              <p:par>
                                <p:cTn id="25" presetID="10" presetClass="entr" presetSubtype="0" fill="hold" nodeType="withEffect">
                                  <p:stCondLst>
                                    <p:cond delay="0"/>
                                  </p:stCondLst>
                                  <p:childTnLst>
                                    <p:set>
                                      <p:cBhvr>
                                        <p:cTn id="26" dur="1" fill="hold">
                                          <p:stCondLst>
                                            <p:cond delay="0"/>
                                          </p:stCondLst>
                                        </p:cTn>
                                        <p:tgtEl>
                                          <p:spTgt spid="1239078"/>
                                        </p:tgtEl>
                                        <p:attrNameLst>
                                          <p:attrName>style.visibility</p:attrName>
                                        </p:attrNameLst>
                                      </p:cBhvr>
                                      <p:to>
                                        <p:strVal val="visible"/>
                                      </p:to>
                                    </p:set>
                                    <p:animEffect transition="in" filter="fade">
                                      <p:cBhvr>
                                        <p:cTn id="27" dur="1000"/>
                                        <p:tgtEl>
                                          <p:spTgt spid="1239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9" grpId="0"/>
      <p:bldP spid="1239064" grpId="0"/>
      <p:bldP spid="12390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97" name="Text Box 33"/>
          <p:cNvSpPr txBox="1">
            <a:spLocks noChangeArrowheads="1"/>
          </p:cNvSpPr>
          <p:nvPr/>
        </p:nvSpPr>
        <p:spPr bwMode="auto">
          <a:xfrm>
            <a:off x="3352800" y="4384675"/>
            <a:ext cx="20574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dirty="0">
                <a:solidFill>
                  <a:srgbClr val="000099"/>
                </a:solidFill>
                <a:latin typeface="Impact" pitchFamily="34" charset="0"/>
              </a:rPr>
              <a:t>God’s work</a:t>
            </a:r>
          </a:p>
          <a:p>
            <a:pPr algn="l">
              <a:lnSpc>
                <a:spcPct val="80000"/>
              </a:lnSpc>
            </a:pPr>
            <a:r>
              <a:rPr lang="en-US" sz="3200" b="0" u="none" dirty="0">
                <a:solidFill>
                  <a:srgbClr val="000099"/>
                </a:solidFill>
                <a:latin typeface="Impact" pitchFamily="34" charset="0"/>
              </a:rPr>
              <a:t>to restore</a:t>
            </a:r>
          </a:p>
        </p:txBody>
      </p:sp>
      <p:sp>
        <p:nvSpPr>
          <p:cNvPr id="1240066"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40073" name="Group 9"/>
          <p:cNvGrpSpPr>
            <a:grpSpLocks/>
          </p:cNvGrpSpPr>
          <p:nvPr/>
        </p:nvGrpSpPr>
        <p:grpSpPr bwMode="auto">
          <a:xfrm>
            <a:off x="914400" y="5622925"/>
            <a:ext cx="7391400" cy="1006475"/>
            <a:chOff x="288" y="3497"/>
            <a:chExt cx="5184" cy="634"/>
          </a:xfrm>
        </p:grpSpPr>
        <p:sp>
          <p:nvSpPr>
            <p:cNvPr id="1240068" name="Text Box 4"/>
            <p:cNvSpPr txBox="1">
              <a:spLocks noChangeArrowheads="1"/>
            </p:cNvSpPr>
            <p:nvPr/>
          </p:nvSpPr>
          <p:spPr bwMode="auto">
            <a:xfrm>
              <a:off x="528" y="3521"/>
              <a:ext cx="4944" cy="610"/>
            </a:xfrm>
            <a:prstGeom prst="rect">
              <a:avLst/>
            </a:prstGeom>
            <a:noFill/>
            <a:ln w="9525">
              <a:noFill/>
              <a:miter lim="800000"/>
              <a:headEnd/>
              <a:tailEnd/>
            </a:ln>
            <a:effectLst/>
          </p:spPr>
          <p:txBody>
            <a:bodyPr>
              <a:spAutoFit/>
            </a:bodyPr>
            <a:lstStyle/>
            <a:p>
              <a:pPr algn="l">
                <a:lnSpc>
                  <a:spcPct val="80000"/>
                </a:lnSpc>
              </a:pPr>
              <a:r>
                <a:rPr lang="en-US">
                  <a:solidFill>
                    <a:schemeClr val="bg1"/>
                  </a:solidFill>
                  <a:latin typeface="Arial Narrow" pitchFamily="34" charset="0"/>
                </a:rPr>
                <a:t>God’s work</a:t>
              </a:r>
              <a:r>
                <a:rPr lang="en-US" u="none">
                  <a:solidFill>
                    <a:schemeClr val="bg1"/>
                  </a:solidFill>
                  <a:latin typeface="Arial Narrow" pitchFamily="34" charset="0"/>
                </a:rPr>
                <a:t> to restore people to their true, unfallen state by having them fulfill indemnity conditions is called the </a:t>
              </a:r>
              <a:r>
                <a:rPr lang="en-US">
                  <a:solidFill>
                    <a:schemeClr val="bg1"/>
                  </a:solidFill>
                  <a:latin typeface="Arial Narrow" pitchFamily="34" charset="0"/>
                </a:rPr>
                <a:t>providence of restoration through indemnity</a:t>
              </a:r>
              <a:r>
                <a:rPr lang="en-US" u="none">
                  <a:solidFill>
                    <a:schemeClr val="bg1"/>
                  </a:solidFill>
                  <a:latin typeface="Arial Narrow" pitchFamily="34" charset="0"/>
                </a:rPr>
                <a:t>.</a:t>
              </a:r>
              <a:endParaRPr lang="en-US" b="0">
                <a:solidFill>
                  <a:schemeClr val="bg1"/>
                </a:solidFill>
                <a:latin typeface="Arial Narrow" pitchFamily="34" charset="0"/>
              </a:endParaRPr>
            </a:p>
          </p:txBody>
        </p:sp>
        <p:sp>
          <p:nvSpPr>
            <p:cNvPr id="1240069" name="Text Box 5"/>
            <p:cNvSpPr txBox="1">
              <a:spLocks noChangeArrowheads="1"/>
            </p:cNvSpPr>
            <p:nvPr/>
          </p:nvSpPr>
          <p:spPr bwMode="auto">
            <a:xfrm>
              <a:off x="288" y="3497"/>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40074" name="WordArt 10"/>
          <p:cNvSpPr>
            <a:spLocks noChangeArrowheads="1" noChangeShapeType="1" noTextEdit="1"/>
          </p:cNvSpPr>
          <p:nvPr/>
        </p:nvSpPr>
        <p:spPr bwMode="auto">
          <a:xfrm>
            <a:off x="5334000" y="1330325"/>
            <a:ext cx="609600" cy="90488"/>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40075" name="WordArt 11"/>
          <p:cNvSpPr>
            <a:spLocks noChangeArrowheads="1" noChangeShapeType="1" noTextEdit="1"/>
          </p:cNvSpPr>
          <p:nvPr/>
        </p:nvSpPr>
        <p:spPr bwMode="auto">
          <a:xfrm>
            <a:off x="5486400" y="2286000"/>
            <a:ext cx="381000" cy="9048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40076" name="WordArt 12"/>
          <p:cNvSpPr>
            <a:spLocks noChangeArrowheads="1" noChangeShapeType="1" noTextEdit="1"/>
          </p:cNvSpPr>
          <p:nvPr/>
        </p:nvSpPr>
        <p:spPr bwMode="auto">
          <a:xfrm>
            <a:off x="5410200" y="3460750"/>
            <a:ext cx="609600" cy="90488"/>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40078" name="Text Box 14"/>
          <p:cNvSpPr txBox="1">
            <a:spLocks noChangeArrowheads="1"/>
          </p:cNvSpPr>
          <p:nvPr/>
        </p:nvSpPr>
        <p:spPr bwMode="auto">
          <a:xfrm>
            <a:off x="304800" y="152400"/>
            <a:ext cx="53340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3</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Restoration through Indemnity</a:t>
            </a:r>
          </a:p>
        </p:txBody>
      </p:sp>
      <p:sp>
        <p:nvSpPr>
          <p:cNvPr id="1240079" name="AutoShape 15"/>
          <p:cNvSpPr>
            <a:spLocks noChangeArrowheads="1"/>
          </p:cNvSpPr>
          <p:nvPr/>
        </p:nvSpPr>
        <p:spPr bwMode="auto">
          <a:xfrm flipH="1">
            <a:off x="1062038" y="205105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40080" name="AutoShape 16"/>
          <p:cNvSpPr>
            <a:spLocks noChangeArrowheads="1"/>
          </p:cNvSpPr>
          <p:nvPr/>
        </p:nvSpPr>
        <p:spPr bwMode="auto">
          <a:xfrm rot="10800000">
            <a:off x="1371600" y="205105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40081" name="Oval 17"/>
          <p:cNvSpPr>
            <a:spLocks noChangeArrowheads="1"/>
          </p:cNvSpPr>
          <p:nvPr/>
        </p:nvSpPr>
        <p:spPr bwMode="auto">
          <a:xfrm>
            <a:off x="457200" y="4038600"/>
            <a:ext cx="1752600" cy="9906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400" b="0" u="none">
                <a:solidFill>
                  <a:schemeClr val="bg1"/>
                </a:solidFill>
                <a:latin typeface="Impact" pitchFamily="34" charset="0"/>
              </a:rPr>
              <a:t>Fall</a:t>
            </a:r>
          </a:p>
        </p:txBody>
      </p:sp>
      <p:sp>
        <p:nvSpPr>
          <p:cNvPr id="1240082" name="Oval 18"/>
          <p:cNvSpPr>
            <a:spLocks noChangeArrowheads="1"/>
          </p:cNvSpPr>
          <p:nvPr/>
        </p:nvSpPr>
        <p:spPr bwMode="auto">
          <a:xfrm>
            <a:off x="457200" y="984250"/>
            <a:ext cx="1752600" cy="9906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40083" name="Text Box 19"/>
          <p:cNvSpPr txBox="1">
            <a:spLocks noChangeArrowheads="1"/>
          </p:cNvSpPr>
          <p:nvPr/>
        </p:nvSpPr>
        <p:spPr bwMode="auto">
          <a:xfrm>
            <a:off x="609600" y="1196975"/>
            <a:ext cx="1447800" cy="777875"/>
          </a:xfrm>
          <a:prstGeom prst="rect">
            <a:avLst/>
          </a:prstGeom>
          <a:noFill/>
          <a:ln w="28575">
            <a:noFill/>
            <a:miter lim="800000"/>
            <a:headEnd/>
            <a:tailEnd/>
          </a:ln>
          <a:effectLst/>
        </p:spPr>
        <p:txBody>
          <a:bodyPr>
            <a:spAutoFit/>
          </a:bodyPr>
          <a:lstStyle/>
          <a:p>
            <a:pPr>
              <a:lnSpc>
                <a:spcPct val="75000"/>
              </a:lnSpc>
            </a:pPr>
            <a:r>
              <a:rPr lang="en-US" sz="3000" b="0" u="none">
                <a:solidFill>
                  <a:srgbClr val="660066"/>
                </a:solidFill>
                <a:latin typeface="Impact" pitchFamily="34" charset="0"/>
              </a:rPr>
              <a:t>Original</a:t>
            </a:r>
          </a:p>
          <a:p>
            <a:pPr>
              <a:lnSpc>
                <a:spcPct val="75000"/>
              </a:lnSpc>
            </a:pPr>
            <a:r>
              <a:rPr lang="en-US" sz="3000" b="0" u="none">
                <a:solidFill>
                  <a:srgbClr val="660066"/>
                </a:solidFill>
                <a:latin typeface="Impact" pitchFamily="34" charset="0"/>
              </a:rPr>
              <a:t>state</a:t>
            </a:r>
          </a:p>
        </p:txBody>
      </p:sp>
      <p:sp>
        <p:nvSpPr>
          <p:cNvPr id="1240084" name="WordArt 20"/>
          <p:cNvSpPr>
            <a:spLocks noChangeArrowheads="1" noChangeShapeType="1" noTextEdit="1"/>
          </p:cNvSpPr>
          <p:nvPr/>
        </p:nvSpPr>
        <p:spPr bwMode="auto">
          <a:xfrm>
            <a:off x="457200" y="2470150"/>
            <a:ext cx="5334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40085" name="WordArt 21"/>
          <p:cNvSpPr>
            <a:spLocks noChangeArrowheads="1" noChangeShapeType="1" noTextEdit="1"/>
          </p:cNvSpPr>
          <p:nvPr/>
        </p:nvSpPr>
        <p:spPr bwMode="auto">
          <a:xfrm>
            <a:off x="1676400" y="2736850"/>
            <a:ext cx="1096963" cy="647700"/>
          </a:xfrm>
          <a:prstGeom prst="rect">
            <a:avLst/>
          </a:prstGeom>
        </p:spPr>
        <p:txBody>
          <a:bodyPr wrap="none" fromWordArt="1">
            <a:prstTxWarp prst="textPlain">
              <a:avLst>
                <a:gd name="adj" fmla="val 50000"/>
              </a:avLst>
            </a:prstTxWarp>
          </a:bodyPr>
          <a:lstStyle/>
          <a:p>
            <a:r>
              <a:rPr lang="en-US" sz="3600" u="none" kern="10">
                <a:ln w="12700">
                  <a:solidFill>
                    <a:srgbClr val="EAEAEA"/>
                  </a:solidFill>
                  <a:round/>
                  <a:headEnd/>
                  <a:tailEnd/>
                </a:ln>
                <a:latin typeface="Arial Black"/>
              </a:rPr>
              <a:t>Restored</a:t>
            </a:r>
          </a:p>
        </p:txBody>
      </p:sp>
      <p:sp>
        <p:nvSpPr>
          <p:cNvPr id="1240086" name="AutoShape 22"/>
          <p:cNvSpPr>
            <a:spLocks noChangeArrowheads="1"/>
          </p:cNvSpPr>
          <p:nvPr/>
        </p:nvSpPr>
        <p:spPr bwMode="auto">
          <a:xfrm>
            <a:off x="5867400" y="1066800"/>
            <a:ext cx="2971800" cy="6096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40087" name="Text Box 23"/>
          <p:cNvSpPr txBox="1">
            <a:spLocks noChangeArrowheads="1"/>
          </p:cNvSpPr>
          <p:nvPr/>
        </p:nvSpPr>
        <p:spPr bwMode="auto">
          <a:xfrm>
            <a:off x="5943600" y="1066800"/>
            <a:ext cx="1905000" cy="57943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spcBef>
                <a:spcPct val="50000"/>
              </a:spcBef>
            </a:pPr>
            <a:r>
              <a:rPr lang="en-US" sz="3200" b="0" u="none">
                <a:solidFill>
                  <a:schemeClr val="bg1"/>
                </a:solidFill>
                <a:latin typeface="Impact" pitchFamily="34" charset="0"/>
              </a:rPr>
              <a:t>Indemnity</a:t>
            </a:r>
          </a:p>
        </p:txBody>
      </p:sp>
      <p:sp>
        <p:nvSpPr>
          <p:cNvPr id="1240088" name="AutoShape 24"/>
          <p:cNvSpPr>
            <a:spLocks noChangeArrowheads="1"/>
          </p:cNvSpPr>
          <p:nvPr/>
        </p:nvSpPr>
        <p:spPr bwMode="auto">
          <a:xfrm>
            <a:off x="5867400" y="1905000"/>
            <a:ext cx="2971800" cy="9144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40090" name="AutoShape 26"/>
          <p:cNvSpPr>
            <a:spLocks noChangeArrowheads="1"/>
          </p:cNvSpPr>
          <p:nvPr/>
        </p:nvSpPr>
        <p:spPr bwMode="auto">
          <a:xfrm>
            <a:off x="5867400" y="3048000"/>
            <a:ext cx="2971800" cy="914400"/>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40091" name="Text Box 27"/>
          <p:cNvSpPr txBox="1">
            <a:spLocks noChangeArrowheads="1"/>
          </p:cNvSpPr>
          <p:nvPr/>
        </p:nvSpPr>
        <p:spPr bwMode="auto">
          <a:xfrm>
            <a:off x="5943600" y="3124200"/>
            <a:ext cx="2209800" cy="822325"/>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ct val="80000"/>
              </a:lnSpc>
            </a:pPr>
            <a:r>
              <a:rPr lang="en-US" sz="3000" b="0" u="none">
                <a:solidFill>
                  <a:schemeClr val="bg1"/>
                </a:solidFill>
                <a:latin typeface="Impact" pitchFamily="34" charset="0"/>
              </a:rPr>
              <a:t>Condition</a:t>
            </a:r>
          </a:p>
          <a:p>
            <a:pPr algn="l">
              <a:lnSpc>
                <a:spcPct val="80000"/>
              </a:lnSpc>
            </a:pPr>
            <a:r>
              <a:rPr lang="en-US" sz="3000" b="0" u="none">
                <a:solidFill>
                  <a:schemeClr val="bg1"/>
                </a:solidFill>
                <a:latin typeface="Impact" pitchFamily="34" charset="0"/>
              </a:rPr>
              <a:t>Of Indemnity</a:t>
            </a:r>
          </a:p>
        </p:txBody>
      </p:sp>
      <p:grpSp>
        <p:nvGrpSpPr>
          <p:cNvPr id="1240105" name="Group 41"/>
          <p:cNvGrpSpPr>
            <a:grpSpLocks/>
          </p:cNvGrpSpPr>
          <p:nvPr/>
        </p:nvGrpSpPr>
        <p:grpSpPr bwMode="auto">
          <a:xfrm>
            <a:off x="5334000" y="4114800"/>
            <a:ext cx="3505200" cy="1219200"/>
            <a:chOff x="3360" y="2592"/>
            <a:chExt cx="2208" cy="768"/>
          </a:xfrm>
        </p:grpSpPr>
        <p:sp>
          <p:nvSpPr>
            <p:cNvPr id="1240092" name="AutoShape 28"/>
            <p:cNvSpPr>
              <a:spLocks noChangeArrowheads="1"/>
            </p:cNvSpPr>
            <p:nvPr/>
          </p:nvSpPr>
          <p:spPr bwMode="auto">
            <a:xfrm>
              <a:off x="3696" y="2592"/>
              <a:ext cx="1872" cy="768"/>
            </a:xfrm>
            <a:prstGeom prst="roundRect">
              <a:avLst>
                <a:gd name="adj" fmla="val 16667"/>
              </a:avLst>
            </a:prstGeom>
            <a:solidFill>
              <a:srgbClr val="000099"/>
            </a:solidFill>
            <a:ln w="28575">
              <a:solidFill>
                <a:srgbClr val="990099"/>
              </a:solidFill>
              <a:round/>
              <a:headEnd/>
              <a:tailEnd/>
            </a:ln>
            <a:effectLst/>
          </p:spPr>
          <p:txBody>
            <a:bodyPr rot="10800000" vert="eaVert" wrap="none" anchor="ctr"/>
            <a:lstStyle/>
            <a:p>
              <a:endParaRPr lang="en-US"/>
            </a:p>
          </p:txBody>
        </p:sp>
        <p:sp>
          <p:nvSpPr>
            <p:cNvPr id="1240077" name="WordArt 13"/>
            <p:cNvSpPr>
              <a:spLocks noChangeArrowheads="1" noChangeShapeType="1" noTextEdit="1"/>
            </p:cNvSpPr>
            <p:nvPr/>
          </p:nvSpPr>
          <p:spPr bwMode="auto">
            <a:xfrm>
              <a:off x="3360" y="2967"/>
              <a:ext cx="384" cy="57"/>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grpSp>
      <p:sp>
        <p:nvSpPr>
          <p:cNvPr id="1240093" name="Text Box 29"/>
          <p:cNvSpPr txBox="1">
            <a:spLocks noChangeArrowheads="1"/>
          </p:cNvSpPr>
          <p:nvPr/>
        </p:nvSpPr>
        <p:spPr bwMode="auto">
          <a:xfrm>
            <a:off x="5943600" y="4186238"/>
            <a:ext cx="2971800" cy="1116012"/>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ct val="80000"/>
              </a:lnSpc>
            </a:pPr>
            <a:r>
              <a:rPr lang="en-US" sz="2800" b="0" u="none" dirty="0">
                <a:solidFill>
                  <a:schemeClr val="bg1"/>
                </a:solidFill>
                <a:latin typeface="Impact" pitchFamily="34" charset="0"/>
              </a:rPr>
              <a:t>Providence</a:t>
            </a:r>
          </a:p>
          <a:p>
            <a:pPr algn="l">
              <a:lnSpc>
                <a:spcPct val="80000"/>
              </a:lnSpc>
            </a:pPr>
            <a:r>
              <a:rPr lang="en-US" sz="2800" b="0" u="none" dirty="0">
                <a:solidFill>
                  <a:schemeClr val="bg1"/>
                </a:solidFill>
                <a:latin typeface="Impact" pitchFamily="34" charset="0"/>
              </a:rPr>
              <a:t>of Restoration</a:t>
            </a:r>
          </a:p>
          <a:p>
            <a:pPr algn="l">
              <a:lnSpc>
                <a:spcPct val="80000"/>
              </a:lnSpc>
            </a:pPr>
            <a:r>
              <a:rPr lang="en-US" sz="2800" b="0" u="none" dirty="0">
                <a:solidFill>
                  <a:schemeClr val="bg1"/>
                </a:solidFill>
                <a:latin typeface="Impact" pitchFamily="34" charset="0"/>
              </a:rPr>
              <a:t>through Indemnity</a:t>
            </a:r>
          </a:p>
        </p:txBody>
      </p:sp>
      <p:sp>
        <p:nvSpPr>
          <p:cNvPr id="1240094" name="Text Box 30"/>
          <p:cNvSpPr txBox="1">
            <a:spLocks noChangeArrowheads="1"/>
          </p:cNvSpPr>
          <p:nvPr/>
        </p:nvSpPr>
        <p:spPr bwMode="auto">
          <a:xfrm>
            <a:off x="3352800" y="990600"/>
            <a:ext cx="19812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Making</a:t>
            </a:r>
          </a:p>
          <a:p>
            <a:pPr algn="l">
              <a:lnSpc>
                <a:spcPct val="80000"/>
              </a:lnSpc>
            </a:pPr>
            <a:r>
              <a:rPr lang="en-US" sz="3200" b="0" u="none">
                <a:solidFill>
                  <a:srgbClr val="000099"/>
                </a:solidFill>
                <a:latin typeface="Impact" pitchFamily="34" charset="0"/>
              </a:rPr>
              <a:t>conditions</a:t>
            </a:r>
          </a:p>
        </p:txBody>
      </p:sp>
      <p:sp>
        <p:nvSpPr>
          <p:cNvPr id="1240095" name="Text Box 31"/>
          <p:cNvSpPr txBox="1">
            <a:spLocks noChangeArrowheads="1"/>
          </p:cNvSpPr>
          <p:nvPr/>
        </p:nvSpPr>
        <p:spPr bwMode="auto">
          <a:xfrm>
            <a:off x="3352800" y="1946275"/>
            <a:ext cx="22098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Process</a:t>
            </a:r>
          </a:p>
          <a:p>
            <a:pPr algn="l">
              <a:lnSpc>
                <a:spcPct val="80000"/>
              </a:lnSpc>
            </a:pPr>
            <a:r>
              <a:rPr lang="en-US" sz="3200" b="0" u="none">
                <a:solidFill>
                  <a:srgbClr val="000099"/>
                </a:solidFill>
                <a:latin typeface="Impact" pitchFamily="34" charset="0"/>
              </a:rPr>
              <a:t>of restoring</a:t>
            </a:r>
          </a:p>
        </p:txBody>
      </p:sp>
      <p:sp>
        <p:nvSpPr>
          <p:cNvPr id="1240096" name="Text Box 32"/>
          <p:cNvSpPr txBox="1">
            <a:spLocks noChangeArrowheads="1"/>
          </p:cNvSpPr>
          <p:nvPr/>
        </p:nvSpPr>
        <p:spPr bwMode="auto">
          <a:xfrm>
            <a:off x="3352800" y="3165475"/>
            <a:ext cx="2057400" cy="873125"/>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200" b="0" u="none">
                <a:solidFill>
                  <a:srgbClr val="000099"/>
                </a:solidFill>
                <a:latin typeface="Impact" pitchFamily="34" charset="0"/>
              </a:rPr>
              <a:t>Conditions</a:t>
            </a:r>
          </a:p>
          <a:p>
            <a:pPr algn="l">
              <a:lnSpc>
                <a:spcPct val="80000"/>
              </a:lnSpc>
            </a:pPr>
            <a:r>
              <a:rPr lang="en-US" sz="3200" b="0" u="none">
                <a:solidFill>
                  <a:srgbClr val="000099"/>
                </a:solidFill>
                <a:latin typeface="Impact" pitchFamily="34" charset="0"/>
              </a:rPr>
              <a:t>made</a:t>
            </a:r>
          </a:p>
        </p:txBody>
      </p:sp>
      <p:sp>
        <p:nvSpPr>
          <p:cNvPr id="1240098" name="WordArt 34"/>
          <p:cNvSpPr>
            <a:spLocks noChangeArrowheads="1" noChangeShapeType="1" noTextEdit="1"/>
          </p:cNvSpPr>
          <p:nvPr/>
        </p:nvSpPr>
        <p:spPr bwMode="auto">
          <a:xfrm rot="-5400000">
            <a:off x="1295400" y="3048000"/>
            <a:ext cx="3429000" cy="76200"/>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40099" name="WordArt 35"/>
          <p:cNvSpPr>
            <a:spLocks noChangeArrowheads="1" noChangeShapeType="1" noTextEdit="1"/>
          </p:cNvSpPr>
          <p:nvPr/>
        </p:nvSpPr>
        <p:spPr bwMode="auto">
          <a:xfrm>
            <a:off x="3048000" y="1371600"/>
            <a:ext cx="228600" cy="82550"/>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sp>
        <p:nvSpPr>
          <p:cNvPr id="1240100" name="WordArt 36"/>
          <p:cNvSpPr>
            <a:spLocks noChangeArrowheads="1" noChangeShapeType="1" noTextEdit="1"/>
          </p:cNvSpPr>
          <p:nvPr/>
        </p:nvSpPr>
        <p:spPr bwMode="auto">
          <a:xfrm>
            <a:off x="3048000" y="2300288"/>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40101" name="WordArt 37"/>
          <p:cNvSpPr>
            <a:spLocks noChangeArrowheads="1" noChangeShapeType="1" noTextEdit="1"/>
          </p:cNvSpPr>
          <p:nvPr/>
        </p:nvSpPr>
        <p:spPr bwMode="auto">
          <a:xfrm>
            <a:off x="3048000" y="34671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40102" name="WordArt 38"/>
          <p:cNvSpPr>
            <a:spLocks noChangeArrowheads="1" noChangeShapeType="1" noTextEdit="1"/>
          </p:cNvSpPr>
          <p:nvPr/>
        </p:nvSpPr>
        <p:spPr bwMode="auto">
          <a:xfrm>
            <a:off x="3048000" y="47244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40103" name="WordArt 39"/>
          <p:cNvSpPr>
            <a:spLocks noChangeArrowheads="1" noChangeShapeType="1" noTextEdit="1"/>
          </p:cNvSpPr>
          <p:nvPr/>
        </p:nvSpPr>
        <p:spPr bwMode="auto">
          <a:xfrm>
            <a:off x="2819400" y="3048000"/>
            <a:ext cx="1524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000099"/>
                </a:solidFill>
                <a:latin typeface="Arial Black"/>
              </a:rPr>
              <a:t>_</a:t>
            </a:r>
          </a:p>
        </p:txBody>
      </p:sp>
      <p:sp>
        <p:nvSpPr>
          <p:cNvPr id="37" name="Text Box 23"/>
          <p:cNvSpPr txBox="1">
            <a:spLocks noChangeArrowheads="1"/>
          </p:cNvSpPr>
          <p:nvPr/>
        </p:nvSpPr>
        <p:spPr bwMode="auto">
          <a:xfrm>
            <a:off x="5943600" y="1981200"/>
            <a:ext cx="2971800" cy="810478"/>
          </a:xfrm>
          <a:prstGeom prst="rect">
            <a:avLst/>
          </a:prstGeom>
          <a:noFill/>
          <a:ln w="28575">
            <a:noFill/>
            <a:miter lim="800000"/>
            <a:headEnd/>
            <a:tailEnd/>
          </a:ln>
          <a:effectLst>
            <a:outerShdw dist="35921" dir="2700000" algn="ctr" rotWithShape="0">
              <a:schemeClr val="tx1"/>
            </a:outerShdw>
          </a:effectLst>
        </p:spPr>
        <p:txBody>
          <a:bodyPr>
            <a:spAutoFit/>
          </a:bodyPr>
          <a:lstStyle/>
          <a:p>
            <a:pPr algn="l">
              <a:lnSpc>
                <a:spcPts val="2800"/>
              </a:lnSpc>
            </a:pPr>
            <a:r>
              <a:rPr lang="en-US" sz="2800" b="0" u="none" dirty="0">
                <a:solidFill>
                  <a:schemeClr val="bg1"/>
                </a:solidFill>
                <a:latin typeface="Impact" pitchFamily="34" charset="0"/>
              </a:rPr>
              <a:t>Restoration</a:t>
            </a:r>
          </a:p>
          <a:p>
            <a:pPr algn="l">
              <a:lnSpc>
                <a:spcPts val="2800"/>
              </a:lnSpc>
            </a:pPr>
            <a:r>
              <a:rPr lang="en-US" sz="2800" b="0" u="none" dirty="0">
                <a:solidFill>
                  <a:schemeClr val="bg1"/>
                </a:solidFill>
                <a:latin typeface="Impact" pitchFamily="34" charset="0"/>
              </a:rPr>
              <a:t>through Indemnity</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40073"/>
                                        </p:tgtEl>
                                        <p:attrNameLst>
                                          <p:attrName>style.visibility</p:attrName>
                                        </p:attrNameLst>
                                      </p:cBhvr>
                                      <p:to>
                                        <p:strVal val="visible"/>
                                      </p:to>
                                    </p:set>
                                    <p:animEffect transition="in" filter="barn(outVertical)">
                                      <p:cBhvr>
                                        <p:cTn id="7" dur="500"/>
                                        <p:tgtEl>
                                          <p:spTgt spid="1240073"/>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240097"/>
                                        </p:tgtEl>
                                        <p:attrNameLst>
                                          <p:attrName>style.visibility</p:attrName>
                                        </p:attrNameLst>
                                      </p:cBhvr>
                                      <p:to>
                                        <p:strVal val="visible"/>
                                      </p:to>
                                    </p:set>
                                    <p:animScale>
                                      <p:cBhvr>
                                        <p:cTn id="12" dur="2000" decel="50000" fill="hold">
                                          <p:stCondLst>
                                            <p:cond delay="0"/>
                                          </p:stCondLst>
                                        </p:cTn>
                                        <p:tgtEl>
                                          <p:spTgt spid="12400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240097"/>
                                        </p:tgtEl>
                                        <p:attrNameLst>
                                          <p:attrName>ppt_x</p:attrName>
                                          <p:attrName>ppt_y</p:attrName>
                                        </p:attrNameLst>
                                      </p:cBhvr>
                                    </p:animMotion>
                                    <p:animEffect transition="in" filter="fade">
                                      <p:cBhvr>
                                        <p:cTn id="14" dur="2000"/>
                                        <p:tgtEl>
                                          <p:spTgt spid="124009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0102"/>
                                        </p:tgtEl>
                                        <p:attrNameLst>
                                          <p:attrName>style.visibility</p:attrName>
                                        </p:attrNameLst>
                                      </p:cBhvr>
                                      <p:to>
                                        <p:strVal val="visible"/>
                                      </p:to>
                                    </p:set>
                                    <p:animEffect transition="in" filter="fade">
                                      <p:cBhvr>
                                        <p:cTn id="17" dur="2000"/>
                                        <p:tgtEl>
                                          <p:spTgt spid="124010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240093"/>
                                        </p:tgtEl>
                                        <p:attrNameLst>
                                          <p:attrName>style.visibility</p:attrName>
                                        </p:attrNameLst>
                                      </p:cBhvr>
                                      <p:to>
                                        <p:strVal val="visible"/>
                                      </p:to>
                                    </p:set>
                                    <p:anim calcmode="lin" valueType="num">
                                      <p:cBhvr>
                                        <p:cTn id="22" dur="1000" fill="hold"/>
                                        <p:tgtEl>
                                          <p:spTgt spid="1240093"/>
                                        </p:tgtEl>
                                        <p:attrNameLst>
                                          <p:attrName>ppt_w</p:attrName>
                                        </p:attrNameLst>
                                      </p:cBhvr>
                                      <p:tavLst>
                                        <p:tav tm="0">
                                          <p:val>
                                            <p:fltVal val="0"/>
                                          </p:val>
                                        </p:tav>
                                        <p:tav tm="100000">
                                          <p:val>
                                            <p:strVal val="#ppt_w"/>
                                          </p:val>
                                        </p:tav>
                                      </p:tavLst>
                                    </p:anim>
                                    <p:anim calcmode="lin" valueType="num">
                                      <p:cBhvr>
                                        <p:cTn id="23" dur="1000" fill="hold"/>
                                        <p:tgtEl>
                                          <p:spTgt spid="1240093"/>
                                        </p:tgtEl>
                                        <p:attrNameLst>
                                          <p:attrName>ppt_h</p:attrName>
                                        </p:attrNameLst>
                                      </p:cBhvr>
                                      <p:tavLst>
                                        <p:tav tm="0">
                                          <p:val>
                                            <p:strVal val="#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1240105"/>
                                        </p:tgtEl>
                                        <p:attrNameLst>
                                          <p:attrName>style.visibility</p:attrName>
                                        </p:attrNameLst>
                                      </p:cBhvr>
                                      <p:to>
                                        <p:strVal val="visible"/>
                                      </p:to>
                                    </p:set>
                                    <p:animEffect transition="in" filter="fade">
                                      <p:cBhvr>
                                        <p:cTn id="26" dur="1000"/>
                                        <p:tgtEl>
                                          <p:spTgt spid="124010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240098"/>
                                        </p:tgtEl>
                                        <p:attrNameLst>
                                          <p:attrName>style.visibility</p:attrName>
                                        </p:attrNameLst>
                                      </p:cBhvr>
                                      <p:to>
                                        <p:strVal val="visible"/>
                                      </p:to>
                                    </p:set>
                                    <p:animEffect transition="in" filter="fade">
                                      <p:cBhvr>
                                        <p:cTn id="30" dur="2000"/>
                                        <p:tgtEl>
                                          <p:spTgt spid="124009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40103"/>
                                        </p:tgtEl>
                                        <p:attrNameLst>
                                          <p:attrName>style.visibility</p:attrName>
                                        </p:attrNameLst>
                                      </p:cBhvr>
                                      <p:to>
                                        <p:strVal val="visible"/>
                                      </p:to>
                                    </p:set>
                                    <p:animEffect transition="in" filter="fade">
                                      <p:cBhvr>
                                        <p:cTn id="33" dur="2000"/>
                                        <p:tgtEl>
                                          <p:spTgt spid="124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97" grpId="0" autoUpdateAnimBg="0"/>
      <p:bldP spid="1240093" grpId="0"/>
      <p:bldP spid="1240098" grpId="0" animBg="1"/>
      <p:bldP spid="1240102" grpId="0" animBg="1"/>
      <p:bldP spid="12401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245186"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45191" name="Group 7"/>
          <p:cNvGrpSpPr>
            <a:grpSpLocks/>
          </p:cNvGrpSpPr>
          <p:nvPr/>
        </p:nvGrpSpPr>
        <p:grpSpPr bwMode="auto">
          <a:xfrm>
            <a:off x="990600" y="5588000"/>
            <a:ext cx="7391400" cy="763588"/>
            <a:chOff x="288" y="3497"/>
            <a:chExt cx="4656" cy="481"/>
          </a:xfrm>
        </p:grpSpPr>
        <p:sp>
          <p:nvSpPr>
            <p:cNvPr id="1245188" name="Text Box 4"/>
            <p:cNvSpPr txBox="1">
              <a:spLocks noChangeArrowheads="1"/>
            </p:cNvSpPr>
            <p:nvPr/>
          </p:nvSpPr>
          <p:spPr bwMode="auto">
            <a:xfrm>
              <a:off x="528" y="3521"/>
              <a:ext cx="4416" cy="457"/>
            </a:xfrm>
            <a:prstGeom prst="rect">
              <a:avLst/>
            </a:prstGeom>
            <a:noFill/>
            <a:ln w="9525">
              <a:noFill/>
              <a:miter lim="800000"/>
              <a:headEnd/>
              <a:tailEnd/>
            </a:ln>
            <a:effectLst/>
          </p:spPr>
          <p:txBody>
            <a:bodyPr>
              <a:spAutoFit/>
            </a:bodyPr>
            <a:lstStyle/>
            <a:p>
              <a:pPr algn="l">
                <a:lnSpc>
                  <a:spcPct val="80000"/>
                </a:lnSpc>
              </a:pPr>
              <a:r>
                <a:rPr lang="en-US" u="none">
                  <a:solidFill>
                    <a:schemeClr val="bg1"/>
                  </a:solidFill>
                  <a:latin typeface="Arial Narrow" pitchFamily="34" charset="0"/>
                </a:rPr>
                <a:t>How does a condition of indemnity </a:t>
              </a:r>
              <a:r>
                <a:rPr lang="en-US">
                  <a:solidFill>
                    <a:schemeClr val="bg1"/>
                  </a:solidFill>
                  <a:latin typeface="Arial Narrow" pitchFamily="34" charset="0"/>
                </a:rPr>
                <a:t>compare</a:t>
              </a:r>
              <a:r>
                <a:rPr lang="en-US" u="none">
                  <a:solidFill>
                    <a:schemeClr val="bg1"/>
                  </a:solidFill>
                  <a:latin typeface="Arial Narrow" pitchFamily="34" charset="0"/>
                </a:rPr>
                <a:t> with the value of what was lost ?</a:t>
              </a:r>
              <a:r>
                <a:rPr lang="en-US" sz="2800" u="none">
                  <a:solidFill>
                    <a:schemeClr val="bg1"/>
                  </a:solidFill>
                  <a:latin typeface="Arial Narrow" pitchFamily="34" charset="0"/>
                </a:rPr>
                <a:t> </a:t>
              </a:r>
              <a:r>
                <a:rPr lang="en-US" sz="2000" b="0" u="none">
                  <a:solidFill>
                    <a:schemeClr val="bg1"/>
                  </a:solidFill>
                  <a:latin typeface="Arial Narrow" pitchFamily="34" charset="0"/>
                </a:rPr>
                <a:t>(p. 177)</a:t>
              </a:r>
            </a:p>
          </p:txBody>
        </p:sp>
        <p:sp>
          <p:nvSpPr>
            <p:cNvPr id="1245189" name="Text Box 5"/>
            <p:cNvSpPr txBox="1">
              <a:spLocks noChangeArrowheads="1"/>
            </p:cNvSpPr>
            <p:nvPr/>
          </p:nvSpPr>
          <p:spPr bwMode="auto">
            <a:xfrm>
              <a:off x="288" y="3497"/>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45190" name="Text Box 6"/>
          <p:cNvSpPr txBox="1">
            <a:spLocks noChangeArrowheads="1"/>
          </p:cNvSpPr>
          <p:nvPr/>
        </p:nvSpPr>
        <p:spPr bwMode="auto">
          <a:xfrm>
            <a:off x="304800" y="76200"/>
            <a:ext cx="69342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4</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Comparison of conditions of Indemnity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45191"/>
                                        </p:tgtEl>
                                        <p:attrNameLst>
                                          <p:attrName>style.visibility</p:attrName>
                                        </p:attrNameLst>
                                      </p:cBhvr>
                                      <p:to>
                                        <p:strVal val="visible"/>
                                      </p:to>
                                    </p:set>
                                    <p:animEffect transition="in" filter="barn(outVertical)">
                                      <p:cBhvr>
                                        <p:cTn id="7" dur="500"/>
                                        <p:tgtEl>
                                          <p:spTgt spid="124519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45190"/>
                                        </p:tgtEl>
                                        <p:attrNameLst>
                                          <p:attrName>style.visibility</p:attrName>
                                        </p:attrNameLst>
                                      </p:cBhvr>
                                      <p:to>
                                        <p:strVal val="visible"/>
                                      </p:to>
                                    </p:set>
                                    <p:anim calcmode="lin" valueType="num">
                                      <p:cBhvr>
                                        <p:cTn id="12" dur="2000" fill="hold"/>
                                        <p:tgtEl>
                                          <p:spTgt spid="1245190"/>
                                        </p:tgtEl>
                                        <p:attrNameLst>
                                          <p:attrName>ppt_w</p:attrName>
                                        </p:attrNameLst>
                                      </p:cBhvr>
                                      <p:tavLst>
                                        <p:tav tm="0">
                                          <p:val>
                                            <p:strVal val="#ppt_w*0.70"/>
                                          </p:val>
                                        </p:tav>
                                        <p:tav tm="100000">
                                          <p:val>
                                            <p:strVal val="#ppt_w"/>
                                          </p:val>
                                        </p:tav>
                                      </p:tavLst>
                                    </p:anim>
                                    <p:anim calcmode="lin" valueType="num">
                                      <p:cBhvr>
                                        <p:cTn id="13" dur="2000" fill="hold"/>
                                        <p:tgtEl>
                                          <p:spTgt spid="1245190"/>
                                        </p:tgtEl>
                                        <p:attrNameLst>
                                          <p:attrName>ppt_h</p:attrName>
                                        </p:attrNameLst>
                                      </p:cBhvr>
                                      <p:tavLst>
                                        <p:tav tm="0">
                                          <p:val>
                                            <p:strVal val="#ppt_h"/>
                                          </p:val>
                                        </p:tav>
                                        <p:tav tm="100000">
                                          <p:val>
                                            <p:strVal val="#ppt_h"/>
                                          </p:val>
                                        </p:tav>
                                      </p:tavLst>
                                    </p:anim>
                                    <p:animEffect transition="in" filter="fade">
                                      <p:cBhvr>
                                        <p:cTn id="14" dur="2000"/>
                                        <p:tgtEl>
                                          <p:spTgt spid="1245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9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246210"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46216" name="Group 8"/>
          <p:cNvGrpSpPr>
            <a:grpSpLocks/>
          </p:cNvGrpSpPr>
          <p:nvPr/>
        </p:nvGrpSpPr>
        <p:grpSpPr bwMode="auto">
          <a:xfrm>
            <a:off x="990600" y="5410200"/>
            <a:ext cx="7010400" cy="1374775"/>
            <a:chOff x="240" y="3456"/>
            <a:chExt cx="4800" cy="866"/>
          </a:xfrm>
        </p:grpSpPr>
        <p:sp>
          <p:nvSpPr>
            <p:cNvPr id="1246212" name="Text Box 4"/>
            <p:cNvSpPr txBox="1">
              <a:spLocks noChangeArrowheads="1"/>
            </p:cNvSpPr>
            <p:nvPr/>
          </p:nvSpPr>
          <p:spPr bwMode="auto">
            <a:xfrm>
              <a:off x="480" y="3480"/>
              <a:ext cx="4560" cy="842"/>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First, in the case of a condition of </a:t>
              </a:r>
              <a:r>
                <a:rPr lang="en-US">
                  <a:solidFill>
                    <a:schemeClr val="bg1"/>
                  </a:solidFill>
                  <a:latin typeface="Arial Narrow" pitchFamily="34" charset="0"/>
                </a:rPr>
                <a:t>equal indemnity</a:t>
              </a:r>
              <a:r>
                <a:rPr lang="en-US" u="none">
                  <a:solidFill>
                    <a:schemeClr val="bg1"/>
                  </a:solidFill>
                  <a:latin typeface="Arial Narrow" pitchFamily="34" charset="0"/>
                </a:rPr>
                <a:t>, </a:t>
              </a:r>
              <a:r>
                <a:rPr lang="en-US">
                  <a:solidFill>
                    <a:schemeClr val="bg1"/>
                  </a:solidFill>
                  <a:latin typeface="Arial Narrow" pitchFamily="34" charset="0"/>
                </a:rPr>
                <a:t>restoration to the original state</a:t>
              </a:r>
              <a:r>
                <a:rPr lang="en-US" u="none">
                  <a:solidFill>
                    <a:schemeClr val="bg1"/>
                  </a:solidFill>
                  <a:latin typeface="Arial Narrow" pitchFamily="34" charset="0"/>
                </a:rPr>
                <a:t> is achieved by making a condition of indemnity at a price equal to the value of what was lost (restitution or compensation).</a:t>
              </a:r>
              <a:endParaRPr lang="en-US" b="0" u="none">
                <a:solidFill>
                  <a:schemeClr val="bg1"/>
                </a:solidFill>
                <a:latin typeface="Arial Narrow" pitchFamily="34" charset="0"/>
              </a:endParaRPr>
            </a:p>
          </p:txBody>
        </p:sp>
        <p:sp>
          <p:nvSpPr>
            <p:cNvPr id="1246213" name="Text Box 5"/>
            <p:cNvSpPr txBox="1">
              <a:spLocks noChangeArrowheads="1"/>
            </p:cNvSpPr>
            <p:nvPr/>
          </p:nvSpPr>
          <p:spPr bwMode="auto">
            <a:xfrm>
              <a:off x="240" y="3456"/>
              <a:ext cx="21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46237" name="Text Box 29"/>
          <p:cNvSpPr txBox="1">
            <a:spLocks noChangeArrowheads="1"/>
          </p:cNvSpPr>
          <p:nvPr/>
        </p:nvSpPr>
        <p:spPr bwMode="auto">
          <a:xfrm>
            <a:off x="304800" y="76200"/>
            <a:ext cx="69342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4</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Comparison of conditions of Indemnity</a:t>
            </a:r>
          </a:p>
        </p:txBody>
      </p:sp>
      <p:sp>
        <p:nvSpPr>
          <p:cNvPr id="1246238" name="Oval 30"/>
          <p:cNvSpPr>
            <a:spLocks noChangeArrowheads="1"/>
          </p:cNvSpPr>
          <p:nvPr/>
        </p:nvSpPr>
        <p:spPr bwMode="auto">
          <a:xfrm>
            <a:off x="2667000" y="703263"/>
            <a:ext cx="3581400" cy="1169987"/>
          </a:xfrm>
          <a:prstGeom prst="ellipse">
            <a:avLst/>
          </a:prstGeom>
          <a:gradFill rotWithShape="0">
            <a:gsLst>
              <a:gs pos="0">
                <a:srgbClr val="FFD9FF"/>
              </a:gs>
              <a:gs pos="50000">
                <a:srgbClr val="FFD9FF"/>
              </a:gs>
              <a:gs pos="100000">
                <a:srgbClr val="FFD9FF"/>
              </a:gs>
            </a:gsLst>
            <a:lin ang="5400000" scaled="1"/>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246239" name="WordArt 31"/>
          <p:cNvSpPr>
            <a:spLocks noChangeArrowheads="1" noChangeShapeType="1" noTextEdit="1"/>
          </p:cNvSpPr>
          <p:nvPr/>
        </p:nvSpPr>
        <p:spPr bwMode="auto">
          <a:xfrm>
            <a:off x="3074988" y="1035050"/>
            <a:ext cx="2767012" cy="506413"/>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000099"/>
                </a:solidFill>
                <a:latin typeface="Impact"/>
              </a:rPr>
              <a:t>Original state</a:t>
            </a:r>
          </a:p>
        </p:txBody>
      </p:sp>
      <p:sp>
        <p:nvSpPr>
          <p:cNvPr id="1246240" name="AutoShape 32"/>
          <p:cNvSpPr>
            <a:spLocks noChangeArrowheads="1"/>
          </p:cNvSpPr>
          <p:nvPr/>
        </p:nvSpPr>
        <p:spPr bwMode="auto">
          <a:xfrm rot="13281315" flipH="1">
            <a:off x="2630488" y="1724025"/>
            <a:ext cx="188912" cy="1933575"/>
          </a:xfrm>
          <a:prstGeom prst="downArrow">
            <a:avLst>
              <a:gd name="adj1" fmla="val 50000"/>
              <a:gd name="adj2" fmla="val 255883"/>
            </a:avLst>
          </a:prstGeom>
          <a:solidFill>
            <a:srgbClr val="000099"/>
          </a:solidFill>
          <a:ln w="12700">
            <a:solidFill>
              <a:srgbClr val="000099"/>
            </a:solidFill>
            <a:miter lim="800000"/>
            <a:headEnd/>
            <a:tailEnd/>
          </a:ln>
          <a:effectLst/>
        </p:spPr>
        <p:txBody>
          <a:bodyPr rot="10800000" wrap="none" anchor="ctr"/>
          <a:lstStyle/>
          <a:p>
            <a:endParaRPr lang="en-US" b="0" u="none"/>
          </a:p>
        </p:txBody>
      </p:sp>
      <p:sp>
        <p:nvSpPr>
          <p:cNvPr id="1246242" name="Oval 34"/>
          <p:cNvSpPr>
            <a:spLocks noChangeArrowheads="1"/>
          </p:cNvSpPr>
          <p:nvPr/>
        </p:nvSpPr>
        <p:spPr bwMode="auto">
          <a:xfrm>
            <a:off x="381000" y="3443288"/>
            <a:ext cx="2352675" cy="1497012"/>
          </a:xfrm>
          <a:prstGeom prst="ellipse">
            <a:avLst/>
          </a:prstGeom>
          <a:solidFill>
            <a:srgbClr val="000099"/>
          </a:solidFill>
          <a:ln w="57150">
            <a:noFill/>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46243" name="Text Box 35"/>
          <p:cNvSpPr txBox="1">
            <a:spLocks noChangeArrowheads="1"/>
          </p:cNvSpPr>
          <p:nvPr/>
        </p:nvSpPr>
        <p:spPr bwMode="auto">
          <a:xfrm>
            <a:off x="495300" y="3727450"/>
            <a:ext cx="2171700" cy="87312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3200" b="0" u="none" dirty="0">
                <a:solidFill>
                  <a:schemeClr val="bg1"/>
                </a:solidFill>
                <a:latin typeface="Impact" pitchFamily="34" charset="0"/>
              </a:rPr>
              <a:t>Equal Indemnity</a:t>
            </a:r>
          </a:p>
        </p:txBody>
      </p:sp>
      <p:sp>
        <p:nvSpPr>
          <p:cNvPr id="1246258" name="Text Box 50"/>
          <p:cNvSpPr txBox="1">
            <a:spLocks noChangeArrowheads="1"/>
          </p:cNvSpPr>
          <p:nvPr/>
        </p:nvSpPr>
        <p:spPr bwMode="auto">
          <a:xfrm rot="-2849315">
            <a:off x="1291431" y="2289969"/>
            <a:ext cx="2166938" cy="482600"/>
          </a:xfrm>
          <a:prstGeom prst="rect">
            <a:avLst/>
          </a:prstGeom>
          <a:noFill/>
          <a:ln w="19050">
            <a:noFill/>
            <a:miter lim="800000"/>
            <a:headEnd/>
            <a:tailEnd/>
          </a:ln>
          <a:effectLst/>
        </p:spPr>
        <p:txBody>
          <a:bodyPr>
            <a:spAutoFit/>
          </a:bodyPr>
          <a:lstStyle/>
          <a:p>
            <a:pPr>
              <a:lnSpc>
                <a:spcPct val="80000"/>
              </a:lnSpc>
            </a:pPr>
            <a:r>
              <a:rPr lang="en-US" sz="3200" b="0" u="none">
                <a:solidFill>
                  <a:srgbClr val="000099"/>
                </a:solidFill>
                <a:latin typeface="Arial Black" pitchFamily="34" charset="0"/>
              </a:rPr>
              <a:t>Restore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46216"/>
                                        </p:tgtEl>
                                        <p:attrNameLst>
                                          <p:attrName>style.visibility</p:attrName>
                                        </p:attrNameLst>
                                      </p:cBhvr>
                                      <p:to>
                                        <p:strVal val="visible"/>
                                      </p:to>
                                    </p:set>
                                    <p:animEffect transition="in" filter="barn(outVertical)">
                                      <p:cBhvr>
                                        <p:cTn id="7" dur="500"/>
                                        <p:tgtEl>
                                          <p:spTgt spid="1246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46242"/>
                                        </p:tgtEl>
                                        <p:attrNameLst>
                                          <p:attrName>style.visibility</p:attrName>
                                        </p:attrNameLst>
                                      </p:cBhvr>
                                      <p:to>
                                        <p:strVal val="visible"/>
                                      </p:to>
                                    </p:set>
                                    <p:animEffect transition="in" filter="fade">
                                      <p:cBhvr>
                                        <p:cTn id="12" dur="1000"/>
                                        <p:tgtEl>
                                          <p:spTgt spid="124624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246243"/>
                                        </p:tgtEl>
                                        <p:attrNameLst>
                                          <p:attrName>style.visibility</p:attrName>
                                        </p:attrNameLst>
                                      </p:cBhvr>
                                      <p:to>
                                        <p:strVal val="visible"/>
                                      </p:to>
                                    </p:set>
                                    <p:anim calcmode="lin" valueType="num">
                                      <p:cBhvr>
                                        <p:cTn id="15" dur="1000" fill="hold"/>
                                        <p:tgtEl>
                                          <p:spTgt spid="1246243"/>
                                        </p:tgtEl>
                                        <p:attrNameLst>
                                          <p:attrName>ppt_w</p:attrName>
                                        </p:attrNameLst>
                                      </p:cBhvr>
                                      <p:tavLst>
                                        <p:tav tm="0">
                                          <p:val>
                                            <p:strVal val="#ppt_w*0.70"/>
                                          </p:val>
                                        </p:tav>
                                        <p:tav tm="100000">
                                          <p:val>
                                            <p:strVal val="#ppt_w"/>
                                          </p:val>
                                        </p:tav>
                                      </p:tavLst>
                                    </p:anim>
                                    <p:anim calcmode="lin" valueType="num">
                                      <p:cBhvr>
                                        <p:cTn id="16" dur="1000" fill="hold"/>
                                        <p:tgtEl>
                                          <p:spTgt spid="1246243"/>
                                        </p:tgtEl>
                                        <p:attrNameLst>
                                          <p:attrName>ppt_h</p:attrName>
                                        </p:attrNameLst>
                                      </p:cBhvr>
                                      <p:tavLst>
                                        <p:tav tm="0">
                                          <p:val>
                                            <p:strVal val="#ppt_h"/>
                                          </p:val>
                                        </p:tav>
                                        <p:tav tm="100000">
                                          <p:val>
                                            <p:strVal val="#ppt_h"/>
                                          </p:val>
                                        </p:tav>
                                      </p:tavLst>
                                    </p:anim>
                                    <p:animEffect transition="in" filter="fade">
                                      <p:cBhvr>
                                        <p:cTn id="17" dur="1000"/>
                                        <p:tgtEl>
                                          <p:spTgt spid="12462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46238"/>
                                        </p:tgtEl>
                                        <p:attrNameLst>
                                          <p:attrName>style.visibility</p:attrName>
                                        </p:attrNameLst>
                                      </p:cBhvr>
                                      <p:to>
                                        <p:strVal val="visible"/>
                                      </p:to>
                                    </p:set>
                                    <p:animEffect transition="in" filter="fade">
                                      <p:cBhvr>
                                        <p:cTn id="22" dur="1000"/>
                                        <p:tgtEl>
                                          <p:spTgt spid="1246238"/>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246239"/>
                                        </p:tgtEl>
                                        <p:attrNameLst>
                                          <p:attrName>style.visibility</p:attrName>
                                        </p:attrNameLst>
                                      </p:cBhvr>
                                      <p:to>
                                        <p:strVal val="visible"/>
                                      </p:to>
                                    </p:set>
                                    <p:anim calcmode="lin" valueType="num">
                                      <p:cBhvr>
                                        <p:cTn id="25" dur="1000" fill="hold"/>
                                        <p:tgtEl>
                                          <p:spTgt spid="1246239"/>
                                        </p:tgtEl>
                                        <p:attrNameLst>
                                          <p:attrName>ppt_w</p:attrName>
                                        </p:attrNameLst>
                                      </p:cBhvr>
                                      <p:tavLst>
                                        <p:tav tm="0">
                                          <p:val>
                                            <p:strVal val="#ppt_w*0.70"/>
                                          </p:val>
                                        </p:tav>
                                        <p:tav tm="100000">
                                          <p:val>
                                            <p:strVal val="#ppt_w"/>
                                          </p:val>
                                        </p:tav>
                                      </p:tavLst>
                                    </p:anim>
                                    <p:anim calcmode="lin" valueType="num">
                                      <p:cBhvr>
                                        <p:cTn id="26" dur="1000" fill="hold"/>
                                        <p:tgtEl>
                                          <p:spTgt spid="1246239"/>
                                        </p:tgtEl>
                                        <p:attrNameLst>
                                          <p:attrName>ppt_h</p:attrName>
                                        </p:attrNameLst>
                                      </p:cBhvr>
                                      <p:tavLst>
                                        <p:tav tm="0">
                                          <p:val>
                                            <p:strVal val="#ppt_h"/>
                                          </p:val>
                                        </p:tav>
                                        <p:tav tm="100000">
                                          <p:val>
                                            <p:strVal val="#ppt_h"/>
                                          </p:val>
                                        </p:tav>
                                      </p:tavLst>
                                    </p:anim>
                                    <p:animEffect transition="in" filter="fade">
                                      <p:cBhvr>
                                        <p:cTn id="27" dur="1000"/>
                                        <p:tgtEl>
                                          <p:spTgt spid="12462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46240"/>
                                        </p:tgtEl>
                                        <p:attrNameLst>
                                          <p:attrName>style.visibility</p:attrName>
                                        </p:attrNameLst>
                                      </p:cBhvr>
                                      <p:to>
                                        <p:strVal val="visible"/>
                                      </p:to>
                                    </p:set>
                                    <p:animEffect transition="in" filter="fade">
                                      <p:cBhvr>
                                        <p:cTn id="30" dur="1000"/>
                                        <p:tgtEl>
                                          <p:spTgt spid="1246240"/>
                                        </p:tgtEl>
                                      </p:cBhvr>
                                    </p:animEffect>
                                  </p:childTnLst>
                                </p:cTn>
                              </p:par>
                              <p:par>
                                <p:cTn id="31" presetID="22" presetClass="entr" presetSubtype="8" fill="hold" grpId="1" nodeType="withEffect">
                                  <p:stCondLst>
                                    <p:cond delay="0"/>
                                  </p:stCondLst>
                                  <p:childTnLst>
                                    <p:set>
                                      <p:cBhvr>
                                        <p:cTn id="32" dur="1" fill="hold">
                                          <p:stCondLst>
                                            <p:cond delay="0"/>
                                          </p:stCondLst>
                                        </p:cTn>
                                        <p:tgtEl>
                                          <p:spTgt spid="1246258"/>
                                        </p:tgtEl>
                                        <p:attrNameLst>
                                          <p:attrName>style.visibility</p:attrName>
                                        </p:attrNameLst>
                                      </p:cBhvr>
                                      <p:to>
                                        <p:strVal val="visible"/>
                                      </p:to>
                                    </p:set>
                                    <p:animEffect transition="in" filter="wipe(left)">
                                      <p:cBhvr>
                                        <p:cTn id="33" dur="1000"/>
                                        <p:tgtEl>
                                          <p:spTgt spid="124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6238" grpId="0" animBg="1"/>
      <p:bldP spid="1246239" grpId="0" animBg="1"/>
      <p:bldP spid="1246240" grpId="0" animBg="1"/>
      <p:bldP spid="1246242" grpId="0" animBg="1"/>
      <p:bldP spid="1246243" grpId="0"/>
      <p:bldP spid="1246258"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247234"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47258" name="Group 26"/>
          <p:cNvGrpSpPr>
            <a:grpSpLocks/>
          </p:cNvGrpSpPr>
          <p:nvPr/>
        </p:nvGrpSpPr>
        <p:grpSpPr bwMode="auto">
          <a:xfrm>
            <a:off x="762000" y="5524500"/>
            <a:ext cx="7848600" cy="1085850"/>
            <a:chOff x="432" y="3480"/>
            <a:chExt cx="4944" cy="684"/>
          </a:xfrm>
        </p:grpSpPr>
        <p:sp>
          <p:nvSpPr>
            <p:cNvPr id="1247236" name="Text Box 4"/>
            <p:cNvSpPr txBox="1">
              <a:spLocks noChangeArrowheads="1"/>
            </p:cNvSpPr>
            <p:nvPr/>
          </p:nvSpPr>
          <p:spPr bwMode="auto">
            <a:xfrm>
              <a:off x="672" y="3518"/>
              <a:ext cx="4704" cy="646"/>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Second, in the case of a condition of </a:t>
              </a:r>
              <a:r>
                <a:rPr lang="en-US">
                  <a:solidFill>
                    <a:schemeClr val="bg1"/>
                  </a:solidFill>
                  <a:latin typeface="Arial Narrow" pitchFamily="34" charset="0"/>
                </a:rPr>
                <a:t>lesser indemnity</a:t>
              </a:r>
              <a:r>
                <a:rPr lang="en-US" u="none">
                  <a:solidFill>
                    <a:schemeClr val="bg1"/>
                  </a:solidFill>
                  <a:latin typeface="Arial Narrow" pitchFamily="34" charset="0"/>
                </a:rPr>
                <a:t>, </a:t>
              </a:r>
              <a:r>
                <a:rPr lang="en-US">
                  <a:solidFill>
                    <a:schemeClr val="bg1"/>
                  </a:solidFill>
                  <a:latin typeface="Arial Narrow" pitchFamily="34" charset="0"/>
                </a:rPr>
                <a:t>restoration</a:t>
              </a:r>
              <a:r>
                <a:rPr lang="en-US" u="none">
                  <a:solidFill>
                    <a:schemeClr val="bg1"/>
                  </a:solidFill>
                  <a:latin typeface="Arial Narrow" pitchFamily="34" charset="0"/>
                </a:rPr>
                <a:t> is achieved by making a condition of indemnity at a price less than the value of what was lost.</a:t>
              </a:r>
              <a:endParaRPr lang="en-US" b="0" u="none">
                <a:solidFill>
                  <a:schemeClr val="bg1"/>
                </a:solidFill>
                <a:latin typeface="Arial Narrow" pitchFamily="34" charset="0"/>
              </a:endParaRPr>
            </a:p>
          </p:txBody>
        </p:sp>
        <p:sp>
          <p:nvSpPr>
            <p:cNvPr id="1247237" name="Text Box 5"/>
            <p:cNvSpPr txBox="1">
              <a:spLocks noChangeArrowheads="1"/>
            </p:cNvSpPr>
            <p:nvPr/>
          </p:nvSpPr>
          <p:spPr bwMode="auto">
            <a:xfrm>
              <a:off x="432" y="3480"/>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47241" name="Text Box 9"/>
          <p:cNvSpPr txBox="1">
            <a:spLocks noChangeArrowheads="1"/>
          </p:cNvSpPr>
          <p:nvPr/>
        </p:nvSpPr>
        <p:spPr bwMode="auto">
          <a:xfrm>
            <a:off x="304800" y="76200"/>
            <a:ext cx="69342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4</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Comparison of conditions of Indemnity</a:t>
            </a:r>
          </a:p>
        </p:txBody>
      </p:sp>
      <p:sp>
        <p:nvSpPr>
          <p:cNvPr id="1247242" name="Oval 10"/>
          <p:cNvSpPr>
            <a:spLocks noChangeArrowheads="1"/>
          </p:cNvSpPr>
          <p:nvPr/>
        </p:nvSpPr>
        <p:spPr bwMode="auto">
          <a:xfrm>
            <a:off x="2667000" y="703263"/>
            <a:ext cx="3581400" cy="1169987"/>
          </a:xfrm>
          <a:prstGeom prst="ellipse">
            <a:avLst/>
          </a:prstGeom>
          <a:gradFill rotWithShape="0">
            <a:gsLst>
              <a:gs pos="0">
                <a:srgbClr val="FFD9FF"/>
              </a:gs>
              <a:gs pos="50000">
                <a:srgbClr val="FFD9FF"/>
              </a:gs>
              <a:gs pos="100000">
                <a:srgbClr val="FFD9FF"/>
              </a:gs>
            </a:gsLst>
            <a:lin ang="5400000" scaled="1"/>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247243" name="WordArt 11"/>
          <p:cNvSpPr>
            <a:spLocks noChangeArrowheads="1" noChangeShapeType="1" noTextEdit="1"/>
          </p:cNvSpPr>
          <p:nvPr/>
        </p:nvSpPr>
        <p:spPr bwMode="auto">
          <a:xfrm>
            <a:off x="3074988" y="1035050"/>
            <a:ext cx="2767012" cy="506413"/>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000099"/>
                </a:solidFill>
                <a:latin typeface="Impact"/>
              </a:rPr>
              <a:t>Original state</a:t>
            </a:r>
          </a:p>
        </p:txBody>
      </p:sp>
      <p:sp>
        <p:nvSpPr>
          <p:cNvPr id="1247244" name="AutoShape 12"/>
          <p:cNvSpPr>
            <a:spLocks noChangeArrowheads="1"/>
          </p:cNvSpPr>
          <p:nvPr/>
        </p:nvSpPr>
        <p:spPr bwMode="auto">
          <a:xfrm rot="13281315" flipH="1">
            <a:off x="2630488" y="1724025"/>
            <a:ext cx="188912" cy="1933575"/>
          </a:xfrm>
          <a:prstGeom prst="downArrow">
            <a:avLst>
              <a:gd name="adj1" fmla="val 50000"/>
              <a:gd name="adj2" fmla="val 255883"/>
            </a:avLst>
          </a:prstGeom>
          <a:solidFill>
            <a:srgbClr val="000099"/>
          </a:solidFill>
          <a:ln w="12700">
            <a:solidFill>
              <a:srgbClr val="000099"/>
            </a:solidFill>
            <a:miter lim="800000"/>
            <a:headEnd/>
            <a:tailEnd/>
          </a:ln>
          <a:effectLst/>
        </p:spPr>
        <p:txBody>
          <a:bodyPr rot="10800000" wrap="none" anchor="ctr"/>
          <a:lstStyle/>
          <a:p>
            <a:endParaRPr lang="en-US" b="0" u="none"/>
          </a:p>
        </p:txBody>
      </p:sp>
      <p:sp>
        <p:nvSpPr>
          <p:cNvPr id="1247245" name="Oval 13"/>
          <p:cNvSpPr>
            <a:spLocks noChangeArrowheads="1"/>
          </p:cNvSpPr>
          <p:nvPr/>
        </p:nvSpPr>
        <p:spPr bwMode="auto">
          <a:xfrm>
            <a:off x="381000" y="3443288"/>
            <a:ext cx="2352675" cy="1497012"/>
          </a:xfrm>
          <a:prstGeom prst="ellipse">
            <a:avLst/>
          </a:prstGeom>
          <a:solidFill>
            <a:srgbClr val="000099"/>
          </a:solidFill>
          <a:ln w="57150">
            <a:noFill/>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47246" name="Text Box 14"/>
          <p:cNvSpPr txBox="1">
            <a:spLocks noChangeArrowheads="1"/>
          </p:cNvSpPr>
          <p:nvPr/>
        </p:nvSpPr>
        <p:spPr bwMode="auto">
          <a:xfrm>
            <a:off x="495300" y="3727450"/>
            <a:ext cx="2171700" cy="87312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3200" b="0" u="none">
                <a:solidFill>
                  <a:schemeClr val="bg1"/>
                </a:solidFill>
                <a:latin typeface="Impact" pitchFamily="34" charset="0"/>
              </a:rPr>
              <a:t>Equal Indemnity</a:t>
            </a:r>
          </a:p>
        </p:txBody>
      </p:sp>
      <p:sp>
        <p:nvSpPr>
          <p:cNvPr id="1247247" name="Oval 15"/>
          <p:cNvSpPr>
            <a:spLocks noChangeArrowheads="1"/>
          </p:cNvSpPr>
          <p:nvPr/>
        </p:nvSpPr>
        <p:spPr bwMode="auto">
          <a:xfrm>
            <a:off x="3281363" y="3441700"/>
            <a:ext cx="2352675" cy="1497013"/>
          </a:xfrm>
          <a:prstGeom prst="ellipse">
            <a:avLst/>
          </a:prstGeom>
          <a:noFill/>
          <a:ln w="57150">
            <a:solidFill>
              <a:srgbClr val="000099"/>
            </a:solidFill>
            <a:prstDash val="sysDot"/>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47248" name="Oval 16"/>
          <p:cNvSpPr>
            <a:spLocks noChangeArrowheads="1"/>
          </p:cNvSpPr>
          <p:nvPr/>
        </p:nvSpPr>
        <p:spPr bwMode="auto">
          <a:xfrm>
            <a:off x="3508375" y="3640138"/>
            <a:ext cx="1900238" cy="1100137"/>
          </a:xfrm>
          <a:prstGeom prst="ellipse">
            <a:avLst/>
          </a:prstGeom>
          <a:solidFill>
            <a:srgbClr val="000099"/>
          </a:solidFill>
          <a:ln w="57150">
            <a:noFill/>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47249" name="Text Box 17"/>
          <p:cNvSpPr txBox="1">
            <a:spLocks noChangeArrowheads="1"/>
          </p:cNvSpPr>
          <p:nvPr/>
        </p:nvSpPr>
        <p:spPr bwMode="auto">
          <a:xfrm>
            <a:off x="3371850" y="3830638"/>
            <a:ext cx="2171700" cy="711200"/>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5000"/>
              </a:lnSpc>
            </a:pPr>
            <a:r>
              <a:rPr lang="en-US" sz="2800" b="0" u="none" dirty="0">
                <a:solidFill>
                  <a:schemeClr val="bg1"/>
                </a:solidFill>
                <a:latin typeface="Impact" pitchFamily="34" charset="0"/>
              </a:rPr>
              <a:t>Lesser</a:t>
            </a:r>
            <a:r>
              <a:rPr lang="en-US" b="0" u="none" dirty="0">
                <a:solidFill>
                  <a:schemeClr val="bg1"/>
                </a:solidFill>
                <a:latin typeface="Impact" pitchFamily="34" charset="0"/>
              </a:rPr>
              <a:t> </a:t>
            </a:r>
            <a:r>
              <a:rPr lang="en-US" sz="2600" b="0" u="none" dirty="0">
                <a:solidFill>
                  <a:schemeClr val="bg1"/>
                </a:solidFill>
                <a:latin typeface="Impact" pitchFamily="34" charset="0"/>
              </a:rPr>
              <a:t>Indemnity</a:t>
            </a:r>
          </a:p>
        </p:txBody>
      </p:sp>
      <p:grpSp>
        <p:nvGrpSpPr>
          <p:cNvPr id="1247254" name="Group 22"/>
          <p:cNvGrpSpPr>
            <a:grpSpLocks/>
          </p:cNvGrpSpPr>
          <p:nvPr/>
        </p:nvGrpSpPr>
        <p:grpSpPr bwMode="auto">
          <a:xfrm>
            <a:off x="4357688" y="2057400"/>
            <a:ext cx="201612" cy="1219200"/>
            <a:chOff x="2849" y="1248"/>
            <a:chExt cx="127" cy="768"/>
          </a:xfrm>
        </p:grpSpPr>
        <p:sp>
          <p:nvSpPr>
            <p:cNvPr id="1247255" name="AutoShape 23"/>
            <p:cNvSpPr>
              <a:spLocks noChangeArrowheads="1"/>
            </p:cNvSpPr>
            <p:nvPr/>
          </p:nvSpPr>
          <p:spPr bwMode="auto">
            <a:xfrm>
              <a:off x="2849" y="1248"/>
              <a:ext cx="127" cy="240"/>
            </a:xfrm>
            <a:prstGeom prst="triangle">
              <a:avLst>
                <a:gd name="adj" fmla="val 50000"/>
              </a:avLst>
            </a:prstGeom>
            <a:solidFill>
              <a:srgbClr val="000099"/>
            </a:solidFill>
            <a:ln w="19050">
              <a:solidFill>
                <a:srgbClr val="000099"/>
              </a:solidFill>
              <a:miter lim="800000"/>
              <a:headEnd/>
              <a:tailEnd/>
            </a:ln>
            <a:effectLst/>
          </p:spPr>
          <p:txBody>
            <a:bodyPr rot="10800000" vert="eaVert" wrap="none" anchor="ctr"/>
            <a:lstStyle/>
            <a:p>
              <a:endParaRPr lang="en-US" u="none"/>
            </a:p>
          </p:txBody>
        </p:sp>
        <p:sp>
          <p:nvSpPr>
            <p:cNvPr id="1247256" name="WordArt 24"/>
            <p:cNvSpPr>
              <a:spLocks noChangeArrowheads="1" noChangeShapeType="1" noTextEdit="1"/>
            </p:cNvSpPr>
            <p:nvPr/>
          </p:nvSpPr>
          <p:spPr bwMode="auto">
            <a:xfrm rot="5400000" flipV="1">
              <a:off x="2625" y="1704"/>
              <a:ext cx="576" cy="47"/>
            </a:xfrm>
            <a:prstGeom prst="rect">
              <a:avLst/>
            </a:prstGeom>
          </p:spPr>
          <p:txBody>
            <a:bodyPr wrap="none" fromWordArt="1">
              <a:prstTxWarp prst="textPlain">
                <a:avLst>
                  <a:gd name="adj" fmla="val 50000"/>
                </a:avLst>
              </a:prstTxWarp>
            </a:bodyPr>
            <a:lstStyle/>
            <a:p>
              <a:r>
                <a:rPr lang="en-US" sz="3600" u="none" kern="10" dirty="0">
                  <a:ln w="19050">
                    <a:solidFill>
                      <a:srgbClr val="000099"/>
                    </a:solidFill>
                    <a:round/>
                    <a:headEnd/>
                    <a:tailEnd/>
                  </a:ln>
                  <a:solidFill>
                    <a:srgbClr val="000099"/>
                  </a:solidFill>
                  <a:latin typeface="Arial Narrow"/>
                </a:rPr>
                <a:t>_</a:t>
              </a:r>
            </a:p>
          </p:txBody>
        </p:sp>
      </p:grpSp>
      <p:sp>
        <p:nvSpPr>
          <p:cNvPr id="1247257" name="Text Box 25"/>
          <p:cNvSpPr txBox="1">
            <a:spLocks noChangeArrowheads="1"/>
          </p:cNvSpPr>
          <p:nvPr/>
        </p:nvSpPr>
        <p:spPr bwMode="auto">
          <a:xfrm rot="-2849315">
            <a:off x="1291431" y="2289969"/>
            <a:ext cx="2166938" cy="482600"/>
          </a:xfrm>
          <a:prstGeom prst="rect">
            <a:avLst/>
          </a:prstGeom>
          <a:noFill/>
          <a:ln w="19050">
            <a:noFill/>
            <a:miter lim="800000"/>
            <a:headEnd/>
            <a:tailEnd/>
          </a:ln>
          <a:effectLst/>
        </p:spPr>
        <p:txBody>
          <a:bodyPr>
            <a:spAutoFit/>
          </a:bodyPr>
          <a:lstStyle/>
          <a:p>
            <a:pPr>
              <a:lnSpc>
                <a:spcPct val="80000"/>
              </a:lnSpc>
            </a:pPr>
            <a:r>
              <a:rPr lang="en-US" sz="3200" b="0" u="none">
                <a:solidFill>
                  <a:srgbClr val="000099"/>
                </a:solidFill>
                <a:latin typeface="Arial Black" pitchFamily="34" charset="0"/>
              </a:rPr>
              <a:t>Restore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47258"/>
                                        </p:tgtEl>
                                        <p:attrNameLst>
                                          <p:attrName>style.visibility</p:attrName>
                                        </p:attrNameLst>
                                      </p:cBhvr>
                                      <p:to>
                                        <p:strVal val="visible"/>
                                      </p:to>
                                    </p:set>
                                    <p:animEffect transition="in" filter="barn(outVertical)">
                                      <p:cBhvr>
                                        <p:cTn id="7" dur="500"/>
                                        <p:tgtEl>
                                          <p:spTgt spid="124725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247248"/>
                                        </p:tgtEl>
                                        <p:attrNameLst>
                                          <p:attrName>style.visibility</p:attrName>
                                        </p:attrNameLst>
                                      </p:cBhvr>
                                      <p:to>
                                        <p:strVal val="visible"/>
                                      </p:to>
                                    </p:set>
                                    <p:anim calcmode="lin" valueType="num">
                                      <p:cBhvr>
                                        <p:cTn id="12" dur="1000" fill="hold"/>
                                        <p:tgtEl>
                                          <p:spTgt spid="1247248"/>
                                        </p:tgtEl>
                                        <p:attrNameLst>
                                          <p:attrName>ppt_w</p:attrName>
                                        </p:attrNameLst>
                                      </p:cBhvr>
                                      <p:tavLst>
                                        <p:tav tm="0">
                                          <p:val>
                                            <p:strVal val="#ppt_w+.3"/>
                                          </p:val>
                                        </p:tav>
                                        <p:tav tm="100000">
                                          <p:val>
                                            <p:strVal val="#ppt_w"/>
                                          </p:val>
                                        </p:tav>
                                      </p:tavLst>
                                    </p:anim>
                                    <p:anim calcmode="lin" valueType="num">
                                      <p:cBhvr>
                                        <p:cTn id="13" dur="1000" fill="hold"/>
                                        <p:tgtEl>
                                          <p:spTgt spid="1247248"/>
                                        </p:tgtEl>
                                        <p:attrNameLst>
                                          <p:attrName>ppt_h</p:attrName>
                                        </p:attrNameLst>
                                      </p:cBhvr>
                                      <p:tavLst>
                                        <p:tav tm="0">
                                          <p:val>
                                            <p:strVal val="#ppt_h"/>
                                          </p:val>
                                        </p:tav>
                                        <p:tav tm="100000">
                                          <p:val>
                                            <p:strVal val="#ppt_h"/>
                                          </p:val>
                                        </p:tav>
                                      </p:tavLst>
                                    </p:anim>
                                    <p:animEffect transition="in" filter="fade">
                                      <p:cBhvr>
                                        <p:cTn id="14" dur="1000"/>
                                        <p:tgtEl>
                                          <p:spTgt spid="12472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7247"/>
                                        </p:tgtEl>
                                        <p:attrNameLst>
                                          <p:attrName>style.visibility</p:attrName>
                                        </p:attrNameLst>
                                      </p:cBhvr>
                                      <p:to>
                                        <p:strVal val="visible"/>
                                      </p:to>
                                    </p:set>
                                    <p:animEffect transition="in" filter="fade">
                                      <p:cBhvr>
                                        <p:cTn id="17" dur="2000"/>
                                        <p:tgtEl>
                                          <p:spTgt spid="1247247"/>
                                        </p:tgtEl>
                                      </p:cBhvr>
                                    </p:animEffect>
                                  </p:childTnLst>
                                </p:cTn>
                              </p:par>
                              <p:par>
                                <p:cTn id="18" presetID="55" presetClass="entr" presetSubtype="0" fill="hold" grpId="0" nodeType="withEffect">
                                  <p:stCondLst>
                                    <p:cond delay="500"/>
                                  </p:stCondLst>
                                  <p:childTnLst>
                                    <p:set>
                                      <p:cBhvr>
                                        <p:cTn id="19" dur="1" fill="hold">
                                          <p:stCondLst>
                                            <p:cond delay="0"/>
                                          </p:stCondLst>
                                        </p:cTn>
                                        <p:tgtEl>
                                          <p:spTgt spid="1247249"/>
                                        </p:tgtEl>
                                        <p:attrNameLst>
                                          <p:attrName>style.visibility</p:attrName>
                                        </p:attrNameLst>
                                      </p:cBhvr>
                                      <p:to>
                                        <p:strVal val="visible"/>
                                      </p:to>
                                    </p:set>
                                    <p:anim calcmode="lin" valueType="num">
                                      <p:cBhvr>
                                        <p:cTn id="20" dur="1000" fill="hold"/>
                                        <p:tgtEl>
                                          <p:spTgt spid="1247249"/>
                                        </p:tgtEl>
                                        <p:attrNameLst>
                                          <p:attrName>ppt_w</p:attrName>
                                        </p:attrNameLst>
                                      </p:cBhvr>
                                      <p:tavLst>
                                        <p:tav tm="0">
                                          <p:val>
                                            <p:strVal val="#ppt_w*0.70"/>
                                          </p:val>
                                        </p:tav>
                                        <p:tav tm="100000">
                                          <p:val>
                                            <p:strVal val="#ppt_w"/>
                                          </p:val>
                                        </p:tav>
                                      </p:tavLst>
                                    </p:anim>
                                    <p:anim calcmode="lin" valueType="num">
                                      <p:cBhvr>
                                        <p:cTn id="21" dur="1000" fill="hold"/>
                                        <p:tgtEl>
                                          <p:spTgt spid="1247249"/>
                                        </p:tgtEl>
                                        <p:attrNameLst>
                                          <p:attrName>ppt_h</p:attrName>
                                        </p:attrNameLst>
                                      </p:cBhvr>
                                      <p:tavLst>
                                        <p:tav tm="0">
                                          <p:val>
                                            <p:strVal val="#ppt_h"/>
                                          </p:val>
                                        </p:tav>
                                        <p:tav tm="100000">
                                          <p:val>
                                            <p:strVal val="#ppt_h"/>
                                          </p:val>
                                        </p:tav>
                                      </p:tavLst>
                                    </p:anim>
                                    <p:animEffect transition="in" filter="fade">
                                      <p:cBhvr>
                                        <p:cTn id="22" dur="1000"/>
                                        <p:tgtEl>
                                          <p:spTgt spid="124724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1247254"/>
                                        </p:tgtEl>
                                        <p:attrNameLst>
                                          <p:attrName>style.visibility</p:attrName>
                                        </p:attrNameLst>
                                      </p:cBhvr>
                                      <p:to>
                                        <p:strVal val="visible"/>
                                      </p:to>
                                    </p:set>
                                    <p:anim calcmode="lin" valueType="num">
                                      <p:cBhvr>
                                        <p:cTn id="27" dur="1000" fill="hold"/>
                                        <p:tgtEl>
                                          <p:spTgt spid="1247254"/>
                                        </p:tgtEl>
                                        <p:attrNameLst>
                                          <p:attrName>ppt_x</p:attrName>
                                        </p:attrNameLst>
                                      </p:cBhvr>
                                      <p:tavLst>
                                        <p:tav tm="0">
                                          <p:val>
                                            <p:strVal val="#ppt_x"/>
                                          </p:val>
                                        </p:tav>
                                        <p:tav tm="100000">
                                          <p:val>
                                            <p:strVal val="#ppt_x"/>
                                          </p:val>
                                        </p:tav>
                                      </p:tavLst>
                                    </p:anim>
                                    <p:anim calcmode="lin" valueType="num">
                                      <p:cBhvr>
                                        <p:cTn id="28" dur="1000" fill="hold"/>
                                        <p:tgtEl>
                                          <p:spTgt spid="1247254"/>
                                        </p:tgtEl>
                                        <p:attrNameLst>
                                          <p:attrName>ppt_y</p:attrName>
                                        </p:attrNameLst>
                                      </p:cBhvr>
                                      <p:tavLst>
                                        <p:tav tm="0">
                                          <p:val>
                                            <p:strVal val="#ppt_y+#ppt_h/2"/>
                                          </p:val>
                                        </p:tav>
                                        <p:tav tm="100000">
                                          <p:val>
                                            <p:strVal val="#ppt_y"/>
                                          </p:val>
                                        </p:tav>
                                      </p:tavLst>
                                    </p:anim>
                                    <p:anim calcmode="lin" valueType="num">
                                      <p:cBhvr>
                                        <p:cTn id="29" dur="1000" fill="hold"/>
                                        <p:tgtEl>
                                          <p:spTgt spid="1247254"/>
                                        </p:tgtEl>
                                        <p:attrNameLst>
                                          <p:attrName>ppt_w</p:attrName>
                                        </p:attrNameLst>
                                      </p:cBhvr>
                                      <p:tavLst>
                                        <p:tav tm="0">
                                          <p:val>
                                            <p:strVal val="#ppt_w"/>
                                          </p:val>
                                        </p:tav>
                                        <p:tav tm="100000">
                                          <p:val>
                                            <p:strVal val="#ppt_w"/>
                                          </p:val>
                                        </p:tav>
                                      </p:tavLst>
                                    </p:anim>
                                    <p:anim calcmode="lin" valueType="num">
                                      <p:cBhvr>
                                        <p:cTn id="30" dur="1000" fill="hold"/>
                                        <p:tgtEl>
                                          <p:spTgt spid="12472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47" grpId="0" animBg="1"/>
      <p:bldP spid="1247248" grpId="0" animBg="1"/>
      <p:bldP spid="12472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chemeClr val="bg1"/>
            </a:gs>
          </a:gsLst>
          <a:lin ang="5400000" scaled="1"/>
        </a:gradFill>
        <a:effectLst/>
      </p:bgPr>
    </p:bg>
    <p:spTree>
      <p:nvGrpSpPr>
        <p:cNvPr id="1" name=""/>
        <p:cNvGrpSpPr/>
        <p:nvPr/>
      </p:nvGrpSpPr>
      <p:grpSpPr>
        <a:xfrm>
          <a:off x="0" y="0"/>
          <a:ext cx="0" cy="0"/>
          <a:chOff x="0" y="0"/>
          <a:chExt cx="0" cy="0"/>
        </a:xfrm>
      </p:grpSpPr>
      <p:sp>
        <p:nvSpPr>
          <p:cNvPr id="1251345" name="Oval 17"/>
          <p:cNvSpPr>
            <a:spLocks noChangeArrowheads="1"/>
          </p:cNvSpPr>
          <p:nvPr/>
        </p:nvSpPr>
        <p:spPr bwMode="auto">
          <a:xfrm>
            <a:off x="5943600" y="3200400"/>
            <a:ext cx="2895600" cy="1981200"/>
          </a:xfrm>
          <a:prstGeom prst="ellipse">
            <a:avLst/>
          </a:prstGeom>
          <a:solidFill>
            <a:srgbClr val="000099"/>
          </a:solidFill>
          <a:ln w="76200">
            <a:solidFill>
              <a:srgbClr val="000099"/>
            </a:solidFill>
            <a:round/>
            <a:headEnd/>
            <a:tailEnd/>
          </a:ln>
          <a:effectLst/>
        </p:spPr>
        <p:txBody>
          <a:bodyPr wrap="none" anchor="ctr"/>
          <a:lstStyle/>
          <a:p>
            <a:endParaRPr lang="en-US" sz="4800" u="none">
              <a:solidFill>
                <a:srgbClr val="6600CC"/>
              </a:solidFill>
              <a:latin typeface="Impact" pitchFamily="34" charset="0"/>
            </a:endParaRPr>
          </a:p>
        </p:txBody>
      </p:sp>
      <p:sp>
        <p:nvSpPr>
          <p:cNvPr id="1251330"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1352" name="Group 24"/>
          <p:cNvGrpSpPr>
            <a:grpSpLocks/>
          </p:cNvGrpSpPr>
          <p:nvPr/>
        </p:nvGrpSpPr>
        <p:grpSpPr bwMode="auto">
          <a:xfrm>
            <a:off x="952500" y="5410200"/>
            <a:ext cx="7048500" cy="1306513"/>
            <a:chOff x="552" y="3408"/>
            <a:chExt cx="4440" cy="823"/>
          </a:xfrm>
        </p:grpSpPr>
        <p:sp>
          <p:nvSpPr>
            <p:cNvPr id="1251332" name="Text Box 4"/>
            <p:cNvSpPr txBox="1">
              <a:spLocks noChangeArrowheads="1"/>
            </p:cNvSpPr>
            <p:nvPr/>
          </p:nvSpPr>
          <p:spPr bwMode="auto">
            <a:xfrm>
              <a:off x="782" y="3457"/>
              <a:ext cx="4210" cy="774"/>
            </a:xfrm>
            <a:prstGeom prst="rect">
              <a:avLst/>
            </a:prstGeom>
            <a:noFill/>
            <a:ln w="9525">
              <a:noFill/>
              <a:miter lim="800000"/>
              <a:headEnd/>
              <a:tailEnd/>
            </a:ln>
            <a:effectLst/>
          </p:spPr>
          <p:txBody>
            <a:bodyPr>
              <a:spAutoFit/>
            </a:bodyPr>
            <a:lstStyle/>
            <a:p>
              <a:pPr algn="l">
                <a:lnSpc>
                  <a:spcPct val="85000"/>
                </a:lnSpc>
              </a:pPr>
              <a:r>
                <a:rPr lang="en-US" sz="2200" u="none">
                  <a:solidFill>
                    <a:schemeClr val="bg1"/>
                  </a:solidFill>
                  <a:latin typeface="Arial Narrow" pitchFamily="34" charset="0"/>
                </a:rPr>
                <a:t>Third, in the case of a condition of </a:t>
              </a:r>
              <a:r>
                <a:rPr lang="en-US" sz="2200">
                  <a:solidFill>
                    <a:schemeClr val="bg1"/>
                  </a:solidFill>
                  <a:latin typeface="Arial Narrow" pitchFamily="34" charset="0"/>
                </a:rPr>
                <a:t>greater indemnity</a:t>
              </a:r>
              <a:r>
                <a:rPr lang="en-US" sz="2200" u="none">
                  <a:solidFill>
                    <a:schemeClr val="bg1"/>
                  </a:solidFill>
                  <a:latin typeface="Arial Narrow" pitchFamily="34" charset="0"/>
                </a:rPr>
                <a:t>, when a person has failed to meet a condition of lesser indemnity, he must make another indemnity condition to return to the </a:t>
              </a:r>
              <a:r>
                <a:rPr lang="en-US" sz="2200">
                  <a:solidFill>
                    <a:schemeClr val="bg1"/>
                  </a:solidFill>
                  <a:latin typeface="Arial Narrow" pitchFamily="34" charset="0"/>
                </a:rPr>
                <a:t>original state</a:t>
              </a:r>
              <a:r>
                <a:rPr lang="en-US" sz="2200" u="none">
                  <a:solidFill>
                    <a:schemeClr val="bg1"/>
                  </a:solidFill>
                  <a:latin typeface="Arial Narrow" pitchFamily="34" charset="0"/>
                </a:rPr>
                <a:t>, this time at a price greater than the first.</a:t>
              </a:r>
              <a:endParaRPr lang="en-US" sz="2200" b="0" u="none">
                <a:solidFill>
                  <a:schemeClr val="bg1"/>
                </a:solidFill>
                <a:latin typeface="Arial Narrow" pitchFamily="34" charset="0"/>
              </a:endParaRPr>
            </a:p>
          </p:txBody>
        </p:sp>
        <p:sp>
          <p:nvSpPr>
            <p:cNvPr id="1251333" name="Text Box 5"/>
            <p:cNvSpPr txBox="1">
              <a:spLocks noChangeArrowheads="1"/>
            </p:cNvSpPr>
            <p:nvPr/>
          </p:nvSpPr>
          <p:spPr bwMode="auto">
            <a:xfrm>
              <a:off x="552" y="3408"/>
              <a:ext cx="182"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51334" name="Text Box 6"/>
          <p:cNvSpPr txBox="1">
            <a:spLocks noChangeArrowheads="1"/>
          </p:cNvSpPr>
          <p:nvPr/>
        </p:nvSpPr>
        <p:spPr bwMode="auto">
          <a:xfrm>
            <a:off x="304800" y="76200"/>
            <a:ext cx="6934200" cy="506413"/>
          </a:xfrm>
          <a:prstGeom prst="rect">
            <a:avLst/>
          </a:prstGeom>
          <a:noFill/>
          <a:ln w="9525">
            <a:noFill/>
            <a:miter lim="800000"/>
            <a:headEnd/>
            <a:tailEnd/>
          </a:ln>
          <a:effectLst/>
        </p:spPr>
        <p:txBody>
          <a:bodyPr>
            <a:spAutoFit/>
          </a:bodyPr>
          <a:lstStyle/>
          <a:p>
            <a:pPr algn="l">
              <a:lnSpc>
                <a:spcPct val="85000"/>
              </a:lnSpc>
            </a:pPr>
            <a:r>
              <a:rPr lang="en-US" sz="3200" b="0">
                <a:solidFill>
                  <a:srgbClr val="000099"/>
                </a:solidFill>
                <a:latin typeface="Arial" charset="0"/>
              </a:rPr>
              <a:t>(</a:t>
            </a:r>
            <a:r>
              <a:rPr lang="en-US" sz="2800" b="0">
                <a:solidFill>
                  <a:srgbClr val="000099"/>
                </a:solidFill>
                <a:latin typeface="Impact" pitchFamily="34" charset="0"/>
              </a:rPr>
              <a:t>4</a:t>
            </a:r>
            <a:r>
              <a:rPr lang="en-US" sz="3200" b="0">
                <a:solidFill>
                  <a:srgbClr val="000099"/>
                </a:solidFill>
                <a:latin typeface="Arial" charset="0"/>
              </a:rPr>
              <a:t>)</a:t>
            </a:r>
            <a:r>
              <a:rPr lang="en-US" sz="2600" b="0">
                <a:solidFill>
                  <a:srgbClr val="000099"/>
                </a:solidFill>
                <a:latin typeface="Impact" pitchFamily="34" charset="0"/>
              </a:rPr>
              <a:t>  </a:t>
            </a:r>
            <a:r>
              <a:rPr lang="en-US" sz="2800" b="0">
                <a:solidFill>
                  <a:srgbClr val="000099"/>
                </a:solidFill>
                <a:latin typeface="Impact" pitchFamily="34" charset="0"/>
              </a:rPr>
              <a:t>Comparison of conditions of Indemnity</a:t>
            </a:r>
          </a:p>
        </p:txBody>
      </p:sp>
      <p:sp>
        <p:nvSpPr>
          <p:cNvPr id="1251338" name="AutoShape 10"/>
          <p:cNvSpPr>
            <a:spLocks noChangeArrowheads="1"/>
          </p:cNvSpPr>
          <p:nvPr/>
        </p:nvSpPr>
        <p:spPr bwMode="auto">
          <a:xfrm rot="13281315" flipH="1">
            <a:off x="2630488" y="1724025"/>
            <a:ext cx="188912" cy="1933575"/>
          </a:xfrm>
          <a:prstGeom prst="downArrow">
            <a:avLst>
              <a:gd name="adj1" fmla="val 50000"/>
              <a:gd name="adj2" fmla="val 255883"/>
            </a:avLst>
          </a:prstGeom>
          <a:solidFill>
            <a:srgbClr val="000099"/>
          </a:solidFill>
          <a:ln w="12700">
            <a:solidFill>
              <a:srgbClr val="000099"/>
            </a:solidFill>
            <a:miter lim="800000"/>
            <a:headEnd/>
            <a:tailEnd/>
          </a:ln>
          <a:effectLst/>
        </p:spPr>
        <p:txBody>
          <a:bodyPr rot="10800000" wrap="none" anchor="ctr"/>
          <a:lstStyle/>
          <a:p>
            <a:endParaRPr lang="en-US" b="0" u="none"/>
          </a:p>
        </p:txBody>
      </p:sp>
      <p:sp>
        <p:nvSpPr>
          <p:cNvPr id="1251339" name="Oval 11"/>
          <p:cNvSpPr>
            <a:spLocks noChangeArrowheads="1"/>
          </p:cNvSpPr>
          <p:nvPr/>
        </p:nvSpPr>
        <p:spPr bwMode="auto">
          <a:xfrm>
            <a:off x="381000" y="3443288"/>
            <a:ext cx="2352675" cy="1497012"/>
          </a:xfrm>
          <a:prstGeom prst="ellipse">
            <a:avLst/>
          </a:prstGeom>
          <a:solidFill>
            <a:srgbClr val="000099"/>
          </a:solidFill>
          <a:ln w="57150">
            <a:noFill/>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51340" name="Text Box 12"/>
          <p:cNvSpPr txBox="1">
            <a:spLocks noChangeArrowheads="1"/>
          </p:cNvSpPr>
          <p:nvPr/>
        </p:nvSpPr>
        <p:spPr bwMode="auto">
          <a:xfrm>
            <a:off x="495300" y="3727450"/>
            <a:ext cx="2171700" cy="873125"/>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3200" b="0" u="none">
                <a:solidFill>
                  <a:schemeClr val="bg1"/>
                </a:solidFill>
                <a:latin typeface="Impact" pitchFamily="34" charset="0"/>
              </a:rPr>
              <a:t>Equal Indemnity</a:t>
            </a:r>
          </a:p>
        </p:txBody>
      </p:sp>
      <p:sp>
        <p:nvSpPr>
          <p:cNvPr id="1251341" name="Oval 13"/>
          <p:cNvSpPr>
            <a:spLocks noChangeArrowheads="1"/>
          </p:cNvSpPr>
          <p:nvPr/>
        </p:nvSpPr>
        <p:spPr bwMode="auto">
          <a:xfrm>
            <a:off x="3281363" y="3441700"/>
            <a:ext cx="2352675" cy="1497013"/>
          </a:xfrm>
          <a:prstGeom prst="ellipse">
            <a:avLst/>
          </a:prstGeom>
          <a:noFill/>
          <a:ln w="57150">
            <a:solidFill>
              <a:srgbClr val="000099"/>
            </a:solidFill>
            <a:prstDash val="sysDot"/>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51342" name="Oval 14"/>
          <p:cNvSpPr>
            <a:spLocks noChangeArrowheads="1"/>
          </p:cNvSpPr>
          <p:nvPr/>
        </p:nvSpPr>
        <p:spPr bwMode="auto">
          <a:xfrm>
            <a:off x="3508375" y="3640138"/>
            <a:ext cx="1900238" cy="1100137"/>
          </a:xfrm>
          <a:prstGeom prst="ellipse">
            <a:avLst/>
          </a:prstGeom>
          <a:solidFill>
            <a:srgbClr val="000099"/>
          </a:solidFill>
          <a:ln w="57150">
            <a:noFill/>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51343" name="Text Box 15"/>
          <p:cNvSpPr txBox="1">
            <a:spLocks noChangeArrowheads="1"/>
          </p:cNvSpPr>
          <p:nvPr/>
        </p:nvSpPr>
        <p:spPr bwMode="auto">
          <a:xfrm>
            <a:off x="3371850" y="3830638"/>
            <a:ext cx="2171700" cy="711200"/>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75000"/>
              </a:lnSpc>
            </a:pPr>
            <a:r>
              <a:rPr lang="en-US" sz="2800" b="0" u="none">
                <a:solidFill>
                  <a:schemeClr val="bg1"/>
                </a:solidFill>
                <a:latin typeface="Impact" pitchFamily="34" charset="0"/>
              </a:rPr>
              <a:t>Lesser</a:t>
            </a:r>
            <a:r>
              <a:rPr lang="en-US" b="0" u="none">
                <a:solidFill>
                  <a:schemeClr val="bg1"/>
                </a:solidFill>
                <a:latin typeface="Impact" pitchFamily="34" charset="0"/>
              </a:rPr>
              <a:t> </a:t>
            </a:r>
            <a:r>
              <a:rPr lang="en-US" sz="2600" b="0" u="none">
                <a:solidFill>
                  <a:schemeClr val="bg1"/>
                </a:solidFill>
                <a:latin typeface="Impact" pitchFamily="34" charset="0"/>
              </a:rPr>
              <a:t>Indemnity</a:t>
            </a:r>
          </a:p>
        </p:txBody>
      </p:sp>
      <p:sp>
        <p:nvSpPr>
          <p:cNvPr id="1251344" name="AutoShape 16"/>
          <p:cNvSpPr>
            <a:spLocks noChangeArrowheads="1"/>
          </p:cNvSpPr>
          <p:nvPr/>
        </p:nvSpPr>
        <p:spPr bwMode="auto">
          <a:xfrm rot="8119552" flipH="1">
            <a:off x="6096000" y="1676400"/>
            <a:ext cx="206375" cy="1739900"/>
          </a:xfrm>
          <a:prstGeom prst="downArrow">
            <a:avLst>
              <a:gd name="adj1" fmla="val 50000"/>
              <a:gd name="adj2" fmla="val 210769"/>
            </a:avLst>
          </a:prstGeom>
          <a:solidFill>
            <a:srgbClr val="000099"/>
          </a:solidFill>
          <a:ln w="9525" algn="ctr">
            <a:noFill/>
            <a:miter lim="800000"/>
            <a:headEnd/>
            <a:tailEnd/>
          </a:ln>
          <a:effectLst/>
        </p:spPr>
        <p:txBody>
          <a:bodyPr rot="10800000" wrap="none" anchor="ctr"/>
          <a:lstStyle/>
          <a:p>
            <a:endParaRPr lang="en-US" b="0" u="none"/>
          </a:p>
        </p:txBody>
      </p:sp>
      <p:sp>
        <p:nvSpPr>
          <p:cNvPr id="1251346" name="Oval 18"/>
          <p:cNvSpPr>
            <a:spLocks noChangeArrowheads="1"/>
          </p:cNvSpPr>
          <p:nvPr/>
        </p:nvSpPr>
        <p:spPr bwMode="auto">
          <a:xfrm>
            <a:off x="6215063" y="3429000"/>
            <a:ext cx="2352675" cy="1497013"/>
          </a:xfrm>
          <a:prstGeom prst="ellipse">
            <a:avLst/>
          </a:prstGeom>
          <a:solidFill>
            <a:srgbClr val="000099"/>
          </a:solidFill>
          <a:ln w="57150">
            <a:solidFill>
              <a:schemeClr val="bg1"/>
            </a:solidFill>
            <a:prstDash val="sysDot"/>
            <a:round/>
            <a:headEnd/>
            <a:tailEnd/>
          </a:ln>
          <a:effectLst/>
        </p:spPr>
        <p:txBody>
          <a:bodyPr wrap="none" anchor="ctr"/>
          <a:lstStyle/>
          <a:p>
            <a:endParaRPr lang="en-US" sz="4800" b="0" u="none">
              <a:solidFill>
                <a:srgbClr val="6600CC"/>
              </a:solidFill>
              <a:latin typeface="Arial Rounded MT Bold" pitchFamily="34" charset="0"/>
            </a:endParaRPr>
          </a:p>
        </p:txBody>
      </p:sp>
      <p:sp>
        <p:nvSpPr>
          <p:cNvPr id="1251347" name="Text Box 19"/>
          <p:cNvSpPr txBox="1">
            <a:spLocks noChangeArrowheads="1"/>
          </p:cNvSpPr>
          <p:nvPr/>
        </p:nvSpPr>
        <p:spPr bwMode="auto">
          <a:xfrm>
            <a:off x="6305550" y="3702050"/>
            <a:ext cx="2171700" cy="946150"/>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0000"/>
              </a:lnSpc>
            </a:pPr>
            <a:r>
              <a:rPr lang="en-US" sz="3800" b="0" u="none" dirty="0">
                <a:solidFill>
                  <a:schemeClr val="bg1"/>
                </a:solidFill>
                <a:latin typeface="Impact" pitchFamily="34" charset="0"/>
              </a:rPr>
              <a:t>Greater</a:t>
            </a:r>
            <a:r>
              <a:rPr lang="en-US" sz="3000" b="0" u="none" dirty="0">
                <a:solidFill>
                  <a:schemeClr val="bg1"/>
                </a:solidFill>
                <a:latin typeface="Impact" pitchFamily="34" charset="0"/>
              </a:rPr>
              <a:t> </a:t>
            </a:r>
            <a:r>
              <a:rPr lang="en-US" sz="3200" b="0" u="none" dirty="0">
                <a:solidFill>
                  <a:schemeClr val="bg1"/>
                </a:solidFill>
                <a:latin typeface="Impact" pitchFamily="34" charset="0"/>
              </a:rPr>
              <a:t>Indemnity</a:t>
            </a:r>
          </a:p>
        </p:txBody>
      </p:sp>
      <p:grpSp>
        <p:nvGrpSpPr>
          <p:cNvPr id="1251348" name="Group 20"/>
          <p:cNvGrpSpPr>
            <a:grpSpLocks/>
          </p:cNvGrpSpPr>
          <p:nvPr/>
        </p:nvGrpSpPr>
        <p:grpSpPr bwMode="auto">
          <a:xfrm>
            <a:off x="4357688" y="2057400"/>
            <a:ext cx="201612" cy="1219200"/>
            <a:chOff x="2849" y="1248"/>
            <a:chExt cx="127" cy="768"/>
          </a:xfrm>
        </p:grpSpPr>
        <p:sp>
          <p:nvSpPr>
            <p:cNvPr id="1251349" name="AutoShape 21"/>
            <p:cNvSpPr>
              <a:spLocks noChangeArrowheads="1"/>
            </p:cNvSpPr>
            <p:nvPr/>
          </p:nvSpPr>
          <p:spPr bwMode="auto">
            <a:xfrm>
              <a:off x="2849" y="1248"/>
              <a:ext cx="127" cy="240"/>
            </a:xfrm>
            <a:prstGeom prst="triangle">
              <a:avLst>
                <a:gd name="adj" fmla="val 50000"/>
              </a:avLst>
            </a:prstGeom>
            <a:solidFill>
              <a:srgbClr val="000099"/>
            </a:solidFill>
            <a:ln w="19050">
              <a:solidFill>
                <a:srgbClr val="000099"/>
              </a:solidFill>
              <a:miter lim="800000"/>
              <a:headEnd/>
              <a:tailEnd/>
            </a:ln>
            <a:effectLst/>
          </p:spPr>
          <p:txBody>
            <a:bodyPr rot="10800000" vert="eaVert" wrap="none" anchor="ctr"/>
            <a:lstStyle/>
            <a:p>
              <a:endParaRPr lang="en-US" u="none"/>
            </a:p>
          </p:txBody>
        </p:sp>
        <p:sp>
          <p:nvSpPr>
            <p:cNvPr id="1251350" name="WordArt 22"/>
            <p:cNvSpPr>
              <a:spLocks noChangeArrowheads="1" noChangeShapeType="1" noTextEdit="1"/>
            </p:cNvSpPr>
            <p:nvPr/>
          </p:nvSpPr>
          <p:spPr bwMode="auto">
            <a:xfrm rot="5400000" flipV="1">
              <a:off x="2625" y="1704"/>
              <a:ext cx="576" cy="47"/>
            </a:xfrm>
            <a:prstGeom prst="rect">
              <a:avLst/>
            </a:prstGeom>
          </p:spPr>
          <p:txBody>
            <a:bodyPr wrap="none" fromWordArt="1">
              <a:prstTxWarp prst="textPlain">
                <a:avLst>
                  <a:gd name="adj" fmla="val 50000"/>
                </a:avLst>
              </a:prstTxWarp>
            </a:bodyPr>
            <a:lstStyle/>
            <a:p>
              <a:r>
                <a:rPr lang="en-US" sz="3600" u="none" kern="10" dirty="0">
                  <a:ln w="19050">
                    <a:solidFill>
                      <a:srgbClr val="000099"/>
                    </a:solidFill>
                    <a:round/>
                    <a:headEnd/>
                    <a:tailEnd/>
                  </a:ln>
                  <a:solidFill>
                    <a:srgbClr val="000099"/>
                  </a:solidFill>
                  <a:latin typeface="Arial Narrow"/>
                </a:rPr>
                <a:t>_</a:t>
              </a:r>
            </a:p>
          </p:txBody>
        </p:sp>
      </p:grpSp>
      <p:sp>
        <p:nvSpPr>
          <p:cNvPr id="1251351" name="Text Box 23"/>
          <p:cNvSpPr txBox="1">
            <a:spLocks noChangeArrowheads="1"/>
          </p:cNvSpPr>
          <p:nvPr/>
        </p:nvSpPr>
        <p:spPr bwMode="auto">
          <a:xfrm rot="-2849315">
            <a:off x="1291431" y="2289969"/>
            <a:ext cx="2166938" cy="482600"/>
          </a:xfrm>
          <a:prstGeom prst="rect">
            <a:avLst/>
          </a:prstGeom>
          <a:noFill/>
          <a:ln w="19050">
            <a:noFill/>
            <a:miter lim="800000"/>
            <a:headEnd/>
            <a:tailEnd/>
          </a:ln>
          <a:effectLst/>
        </p:spPr>
        <p:txBody>
          <a:bodyPr>
            <a:spAutoFit/>
          </a:bodyPr>
          <a:lstStyle/>
          <a:p>
            <a:pPr>
              <a:lnSpc>
                <a:spcPct val="80000"/>
              </a:lnSpc>
            </a:pPr>
            <a:r>
              <a:rPr lang="en-US" sz="3200" b="0" u="none">
                <a:solidFill>
                  <a:srgbClr val="000099"/>
                </a:solidFill>
                <a:latin typeface="Arial Black" pitchFamily="34" charset="0"/>
              </a:rPr>
              <a:t>Restore</a:t>
            </a:r>
          </a:p>
        </p:txBody>
      </p:sp>
      <p:grpSp>
        <p:nvGrpSpPr>
          <p:cNvPr id="1251335" name="Group 7"/>
          <p:cNvGrpSpPr>
            <a:grpSpLocks/>
          </p:cNvGrpSpPr>
          <p:nvPr/>
        </p:nvGrpSpPr>
        <p:grpSpPr bwMode="auto">
          <a:xfrm>
            <a:off x="2667000" y="703263"/>
            <a:ext cx="3581400" cy="1169987"/>
            <a:chOff x="1680" y="443"/>
            <a:chExt cx="2256" cy="737"/>
          </a:xfrm>
        </p:grpSpPr>
        <p:sp>
          <p:nvSpPr>
            <p:cNvPr id="1251336" name="Oval 8"/>
            <p:cNvSpPr>
              <a:spLocks noChangeArrowheads="1"/>
            </p:cNvSpPr>
            <p:nvPr/>
          </p:nvSpPr>
          <p:spPr bwMode="auto">
            <a:xfrm>
              <a:off x="1680" y="443"/>
              <a:ext cx="2256" cy="737"/>
            </a:xfrm>
            <a:prstGeom prst="ellipse">
              <a:avLst/>
            </a:prstGeom>
            <a:gradFill rotWithShape="0">
              <a:gsLst>
                <a:gs pos="0">
                  <a:srgbClr val="FFD9FF"/>
                </a:gs>
                <a:gs pos="50000">
                  <a:srgbClr val="FFD9FF"/>
                </a:gs>
                <a:gs pos="100000">
                  <a:srgbClr val="FFD9FF"/>
                </a:gs>
              </a:gsLst>
              <a:lin ang="5400000" scaled="1"/>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FFFFFF"/>
              </a:extrusionClr>
            </a:sp3d>
          </p:spPr>
          <p:txBody>
            <a:bodyPr wrap="none" anchor="ctr">
              <a:flatTx/>
            </a:bodyPr>
            <a:lstStyle/>
            <a:p>
              <a:endParaRPr lang="en-US" sz="4800" u="none">
                <a:solidFill>
                  <a:srgbClr val="6600CC"/>
                </a:solidFill>
                <a:latin typeface="Impact" pitchFamily="34" charset="0"/>
              </a:endParaRPr>
            </a:p>
          </p:txBody>
        </p:sp>
        <p:sp>
          <p:nvSpPr>
            <p:cNvPr id="1251337" name="WordArt 9"/>
            <p:cNvSpPr>
              <a:spLocks noChangeArrowheads="1" noChangeShapeType="1" noTextEdit="1"/>
            </p:cNvSpPr>
            <p:nvPr/>
          </p:nvSpPr>
          <p:spPr bwMode="auto">
            <a:xfrm>
              <a:off x="1937" y="652"/>
              <a:ext cx="1743" cy="319"/>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000099"/>
                  </a:solidFill>
                  <a:latin typeface="Impact"/>
                </a:rPr>
                <a:t>Original state</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51352"/>
                                        </p:tgtEl>
                                        <p:attrNameLst>
                                          <p:attrName>style.visibility</p:attrName>
                                        </p:attrNameLst>
                                      </p:cBhvr>
                                      <p:to>
                                        <p:strVal val="visible"/>
                                      </p:to>
                                    </p:set>
                                    <p:animEffect transition="in" filter="barn(outVertical)">
                                      <p:cBhvr>
                                        <p:cTn id="7" dur="500"/>
                                        <p:tgtEl>
                                          <p:spTgt spid="1251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1346"/>
                                        </p:tgtEl>
                                        <p:attrNameLst>
                                          <p:attrName>style.visibility</p:attrName>
                                        </p:attrNameLst>
                                      </p:cBhvr>
                                      <p:to>
                                        <p:strVal val="visible"/>
                                      </p:to>
                                    </p:set>
                                    <p:animEffect transition="in" filter="fade">
                                      <p:cBhvr>
                                        <p:cTn id="12" dur="1000"/>
                                        <p:tgtEl>
                                          <p:spTgt spid="1251346"/>
                                        </p:tgtEl>
                                      </p:cBhvr>
                                    </p:animEffect>
                                  </p:childTnLst>
                                </p:cTn>
                              </p:par>
                              <p:par>
                                <p:cTn id="13" presetID="55" presetClass="entr" presetSubtype="0" fill="hold" nodeType="withEffect">
                                  <p:stCondLst>
                                    <p:cond delay="0"/>
                                  </p:stCondLst>
                                  <p:childTnLst>
                                    <p:set>
                                      <p:cBhvr>
                                        <p:cTn id="14" dur="1" fill="hold">
                                          <p:stCondLst>
                                            <p:cond delay="0"/>
                                          </p:stCondLst>
                                        </p:cTn>
                                        <p:tgtEl>
                                          <p:spTgt spid="1251347"/>
                                        </p:tgtEl>
                                        <p:attrNameLst>
                                          <p:attrName>style.visibility</p:attrName>
                                        </p:attrNameLst>
                                      </p:cBhvr>
                                      <p:to>
                                        <p:strVal val="visible"/>
                                      </p:to>
                                    </p:set>
                                    <p:anim calcmode="lin" valueType="num">
                                      <p:cBhvr>
                                        <p:cTn id="15" dur="1000" fill="hold"/>
                                        <p:tgtEl>
                                          <p:spTgt spid="1251347"/>
                                        </p:tgtEl>
                                        <p:attrNameLst>
                                          <p:attrName>ppt_w</p:attrName>
                                        </p:attrNameLst>
                                      </p:cBhvr>
                                      <p:tavLst>
                                        <p:tav tm="0">
                                          <p:val>
                                            <p:strVal val="#ppt_w*0.70"/>
                                          </p:val>
                                        </p:tav>
                                        <p:tav tm="100000">
                                          <p:val>
                                            <p:strVal val="#ppt_w"/>
                                          </p:val>
                                        </p:tav>
                                      </p:tavLst>
                                    </p:anim>
                                    <p:anim calcmode="lin" valueType="num">
                                      <p:cBhvr>
                                        <p:cTn id="16" dur="1000" fill="hold"/>
                                        <p:tgtEl>
                                          <p:spTgt spid="1251347"/>
                                        </p:tgtEl>
                                        <p:attrNameLst>
                                          <p:attrName>ppt_h</p:attrName>
                                        </p:attrNameLst>
                                      </p:cBhvr>
                                      <p:tavLst>
                                        <p:tav tm="0">
                                          <p:val>
                                            <p:strVal val="#ppt_h"/>
                                          </p:val>
                                        </p:tav>
                                        <p:tav tm="100000">
                                          <p:val>
                                            <p:strVal val="#ppt_h"/>
                                          </p:val>
                                        </p:tav>
                                      </p:tavLst>
                                    </p:anim>
                                    <p:animEffect transition="in" filter="fade">
                                      <p:cBhvr>
                                        <p:cTn id="17" dur="1000"/>
                                        <p:tgtEl>
                                          <p:spTgt spid="1251347"/>
                                        </p:tgtEl>
                                      </p:cBhvr>
                                    </p:animEffect>
                                  </p:childTnLst>
                                </p:cTn>
                              </p:par>
                              <p:par>
                                <p:cTn id="18" presetID="55" presetClass="entr" presetSubtype="0" fill="hold" nodeType="withEffect">
                                  <p:stCondLst>
                                    <p:cond delay="0"/>
                                  </p:stCondLst>
                                  <p:childTnLst>
                                    <p:set>
                                      <p:cBhvr>
                                        <p:cTn id="19" dur="1" fill="hold">
                                          <p:stCondLst>
                                            <p:cond delay="0"/>
                                          </p:stCondLst>
                                        </p:cTn>
                                        <p:tgtEl>
                                          <p:spTgt spid="1251345"/>
                                        </p:tgtEl>
                                        <p:attrNameLst>
                                          <p:attrName>style.visibility</p:attrName>
                                        </p:attrNameLst>
                                      </p:cBhvr>
                                      <p:to>
                                        <p:strVal val="visible"/>
                                      </p:to>
                                    </p:set>
                                    <p:anim calcmode="lin" valueType="num">
                                      <p:cBhvr>
                                        <p:cTn id="20" dur="1000" fill="hold"/>
                                        <p:tgtEl>
                                          <p:spTgt spid="1251345"/>
                                        </p:tgtEl>
                                        <p:attrNameLst>
                                          <p:attrName>ppt_w</p:attrName>
                                        </p:attrNameLst>
                                      </p:cBhvr>
                                      <p:tavLst>
                                        <p:tav tm="0">
                                          <p:val>
                                            <p:strVal val="#ppt_w*0.70"/>
                                          </p:val>
                                        </p:tav>
                                        <p:tav tm="100000">
                                          <p:val>
                                            <p:strVal val="#ppt_w"/>
                                          </p:val>
                                        </p:tav>
                                      </p:tavLst>
                                    </p:anim>
                                    <p:anim calcmode="lin" valueType="num">
                                      <p:cBhvr>
                                        <p:cTn id="21" dur="1000" fill="hold"/>
                                        <p:tgtEl>
                                          <p:spTgt spid="1251345"/>
                                        </p:tgtEl>
                                        <p:attrNameLst>
                                          <p:attrName>ppt_h</p:attrName>
                                        </p:attrNameLst>
                                      </p:cBhvr>
                                      <p:tavLst>
                                        <p:tav tm="0">
                                          <p:val>
                                            <p:strVal val="#ppt_h"/>
                                          </p:val>
                                        </p:tav>
                                        <p:tav tm="100000">
                                          <p:val>
                                            <p:strVal val="#ppt_h"/>
                                          </p:val>
                                        </p:tav>
                                      </p:tavLst>
                                    </p:anim>
                                    <p:animEffect transition="in" filter="fade">
                                      <p:cBhvr>
                                        <p:cTn id="22" dur="1000"/>
                                        <p:tgtEl>
                                          <p:spTgt spid="12513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accel="50000" decel="50000" autoRev="1" fill="hold" nodeType="clickEffect">
                                  <p:stCondLst>
                                    <p:cond delay="0"/>
                                  </p:stCondLst>
                                  <p:childTnLst>
                                    <p:animScale>
                                      <p:cBhvr>
                                        <p:cTn id="26" dur="2000" fill="hold"/>
                                        <p:tgtEl>
                                          <p:spTgt spid="1251335"/>
                                        </p:tgtEl>
                                      </p:cBhvr>
                                      <p:by x="150000" y="150000"/>
                                    </p:animScale>
                                  </p:childTnLst>
                                </p:cTn>
                              </p:par>
                              <p:par>
                                <p:cTn id="27" presetID="10" presetClass="entr" presetSubtype="0" fill="hold" grpId="0" nodeType="withEffect">
                                  <p:stCondLst>
                                    <p:cond delay="2000"/>
                                  </p:stCondLst>
                                  <p:childTnLst>
                                    <p:set>
                                      <p:cBhvr>
                                        <p:cTn id="28" dur="1" fill="hold">
                                          <p:stCondLst>
                                            <p:cond delay="0"/>
                                          </p:stCondLst>
                                        </p:cTn>
                                        <p:tgtEl>
                                          <p:spTgt spid="1251344"/>
                                        </p:tgtEl>
                                        <p:attrNameLst>
                                          <p:attrName>style.visibility</p:attrName>
                                        </p:attrNameLst>
                                      </p:cBhvr>
                                      <p:to>
                                        <p:strVal val="visible"/>
                                      </p:to>
                                    </p:set>
                                    <p:animEffect transition="in" filter="fade">
                                      <p:cBhvr>
                                        <p:cTn id="29" dur="3000"/>
                                        <p:tgtEl>
                                          <p:spTgt spid="1251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4" grpId="0" animBg="1"/>
      <p:bldP spid="12513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1252356" name="Rectangle 4"/>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2399" name="Group 47"/>
          <p:cNvGrpSpPr>
            <a:grpSpLocks/>
          </p:cNvGrpSpPr>
          <p:nvPr/>
        </p:nvGrpSpPr>
        <p:grpSpPr bwMode="auto">
          <a:xfrm>
            <a:off x="1066800" y="5410202"/>
            <a:ext cx="7010400" cy="1319213"/>
            <a:chOff x="672" y="3408"/>
            <a:chExt cx="4416" cy="831"/>
          </a:xfrm>
        </p:grpSpPr>
        <p:sp>
          <p:nvSpPr>
            <p:cNvPr id="1252358" name="Text Box 6"/>
            <p:cNvSpPr txBox="1">
              <a:spLocks noChangeArrowheads="1"/>
            </p:cNvSpPr>
            <p:nvPr/>
          </p:nvSpPr>
          <p:spPr bwMode="auto">
            <a:xfrm>
              <a:off x="924" y="3456"/>
              <a:ext cx="4164" cy="783"/>
            </a:xfrm>
            <a:prstGeom prst="rect">
              <a:avLst/>
            </a:prstGeom>
            <a:noFill/>
            <a:ln w="9525">
              <a:noFill/>
              <a:miter lim="800000"/>
              <a:headEnd/>
              <a:tailEnd/>
            </a:ln>
            <a:effectLst/>
          </p:spPr>
          <p:txBody>
            <a:bodyPr>
              <a:spAutoFit/>
            </a:bodyPr>
            <a:lstStyle/>
            <a:p>
              <a:pPr algn="l">
                <a:lnSpc>
                  <a:spcPct val="85000"/>
                </a:lnSpc>
              </a:pPr>
              <a:r>
                <a:rPr lang="en-US" sz="2200" u="none" dirty="0">
                  <a:solidFill>
                    <a:schemeClr val="bg1"/>
                  </a:solidFill>
                  <a:latin typeface="Arial Narrow" pitchFamily="34" charset="0"/>
                </a:rPr>
                <a:t>Let us study the </a:t>
              </a:r>
              <a:r>
                <a:rPr lang="en-US" sz="2200" dirty="0">
                  <a:solidFill>
                    <a:schemeClr val="bg1"/>
                  </a:solidFill>
                  <a:latin typeface="Arial Narrow" pitchFamily="34" charset="0"/>
                </a:rPr>
                <a:t>method</a:t>
              </a:r>
              <a:r>
                <a:rPr lang="en-US" sz="2200" u="none" dirty="0">
                  <a:solidFill>
                    <a:schemeClr val="bg1"/>
                  </a:solidFill>
                  <a:latin typeface="Arial Narrow" pitchFamily="34" charset="0"/>
                </a:rPr>
                <a:t> of fulfilling </a:t>
              </a:r>
              <a:r>
                <a:rPr lang="en-US" sz="2200" dirty="0">
                  <a:solidFill>
                    <a:schemeClr val="bg1"/>
                  </a:solidFill>
                  <a:latin typeface="Arial Narrow" pitchFamily="34" charset="0"/>
                </a:rPr>
                <a:t>indemnity conditions</a:t>
              </a:r>
              <a:r>
                <a:rPr lang="en-US" sz="2200" u="none" dirty="0">
                  <a:solidFill>
                    <a:schemeClr val="bg1"/>
                  </a:solidFill>
                  <a:latin typeface="Arial Narrow" pitchFamily="34" charset="0"/>
                </a:rPr>
                <a:t>. For anyone to be restored to the </a:t>
              </a:r>
              <a:r>
                <a:rPr lang="en-US" sz="2200" dirty="0">
                  <a:solidFill>
                    <a:schemeClr val="bg1"/>
                  </a:solidFill>
                  <a:latin typeface="Arial Narrow" pitchFamily="34" charset="0"/>
                </a:rPr>
                <a:t>original position or state</a:t>
              </a:r>
              <a:r>
                <a:rPr lang="en-US" sz="2200" u="none" dirty="0">
                  <a:solidFill>
                    <a:schemeClr val="bg1"/>
                  </a:solidFill>
                  <a:latin typeface="Arial Narrow" pitchFamily="34" charset="0"/>
                </a:rPr>
                <a:t> from which he fell, he must make an indemnity condition by </a:t>
              </a:r>
              <a:r>
                <a:rPr lang="en-US" sz="2200" dirty="0">
                  <a:solidFill>
                    <a:schemeClr val="bg1"/>
                  </a:solidFill>
                  <a:latin typeface="Arial Narrow" pitchFamily="34" charset="0"/>
                </a:rPr>
                <a:t>reversing the course</a:t>
              </a:r>
              <a:r>
                <a:rPr lang="en-US" sz="2200" u="none" dirty="0">
                  <a:solidFill>
                    <a:schemeClr val="bg1"/>
                  </a:solidFill>
                  <a:latin typeface="Arial Narrow" pitchFamily="34" charset="0"/>
                </a:rPr>
                <a:t> of his mistake </a:t>
              </a:r>
              <a:r>
                <a:rPr lang="en-US" sz="1800" b="0" u="none" dirty="0">
                  <a:solidFill>
                    <a:schemeClr val="bg1"/>
                  </a:solidFill>
                  <a:latin typeface="Arial Narrow" pitchFamily="34" charset="0"/>
                </a:rPr>
                <a:t>(p. 178).</a:t>
              </a:r>
            </a:p>
          </p:txBody>
        </p:sp>
        <p:sp>
          <p:nvSpPr>
            <p:cNvPr id="1252359" name="Text Box 7"/>
            <p:cNvSpPr txBox="1">
              <a:spLocks noChangeArrowheads="1"/>
            </p:cNvSpPr>
            <p:nvPr/>
          </p:nvSpPr>
          <p:spPr bwMode="auto">
            <a:xfrm>
              <a:off x="672" y="3408"/>
              <a:ext cx="180"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52364" name="AutoShape 12"/>
          <p:cNvSpPr>
            <a:spLocks noChangeArrowheads="1"/>
          </p:cNvSpPr>
          <p:nvPr/>
        </p:nvSpPr>
        <p:spPr bwMode="auto">
          <a:xfrm flipH="1">
            <a:off x="1671638" y="198120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52365" name="AutoShape 13"/>
          <p:cNvSpPr>
            <a:spLocks noChangeArrowheads="1"/>
          </p:cNvSpPr>
          <p:nvPr/>
        </p:nvSpPr>
        <p:spPr bwMode="auto">
          <a:xfrm rot="10800000">
            <a:off x="1981200" y="198120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52366" name="Oval 14"/>
          <p:cNvSpPr>
            <a:spLocks noChangeArrowheads="1"/>
          </p:cNvSpPr>
          <p:nvPr/>
        </p:nvSpPr>
        <p:spPr bwMode="auto">
          <a:xfrm>
            <a:off x="990600" y="3962400"/>
            <a:ext cx="2133600" cy="10668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800" b="0" u="none">
                <a:solidFill>
                  <a:schemeClr val="bg1"/>
                </a:solidFill>
                <a:latin typeface="Impact" pitchFamily="34" charset="0"/>
              </a:rPr>
              <a:t>Fall</a:t>
            </a:r>
          </a:p>
        </p:txBody>
      </p:sp>
      <p:sp>
        <p:nvSpPr>
          <p:cNvPr id="1252368" name="Oval 16"/>
          <p:cNvSpPr>
            <a:spLocks noChangeArrowheads="1"/>
          </p:cNvSpPr>
          <p:nvPr/>
        </p:nvSpPr>
        <p:spPr bwMode="auto">
          <a:xfrm>
            <a:off x="990600" y="835025"/>
            <a:ext cx="2133600" cy="10668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52369" name="Text Box 17"/>
          <p:cNvSpPr txBox="1">
            <a:spLocks noChangeArrowheads="1"/>
          </p:cNvSpPr>
          <p:nvPr/>
        </p:nvSpPr>
        <p:spPr bwMode="auto">
          <a:xfrm>
            <a:off x="1143000" y="990600"/>
            <a:ext cx="1762125" cy="917575"/>
          </a:xfrm>
          <a:prstGeom prst="rect">
            <a:avLst/>
          </a:prstGeom>
          <a:noFill/>
          <a:ln w="28575">
            <a:noFill/>
            <a:miter lim="800000"/>
            <a:headEnd/>
            <a:tailEnd/>
          </a:ln>
          <a:effectLst/>
        </p:spPr>
        <p:txBody>
          <a:bodyPr>
            <a:spAutoFit/>
          </a:bodyPr>
          <a:lstStyle/>
          <a:p>
            <a:pPr>
              <a:lnSpc>
                <a:spcPct val="75000"/>
              </a:lnSpc>
            </a:pPr>
            <a:r>
              <a:rPr lang="en-US" sz="3600" b="0" u="none">
                <a:solidFill>
                  <a:srgbClr val="660066"/>
                </a:solidFill>
                <a:latin typeface="Impact" pitchFamily="34" charset="0"/>
              </a:rPr>
              <a:t>Original</a:t>
            </a:r>
          </a:p>
          <a:p>
            <a:pPr>
              <a:lnSpc>
                <a:spcPct val="75000"/>
              </a:lnSpc>
            </a:pPr>
            <a:r>
              <a:rPr lang="en-US" sz="3600" b="0" u="none">
                <a:solidFill>
                  <a:srgbClr val="660066"/>
                </a:solidFill>
                <a:latin typeface="Impact" pitchFamily="34" charset="0"/>
              </a:rPr>
              <a:t>state</a:t>
            </a:r>
          </a:p>
        </p:txBody>
      </p:sp>
      <p:sp>
        <p:nvSpPr>
          <p:cNvPr id="1252370" name="WordArt 18"/>
          <p:cNvSpPr>
            <a:spLocks noChangeArrowheads="1" noChangeShapeType="1" noTextEdit="1"/>
          </p:cNvSpPr>
          <p:nvPr/>
        </p:nvSpPr>
        <p:spPr bwMode="auto">
          <a:xfrm>
            <a:off x="609600" y="2400300"/>
            <a:ext cx="9906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52371" name="WordArt 19"/>
          <p:cNvSpPr>
            <a:spLocks noChangeArrowheads="1" noChangeShapeType="1" noTextEdit="1"/>
          </p:cNvSpPr>
          <p:nvPr/>
        </p:nvSpPr>
        <p:spPr bwMode="auto">
          <a:xfrm>
            <a:off x="2286000" y="2667000"/>
            <a:ext cx="1524000" cy="647700"/>
          </a:xfrm>
          <a:prstGeom prst="rect">
            <a:avLst/>
          </a:prstGeom>
        </p:spPr>
        <p:txBody>
          <a:bodyPr wrap="none" fromWordArt="1">
            <a:prstTxWarp prst="textPlain">
              <a:avLst>
                <a:gd name="adj" fmla="val 50000"/>
              </a:avLst>
            </a:prstTxWarp>
          </a:bodyPr>
          <a:lstStyle/>
          <a:p>
            <a:r>
              <a:rPr lang="en-US" sz="3600" u="none" kern="10">
                <a:ln w="12700">
                  <a:solidFill>
                    <a:srgbClr val="EAEAEA"/>
                  </a:solidFill>
                  <a:round/>
                  <a:headEnd/>
                  <a:tailEnd/>
                </a:ln>
                <a:latin typeface="Arial Black"/>
              </a:rPr>
              <a:t>Restored</a:t>
            </a:r>
          </a:p>
        </p:txBody>
      </p:sp>
      <p:sp>
        <p:nvSpPr>
          <p:cNvPr id="1252374" name="Text Box 22"/>
          <p:cNvSpPr txBox="1">
            <a:spLocks noChangeArrowheads="1"/>
          </p:cNvSpPr>
          <p:nvPr/>
        </p:nvSpPr>
        <p:spPr bwMode="auto">
          <a:xfrm>
            <a:off x="4267200" y="2038350"/>
            <a:ext cx="4267200" cy="531813"/>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600" b="0" u="none" dirty="0">
                <a:solidFill>
                  <a:srgbClr val="000099"/>
                </a:solidFill>
                <a:latin typeface="Impact" pitchFamily="34" charset="0"/>
              </a:rPr>
              <a:t>Reversing the course</a:t>
            </a:r>
          </a:p>
        </p:txBody>
      </p:sp>
      <p:sp>
        <p:nvSpPr>
          <p:cNvPr id="1252378" name="WordArt 26"/>
          <p:cNvSpPr>
            <a:spLocks noChangeArrowheads="1" noChangeShapeType="1" noTextEdit="1"/>
          </p:cNvSpPr>
          <p:nvPr/>
        </p:nvSpPr>
        <p:spPr bwMode="auto">
          <a:xfrm>
            <a:off x="4038600" y="2209800"/>
            <a:ext cx="228600" cy="76200"/>
          </a:xfrm>
          <a:prstGeom prst="rect">
            <a:avLst/>
          </a:prstGeom>
        </p:spPr>
        <p:txBody>
          <a:bodyPr wrap="none" fromWordArt="1">
            <a:prstTxWarp prst="textPlain">
              <a:avLst>
                <a:gd name="adj" fmla="val 50000"/>
              </a:avLst>
            </a:prstTxWarp>
          </a:bodyPr>
          <a:lstStyle/>
          <a:p>
            <a:r>
              <a:rPr lang="en-US" sz="3600" u="none" kern="10" dirty="0">
                <a:ln w="12700">
                  <a:noFill/>
                  <a:round/>
                  <a:headEnd/>
                  <a:tailEnd/>
                </a:ln>
                <a:solidFill>
                  <a:srgbClr val="000099"/>
                </a:solidFill>
                <a:latin typeface="Arial Black"/>
              </a:rPr>
              <a:t>_</a:t>
            </a:r>
          </a:p>
        </p:txBody>
      </p:sp>
      <p:grpSp>
        <p:nvGrpSpPr>
          <p:cNvPr id="1252398" name="Group 46"/>
          <p:cNvGrpSpPr>
            <a:grpSpLocks/>
          </p:cNvGrpSpPr>
          <p:nvPr/>
        </p:nvGrpSpPr>
        <p:grpSpPr bwMode="auto">
          <a:xfrm>
            <a:off x="1066800" y="137717"/>
            <a:ext cx="3429000" cy="458787"/>
            <a:chOff x="672" y="73"/>
            <a:chExt cx="2016" cy="289"/>
          </a:xfrm>
        </p:grpSpPr>
        <p:sp>
          <p:nvSpPr>
            <p:cNvPr id="1252385" name="Text Box 33"/>
            <p:cNvSpPr txBox="1">
              <a:spLocks noChangeArrowheads="1"/>
            </p:cNvSpPr>
            <p:nvPr/>
          </p:nvSpPr>
          <p:spPr bwMode="auto">
            <a:xfrm>
              <a:off x="672" y="73"/>
              <a:ext cx="2016" cy="289"/>
            </a:xfrm>
            <a:prstGeom prst="rect">
              <a:avLst/>
            </a:prstGeom>
            <a:noFill/>
            <a:ln w="9525">
              <a:noFill/>
              <a:miter lim="800000"/>
              <a:headEnd/>
              <a:tailEnd/>
            </a:ln>
            <a:effectLst/>
          </p:spPr>
          <p:txBody>
            <a:bodyPr>
              <a:spAutoFit/>
            </a:bodyPr>
            <a:lstStyle/>
            <a:p>
              <a:pPr algn="l">
                <a:lnSpc>
                  <a:spcPct val="85000"/>
                </a:lnSpc>
              </a:pPr>
              <a:r>
                <a:rPr lang="en-US" sz="2800" b="0" dirty="0" smtClean="0">
                  <a:solidFill>
                    <a:srgbClr val="000099"/>
                  </a:solidFill>
                  <a:latin typeface="Impact" pitchFamily="34" charset="0"/>
                </a:rPr>
                <a:t>Indemnity condition</a:t>
              </a:r>
              <a:r>
                <a:rPr lang="en-US" sz="2800" b="0" dirty="0">
                  <a:solidFill>
                    <a:srgbClr val="000099"/>
                  </a:solidFill>
                  <a:latin typeface="Impact" pitchFamily="34" charset="0"/>
                </a:rPr>
                <a:t>:</a:t>
              </a:r>
            </a:p>
          </p:txBody>
        </p:sp>
        <p:sp>
          <p:nvSpPr>
            <p:cNvPr id="1252389" name="Line 37"/>
            <p:cNvSpPr>
              <a:spLocks noChangeShapeType="1"/>
            </p:cNvSpPr>
            <p:nvPr/>
          </p:nvSpPr>
          <p:spPr bwMode="auto">
            <a:xfrm>
              <a:off x="720" y="336"/>
              <a:ext cx="1920" cy="0"/>
            </a:xfrm>
            <a:prstGeom prst="line">
              <a:avLst/>
            </a:prstGeom>
            <a:noFill/>
            <a:ln w="3175">
              <a:noFill/>
              <a:round/>
              <a:headEnd/>
              <a:tailEnd/>
            </a:ln>
            <a:effectLst/>
          </p:spPr>
          <p:txBody>
            <a:bodyPr rot="10800000" vert="eaVert" wrap="none" anchor="ctr"/>
            <a:lstStyle/>
            <a:p>
              <a:endParaRPr lang="en-US"/>
            </a:p>
          </p:txBody>
        </p:sp>
      </p:grpSp>
      <p:grpSp>
        <p:nvGrpSpPr>
          <p:cNvPr id="1252395" name="Group 43"/>
          <p:cNvGrpSpPr>
            <a:grpSpLocks/>
          </p:cNvGrpSpPr>
          <p:nvPr/>
        </p:nvGrpSpPr>
        <p:grpSpPr bwMode="auto">
          <a:xfrm>
            <a:off x="4191000" y="90092"/>
            <a:ext cx="1600200" cy="506412"/>
            <a:chOff x="2640" y="57"/>
            <a:chExt cx="1008" cy="319"/>
          </a:xfrm>
        </p:grpSpPr>
        <p:sp>
          <p:nvSpPr>
            <p:cNvPr id="1252382" name="Text Box 30"/>
            <p:cNvSpPr txBox="1">
              <a:spLocks noChangeArrowheads="1"/>
            </p:cNvSpPr>
            <p:nvPr/>
          </p:nvSpPr>
          <p:spPr bwMode="auto">
            <a:xfrm>
              <a:off x="2640" y="57"/>
              <a:ext cx="1008" cy="319"/>
            </a:xfrm>
            <a:prstGeom prst="rect">
              <a:avLst/>
            </a:prstGeom>
            <a:noFill/>
            <a:ln w="9525">
              <a:noFill/>
              <a:miter lim="800000"/>
              <a:headEnd/>
              <a:tailEnd/>
            </a:ln>
            <a:effectLst/>
          </p:spPr>
          <p:txBody>
            <a:bodyPr>
              <a:spAutoFit/>
            </a:bodyPr>
            <a:lstStyle/>
            <a:p>
              <a:pPr algn="l">
                <a:lnSpc>
                  <a:spcPct val="85000"/>
                </a:lnSpc>
              </a:pPr>
              <a:r>
                <a:rPr lang="en-US" sz="2800" b="0" dirty="0">
                  <a:solidFill>
                    <a:srgbClr val="000099"/>
                  </a:solidFill>
                  <a:latin typeface="Impact" pitchFamily="34" charset="0"/>
                </a:rPr>
                <a:t>method</a:t>
              </a:r>
              <a:r>
                <a:rPr lang="en-US" sz="3200" b="0" dirty="0">
                  <a:solidFill>
                    <a:srgbClr val="000099"/>
                  </a:solidFill>
                  <a:latin typeface="Arial Rounded MT Bold" pitchFamily="34" charset="0"/>
                </a:rPr>
                <a:t>?</a:t>
              </a:r>
              <a:r>
                <a:rPr lang="en-US" sz="2800" b="0" dirty="0">
                  <a:solidFill>
                    <a:srgbClr val="000099"/>
                  </a:solidFill>
                  <a:latin typeface="Arial Rounded MT Bold" pitchFamily="34" charset="0"/>
                </a:rPr>
                <a:t> </a:t>
              </a:r>
              <a:r>
                <a:rPr lang="en-US" sz="2800" b="0" dirty="0">
                  <a:solidFill>
                    <a:srgbClr val="000099"/>
                  </a:solidFill>
                  <a:latin typeface="Impact" pitchFamily="34" charset="0"/>
                </a:rPr>
                <a:t> </a:t>
              </a:r>
            </a:p>
          </p:txBody>
        </p:sp>
        <p:sp>
          <p:nvSpPr>
            <p:cNvPr id="1252391" name="Line 39"/>
            <p:cNvSpPr>
              <a:spLocks noChangeShapeType="1"/>
            </p:cNvSpPr>
            <p:nvPr/>
          </p:nvSpPr>
          <p:spPr bwMode="auto">
            <a:xfrm>
              <a:off x="2688" y="336"/>
              <a:ext cx="816" cy="0"/>
            </a:xfrm>
            <a:prstGeom prst="line">
              <a:avLst/>
            </a:prstGeom>
            <a:noFill/>
            <a:ln w="3175">
              <a:noFill/>
              <a:round/>
              <a:headEnd/>
              <a:tailEnd/>
            </a:ln>
            <a:effectLst/>
          </p:spPr>
          <p:txBody>
            <a:bodyPr rot="10800000" vert="eaVert" wrap="none" anchor="ctr"/>
            <a:lstStyle/>
            <a:p>
              <a:endParaRPr lang="en-US" u="none"/>
            </a:p>
          </p:txBody>
        </p:sp>
      </p:grpSp>
      <p:sp>
        <p:nvSpPr>
          <p:cNvPr id="1252392" name="Line 40"/>
          <p:cNvSpPr>
            <a:spLocks noChangeShapeType="1"/>
          </p:cNvSpPr>
          <p:nvPr/>
        </p:nvSpPr>
        <p:spPr bwMode="auto">
          <a:xfrm>
            <a:off x="5715000" y="534591"/>
            <a:ext cx="838200" cy="0"/>
          </a:xfrm>
          <a:prstGeom prst="line">
            <a:avLst/>
          </a:prstGeom>
          <a:noFill/>
          <a:ln w="3175">
            <a:noFill/>
            <a:round/>
            <a:headEnd/>
            <a:tailEnd/>
          </a:ln>
          <a:effectLst/>
        </p:spPr>
        <p:txBody>
          <a:bodyPr rot="10800000" vert="eaVert" wrap="none" anchor="ctr"/>
          <a:lstStyle/>
          <a:p>
            <a:endParaRPr lang="en-US" u="none"/>
          </a:p>
        </p:txBody>
      </p:sp>
      <p:grpSp>
        <p:nvGrpSpPr>
          <p:cNvPr id="1252397" name="Group 45"/>
          <p:cNvGrpSpPr>
            <a:grpSpLocks/>
          </p:cNvGrpSpPr>
          <p:nvPr/>
        </p:nvGrpSpPr>
        <p:grpSpPr bwMode="auto">
          <a:xfrm>
            <a:off x="533400" y="90092"/>
            <a:ext cx="685800" cy="506412"/>
            <a:chOff x="336" y="57"/>
            <a:chExt cx="432" cy="319"/>
          </a:xfrm>
        </p:grpSpPr>
        <p:sp>
          <p:nvSpPr>
            <p:cNvPr id="1252387" name="Text Box 35"/>
            <p:cNvSpPr txBox="1">
              <a:spLocks noChangeArrowheads="1"/>
            </p:cNvSpPr>
            <p:nvPr/>
          </p:nvSpPr>
          <p:spPr bwMode="auto">
            <a:xfrm>
              <a:off x="336" y="57"/>
              <a:ext cx="432" cy="319"/>
            </a:xfrm>
            <a:prstGeom prst="rect">
              <a:avLst/>
            </a:prstGeom>
            <a:noFill/>
            <a:ln w="9525">
              <a:noFill/>
              <a:miter lim="800000"/>
              <a:headEnd/>
              <a:tailEnd/>
            </a:ln>
            <a:effectLst/>
          </p:spPr>
          <p:txBody>
            <a:bodyPr>
              <a:spAutoFit/>
            </a:bodyPr>
            <a:lstStyle/>
            <a:p>
              <a:pPr algn="l">
                <a:lnSpc>
                  <a:spcPct val="85000"/>
                </a:lnSpc>
              </a:pPr>
              <a:r>
                <a:rPr lang="en-US" sz="3200" b="0" u="none" dirty="0">
                  <a:solidFill>
                    <a:srgbClr val="000099"/>
                  </a:solidFill>
                  <a:latin typeface="Arial" charset="0"/>
                </a:rPr>
                <a:t>(</a:t>
              </a:r>
              <a:r>
                <a:rPr lang="en-US" sz="2800" b="0" u="none" dirty="0">
                  <a:solidFill>
                    <a:srgbClr val="000099"/>
                  </a:solidFill>
                  <a:latin typeface="Impact" pitchFamily="34" charset="0"/>
                </a:rPr>
                <a:t>5</a:t>
              </a:r>
              <a:r>
                <a:rPr lang="en-US" sz="3200" b="0" u="none" dirty="0">
                  <a:solidFill>
                    <a:srgbClr val="000099"/>
                  </a:solidFill>
                  <a:latin typeface="Arial" charset="0"/>
                </a:rPr>
                <a:t>)</a:t>
              </a:r>
              <a:r>
                <a:rPr lang="en-US" sz="2800" b="0" u="none" dirty="0">
                  <a:solidFill>
                    <a:srgbClr val="000099"/>
                  </a:solidFill>
                  <a:latin typeface="Impact" pitchFamily="34" charset="0"/>
                </a:rPr>
                <a:t> </a:t>
              </a:r>
            </a:p>
          </p:txBody>
        </p:sp>
        <p:sp>
          <p:nvSpPr>
            <p:cNvPr id="1252396" name="Line 44"/>
            <p:cNvSpPr>
              <a:spLocks noChangeShapeType="1"/>
            </p:cNvSpPr>
            <p:nvPr/>
          </p:nvSpPr>
          <p:spPr bwMode="auto">
            <a:xfrm>
              <a:off x="408" y="336"/>
              <a:ext cx="288" cy="0"/>
            </a:xfrm>
            <a:prstGeom prst="line">
              <a:avLst/>
            </a:prstGeom>
            <a:noFill/>
            <a:ln w="3175">
              <a:noFill/>
              <a:round/>
              <a:headEnd/>
              <a:tailEnd/>
            </a:ln>
            <a:effectLst/>
          </p:spPr>
          <p:txBody>
            <a:bodyPr rot="10800000" vert="eaVert" wrap="none" anchor="ctr"/>
            <a:lstStyle/>
            <a:p>
              <a:endParaRPr lang="en-US" u="none"/>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52398"/>
                                        </p:tgtEl>
                                        <p:attrNameLst>
                                          <p:attrName>style.visibility</p:attrName>
                                        </p:attrNameLst>
                                      </p:cBhvr>
                                      <p:to>
                                        <p:strVal val="visible"/>
                                      </p:to>
                                    </p:set>
                                    <p:anim calcmode="lin" valueType="num">
                                      <p:cBhvr>
                                        <p:cTn id="7" dur="1000" fill="hold"/>
                                        <p:tgtEl>
                                          <p:spTgt spid="1252398"/>
                                        </p:tgtEl>
                                        <p:attrNameLst>
                                          <p:attrName>ppt_w</p:attrName>
                                        </p:attrNameLst>
                                      </p:cBhvr>
                                      <p:tavLst>
                                        <p:tav tm="0">
                                          <p:val>
                                            <p:strVal val="#ppt_w*0.70"/>
                                          </p:val>
                                        </p:tav>
                                        <p:tav tm="100000">
                                          <p:val>
                                            <p:strVal val="#ppt_w"/>
                                          </p:val>
                                        </p:tav>
                                      </p:tavLst>
                                    </p:anim>
                                    <p:anim calcmode="lin" valueType="num">
                                      <p:cBhvr>
                                        <p:cTn id="8" dur="1000" fill="hold"/>
                                        <p:tgtEl>
                                          <p:spTgt spid="1252398"/>
                                        </p:tgtEl>
                                        <p:attrNameLst>
                                          <p:attrName>ppt_h</p:attrName>
                                        </p:attrNameLst>
                                      </p:cBhvr>
                                      <p:tavLst>
                                        <p:tav tm="0">
                                          <p:val>
                                            <p:strVal val="#ppt_h"/>
                                          </p:val>
                                        </p:tav>
                                        <p:tav tm="100000">
                                          <p:val>
                                            <p:strVal val="#ppt_h"/>
                                          </p:val>
                                        </p:tav>
                                      </p:tavLst>
                                    </p:anim>
                                    <p:animEffect transition="in" filter="fade">
                                      <p:cBhvr>
                                        <p:cTn id="9" dur="1000"/>
                                        <p:tgtEl>
                                          <p:spTgt spid="1252398"/>
                                        </p:tgtEl>
                                      </p:cBhvr>
                                    </p:animEffect>
                                  </p:childTnLst>
                                </p:cTn>
                              </p:par>
                              <p:par>
                                <p:cTn id="10" presetID="55" presetClass="entr" presetSubtype="0" fill="hold" nodeType="withEffect">
                                  <p:stCondLst>
                                    <p:cond delay="0"/>
                                  </p:stCondLst>
                                  <p:childTnLst>
                                    <p:set>
                                      <p:cBhvr>
                                        <p:cTn id="11" dur="1" fill="hold">
                                          <p:stCondLst>
                                            <p:cond delay="0"/>
                                          </p:stCondLst>
                                        </p:cTn>
                                        <p:tgtEl>
                                          <p:spTgt spid="1252397"/>
                                        </p:tgtEl>
                                        <p:attrNameLst>
                                          <p:attrName>style.visibility</p:attrName>
                                        </p:attrNameLst>
                                      </p:cBhvr>
                                      <p:to>
                                        <p:strVal val="visible"/>
                                      </p:to>
                                    </p:set>
                                    <p:anim calcmode="lin" valueType="num">
                                      <p:cBhvr>
                                        <p:cTn id="12" dur="1000" fill="hold"/>
                                        <p:tgtEl>
                                          <p:spTgt spid="1252397"/>
                                        </p:tgtEl>
                                        <p:attrNameLst>
                                          <p:attrName>ppt_w</p:attrName>
                                        </p:attrNameLst>
                                      </p:cBhvr>
                                      <p:tavLst>
                                        <p:tav tm="0">
                                          <p:val>
                                            <p:strVal val="#ppt_w*0.70"/>
                                          </p:val>
                                        </p:tav>
                                        <p:tav tm="100000">
                                          <p:val>
                                            <p:strVal val="#ppt_w"/>
                                          </p:val>
                                        </p:tav>
                                      </p:tavLst>
                                    </p:anim>
                                    <p:anim calcmode="lin" valueType="num">
                                      <p:cBhvr>
                                        <p:cTn id="13" dur="1000" fill="hold"/>
                                        <p:tgtEl>
                                          <p:spTgt spid="1252397"/>
                                        </p:tgtEl>
                                        <p:attrNameLst>
                                          <p:attrName>ppt_h</p:attrName>
                                        </p:attrNameLst>
                                      </p:cBhvr>
                                      <p:tavLst>
                                        <p:tav tm="0">
                                          <p:val>
                                            <p:strVal val="#ppt_h"/>
                                          </p:val>
                                        </p:tav>
                                        <p:tav tm="100000">
                                          <p:val>
                                            <p:strVal val="#ppt_h"/>
                                          </p:val>
                                        </p:tav>
                                      </p:tavLst>
                                    </p:anim>
                                    <p:animEffect transition="in" filter="fade">
                                      <p:cBhvr>
                                        <p:cTn id="14" dur="1000"/>
                                        <p:tgtEl>
                                          <p:spTgt spid="125239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252399"/>
                                        </p:tgtEl>
                                        <p:attrNameLst>
                                          <p:attrName>style.visibility</p:attrName>
                                        </p:attrNameLst>
                                      </p:cBhvr>
                                      <p:to>
                                        <p:strVal val="visible"/>
                                      </p:to>
                                    </p:set>
                                    <p:animEffect transition="in" filter="barn(outVertical)">
                                      <p:cBhvr>
                                        <p:cTn id="19" dur="500"/>
                                        <p:tgtEl>
                                          <p:spTgt spid="125239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252395"/>
                                        </p:tgtEl>
                                        <p:attrNameLst>
                                          <p:attrName>style.visibility</p:attrName>
                                        </p:attrNameLst>
                                      </p:cBhvr>
                                      <p:to>
                                        <p:strVal val="visible"/>
                                      </p:to>
                                    </p:set>
                                    <p:anim calcmode="lin" valueType="num">
                                      <p:cBhvr>
                                        <p:cTn id="24" dur="1000" fill="hold"/>
                                        <p:tgtEl>
                                          <p:spTgt spid="1252395"/>
                                        </p:tgtEl>
                                        <p:attrNameLst>
                                          <p:attrName>ppt_w</p:attrName>
                                        </p:attrNameLst>
                                      </p:cBhvr>
                                      <p:tavLst>
                                        <p:tav tm="0">
                                          <p:val>
                                            <p:strVal val="#ppt_w*0.70"/>
                                          </p:val>
                                        </p:tav>
                                        <p:tav tm="100000">
                                          <p:val>
                                            <p:strVal val="#ppt_w"/>
                                          </p:val>
                                        </p:tav>
                                      </p:tavLst>
                                    </p:anim>
                                    <p:anim calcmode="lin" valueType="num">
                                      <p:cBhvr>
                                        <p:cTn id="25" dur="1000" fill="hold"/>
                                        <p:tgtEl>
                                          <p:spTgt spid="1252395"/>
                                        </p:tgtEl>
                                        <p:attrNameLst>
                                          <p:attrName>ppt_h</p:attrName>
                                        </p:attrNameLst>
                                      </p:cBhvr>
                                      <p:tavLst>
                                        <p:tav tm="0">
                                          <p:val>
                                            <p:strVal val="#ppt_h"/>
                                          </p:val>
                                        </p:tav>
                                        <p:tav tm="100000">
                                          <p:val>
                                            <p:strVal val="#ppt_h"/>
                                          </p:val>
                                        </p:tav>
                                      </p:tavLst>
                                    </p:anim>
                                    <p:animEffect transition="in" filter="fade">
                                      <p:cBhvr>
                                        <p:cTn id="26" dur="1000"/>
                                        <p:tgtEl>
                                          <p:spTgt spid="1252395"/>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autoRev="1" fill="remove" nodeType="clickEffect">
                                  <p:stCondLst>
                                    <p:cond delay="0"/>
                                  </p:stCondLst>
                                  <p:childTnLst>
                                    <p:animMotion origin="layout" path="M 3.33333E-6 2.06257E-6 L 3.33333E-6 0.12792 " pathEditMode="relative" rAng="0" ptsTypes="AA">
                                      <p:cBhvr>
                                        <p:cTn id="30" dur="1000" fill="hold"/>
                                        <p:tgtEl>
                                          <p:spTgt spid="1252398"/>
                                        </p:tgtEl>
                                        <p:attrNameLst>
                                          <p:attrName>ppt_x</p:attrName>
                                          <p:attrName>ppt_y</p:attrName>
                                        </p:attrNameLst>
                                      </p:cBhvr>
                                      <p:rCtr x="0" y="64"/>
                                    </p:animMotion>
                                  </p:childTnLst>
                                </p:cTn>
                              </p:par>
                              <p:par>
                                <p:cTn id="31" presetID="6" presetClass="emph" presetSubtype="0" decel="50000" autoRev="1" fill="remove" nodeType="withEffect">
                                  <p:stCondLst>
                                    <p:cond delay="0"/>
                                  </p:stCondLst>
                                  <p:childTnLst>
                                    <p:animScale>
                                      <p:cBhvr>
                                        <p:cTn id="32" dur="1000" fill="hold"/>
                                        <p:tgtEl>
                                          <p:spTgt spid="1252398"/>
                                        </p:tgtEl>
                                      </p:cBhvr>
                                      <p:by x="170000" y="170000"/>
                                    </p:animScale>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252368"/>
                                        </p:tgtEl>
                                        <p:attrNameLst>
                                          <p:attrName>style.visibility</p:attrName>
                                        </p:attrNameLst>
                                      </p:cBhvr>
                                      <p:to>
                                        <p:strVal val="visible"/>
                                      </p:to>
                                    </p:set>
                                    <p:animEffect transition="in" filter="fade">
                                      <p:cBhvr>
                                        <p:cTn id="37" dur="1000"/>
                                        <p:tgtEl>
                                          <p:spTgt spid="1252368"/>
                                        </p:tgtEl>
                                      </p:cBhvr>
                                    </p:animEffect>
                                    <p:anim calcmode="lin" valueType="num">
                                      <p:cBhvr>
                                        <p:cTn id="38" dur="1000" fill="hold"/>
                                        <p:tgtEl>
                                          <p:spTgt spid="1252368"/>
                                        </p:tgtEl>
                                        <p:attrNameLst>
                                          <p:attrName>ppt_x</p:attrName>
                                        </p:attrNameLst>
                                      </p:cBhvr>
                                      <p:tavLst>
                                        <p:tav tm="0">
                                          <p:val>
                                            <p:strVal val="#ppt_x"/>
                                          </p:val>
                                        </p:tav>
                                        <p:tav tm="100000">
                                          <p:val>
                                            <p:strVal val="#ppt_x"/>
                                          </p:val>
                                        </p:tav>
                                      </p:tavLst>
                                    </p:anim>
                                    <p:anim calcmode="lin" valueType="num">
                                      <p:cBhvr>
                                        <p:cTn id="39" dur="1000" fill="hold"/>
                                        <p:tgtEl>
                                          <p:spTgt spid="125236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252369"/>
                                        </p:tgtEl>
                                        <p:attrNameLst>
                                          <p:attrName>style.visibility</p:attrName>
                                        </p:attrNameLst>
                                      </p:cBhvr>
                                      <p:to>
                                        <p:strVal val="visible"/>
                                      </p:to>
                                    </p:set>
                                    <p:animEffect transition="in" filter="fade">
                                      <p:cBhvr>
                                        <p:cTn id="42" dur="1000"/>
                                        <p:tgtEl>
                                          <p:spTgt spid="1252369"/>
                                        </p:tgtEl>
                                      </p:cBhvr>
                                    </p:animEffect>
                                    <p:anim calcmode="lin" valueType="num">
                                      <p:cBhvr>
                                        <p:cTn id="43" dur="1000" fill="hold"/>
                                        <p:tgtEl>
                                          <p:spTgt spid="1252369"/>
                                        </p:tgtEl>
                                        <p:attrNameLst>
                                          <p:attrName>ppt_x</p:attrName>
                                        </p:attrNameLst>
                                      </p:cBhvr>
                                      <p:tavLst>
                                        <p:tav tm="0">
                                          <p:val>
                                            <p:strVal val="#ppt_x"/>
                                          </p:val>
                                        </p:tav>
                                        <p:tav tm="100000">
                                          <p:val>
                                            <p:strVal val="#ppt_x"/>
                                          </p:val>
                                        </p:tav>
                                      </p:tavLst>
                                    </p:anim>
                                    <p:anim calcmode="lin" valueType="num">
                                      <p:cBhvr>
                                        <p:cTn id="44" dur="1000" fill="hold"/>
                                        <p:tgtEl>
                                          <p:spTgt spid="1252369"/>
                                        </p:tgtEl>
                                        <p:attrNameLst>
                                          <p:attrName>ppt_y</p:attrName>
                                        </p:attrNameLst>
                                      </p:cBhvr>
                                      <p:tavLst>
                                        <p:tav tm="0">
                                          <p:val>
                                            <p:strVal val="#ppt_y-.1"/>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1252370"/>
                                        </p:tgtEl>
                                        <p:attrNameLst>
                                          <p:attrName>style.visibility</p:attrName>
                                        </p:attrNameLst>
                                      </p:cBhvr>
                                      <p:to>
                                        <p:strVal val="visible"/>
                                      </p:to>
                                    </p:set>
                                    <p:animEffect transition="in" filter="fade">
                                      <p:cBhvr>
                                        <p:cTn id="47" dur="2000"/>
                                        <p:tgtEl>
                                          <p:spTgt spid="12523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52366"/>
                                        </p:tgtEl>
                                        <p:attrNameLst>
                                          <p:attrName>style.visibility</p:attrName>
                                        </p:attrNameLst>
                                      </p:cBhvr>
                                      <p:to>
                                        <p:strVal val="visible"/>
                                      </p:to>
                                    </p:set>
                                    <p:animEffect transition="in" filter="fade">
                                      <p:cBhvr>
                                        <p:cTn id="50" dur="1000"/>
                                        <p:tgtEl>
                                          <p:spTgt spid="12523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52364"/>
                                        </p:tgtEl>
                                        <p:attrNameLst>
                                          <p:attrName>style.visibility</p:attrName>
                                        </p:attrNameLst>
                                      </p:cBhvr>
                                      <p:to>
                                        <p:strVal val="visible"/>
                                      </p:to>
                                    </p:set>
                                    <p:animEffect transition="in" filter="wipe(up)">
                                      <p:cBhvr>
                                        <p:cTn id="53" dur="1000"/>
                                        <p:tgtEl>
                                          <p:spTgt spid="1252364"/>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252371"/>
                                        </p:tgtEl>
                                        <p:attrNameLst>
                                          <p:attrName>style.visibility</p:attrName>
                                        </p:attrNameLst>
                                      </p:cBhvr>
                                      <p:to>
                                        <p:strVal val="visible"/>
                                      </p:to>
                                    </p:set>
                                    <p:animEffect transition="in" filter="fade">
                                      <p:cBhvr>
                                        <p:cTn id="56" dur="1000"/>
                                        <p:tgtEl>
                                          <p:spTgt spid="1252371"/>
                                        </p:tgtEl>
                                      </p:cBhvr>
                                    </p:animEffect>
                                    <p:anim calcmode="lin" valueType="num">
                                      <p:cBhvr>
                                        <p:cTn id="57" dur="1000" fill="hold"/>
                                        <p:tgtEl>
                                          <p:spTgt spid="1252371"/>
                                        </p:tgtEl>
                                        <p:attrNameLst>
                                          <p:attrName>ppt_x</p:attrName>
                                        </p:attrNameLst>
                                      </p:cBhvr>
                                      <p:tavLst>
                                        <p:tav tm="0">
                                          <p:val>
                                            <p:strVal val="#ppt_x"/>
                                          </p:val>
                                        </p:tav>
                                        <p:tav tm="100000">
                                          <p:val>
                                            <p:strVal val="#ppt_x"/>
                                          </p:val>
                                        </p:tav>
                                      </p:tavLst>
                                    </p:anim>
                                    <p:anim calcmode="lin" valueType="num">
                                      <p:cBhvr>
                                        <p:cTn id="58" dur="1000" fill="hold"/>
                                        <p:tgtEl>
                                          <p:spTgt spid="125237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1" nodeType="clickEffect">
                                  <p:stCondLst>
                                    <p:cond delay="0"/>
                                  </p:stCondLst>
                                  <p:childTnLst>
                                    <p:set>
                                      <p:cBhvr>
                                        <p:cTn id="62" dur="1" fill="hold">
                                          <p:stCondLst>
                                            <p:cond delay="0"/>
                                          </p:stCondLst>
                                        </p:cTn>
                                        <p:tgtEl>
                                          <p:spTgt spid="1252374"/>
                                        </p:tgtEl>
                                        <p:attrNameLst>
                                          <p:attrName>style.visibility</p:attrName>
                                        </p:attrNameLst>
                                      </p:cBhvr>
                                      <p:to>
                                        <p:strVal val="visible"/>
                                      </p:to>
                                    </p:set>
                                    <p:anim calcmode="lin" valueType="num">
                                      <p:cBhvr>
                                        <p:cTn id="63" dur="1000" fill="hold"/>
                                        <p:tgtEl>
                                          <p:spTgt spid="1252374"/>
                                        </p:tgtEl>
                                        <p:attrNameLst>
                                          <p:attrName>ppt_w</p:attrName>
                                        </p:attrNameLst>
                                      </p:cBhvr>
                                      <p:tavLst>
                                        <p:tav tm="0">
                                          <p:val>
                                            <p:strVal val="#ppt_w*0.70"/>
                                          </p:val>
                                        </p:tav>
                                        <p:tav tm="100000">
                                          <p:val>
                                            <p:strVal val="#ppt_w"/>
                                          </p:val>
                                        </p:tav>
                                      </p:tavLst>
                                    </p:anim>
                                    <p:anim calcmode="lin" valueType="num">
                                      <p:cBhvr>
                                        <p:cTn id="64" dur="1000" fill="hold"/>
                                        <p:tgtEl>
                                          <p:spTgt spid="1252374"/>
                                        </p:tgtEl>
                                        <p:attrNameLst>
                                          <p:attrName>ppt_h</p:attrName>
                                        </p:attrNameLst>
                                      </p:cBhvr>
                                      <p:tavLst>
                                        <p:tav tm="0">
                                          <p:val>
                                            <p:strVal val="#ppt_h"/>
                                          </p:val>
                                        </p:tav>
                                        <p:tav tm="100000">
                                          <p:val>
                                            <p:strVal val="#ppt_h"/>
                                          </p:val>
                                        </p:tav>
                                      </p:tavLst>
                                    </p:anim>
                                    <p:animEffect transition="in" filter="fade">
                                      <p:cBhvr>
                                        <p:cTn id="65" dur="1000"/>
                                        <p:tgtEl>
                                          <p:spTgt spid="125237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52378"/>
                                        </p:tgtEl>
                                        <p:attrNameLst>
                                          <p:attrName>style.visibility</p:attrName>
                                        </p:attrNameLst>
                                      </p:cBhvr>
                                      <p:to>
                                        <p:strVal val="visible"/>
                                      </p:to>
                                    </p:set>
                                    <p:animEffect transition="in" filter="fade">
                                      <p:cBhvr>
                                        <p:cTn id="68" dur="1000"/>
                                        <p:tgtEl>
                                          <p:spTgt spid="1252378"/>
                                        </p:tgtEl>
                                      </p:cBhvr>
                                    </p:animEffect>
                                  </p:childTnLst>
                                </p:cTn>
                              </p:par>
                              <p:par>
                                <p:cTn id="69" presetID="22" presetClass="entr" presetSubtype="4" repeatCount="2000" fill="hold" grpId="1" nodeType="withEffect">
                                  <p:stCondLst>
                                    <p:cond delay="0"/>
                                  </p:stCondLst>
                                  <p:childTnLst>
                                    <p:set>
                                      <p:cBhvr>
                                        <p:cTn id="70" dur="1" fill="hold">
                                          <p:stCondLst>
                                            <p:cond delay="0"/>
                                          </p:stCondLst>
                                        </p:cTn>
                                        <p:tgtEl>
                                          <p:spTgt spid="1252365"/>
                                        </p:tgtEl>
                                        <p:attrNameLst>
                                          <p:attrName>style.visibility</p:attrName>
                                        </p:attrNameLst>
                                      </p:cBhvr>
                                      <p:to>
                                        <p:strVal val="visible"/>
                                      </p:to>
                                    </p:set>
                                    <p:animEffect transition="in" filter="wipe(down)">
                                      <p:cBhvr>
                                        <p:cTn id="71" dur="1000"/>
                                        <p:tgtEl>
                                          <p:spTgt spid="1252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2364" grpId="0" animBg="1"/>
      <p:bldP spid="1252365" grpId="1" animBg="1"/>
      <p:bldP spid="1252366" grpId="0" animBg="1" autoUpdateAnimBg="0"/>
      <p:bldP spid="1252368" grpId="0" animBg="1"/>
      <p:bldP spid="1252369" grpId="0"/>
      <p:bldP spid="1252370" grpId="0" animBg="1"/>
      <p:bldP spid="1252371" grpId="0" animBg="1"/>
      <p:bldP spid="1252374" grpId="1"/>
      <p:bldP spid="12523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Text Box 2"/>
          <p:cNvSpPr txBox="1">
            <a:spLocks noChangeArrowheads="1"/>
          </p:cNvSpPr>
          <p:nvPr/>
        </p:nvSpPr>
        <p:spPr bwMode="auto">
          <a:xfrm>
            <a:off x="609600" y="2574925"/>
            <a:ext cx="7924800" cy="1311275"/>
          </a:xfrm>
          <a:prstGeom prst="rect">
            <a:avLst/>
          </a:prstGeom>
          <a:noFill/>
          <a:ln w="9525">
            <a:noFill/>
            <a:miter lim="800000"/>
            <a:headEnd/>
            <a:tailEnd/>
          </a:ln>
          <a:effectLst/>
        </p:spPr>
        <p:txBody>
          <a:bodyPr>
            <a:spAutoFit/>
          </a:bodyPr>
          <a:lstStyle/>
          <a:p>
            <a:pPr>
              <a:spcBef>
                <a:spcPct val="50000"/>
              </a:spcBef>
            </a:pPr>
            <a:r>
              <a:rPr lang="en-US" sz="8000" u="none">
                <a:solidFill>
                  <a:srgbClr val="0000FF"/>
                </a:solidFill>
                <a:effectLst>
                  <a:outerShdw blurRad="38100" dist="38100" dir="2700000" algn="tl">
                    <a:srgbClr val="000000"/>
                  </a:outerShdw>
                </a:effectLst>
                <a:latin typeface="Latin Wide" pitchFamily="2" charset="0"/>
              </a:rPr>
              <a:t>presents</a:t>
            </a:r>
          </a:p>
        </p:txBody>
      </p:sp>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1253378"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3418" name="Group 42"/>
          <p:cNvGrpSpPr>
            <a:grpSpLocks/>
          </p:cNvGrpSpPr>
          <p:nvPr/>
        </p:nvGrpSpPr>
        <p:grpSpPr bwMode="auto">
          <a:xfrm>
            <a:off x="838200" y="5561013"/>
            <a:ext cx="7315200" cy="1049337"/>
            <a:chOff x="528" y="3503"/>
            <a:chExt cx="4608" cy="661"/>
          </a:xfrm>
        </p:grpSpPr>
        <p:sp>
          <p:nvSpPr>
            <p:cNvPr id="1253380" name="Text Box 4"/>
            <p:cNvSpPr txBox="1">
              <a:spLocks noChangeArrowheads="1"/>
            </p:cNvSpPr>
            <p:nvPr/>
          </p:nvSpPr>
          <p:spPr bwMode="auto">
            <a:xfrm>
              <a:off x="771" y="3518"/>
              <a:ext cx="4365" cy="646"/>
            </a:xfrm>
            <a:prstGeom prst="rect">
              <a:avLst/>
            </a:prstGeom>
            <a:noFill/>
            <a:ln w="9525">
              <a:noFill/>
              <a:miter lim="800000"/>
              <a:headEnd/>
              <a:tailEnd/>
            </a:ln>
            <a:effectLst/>
          </p:spPr>
          <p:txBody>
            <a:bodyPr>
              <a:spAutoFit/>
            </a:bodyPr>
            <a:lstStyle/>
            <a:p>
              <a:pPr algn="l">
                <a:lnSpc>
                  <a:spcPct val="85000"/>
                </a:lnSpc>
              </a:pPr>
              <a:r>
                <a:rPr lang="en-US" dirty="0">
                  <a:solidFill>
                    <a:schemeClr val="bg1"/>
                  </a:solidFill>
                  <a:latin typeface="Arial Narrow" pitchFamily="34" charset="0"/>
                </a:rPr>
                <a:t>Who</a:t>
              </a:r>
              <a:r>
                <a:rPr lang="en-US" u="none" dirty="0">
                  <a:solidFill>
                    <a:schemeClr val="bg1"/>
                  </a:solidFill>
                  <a:latin typeface="Arial Narrow" pitchFamily="34" charset="0"/>
                </a:rPr>
                <a:t> should make indemnity conditions?  </a:t>
              </a:r>
              <a:r>
                <a:rPr lang="en-US" dirty="0">
                  <a:solidFill>
                    <a:schemeClr val="bg1"/>
                  </a:solidFill>
                  <a:latin typeface="Arial Narrow" pitchFamily="34" charset="0"/>
                </a:rPr>
                <a:t>We ourselves</a:t>
              </a:r>
              <a:r>
                <a:rPr lang="en-US" u="none" dirty="0">
                  <a:solidFill>
                    <a:schemeClr val="bg1"/>
                  </a:solidFill>
                  <a:latin typeface="Arial Narrow" pitchFamily="34" charset="0"/>
                </a:rPr>
                <a:t> must fulfill the necessary indemnity conditions as our portion of responsibility.</a:t>
              </a:r>
              <a:r>
                <a:rPr lang="en-US" dirty="0">
                  <a:solidFill>
                    <a:schemeClr val="bg1"/>
                  </a:solidFill>
                  <a:latin typeface="Arial Narrow" pitchFamily="34" charset="0"/>
                </a:rPr>
                <a:t> </a:t>
              </a:r>
              <a:endParaRPr lang="en-US" b="0" dirty="0">
                <a:solidFill>
                  <a:schemeClr val="bg1"/>
                </a:solidFill>
                <a:latin typeface="Arial Narrow" pitchFamily="34" charset="0"/>
              </a:endParaRPr>
            </a:p>
          </p:txBody>
        </p:sp>
        <p:sp>
          <p:nvSpPr>
            <p:cNvPr id="1253381" name="Text Box 5"/>
            <p:cNvSpPr txBox="1">
              <a:spLocks noChangeArrowheads="1"/>
            </p:cNvSpPr>
            <p:nvPr/>
          </p:nvSpPr>
          <p:spPr bwMode="auto">
            <a:xfrm>
              <a:off x="528" y="3503"/>
              <a:ext cx="198"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53384" name="AutoShape 8"/>
          <p:cNvSpPr>
            <a:spLocks noChangeArrowheads="1"/>
          </p:cNvSpPr>
          <p:nvPr/>
        </p:nvSpPr>
        <p:spPr bwMode="auto">
          <a:xfrm flipH="1">
            <a:off x="1671638" y="1981200"/>
            <a:ext cx="236537" cy="1905000"/>
          </a:xfrm>
          <a:prstGeom prst="downArrow">
            <a:avLst>
              <a:gd name="adj1" fmla="val 50000"/>
              <a:gd name="adj2" fmla="val 201343"/>
            </a:avLst>
          </a:prstGeom>
          <a:gradFill rotWithShape="0">
            <a:gsLst>
              <a:gs pos="0">
                <a:srgbClr val="CC6600"/>
              </a:gs>
              <a:gs pos="100000">
                <a:srgbClr val="660033"/>
              </a:gs>
            </a:gsLst>
            <a:path path="rect">
              <a:fillToRect l="50000" t="50000" r="50000" b="50000"/>
            </a:path>
          </a:gradFill>
          <a:ln w="28575" algn="ctr">
            <a:noFill/>
            <a:miter lim="800000"/>
            <a:headEnd/>
            <a:tailEnd/>
          </a:ln>
          <a:effectLst/>
        </p:spPr>
        <p:txBody>
          <a:bodyPr wrap="none" anchor="ctr"/>
          <a:lstStyle/>
          <a:p>
            <a:endParaRPr lang="en-US" b="0" u="none"/>
          </a:p>
        </p:txBody>
      </p:sp>
      <p:sp>
        <p:nvSpPr>
          <p:cNvPr id="1253385" name="AutoShape 9"/>
          <p:cNvSpPr>
            <a:spLocks noChangeArrowheads="1"/>
          </p:cNvSpPr>
          <p:nvPr/>
        </p:nvSpPr>
        <p:spPr bwMode="auto">
          <a:xfrm rot="10800000">
            <a:off x="1981200" y="1981200"/>
            <a:ext cx="231775" cy="1905000"/>
          </a:xfrm>
          <a:prstGeom prst="downArrow">
            <a:avLst>
              <a:gd name="adj1" fmla="val 50000"/>
              <a:gd name="adj2" fmla="val 205479"/>
            </a:avLst>
          </a:prstGeom>
          <a:gradFill rotWithShape="0">
            <a:gsLst>
              <a:gs pos="0">
                <a:srgbClr val="33CCFF"/>
              </a:gs>
              <a:gs pos="100000">
                <a:srgbClr val="0000FF"/>
              </a:gs>
            </a:gsLst>
            <a:path path="rect">
              <a:fillToRect l="50000" t="50000" r="50000" b="50000"/>
            </a:path>
          </a:gradFill>
          <a:ln w="28575" algn="ctr">
            <a:noFill/>
            <a:miter lim="800000"/>
            <a:headEnd/>
            <a:tailEnd/>
          </a:ln>
          <a:effectLst/>
        </p:spPr>
        <p:txBody>
          <a:bodyPr rot="10800000" wrap="none" anchor="ctr"/>
          <a:lstStyle/>
          <a:p>
            <a:endParaRPr lang="en-US" b="0" u="none"/>
          </a:p>
        </p:txBody>
      </p:sp>
      <p:sp>
        <p:nvSpPr>
          <p:cNvPr id="1253386" name="Oval 10"/>
          <p:cNvSpPr>
            <a:spLocks noChangeArrowheads="1"/>
          </p:cNvSpPr>
          <p:nvPr/>
        </p:nvSpPr>
        <p:spPr bwMode="auto">
          <a:xfrm>
            <a:off x="990600" y="3962400"/>
            <a:ext cx="2133600" cy="1066800"/>
          </a:xfrm>
          <a:prstGeom prst="ellipse">
            <a:avLst/>
          </a:prstGeom>
          <a:gradFill rotWithShape="0">
            <a:gsLst>
              <a:gs pos="0">
                <a:srgbClr val="663300"/>
              </a:gs>
              <a:gs pos="50000">
                <a:srgbClr val="000000"/>
              </a:gs>
              <a:gs pos="100000">
                <a:srgbClr val="663300"/>
              </a:gs>
            </a:gsLst>
            <a:lin ang="5400000" scaled="1"/>
          </a:gradFill>
          <a:ln w="9525">
            <a:noFill/>
            <a:round/>
            <a:headEnd/>
            <a:tailEnd/>
          </a:ln>
          <a:effectLst/>
          <a:scene3d>
            <a:camera prst="legacyPerspectiveBottomLeft"/>
            <a:lightRig rig="legacyHarsh3" dir="t"/>
          </a:scene3d>
          <a:sp3d extrusionH="887400" prstMaterial="legacyMatte">
            <a:bevelT w="13500" h="13500" prst="angle"/>
            <a:bevelB w="13500" h="13500" prst="angle"/>
            <a:extrusionClr>
              <a:srgbClr val="520000"/>
            </a:extrusionClr>
          </a:sp3d>
        </p:spPr>
        <p:txBody>
          <a:bodyPr wrap="none" anchor="ctr">
            <a:flatTx/>
          </a:bodyPr>
          <a:lstStyle/>
          <a:p>
            <a:r>
              <a:rPr lang="en-US" sz="4800" b="0" u="none">
                <a:solidFill>
                  <a:schemeClr val="bg1"/>
                </a:solidFill>
                <a:latin typeface="Impact" pitchFamily="34" charset="0"/>
              </a:rPr>
              <a:t>Fall</a:t>
            </a:r>
          </a:p>
        </p:txBody>
      </p:sp>
      <p:sp>
        <p:nvSpPr>
          <p:cNvPr id="1253387" name="Oval 11"/>
          <p:cNvSpPr>
            <a:spLocks noChangeArrowheads="1"/>
          </p:cNvSpPr>
          <p:nvPr/>
        </p:nvSpPr>
        <p:spPr bwMode="auto">
          <a:xfrm>
            <a:off x="990600" y="835025"/>
            <a:ext cx="2133600" cy="1066800"/>
          </a:xfrm>
          <a:prstGeom prst="ellipse">
            <a:avLst/>
          </a:prstGeom>
          <a:gradFill rotWithShape="0">
            <a:gsLst>
              <a:gs pos="0">
                <a:srgbClr val="FF99FF"/>
              </a:gs>
              <a:gs pos="50000">
                <a:srgbClr val="FFE5FF"/>
              </a:gs>
              <a:gs pos="100000">
                <a:srgbClr val="FF99FF"/>
              </a:gs>
            </a:gsLst>
            <a:lin ang="2700000" scaled="1"/>
          </a:gradFill>
          <a:ln w="9525" algn="ctr">
            <a:round/>
            <a:headEnd/>
            <a:tailEnd/>
          </a:ln>
          <a:effectLst/>
          <a:scene3d>
            <a:camera prst="legacyPerspectiveTopLeft"/>
            <a:lightRig rig="legacyHarsh3" dir="t"/>
          </a:scene3d>
          <a:sp3d extrusionH="887400" prstMaterial="legacyMatte">
            <a:bevelT w="13500" h="13500" prst="angle"/>
            <a:bevelB w="13500" h="13500" prst="angle"/>
            <a:extrusionClr>
              <a:srgbClr val="FF99FF"/>
            </a:extrusionClr>
          </a:sp3d>
        </p:spPr>
        <p:txBody>
          <a:bodyPr wrap="none" anchor="ctr">
            <a:flatTx/>
          </a:bodyPr>
          <a:lstStyle/>
          <a:p>
            <a:pPr>
              <a:lnSpc>
                <a:spcPct val="75000"/>
              </a:lnSpc>
            </a:pPr>
            <a:endParaRPr lang="en-US" sz="3200" b="0" u="none">
              <a:solidFill>
                <a:srgbClr val="660066"/>
              </a:solidFill>
              <a:latin typeface="Impact" pitchFamily="34" charset="0"/>
            </a:endParaRPr>
          </a:p>
        </p:txBody>
      </p:sp>
      <p:sp>
        <p:nvSpPr>
          <p:cNvPr id="1253388" name="Text Box 12"/>
          <p:cNvSpPr txBox="1">
            <a:spLocks noChangeArrowheads="1"/>
          </p:cNvSpPr>
          <p:nvPr/>
        </p:nvSpPr>
        <p:spPr bwMode="auto">
          <a:xfrm>
            <a:off x="1143000" y="990600"/>
            <a:ext cx="1762125" cy="917575"/>
          </a:xfrm>
          <a:prstGeom prst="rect">
            <a:avLst/>
          </a:prstGeom>
          <a:noFill/>
          <a:ln w="28575">
            <a:noFill/>
            <a:miter lim="800000"/>
            <a:headEnd/>
            <a:tailEnd/>
          </a:ln>
          <a:effectLst/>
        </p:spPr>
        <p:txBody>
          <a:bodyPr>
            <a:spAutoFit/>
          </a:bodyPr>
          <a:lstStyle/>
          <a:p>
            <a:pPr>
              <a:lnSpc>
                <a:spcPct val="75000"/>
              </a:lnSpc>
            </a:pPr>
            <a:r>
              <a:rPr lang="en-US" sz="3600" b="0" u="none">
                <a:solidFill>
                  <a:srgbClr val="660066"/>
                </a:solidFill>
                <a:latin typeface="Impact" pitchFamily="34" charset="0"/>
              </a:rPr>
              <a:t>Original</a:t>
            </a:r>
          </a:p>
          <a:p>
            <a:pPr>
              <a:lnSpc>
                <a:spcPct val="75000"/>
              </a:lnSpc>
            </a:pPr>
            <a:r>
              <a:rPr lang="en-US" sz="3600" b="0" u="none">
                <a:solidFill>
                  <a:srgbClr val="660066"/>
                </a:solidFill>
                <a:latin typeface="Impact" pitchFamily="34" charset="0"/>
              </a:rPr>
              <a:t>state</a:t>
            </a:r>
          </a:p>
        </p:txBody>
      </p:sp>
      <p:sp>
        <p:nvSpPr>
          <p:cNvPr id="1253389" name="WordArt 13"/>
          <p:cNvSpPr>
            <a:spLocks noChangeArrowheads="1" noChangeShapeType="1" noTextEdit="1"/>
          </p:cNvSpPr>
          <p:nvPr/>
        </p:nvSpPr>
        <p:spPr bwMode="auto">
          <a:xfrm>
            <a:off x="609600" y="2400300"/>
            <a:ext cx="990600" cy="647700"/>
          </a:xfrm>
          <a:prstGeom prst="rect">
            <a:avLst/>
          </a:prstGeom>
        </p:spPr>
        <p:txBody>
          <a:bodyPr wrap="none" fromWordArt="1">
            <a:prstTxWarp prst="textPlain">
              <a:avLst>
                <a:gd name="adj" fmla="val 50000"/>
              </a:avLst>
            </a:prstTxWarp>
          </a:bodyPr>
          <a:lstStyle/>
          <a:p>
            <a:r>
              <a:rPr lang="en-US" sz="3600" u="none" kern="10" dirty="0">
                <a:ln w="12700">
                  <a:solidFill>
                    <a:srgbClr val="EAEAEA"/>
                  </a:solidFill>
                  <a:round/>
                  <a:headEnd/>
                  <a:tailEnd/>
                </a:ln>
                <a:latin typeface="Arial Black"/>
              </a:rPr>
              <a:t>Lost</a:t>
            </a:r>
          </a:p>
        </p:txBody>
      </p:sp>
      <p:sp>
        <p:nvSpPr>
          <p:cNvPr id="1253390" name="WordArt 14"/>
          <p:cNvSpPr>
            <a:spLocks noChangeArrowheads="1" noChangeShapeType="1" noTextEdit="1"/>
          </p:cNvSpPr>
          <p:nvPr/>
        </p:nvSpPr>
        <p:spPr bwMode="auto">
          <a:xfrm>
            <a:off x="2286000" y="2667000"/>
            <a:ext cx="1524000" cy="647700"/>
          </a:xfrm>
          <a:prstGeom prst="rect">
            <a:avLst/>
          </a:prstGeom>
        </p:spPr>
        <p:txBody>
          <a:bodyPr wrap="none" fromWordArt="1">
            <a:prstTxWarp prst="textPlain">
              <a:avLst>
                <a:gd name="adj" fmla="val 50000"/>
              </a:avLst>
            </a:prstTxWarp>
          </a:bodyPr>
          <a:lstStyle/>
          <a:p>
            <a:r>
              <a:rPr lang="en-US" sz="3600" u="none" kern="10">
                <a:ln w="12700">
                  <a:solidFill>
                    <a:srgbClr val="EAEAEA"/>
                  </a:solidFill>
                  <a:round/>
                  <a:headEnd/>
                  <a:tailEnd/>
                </a:ln>
                <a:latin typeface="Arial Black"/>
              </a:rPr>
              <a:t>Restored</a:t>
            </a:r>
          </a:p>
        </p:txBody>
      </p:sp>
      <p:sp>
        <p:nvSpPr>
          <p:cNvPr id="1253392" name="Text Box 16"/>
          <p:cNvSpPr txBox="1">
            <a:spLocks noChangeArrowheads="1"/>
          </p:cNvSpPr>
          <p:nvPr/>
        </p:nvSpPr>
        <p:spPr bwMode="auto">
          <a:xfrm>
            <a:off x="4267200" y="3581400"/>
            <a:ext cx="2816225" cy="531813"/>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600" b="0" u="none" dirty="0">
                <a:solidFill>
                  <a:srgbClr val="000099"/>
                </a:solidFill>
                <a:latin typeface="Impact" pitchFamily="34" charset="0"/>
              </a:rPr>
              <a:t>We ourselves</a:t>
            </a:r>
          </a:p>
        </p:txBody>
      </p:sp>
      <p:sp>
        <p:nvSpPr>
          <p:cNvPr id="1253393" name="WordArt 17"/>
          <p:cNvSpPr>
            <a:spLocks noChangeArrowheads="1" noChangeShapeType="1" noTextEdit="1"/>
          </p:cNvSpPr>
          <p:nvPr/>
        </p:nvSpPr>
        <p:spPr bwMode="auto">
          <a:xfrm rot="-5400000">
            <a:off x="3276600" y="2978150"/>
            <a:ext cx="16002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3394" name="WordArt 18"/>
          <p:cNvSpPr>
            <a:spLocks noChangeArrowheads="1" noChangeShapeType="1" noTextEdit="1"/>
          </p:cNvSpPr>
          <p:nvPr/>
        </p:nvSpPr>
        <p:spPr bwMode="auto">
          <a:xfrm>
            <a:off x="4038600" y="22098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3395" name="WordArt 19"/>
          <p:cNvSpPr>
            <a:spLocks noChangeArrowheads="1" noChangeShapeType="1" noTextEdit="1"/>
          </p:cNvSpPr>
          <p:nvPr/>
        </p:nvSpPr>
        <p:spPr bwMode="auto">
          <a:xfrm>
            <a:off x="4038600" y="374015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3396" name="WordArt 20"/>
          <p:cNvSpPr>
            <a:spLocks noChangeArrowheads="1" noChangeShapeType="1" noTextEdit="1"/>
          </p:cNvSpPr>
          <p:nvPr/>
        </p:nvSpPr>
        <p:spPr bwMode="auto">
          <a:xfrm>
            <a:off x="3886200" y="297815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31" name="Text Box 22"/>
          <p:cNvSpPr txBox="1">
            <a:spLocks noChangeArrowheads="1"/>
          </p:cNvSpPr>
          <p:nvPr/>
        </p:nvSpPr>
        <p:spPr bwMode="auto">
          <a:xfrm>
            <a:off x="4267200" y="2038350"/>
            <a:ext cx="4267200" cy="531813"/>
          </a:xfrm>
          <a:prstGeom prst="rect">
            <a:avLst/>
          </a:prstGeom>
          <a:noFill/>
          <a:ln w="9525">
            <a:noFill/>
            <a:miter lim="800000"/>
            <a:headEnd/>
            <a:tailEnd/>
          </a:ln>
          <a:effectLst>
            <a:outerShdw dist="17961" dir="2700000" algn="ctr" rotWithShape="0">
              <a:schemeClr val="bg1"/>
            </a:outerShdw>
          </a:effectLst>
        </p:spPr>
        <p:txBody>
          <a:bodyPr>
            <a:spAutoFit/>
          </a:bodyPr>
          <a:lstStyle/>
          <a:p>
            <a:pPr algn="l">
              <a:lnSpc>
                <a:spcPct val="80000"/>
              </a:lnSpc>
            </a:pPr>
            <a:r>
              <a:rPr lang="en-US" sz="3600" b="0" u="none" dirty="0">
                <a:solidFill>
                  <a:srgbClr val="000099"/>
                </a:solidFill>
                <a:latin typeface="Impact" pitchFamily="34" charset="0"/>
              </a:rPr>
              <a:t>Reversing the course</a:t>
            </a:r>
          </a:p>
        </p:txBody>
      </p:sp>
      <p:grpSp>
        <p:nvGrpSpPr>
          <p:cNvPr id="50" name="Group 46"/>
          <p:cNvGrpSpPr>
            <a:grpSpLocks/>
          </p:cNvGrpSpPr>
          <p:nvPr/>
        </p:nvGrpSpPr>
        <p:grpSpPr bwMode="auto">
          <a:xfrm>
            <a:off x="1066800" y="137717"/>
            <a:ext cx="3429000" cy="458787"/>
            <a:chOff x="672" y="73"/>
            <a:chExt cx="2016" cy="289"/>
          </a:xfrm>
        </p:grpSpPr>
        <p:sp>
          <p:nvSpPr>
            <p:cNvPr id="51" name="Text Box 33"/>
            <p:cNvSpPr txBox="1">
              <a:spLocks noChangeArrowheads="1"/>
            </p:cNvSpPr>
            <p:nvPr/>
          </p:nvSpPr>
          <p:spPr bwMode="auto">
            <a:xfrm>
              <a:off x="672" y="73"/>
              <a:ext cx="2016" cy="289"/>
            </a:xfrm>
            <a:prstGeom prst="rect">
              <a:avLst/>
            </a:prstGeom>
            <a:noFill/>
            <a:ln w="9525">
              <a:noFill/>
              <a:miter lim="800000"/>
              <a:headEnd/>
              <a:tailEnd/>
            </a:ln>
            <a:effectLst/>
          </p:spPr>
          <p:txBody>
            <a:bodyPr>
              <a:spAutoFit/>
            </a:bodyPr>
            <a:lstStyle/>
            <a:p>
              <a:pPr algn="l">
                <a:lnSpc>
                  <a:spcPct val="85000"/>
                </a:lnSpc>
              </a:pPr>
              <a:r>
                <a:rPr lang="en-US" sz="2800" b="0" dirty="0" smtClean="0">
                  <a:solidFill>
                    <a:srgbClr val="000099"/>
                  </a:solidFill>
                  <a:latin typeface="Impact" pitchFamily="34" charset="0"/>
                </a:rPr>
                <a:t>Indemnity condition</a:t>
              </a:r>
              <a:r>
                <a:rPr lang="en-US" sz="2800" b="0" dirty="0">
                  <a:solidFill>
                    <a:srgbClr val="000099"/>
                  </a:solidFill>
                  <a:latin typeface="Impact" pitchFamily="34" charset="0"/>
                </a:rPr>
                <a:t>:</a:t>
              </a:r>
            </a:p>
          </p:txBody>
        </p:sp>
        <p:sp>
          <p:nvSpPr>
            <p:cNvPr id="52" name="Line 37"/>
            <p:cNvSpPr>
              <a:spLocks noChangeShapeType="1"/>
            </p:cNvSpPr>
            <p:nvPr/>
          </p:nvSpPr>
          <p:spPr bwMode="auto">
            <a:xfrm>
              <a:off x="720" y="336"/>
              <a:ext cx="1920" cy="0"/>
            </a:xfrm>
            <a:prstGeom prst="line">
              <a:avLst/>
            </a:prstGeom>
            <a:noFill/>
            <a:ln w="3175">
              <a:noFill/>
              <a:round/>
              <a:headEnd/>
              <a:tailEnd/>
            </a:ln>
            <a:effectLst/>
          </p:spPr>
          <p:txBody>
            <a:bodyPr rot="10800000" vert="eaVert" wrap="none" anchor="ctr"/>
            <a:lstStyle/>
            <a:p>
              <a:endParaRPr lang="en-US"/>
            </a:p>
          </p:txBody>
        </p:sp>
      </p:grpSp>
      <p:grpSp>
        <p:nvGrpSpPr>
          <p:cNvPr id="53" name="Group 43"/>
          <p:cNvGrpSpPr>
            <a:grpSpLocks/>
          </p:cNvGrpSpPr>
          <p:nvPr/>
        </p:nvGrpSpPr>
        <p:grpSpPr bwMode="auto">
          <a:xfrm>
            <a:off x="4191000" y="90092"/>
            <a:ext cx="1600200" cy="506412"/>
            <a:chOff x="2640" y="57"/>
            <a:chExt cx="1008" cy="319"/>
          </a:xfrm>
        </p:grpSpPr>
        <p:sp>
          <p:nvSpPr>
            <p:cNvPr id="54" name="Text Box 30"/>
            <p:cNvSpPr txBox="1">
              <a:spLocks noChangeArrowheads="1"/>
            </p:cNvSpPr>
            <p:nvPr/>
          </p:nvSpPr>
          <p:spPr bwMode="auto">
            <a:xfrm>
              <a:off x="2640" y="57"/>
              <a:ext cx="1008" cy="319"/>
            </a:xfrm>
            <a:prstGeom prst="rect">
              <a:avLst/>
            </a:prstGeom>
            <a:noFill/>
            <a:ln w="9525">
              <a:noFill/>
              <a:miter lim="800000"/>
              <a:headEnd/>
              <a:tailEnd/>
            </a:ln>
            <a:effectLst/>
          </p:spPr>
          <p:txBody>
            <a:bodyPr>
              <a:spAutoFit/>
            </a:bodyPr>
            <a:lstStyle/>
            <a:p>
              <a:pPr algn="l">
                <a:lnSpc>
                  <a:spcPct val="85000"/>
                </a:lnSpc>
              </a:pPr>
              <a:r>
                <a:rPr lang="en-US" sz="2800" b="0" dirty="0">
                  <a:solidFill>
                    <a:srgbClr val="000099"/>
                  </a:solidFill>
                  <a:latin typeface="Impact" pitchFamily="34" charset="0"/>
                </a:rPr>
                <a:t>method</a:t>
              </a:r>
              <a:r>
                <a:rPr lang="en-US" sz="3200" b="0" dirty="0">
                  <a:solidFill>
                    <a:srgbClr val="000099"/>
                  </a:solidFill>
                  <a:latin typeface="Arial Rounded MT Bold" pitchFamily="34" charset="0"/>
                </a:rPr>
                <a:t>?</a:t>
              </a:r>
              <a:r>
                <a:rPr lang="en-US" sz="2800" b="0" dirty="0">
                  <a:solidFill>
                    <a:srgbClr val="000099"/>
                  </a:solidFill>
                  <a:latin typeface="Arial Rounded MT Bold" pitchFamily="34" charset="0"/>
                </a:rPr>
                <a:t> </a:t>
              </a:r>
              <a:r>
                <a:rPr lang="en-US" sz="2800" b="0" dirty="0">
                  <a:solidFill>
                    <a:srgbClr val="000099"/>
                  </a:solidFill>
                  <a:latin typeface="Impact" pitchFamily="34" charset="0"/>
                </a:rPr>
                <a:t> </a:t>
              </a:r>
            </a:p>
          </p:txBody>
        </p:sp>
        <p:sp>
          <p:nvSpPr>
            <p:cNvPr id="55" name="Line 39"/>
            <p:cNvSpPr>
              <a:spLocks noChangeShapeType="1"/>
            </p:cNvSpPr>
            <p:nvPr/>
          </p:nvSpPr>
          <p:spPr bwMode="auto">
            <a:xfrm>
              <a:off x="2688" y="336"/>
              <a:ext cx="816" cy="0"/>
            </a:xfrm>
            <a:prstGeom prst="line">
              <a:avLst/>
            </a:prstGeom>
            <a:noFill/>
            <a:ln w="3175">
              <a:noFill/>
              <a:round/>
              <a:headEnd/>
              <a:tailEnd/>
            </a:ln>
            <a:effectLst/>
          </p:spPr>
          <p:txBody>
            <a:bodyPr rot="10800000" vert="eaVert" wrap="none" anchor="ctr"/>
            <a:lstStyle/>
            <a:p>
              <a:endParaRPr lang="en-US" u="none"/>
            </a:p>
          </p:txBody>
        </p:sp>
      </p:grpSp>
      <p:grpSp>
        <p:nvGrpSpPr>
          <p:cNvPr id="56" name="Group 41"/>
          <p:cNvGrpSpPr>
            <a:grpSpLocks/>
          </p:cNvGrpSpPr>
          <p:nvPr/>
        </p:nvGrpSpPr>
        <p:grpSpPr bwMode="auto">
          <a:xfrm>
            <a:off x="5638800" y="90091"/>
            <a:ext cx="1066800" cy="506413"/>
            <a:chOff x="3552" y="56"/>
            <a:chExt cx="672" cy="319"/>
          </a:xfrm>
        </p:grpSpPr>
        <p:sp>
          <p:nvSpPr>
            <p:cNvPr id="57" name="Text Box 38"/>
            <p:cNvSpPr txBox="1">
              <a:spLocks noChangeArrowheads="1"/>
            </p:cNvSpPr>
            <p:nvPr/>
          </p:nvSpPr>
          <p:spPr bwMode="auto">
            <a:xfrm>
              <a:off x="3552" y="56"/>
              <a:ext cx="672" cy="319"/>
            </a:xfrm>
            <a:prstGeom prst="rect">
              <a:avLst/>
            </a:prstGeom>
            <a:noFill/>
            <a:ln w="9525">
              <a:noFill/>
              <a:miter lim="800000"/>
              <a:headEnd/>
              <a:tailEnd/>
            </a:ln>
            <a:effectLst/>
          </p:spPr>
          <p:txBody>
            <a:bodyPr>
              <a:spAutoFit/>
            </a:bodyPr>
            <a:lstStyle/>
            <a:p>
              <a:pPr algn="l">
                <a:lnSpc>
                  <a:spcPct val="85000"/>
                </a:lnSpc>
              </a:pPr>
              <a:r>
                <a:rPr lang="en-US" sz="2800" b="0" dirty="0">
                  <a:solidFill>
                    <a:srgbClr val="000099"/>
                  </a:solidFill>
                  <a:latin typeface="Impact" pitchFamily="34" charset="0"/>
                </a:rPr>
                <a:t>who</a:t>
              </a:r>
              <a:r>
                <a:rPr lang="en-US" sz="3200" b="0" dirty="0">
                  <a:solidFill>
                    <a:srgbClr val="000099"/>
                  </a:solidFill>
                  <a:latin typeface="Arial Rounded MT Bold" pitchFamily="34" charset="0"/>
                </a:rPr>
                <a:t>?</a:t>
              </a:r>
            </a:p>
          </p:txBody>
        </p:sp>
        <p:sp>
          <p:nvSpPr>
            <p:cNvPr id="58" name="Line 40"/>
            <p:cNvSpPr>
              <a:spLocks noChangeShapeType="1"/>
            </p:cNvSpPr>
            <p:nvPr/>
          </p:nvSpPr>
          <p:spPr bwMode="auto">
            <a:xfrm>
              <a:off x="3600" y="336"/>
              <a:ext cx="528" cy="0"/>
            </a:xfrm>
            <a:prstGeom prst="line">
              <a:avLst/>
            </a:prstGeom>
            <a:noFill/>
            <a:ln w="3175">
              <a:noFill/>
              <a:round/>
              <a:headEnd/>
              <a:tailEnd/>
            </a:ln>
            <a:effectLst/>
          </p:spPr>
          <p:txBody>
            <a:bodyPr rot="10800000" vert="eaVert" wrap="none" anchor="ctr"/>
            <a:lstStyle/>
            <a:p>
              <a:endParaRPr lang="en-US" u="none"/>
            </a:p>
          </p:txBody>
        </p:sp>
      </p:grpSp>
      <p:grpSp>
        <p:nvGrpSpPr>
          <p:cNvPr id="59" name="Group 45"/>
          <p:cNvGrpSpPr>
            <a:grpSpLocks/>
          </p:cNvGrpSpPr>
          <p:nvPr/>
        </p:nvGrpSpPr>
        <p:grpSpPr bwMode="auto">
          <a:xfrm>
            <a:off x="533400" y="90092"/>
            <a:ext cx="685800" cy="506412"/>
            <a:chOff x="336" y="57"/>
            <a:chExt cx="432" cy="319"/>
          </a:xfrm>
        </p:grpSpPr>
        <p:sp>
          <p:nvSpPr>
            <p:cNvPr id="60" name="Text Box 35"/>
            <p:cNvSpPr txBox="1">
              <a:spLocks noChangeArrowheads="1"/>
            </p:cNvSpPr>
            <p:nvPr/>
          </p:nvSpPr>
          <p:spPr bwMode="auto">
            <a:xfrm>
              <a:off x="336" y="57"/>
              <a:ext cx="432" cy="319"/>
            </a:xfrm>
            <a:prstGeom prst="rect">
              <a:avLst/>
            </a:prstGeom>
            <a:noFill/>
            <a:ln w="9525">
              <a:noFill/>
              <a:miter lim="800000"/>
              <a:headEnd/>
              <a:tailEnd/>
            </a:ln>
            <a:effectLst/>
          </p:spPr>
          <p:txBody>
            <a:bodyPr>
              <a:spAutoFit/>
            </a:bodyPr>
            <a:lstStyle/>
            <a:p>
              <a:pPr algn="l">
                <a:lnSpc>
                  <a:spcPct val="85000"/>
                </a:lnSpc>
              </a:pPr>
              <a:r>
                <a:rPr lang="en-US" sz="3200" b="0" u="none" dirty="0">
                  <a:solidFill>
                    <a:srgbClr val="000099"/>
                  </a:solidFill>
                  <a:latin typeface="Arial" charset="0"/>
                </a:rPr>
                <a:t>(</a:t>
              </a:r>
              <a:r>
                <a:rPr lang="en-US" sz="2800" b="0" u="none" dirty="0">
                  <a:solidFill>
                    <a:srgbClr val="000099"/>
                  </a:solidFill>
                  <a:latin typeface="Impact" pitchFamily="34" charset="0"/>
                </a:rPr>
                <a:t>5</a:t>
              </a:r>
              <a:r>
                <a:rPr lang="en-US" sz="3200" b="0" u="none" dirty="0">
                  <a:solidFill>
                    <a:srgbClr val="000099"/>
                  </a:solidFill>
                  <a:latin typeface="Arial" charset="0"/>
                </a:rPr>
                <a:t>)</a:t>
              </a:r>
              <a:r>
                <a:rPr lang="en-US" sz="2800" b="0" u="none" dirty="0">
                  <a:solidFill>
                    <a:srgbClr val="000099"/>
                  </a:solidFill>
                  <a:latin typeface="Impact" pitchFamily="34" charset="0"/>
                </a:rPr>
                <a:t> </a:t>
              </a:r>
            </a:p>
          </p:txBody>
        </p:sp>
        <p:sp>
          <p:nvSpPr>
            <p:cNvPr id="61" name="Line 44"/>
            <p:cNvSpPr>
              <a:spLocks noChangeShapeType="1"/>
            </p:cNvSpPr>
            <p:nvPr/>
          </p:nvSpPr>
          <p:spPr bwMode="auto">
            <a:xfrm>
              <a:off x="408" y="336"/>
              <a:ext cx="288" cy="0"/>
            </a:xfrm>
            <a:prstGeom prst="line">
              <a:avLst/>
            </a:prstGeom>
            <a:noFill/>
            <a:ln w="3175">
              <a:noFill/>
              <a:round/>
              <a:headEnd/>
              <a:tailEnd/>
            </a:ln>
            <a:effectLst/>
          </p:spPr>
          <p:txBody>
            <a:bodyPr rot="10800000" vert="eaVert" wrap="none" anchor="ctr"/>
            <a:lstStyle/>
            <a:p>
              <a:endParaRPr lang="en-US" u="none"/>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53418"/>
                                        </p:tgtEl>
                                        <p:attrNameLst>
                                          <p:attrName>style.visibility</p:attrName>
                                        </p:attrNameLst>
                                      </p:cBhvr>
                                      <p:to>
                                        <p:strVal val="visible"/>
                                      </p:to>
                                    </p:set>
                                    <p:animEffect transition="in" filter="barn(outVertical)">
                                      <p:cBhvr>
                                        <p:cTn id="7" dur="500"/>
                                        <p:tgtEl>
                                          <p:spTgt spid="12534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53392"/>
                                        </p:tgtEl>
                                        <p:attrNameLst>
                                          <p:attrName>style.visibility</p:attrName>
                                        </p:attrNameLst>
                                      </p:cBhvr>
                                      <p:to>
                                        <p:strVal val="visible"/>
                                      </p:to>
                                    </p:set>
                                    <p:anim calcmode="lin" valueType="num">
                                      <p:cBhvr>
                                        <p:cTn id="19" dur="1000" fill="hold"/>
                                        <p:tgtEl>
                                          <p:spTgt spid="1253392"/>
                                        </p:tgtEl>
                                        <p:attrNameLst>
                                          <p:attrName>ppt_w</p:attrName>
                                        </p:attrNameLst>
                                      </p:cBhvr>
                                      <p:tavLst>
                                        <p:tav tm="0">
                                          <p:val>
                                            <p:strVal val="#ppt_w*0.70"/>
                                          </p:val>
                                        </p:tav>
                                        <p:tav tm="100000">
                                          <p:val>
                                            <p:strVal val="#ppt_w"/>
                                          </p:val>
                                        </p:tav>
                                      </p:tavLst>
                                    </p:anim>
                                    <p:anim calcmode="lin" valueType="num">
                                      <p:cBhvr>
                                        <p:cTn id="20" dur="1000" fill="hold"/>
                                        <p:tgtEl>
                                          <p:spTgt spid="1253392"/>
                                        </p:tgtEl>
                                        <p:attrNameLst>
                                          <p:attrName>ppt_h</p:attrName>
                                        </p:attrNameLst>
                                      </p:cBhvr>
                                      <p:tavLst>
                                        <p:tav tm="0">
                                          <p:val>
                                            <p:strVal val="#ppt_h"/>
                                          </p:val>
                                        </p:tav>
                                        <p:tav tm="100000">
                                          <p:val>
                                            <p:strVal val="#ppt_h"/>
                                          </p:val>
                                        </p:tav>
                                      </p:tavLst>
                                    </p:anim>
                                    <p:animEffect transition="in" filter="fade">
                                      <p:cBhvr>
                                        <p:cTn id="21" dur="1000"/>
                                        <p:tgtEl>
                                          <p:spTgt spid="12533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53395"/>
                                        </p:tgtEl>
                                        <p:attrNameLst>
                                          <p:attrName>style.visibility</p:attrName>
                                        </p:attrNameLst>
                                      </p:cBhvr>
                                      <p:to>
                                        <p:strVal val="visible"/>
                                      </p:to>
                                    </p:set>
                                    <p:animEffect transition="in" filter="fade">
                                      <p:cBhvr>
                                        <p:cTn id="24" dur="1000"/>
                                        <p:tgtEl>
                                          <p:spTgt spid="125339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53393"/>
                                        </p:tgtEl>
                                        <p:attrNameLst>
                                          <p:attrName>style.visibility</p:attrName>
                                        </p:attrNameLst>
                                      </p:cBhvr>
                                      <p:to>
                                        <p:strVal val="visible"/>
                                      </p:to>
                                    </p:set>
                                    <p:animEffect transition="in" filter="fade">
                                      <p:cBhvr>
                                        <p:cTn id="28" dur="2000"/>
                                        <p:tgtEl>
                                          <p:spTgt spid="12533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53396"/>
                                        </p:tgtEl>
                                        <p:attrNameLst>
                                          <p:attrName>style.visibility</p:attrName>
                                        </p:attrNameLst>
                                      </p:cBhvr>
                                      <p:to>
                                        <p:strVal val="visible"/>
                                      </p:to>
                                    </p:set>
                                    <p:animEffect transition="in" filter="fade">
                                      <p:cBhvr>
                                        <p:cTn id="31" dur="2000"/>
                                        <p:tgtEl>
                                          <p:spTgt spid="1253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92" grpId="0"/>
      <p:bldP spid="1253393" grpId="0" animBg="1"/>
      <p:bldP spid="1253395" grpId="0" animBg="1"/>
      <p:bldP spid="12533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54404" name="Rectangle 4"/>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4470" name="Group 70"/>
          <p:cNvGrpSpPr>
            <a:grpSpLocks/>
          </p:cNvGrpSpPr>
          <p:nvPr/>
        </p:nvGrpSpPr>
        <p:grpSpPr bwMode="auto">
          <a:xfrm>
            <a:off x="1143000" y="5410200"/>
            <a:ext cx="6705600" cy="1295400"/>
            <a:chOff x="624" y="3408"/>
            <a:chExt cx="4224" cy="816"/>
          </a:xfrm>
        </p:grpSpPr>
        <p:sp>
          <p:nvSpPr>
            <p:cNvPr id="1254406" name="Text Box 6"/>
            <p:cNvSpPr txBox="1">
              <a:spLocks noChangeArrowheads="1"/>
            </p:cNvSpPr>
            <p:nvPr/>
          </p:nvSpPr>
          <p:spPr bwMode="auto">
            <a:xfrm>
              <a:off x="839" y="3450"/>
              <a:ext cx="4009" cy="774"/>
            </a:xfrm>
            <a:prstGeom prst="rect">
              <a:avLst/>
            </a:prstGeom>
            <a:noFill/>
            <a:ln w="9525">
              <a:noFill/>
              <a:miter lim="800000"/>
              <a:headEnd/>
              <a:tailEnd/>
            </a:ln>
            <a:effectLst/>
          </p:spPr>
          <p:txBody>
            <a:bodyPr>
              <a:spAutoFit/>
            </a:bodyPr>
            <a:lstStyle/>
            <a:p>
              <a:pPr algn="dist">
                <a:lnSpc>
                  <a:spcPct val="85000"/>
                </a:lnSpc>
              </a:pPr>
              <a:r>
                <a:rPr lang="en-US" sz="2200" u="none" dirty="0">
                  <a:solidFill>
                    <a:schemeClr val="bg1"/>
                  </a:solidFill>
                  <a:latin typeface="Arial Narrow" pitchFamily="34" charset="0"/>
                </a:rPr>
                <a:t>For fallen people to be restored to their original state, we must receive the Messiah and remove the original sin.  Before we can receive the Messiah, however, we must first establish the foundation for the Messiah </a:t>
              </a:r>
              <a:r>
                <a:rPr lang="en-US" sz="1600" b="0" u="none" dirty="0">
                  <a:solidFill>
                    <a:schemeClr val="bg1"/>
                  </a:solidFill>
                  <a:latin typeface="Arial Narrow" pitchFamily="34" charset="0"/>
                </a:rPr>
                <a:t>(p. 179).</a:t>
              </a:r>
            </a:p>
          </p:txBody>
        </p:sp>
        <p:sp>
          <p:nvSpPr>
            <p:cNvPr id="1254407" name="Text Box 7"/>
            <p:cNvSpPr txBox="1">
              <a:spLocks noChangeArrowheads="1"/>
            </p:cNvSpPr>
            <p:nvPr/>
          </p:nvSpPr>
          <p:spPr bwMode="auto">
            <a:xfrm>
              <a:off x="624" y="3408"/>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54408" name="Text Box 8"/>
          <p:cNvSpPr txBox="1">
            <a:spLocks noChangeArrowheads="1"/>
          </p:cNvSpPr>
          <p:nvPr/>
        </p:nvSpPr>
        <p:spPr bwMode="auto">
          <a:xfrm>
            <a:off x="381000" y="177800"/>
            <a:ext cx="6019800" cy="506413"/>
          </a:xfrm>
          <a:prstGeom prst="rect">
            <a:avLst/>
          </a:prstGeom>
          <a:noFill/>
          <a:ln w="9525">
            <a:noFill/>
            <a:miter lim="800000"/>
            <a:headEnd/>
            <a:tailEnd/>
          </a:ln>
          <a:effectLst>
            <a:outerShdw dist="12700" dir="3000000" algn="ctr" rotWithShape="0">
              <a:schemeClr val="accent2">
                <a:lumMod val="20000"/>
                <a:lumOff val="80000"/>
              </a:schemeClr>
            </a:outerShdw>
          </a:effectLst>
        </p:spPr>
        <p:txBody>
          <a:bodyPr>
            <a:spAutoFit/>
          </a:bodyPr>
          <a:lstStyle/>
          <a:p>
            <a:pPr algn="l">
              <a:lnSpc>
                <a:spcPct val="85000"/>
              </a:lnSpc>
            </a:pPr>
            <a:r>
              <a:rPr lang="en-US" sz="3200" b="0" u="none" dirty="0">
                <a:solidFill>
                  <a:srgbClr val="000099"/>
                </a:solidFill>
                <a:latin typeface="Impact" pitchFamily="34" charset="0"/>
              </a:rPr>
              <a:t>1.2  The Foundation for the Messiah</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54408"/>
                                        </p:tgtEl>
                                        <p:attrNameLst>
                                          <p:attrName>style.visibility</p:attrName>
                                        </p:attrNameLst>
                                      </p:cBhvr>
                                      <p:to>
                                        <p:strVal val="visible"/>
                                      </p:to>
                                    </p:set>
                                    <p:anim calcmode="lin" valueType="num">
                                      <p:cBhvr>
                                        <p:cTn id="7" dur="2000" fill="hold"/>
                                        <p:tgtEl>
                                          <p:spTgt spid="1254408"/>
                                        </p:tgtEl>
                                        <p:attrNameLst>
                                          <p:attrName>ppt_w</p:attrName>
                                        </p:attrNameLst>
                                      </p:cBhvr>
                                      <p:tavLst>
                                        <p:tav tm="0">
                                          <p:val>
                                            <p:strVal val="#ppt_w*0.70"/>
                                          </p:val>
                                        </p:tav>
                                        <p:tav tm="100000">
                                          <p:val>
                                            <p:strVal val="#ppt_w"/>
                                          </p:val>
                                        </p:tav>
                                      </p:tavLst>
                                    </p:anim>
                                    <p:anim calcmode="lin" valueType="num">
                                      <p:cBhvr>
                                        <p:cTn id="8" dur="2000" fill="hold"/>
                                        <p:tgtEl>
                                          <p:spTgt spid="1254408"/>
                                        </p:tgtEl>
                                        <p:attrNameLst>
                                          <p:attrName>ppt_h</p:attrName>
                                        </p:attrNameLst>
                                      </p:cBhvr>
                                      <p:tavLst>
                                        <p:tav tm="0">
                                          <p:val>
                                            <p:strVal val="#ppt_h"/>
                                          </p:val>
                                        </p:tav>
                                        <p:tav tm="100000">
                                          <p:val>
                                            <p:strVal val="#ppt_h"/>
                                          </p:val>
                                        </p:tav>
                                      </p:tavLst>
                                    </p:anim>
                                    <p:animEffect transition="in" filter="fade">
                                      <p:cBhvr>
                                        <p:cTn id="9" dur="2000"/>
                                        <p:tgtEl>
                                          <p:spTgt spid="125440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254470"/>
                                        </p:tgtEl>
                                        <p:attrNameLst>
                                          <p:attrName>style.visibility</p:attrName>
                                        </p:attrNameLst>
                                      </p:cBhvr>
                                      <p:to>
                                        <p:strVal val="visible"/>
                                      </p:to>
                                    </p:set>
                                    <p:animEffect transition="in" filter="barn(outVertical)">
                                      <p:cBhvr>
                                        <p:cTn id="14" dur="500"/>
                                        <p:tgtEl>
                                          <p:spTgt spid="125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55426"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5471" name="Group 47"/>
          <p:cNvGrpSpPr>
            <a:grpSpLocks/>
          </p:cNvGrpSpPr>
          <p:nvPr/>
        </p:nvGrpSpPr>
        <p:grpSpPr bwMode="auto">
          <a:xfrm>
            <a:off x="1600200" y="5618163"/>
            <a:ext cx="5867400" cy="782637"/>
            <a:chOff x="1056" y="3539"/>
            <a:chExt cx="3696" cy="493"/>
          </a:xfrm>
        </p:grpSpPr>
        <p:sp>
          <p:nvSpPr>
            <p:cNvPr id="1255428" name="Text Box 4"/>
            <p:cNvSpPr txBox="1">
              <a:spLocks noChangeArrowheads="1"/>
            </p:cNvSpPr>
            <p:nvPr/>
          </p:nvSpPr>
          <p:spPr bwMode="auto">
            <a:xfrm>
              <a:off x="1306" y="3560"/>
              <a:ext cx="3446" cy="472"/>
            </a:xfrm>
            <a:prstGeom prst="rect">
              <a:avLst/>
            </a:prstGeom>
            <a:noFill/>
            <a:ln w="9525">
              <a:noFill/>
              <a:miter lim="800000"/>
              <a:headEnd/>
              <a:tailEnd/>
            </a:ln>
            <a:effectLst/>
          </p:spPr>
          <p:txBody>
            <a:bodyPr>
              <a:spAutoFit/>
            </a:bodyPr>
            <a:lstStyle/>
            <a:p>
              <a:pPr algn="dist">
                <a:lnSpc>
                  <a:spcPct val="90000"/>
                </a:lnSpc>
              </a:pPr>
              <a:r>
                <a:rPr lang="en-US" u="none">
                  <a:solidFill>
                    <a:schemeClr val="bg1"/>
                  </a:solidFill>
                  <a:latin typeface="Arial Narrow" pitchFamily="34" charset="0"/>
                </a:rPr>
                <a:t>For Adam to </a:t>
              </a:r>
              <a:r>
                <a:rPr lang="en-US">
                  <a:solidFill>
                    <a:schemeClr val="bg1"/>
                  </a:solidFill>
                  <a:latin typeface="Arial Narrow" pitchFamily="34" charset="0"/>
                </a:rPr>
                <a:t>realize the purpose of creation</a:t>
              </a:r>
              <a:r>
                <a:rPr lang="en-US" u="none">
                  <a:solidFill>
                    <a:schemeClr val="bg1"/>
                  </a:solidFill>
                  <a:latin typeface="Arial Narrow" pitchFamily="34" charset="0"/>
                </a:rPr>
                <a:t>, he was supposed to fulfill two conditions:</a:t>
              </a:r>
              <a:endParaRPr lang="en-US" b="0" u="none">
                <a:solidFill>
                  <a:schemeClr val="bg1"/>
                </a:solidFill>
                <a:latin typeface="Arial Narrow" pitchFamily="34" charset="0"/>
              </a:endParaRPr>
            </a:p>
          </p:txBody>
        </p:sp>
        <p:sp>
          <p:nvSpPr>
            <p:cNvPr id="1255429" name="Text Box 5"/>
            <p:cNvSpPr txBox="1">
              <a:spLocks noChangeArrowheads="1"/>
            </p:cNvSpPr>
            <p:nvPr/>
          </p:nvSpPr>
          <p:spPr bwMode="auto">
            <a:xfrm>
              <a:off x="1056" y="3539"/>
              <a:ext cx="166" cy="301"/>
            </a:xfrm>
            <a:prstGeom prst="rect">
              <a:avLst/>
            </a:prstGeom>
            <a:noFill/>
            <a:ln w="9525">
              <a:noFill/>
              <a:miter lim="800000"/>
              <a:headEnd/>
              <a:tailEnd/>
            </a:ln>
            <a:effectLst/>
          </p:spPr>
          <p:txBody>
            <a:bodyPr>
              <a:spAutoFit/>
            </a:bodyPr>
            <a:lstStyle/>
            <a:p>
              <a:pPr algn="l">
                <a:lnSpc>
                  <a:spcPct val="55000"/>
                </a:lnSpc>
              </a:pPr>
              <a:r>
                <a:rPr lang="en-US" sz="4600" u="none">
                  <a:solidFill>
                    <a:schemeClr val="bg1"/>
                  </a:solidFill>
                  <a:sym typeface="CommonBullets" pitchFamily="34" charset="2"/>
                </a:rPr>
                <a:t></a:t>
              </a:r>
              <a:endParaRPr lang="en-US" sz="4600" u="none">
                <a:solidFill>
                  <a:schemeClr val="bg1"/>
                </a:solidFill>
              </a:endParaRPr>
            </a:p>
          </p:txBody>
        </p:sp>
      </p:grpSp>
      <p:sp>
        <p:nvSpPr>
          <p:cNvPr id="1255433" name="Rectangle 9"/>
          <p:cNvSpPr>
            <a:spLocks noChangeArrowheads="1"/>
          </p:cNvSpPr>
          <p:nvPr/>
        </p:nvSpPr>
        <p:spPr bwMode="auto">
          <a:xfrm>
            <a:off x="457200" y="815975"/>
            <a:ext cx="5486400" cy="533400"/>
          </a:xfrm>
          <a:prstGeom prst="rect">
            <a:avLst/>
          </a:prstGeom>
          <a:gradFill rotWithShape="0">
            <a:gsLst>
              <a:gs pos="0">
                <a:srgbClr val="6600FF"/>
              </a:gs>
              <a:gs pos="100000">
                <a:srgbClr val="6600CC"/>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55434" name="Text Box 10"/>
          <p:cNvSpPr txBox="1">
            <a:spLocks noChangeArrowheads="1"/>
          </p:cNvSpPr>
          <p:nvPr/>
        </p:nvSpPr>
        <p:spPr bwMode="auto">
          <a:xfrm>
            <a:off x="457200" y="792163"/>
            <a:ext cx="5486400" cy="579437"/>
          </a:xfrm>
          <a:prstGeom prst="rect">
            <a:avLst/>
          </a:prstGeom>
          <a:noFill/>
          <a:ln w="19050">
            <a:noFill/>
            <a:miter lim="800000"/>
            <a:headEnd/>
            <a:tailEnd/>
          </a:ln>
          <a:effectLst>
            <a:outerShdw dist="12700" algn="ctr" rotWithShape="0">
              <a:schemeClr val="tx1"/>
            </a:outerShdw>
          </a:effectLst>
        </p:spPr>
        <p:txBody>
          <a:bodyPr>
            <a:spAutoFit/>
          </a:bodyPr>
          <a:lstStyle/>
          <a:p>
            <a:r>
              <a:rPr lang="en-US" sz="3200" b="0" u="none" dirty="0">
                <a:solidFill>
                  <a:schemeClr val="bg1"/>
                </a:solidFill>
                <a:latin typeface="Impact" pitchFamily="34" charset="0"/>
              </a:rPr>
              <a:t>Realize the purpose of creation</a:t>
            </a:r>
          </a:p>
        </p:txBody>
      </p:sp>
      <p:sp>
        <p:nvSpPr>
          <p:cNvPr id="12" name="Text Box 8"/>
          <p:cNvSpPr txBox="1">
            <a:spLocks noChangeArrowheads="1"/>
          </p:cNvSpPr>
          <p:nvPr/>
        </p:nvSpPr>
        <p:spPr bwMode="auto">
          <a:xfrm>
            <a:off x="381000" y="177800"/>
            <a:ext cx="6019800" cy="506413"/>
          </a:xfrm>
          <a:prstGeom prst="rect">
            <a:avLst/>
          </a:prstGeom>
          <a:noFill/>
          <a:ln w="9525">
            <a:noFill/>
            <a:miter lim="800000"/>
            <a:headEnd/>
            <a:tailEnd/>
          </a:ln>
          <a:effectLst>
            <a:outerShdw dist="12700" dir="3000000" algn="ctr" rotWithShape="0">
              <a:schemeClr val="accent2">
                <a:lumMod val="20000"/>
                <a:lumOff val="80000"/>
              </a:schemeClr>
            </a:outerShdw>
          </a:effectLst>
        </p:spPr>
        <p:txBody>
          <a:bodyPr>
            <a:spAutoFit/>
          </a:bodyPr>
          <a:lstStyle/>
          <a:p>
            <a:pPr algn="l">
              <a:lnSpc>
                <a:spcPct val="85000"/>
              </a:lnSpc>
            </a:pPr>
            <a:r>
              <a:rPr lang="en-US" sz="3200" b="0" u="none" dirty="0">
                <a:solidFill>
                  <a:srgbClr val="000099"/>
                </a:solidFill>
                <a:latin typeface="Impact" pitchFamily="34" charset="0"/>
              </a:rPr>
              <a:t>1.2  The Foundation for the Messiah</a:t>
            </a:r>
          </a:p>
        </p:txBody>
      </p:sp>
      <p:pic>
        <p:nvPicPr>
          <p:cNvPr id="10" name="Picture 131" descr="GOD ADAM EVE Enlarged"/>
          <p:cNvPicPr>
            <a:picLocks noChangeAspect="1" noChangeArrowheads="1"/>
          </p:cNvPicPr>
          <p:nvPr/>
        </p:nvPicPr>
        <p:blipFill>
          <a:blip r:embed="rId3"/>
          <a:srcRect l="3566" t="22587" r="27701" b="41964"/>
          <a:stretch>
            <a:fillRect/>
          </a:stretch>
        </p:blipFill>
        <p:spPr bwMode="auto">
          <a:xfrm>
            <a:off x="838200" y="1572591"/>
            <a:ext cx="4724400" cy="1780209"/>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55471"/>
                                        </p:tgtEl>
                                        <p:attrNameLst>
                                          <p:attrName>style.visibility</p:attrName>
                                        </p:attrNameLst>
                                      </p:cBhvr>
                                      <p:to>
                                        <p:strVal val="visible"/>
                                      </p:to>
                                    </p:set>
                                    <p:animEffect transition="in" filter="barn(outVertical)">
                                      <p:cBhvr>
                                        <p:cTn id="7" dur="500"/>
                                        <p:tgtEl>
                                          <p:spTgt spid="125547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5433"/>
                                        </p:tgtEl>
                                        <p:attrNameLst>
                                          <p:attrName>style.visibility</p:attrName>
                                        </p:attrNameLst>
                                      </p:cBhvr>
                                      <p:to>
                                        <p:strVal val="visible"/>
                                      </p:to>
                                    </p:set>
                                    <p:animEffect transition="in" filter="fade">
                                      <p:cBhvr>
                                        <p:cTn id="15" dur="2000"/>
                                        <p:tgtEl>
                                          <p:spTgt spid="125543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255434"/>
                                        </p:tgtEl>
                                        <p:attrNameLst>
                                          <p:attrName>style.visibility</p:attrName>
                                        </p:attrNameLst>
                                      </p:cBhvr>
                                      <p:to>
                                        <p:strVal val="visible"/>
                                      </p:to>
                                    </p:set>
                                    <p:anim calcmode="lin" valueType="num">
                                      <p:cBhvr>
                                        <p:cTn id="18" dur="1000" fill="hold"/>
                                        <p:tgtEl>
                                          <p:spTgt spid="1255434"/>
                                        </p:tgtEl>
                                        <p:attrNameLst>
                                          <p:attrName>ppt_w</p:attrName>
                                        </p:attrNameLst>
                                      </p:cBhvr>
                                      <p:tavLst>
                                        <p:tav tm="0">
                                          <p:val>
                                            <p:strVal val="#ppt_w*0.70"/>
                                          </p:val>
                                        </p:tav>
                                        <p:tav tm="100000">
                                          <p:val>
                                            <p:strVal val="#ppt_w"/>
                                          </p:val>
                                        </p:tav>
                                      </p:tavLst>
                                    </p:anim>
                                    <p:anim calcmode="lin" valueType="num">
                                      <p:cBhvr>
                                        <p:cTn id="19" dur="1000" fill="hold"/>
                                        <p:tgtEl>
                                          <p:spTgt spid="1255434"/>
                                        </p:tgtEl>
                                        <p:attrNameLst>
                                          <p:attrName>ppt_h</p:attrName>
                                        </p:attrNameLst>
                                      </p:cBhvr>
                                      <p:tavLst>
                                        <p:tav tm="0">
                                          <p:val>
                                            <p:strVal val="#ppt_h"/>
                                          </p:val>
                                        </p:tav>
                                        <p:tav tm="100000">
                                          <p:val>
                                            <p:strVal val="#ppt_h"/>
                                          </p:val>
                                        </p:tav>
                                      </p:tavLst>
                                    </p:anim>
                                    <p:animEffect transition="in" filter="fade">
                                      <p:cBhvr>
                                        <p:cTn id="20" dur="1000"/>
                                        <p:tgtEl>
                                          <p:spTgt spid="1255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33" grpId="0" animBg="1"/>
      <p:bldP spid="12554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56450"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6498" name="Group 50"/>
          <p:cNvGrpSpPr>
            <a:grpSpLocks/>
          </p:cNvGrpSpPr>
          <p:nvPr/>
        </p:nvGrpSpPr>
        <p:grpSpPr bwMode="auto">
          <a:xfrm>
            <a:off x="739775" y="5486400"/>
            <a:ext cx="7642225" cy="1069975"/>
            <a:chOff x="466" y="3502"/>
            <a:chExt cx="4814" cy="674"/>
          </a:xfrm>
        </p:grpSpPr>
        <p:sp>
          <p:nvSpPr>
            <p:cNvPr id="1256452" name="Text Box 4"/>
            <p:cNvSpPr txBox="1">
              <a:spLocks noChangeArrowheads="1"/>
            </p:cNvSpPr>
            <p:nvPr/>
          </p:nvSpPr>
          <p:spPr bwMode="auto">
            <a:xfrm>
              <a:off x="684" y="3530"/>
              <a:ext cx="4596" cy="646"/>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First, </a:t>
              </a:r>
              <a:r>
                <a:rPr lang="en-US">
                  <a:solidFill>
                    <a:schemeClr val="bg1"/>
                  </a:solidFill>
                  <a:latin typeface="Arial Narrow" pitchFamily="34" charset="0"/>
                </a:rPr>
                <a:t>Adam</a:t>
              </a:r>
              <a:r>
                <a:rPr lang="en-US" u="none">
                  <a:solidFill>
                    <a:schemeClr val="bg1"/>
                  </a:solidFill>
                  <a:latin typeface="Arial Narrow" pitchFamily="34" charset="0"/>
                </a:rPr>
                <a:t> should have established the </a:t>
              </a:r>
              <a:r>
                <a:rPr lang="en-US">
                  <a:solidFill>
                    <a:schemeClr val="bg1"/>
                  </a:solidFill>
                  <a:latin typeface="Arial Narrow" pitchFamily="34" charset="0"/>
                </a:rPr>
                <a:t>foundation of faith</a:t>
              </a:r>
              <a:r>
                <a:rPr lang="en-US" u="none">
                  <a:solidFill>
                    <a:schemeClr val="bg1"/>
                  </a:solidFill>
                  <a:latin typeface="Arial Narrow" pitchFamily="34" charset="0"/>
                </a:rPr>
                <a:t> by keeping strictly </a:t>
              </a:r>
              <a:r>
                <a:rPr lang="en-US">
                  <a:solidFill>
                    <a:schemeClr val="bg1"/>
                  </a:solidFill>
                  <a:latin typeface="Arial Narrow" pitchFamily="34" charset="0"/>
                </a:rPr>
                <a:t>God’s commandment</a:t>
              </a:r>
              <a:r>
                <a:rPr lang="en-US" u="none">
                  <a:solidFill>
                    <a:schemeClr val="bg1"/>
                  </a:solidFill>
                  <a:latin typeface="Arial Narrow" pitchFamily="34" charset="0"/>
                </a:rPr>
                <a:t> and passing through a set </a:t>
              </a:r>
              <a:r>
                <a:rPr lang="en-US">
                  <a:solidFill>
                    <a:schemeClr val="bg1"/>
                  </a:solidFill>
                  <a:latin typeface="Arial Narrow" pitchFamily="34" charset="0"/>
                </a:rPr>
                <a:t>growing period</a:t>
              </a:r>
              <a:r>
                <a:rPr lang="en-US" u="none">
                  <a:solidFill>
                    <a:schemeClr val="bg1"/>
                  </a:solidFill>
                  <a:latin typeface="Arial Narrow" pitchFamily="34" charset="0"/>
                </a:rPr>
                <a:t>.</a:t>
              </a:r>
              <a:endParaRPr lang="en-US" b="0" u="none">
                <a:solidFill>
                  <a:schemeClr val="bg1"/>
                </a:solidFill>
                <a:latin typeface="Arial Narrow" pitchFamily="34" charset="0"/>
              </a:endParaRPr>
            </a:p>
          </p:txBody>
        </p:sp>
        <p:sp>
          <p:nvSpPr>
            <p:cNvPr id="1256453" name="Text Box 5"/>
            <p:cNvSpPr txBox="1">
              <a:spLocks noChangeArrowheads="1"/>
            </p:cNvSpPr>
            <p:nvPr/>
          </p:nvSpPr>
          <p:spPr bwMode="auto">
            <a:xfrm>
              <a:off x="466" y="3502"/>
              <a:ext cx="206" cy="290"/>
            </a:xfrm>
            <a:prstGeom prst="rect">
              <a:avLst/>
            </a:prstGeom>
            <a:noFill/>
            <a:ln w="9525">
              <a:noFill/>
              <a:miter lim="800000"/>
              <a:headEnd/>
              <a:tailEnd/>
            </a:ln>
            <a:effectLst/>
          </p:spPr>
          <p:txBody>
            <a:bodyPr>
              <a:spAutoFit/>
            </a:bodyPr>
            <a:lstStyle/>
            <a:p>
              <a:pPr algn="l">
                <a:lnSpc>
                  <a:spcPct val="55000"/>
                </a:lnSpc>
              </a:pPr>
              <a:r>
                <a:rPr lang="en-US" sz="4400" u="none">
                  <a:solidFill>
                    <a:schemeClr val="bg1"/>
                  </a:solidFill>
                  <a:sym typeface="CommonBullets" pitchFamily="34" charset="2"/>
                </a:rPr>
                <a:t></a:t>
              </a:r>
              <a:endParaRPr lang="en-US" sz="4400" u="none">
                <a:solidFill>
                  <a:schemeClr val="bg1"/>
                </a:solidFill>
              </a:endParaRPr>
            </a:p>
          </p:txBody>
        </p:sp>
      </p:grpSp>
      <p:sp>
        <p:nvSpPr>
          <p:cNvPr id="1256457" name="Rectangle 9"/>
          <p:cNvSpPr>
            <a:spLocks noChangeArrowheads="1"/>
          </p:cNvSpPr>
          <p:nvPr/>
        </p:nvSpPr>
        <p:spPr bwMode="auto">
          <a:xfrm>
            <a:off x="457200" y="815975"/>
            <a:ext cx="5486400" cy="533400"/>
          </a:xfrm>
          <a:prstGeom prst="rect">
            <a:avLst/>
          </a:prstGeom>
          <a:gradFill rotWithShape="0">
            <a:gsLst>
              <a:gs pos="0">
                <a:srgbClr val="6600FF"/>
              </a:gs>
              <a:gs pos="100000">
                <a:srgbClr val="6600CC"/>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56458" name="Text Box 10"/>
          <p:cNvSpPr txBox="1">
            <a:spLocks noChangeArrowheads="1"/>
          </p:cNvSpPr>
          <p:nvPr/>
        </p:nvSpPr>
        <p:spPr bwMode="auto">
          <a:xfrm>
            <a:off x="457200" y="792163"/>
            <a:ext cx="5486400" cy="579437"/>
          </a:xfrm>
          <a:prstGeom prst="rect">
            <a:avLst/>
          </a:prstGeom>
          <a:noFill/>
          <a:ln w="19050">
            <a:noFill/>
            <a:miter lim="800000"/>
            <a:headEnd/>
            <a:tailEnd/>
          </a:ln>
          <a:effectLst>
            <a:outerShdw dist="12700" algn="ctr" rotWithShape="0">
              <a:schemeClr val="tx1"/>
            </a:outerShdw>
          </a:effectLst>
        </p:spPr>
        <p:txBody>
          <a:bodyPr>
            <a:spAutoFit/>
          </a:bodyPr>
          <a:lstStyle/>
          <a:p>
            <a:r>
              <a:rPr lang="en-US" sz="3200" b="0" u="none" dirty="0">
                <a:solidFill>
                  <a:schemeClr val="bg1"/>
                </a:solidFill>
                <a:latin typeface="Impact" pitchFamily="34" charset="0"/>
              </a:rPr>
              <a:t>Realize the purpose of creation</a:t>
            </a:r>
          </a:p>
        </p:txBody>
      </p:sp>
      <p:sp>
        <p:nvSpPr>
          <p:cNvPr id="1256476" name="Rectangle 28"/>
          <p:cNvSpPr>
            <a:spLocks noChangeArrowheads="1"/>
          </p:cNvSpPr>
          <p:nvPr/>
        </p:nvSpPr>
        <p:spPr bwMode="auto">
          <a:xfrm>
            <a:off x="457200" y="3735388"/>
            <a:ext cx="1905000" cy="1212850"/>
          </a:xfrm>
          <a:prstGeom prst="rect">
            <a:avLst/>
          </a:prstGeom>
          <a:gradFill rotWithShape="0">
            <a:gsLst>
              <a:gs pos="0">
                <a:srgbClr val="FFFFCC"/>
              </a:gs>
              <a:gs pos="100000">
                <a:srgbClr val="FFCC0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56477" name="Text Box 29"/>
          <p:cNvSpPr txBox="1">
            <a:spLocks noChangeArrowheads="1"/>
          </p:cNvSpPr>
          <p:nvPr/>
        </p:nvSpPr>
        <p:spPr bwMode="auto">
          <a:xfrm>
            <a:off x="495300" y="3836987"/>
            <a:ext cx="1828800" cy="1116013"/>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2800" b="0" u="none" dirty="0">
                <a:solidFill>
                  <a:srgbClr val="000099"/>
                </a:solidFill>
                <a:latin typeface="Impact" pitchFamily="34" charset="0"/>
              </a:rPr>
              <a:t>Foundation of</a:t>
            </a:r>
          </a:p>
          <a:p>
            <a:pPr>
              <a:lnSpc>
                <a:spcPct val="80000"/>
              </a:lnSpc>
            </a:pPr>
            <a:r>
              <a:rPr lang="en-US" sz="2800" b="0" u="none" dirty="0">
                <a:solidFill>
                  <a:srgbClr val="000099"/>
                </a:solidFill>
                <a:latin typeface="Impact" pitchFamily="34" charset="0"/>
              </a:rPr>
              <a:t>Faith</a:t>
            </a:r>
          </a:p>
        </p:txBody>
      </p:sp>
      <p:sp>
        <p:nvSpPr>
          <p:cNvPr id="1256478" name="Text Box 30"/>
          <p:cNvSpPr txBox="1">
            <a:spLocks noChangeArrowheads="1"/>
          </p:cNvSpPr>
          <p:nvPr/>
        </p:nvSpPr>
        <p:spPr bwMode="auto">
          <a:xfrm>
            <a:off x="2819400" y="3581400"/>
            <a:ext cx="2895600" cy="5064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80000"/>
              </a:lnSpc>
            </a:pPr>
            <a:r>
              <a:rPr lang="en-US" sz="3400" b="0" u="none" dirty="0">
                <a:solidFill>
                  <a:srgbClr val="000099"/>
                </a:solidFill>
                <a:latin typeface="Impact" pitchFamily="34" charset="0"/>
              </a:rPr>
              <a:t>Adam </a:t>
            </a:r>
            <a:r>
              <a:rPr lang="en-US" sz="3400" u="none" dirty="0">
                <a:solidFill>
                  <a:srgbClr val="000099"/>
                </a:solidFill>
                <a:latin typeface="Arial" charset="0"/>
              </a:rPr>
              <a:t>(</a:t>
            </a:r>
            <a:r>
              <a:rPr lang="en-US" sz="3400" b="0" u="none" dirty="0">
                <a:solidFill>
                  <a:srgbClr val="000099"/>
                </a:solidFill>
                <a:latin typeface="Impact" pitchFamily="34" charset="0"/>
              </a:rPr>
              <a:t>person</a:t>
            </a:r>
            <a:r>
              <a:rPr lang="en-US" sz="3400" u="none" dirty="0">
                <a:solidFill>
                  <a:srgbClr val="000099"/>
                </a:solidFill>
                <a:latin typeface="Arial" charset="0"/>
              </a:rPr>
              <a:t>)</a:t>
            </a:r>
          </a:p>
        </p:txBody>
      </p:sp>
      <p:sp>
        <p:nvSpPr>
          <p:cNvPr id="1256479" name="Text Box 31"/>
          <p:cNvSpPr txBox="1">
            <a:spLocks noChangeArrowheads="1"/>
          </p:cNvSpPr>
          <p:nvPr/>
        </p:nvSpPr>
        <p:spPr bwMode="auto">
          <a:xfrm>
            <a:off x="2819400" y="4648200"/>
            <a:ext cx="4495800" cy="5318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85000"/>
              </a:lnSpc>
            </a:pPr>
            <a:r>
              <a:rPr lang="en-US" sz="3400" b="0" u="none" dirty="0">
                <a:solidFill>
                  <a:srgbClr val="000099"/>
                </a:solidFill>
                <a:latin typeface="Impact" pitchFamily="34" charset="0"/>
              </a:rPr>
              <a:t>Growing period  </a:t>
            </a:r>
            <a:r>
              <a:rPr lang="en-US" sz="3400" u="none" dirty="0">
                <a:solidFill>
                  <a:srgbClr val="000099"/>
                </a:solidFill>
                <a:latin typeface="Arial" charset="0"/>
              </a:rPr>
              <a:t>(</a:t>
            </a:r>
            <a:r>
              <a:rPr lang="en-US" sz="3400" b="0" u="none" dirty="0">
                <a:solidFill>
                  <a:srgbClr val="000099"/>
                </a:solidFill>
                <a:latin typeface="Impact" pitchFamily="34" charset="0"/>
              </a:rPr>
              <a:t>period</a:t>
            </a:r>
            <a:r>
              <a:rPr lang="en-US" sz="3400" u="none" dirty="0">
                <a:solidFill>
                  <a:srgbClr val="000099"/>
                </a:solidFill>
                <a:latin typeface="Arial" charset="0"/>
              </a:rPr>
              <a:t>)</a:t>
            </a:r>
            <a:r>
              <a:rPr lang="en-US" sz="3400" b="0" u="none" dirty="0">
                <a:solidFill>
                  <a:srgbClr val="000099"/>
                </a:solidFill>
                <a:latin typeface="Arial" charset="0"/>
              </a:rPr>
              <a:t> </a:t>
            </a:r>
          </a:p>
        </p:txBody>
      </p:sp>
      <p:sp>
        <p:nvSpPr>
          <p:cNvPr id="1256481" name="WordArt 33"/>
          <p:cNvSpPr>
            <a:spLocks noChangeArrowheads="1" noChangeShapeType="1" noTextEdit="1"/>
          </p:cNvSpPr>
          <p:nvPr/>
        </p:nvSpPr>
        <p:spPr bwMode="auto">
          <a:xfrm rot="-5400000">
            <a:off x="1943100" y="4303713"/>
            <a:ext cx="12192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6482" name="WordArt 34"/>
          <p:cNvSpPr>
            <a:spLocks noChangeArrowheads="1" noChangeShapeType="1" noTextEdit="1"/>
          </p:cNvSpPr>
          <p:nvPr/>
        </p:nvSpPr>
        <p:spPr bwMode="auto">
          <a:xfrm>
            <a:off x="2590800" y="37322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6483" name="WordArt 35"/>
          <p:cNvSpPr>
            <a:spLocks noChangeArrowheads="1" noChangeShapeType="1" noTextEdit="1"/>
          </p:cNvSpPr>
          <p:nvPr/>
        </p:nvSpPr>
        <p:spPr bwMode="auto">
          <a:xfrm>
            <a:off x="2590800" y="48752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6484" name="WordArt 36"/>
          <p:cNvSpPr>
            <a:spLocks noChangeArrowheads="1" noChangeShapeType="1" noTextEdit="1"/>
          </p:cNvSpPr>
          <p:nvPr/>
        </p:nvSpPr>
        <p:spPr bwMode="auto">
          <a:xfrm>
            <a:off x="2362200" y="43037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6485" name="WordArt 37"/>
          <p:cNvSpPr>
            <a:spLocks noChangeArrowheads="1" noChangeShapeType="1" noTextEdit="1"/>
          </p:cNvSpPr>
          <p:nvPr/>
        </p:nvSpPr>
        <p:spPr bwMode="auto">
          <a:xfrm>
            <a:off x="2590800" y="43037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6486" name="Text Box 38"/>
          <p:cNvSpPr txBox="1">
            <a:spLocks noChangeArrowheads="1"/>
          </p:cNvSpPr>
          <p:nvPr/>
        </p:nvSpPr>
        <p:spPr bwMode="auto">
          <a:xfrm>
            <a:off x="2819400" y="4089400"/>
            <a:ext cx="6019800" cy="5572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90000"/>
              </a:lnSpc>
            </a:pPr>
            <a:r>
              <a:rPr lang="en-US" sz="3400" b="0" u="none" dirty="0">
                <a:solidFill>
                  <a:srgbClr val="000099"/>
                </a:solidFill>
                <a:latin typeface="Impact" pitchFamily="34" charset="0"/>
              </a:rPr>
              <a:t>God’s commandment </a:t>
            </a:r>
            <a:r>
              <a:rPr lang="en-US" sz="3400" u="none" dirty="0">
                <a:solidFill>
                  <a:srgbClr val="000099"/>
                </a:solidFill>
                <a:latin typeface="Arial" charset="0"/>
              </a:rPr>
              <a:t>(</a:t>
            </a:r>
            <a:r>
              <a:rPr lang="en-US" sz="3400" b="0" u="none" dirty="0">
                <a:solidFill>
                  <a:srgbClr val="000099"/>
                </a:solidFill>
                <a:latin typeface="Impact" pitchFamily="34" charset="0"/>
              </a:rPr>
              <a:t>condition</a:t>
            </a:r>
            <a:r>
              <a:rPr lang="en-US" sz="3400" u="none" dirty="0">
                <a:solidFill>
                  <a:srgbClr val="000099"/>
                </a:solidFill>
                <a:latin typeface="Arial" charset="0"/>
              </a:rPr>
              <a:t>)</a:t>
            </a:r>
            <a:r>
              <a:rPr lang="en-US" sz="3400" b="0" u="none" dirty="0">
                <a:solidFill>
                  <a:srgbClr val="000099"/>
                </a:solidFill>
                <a:latin typeface="Impact" pitchFamily="34" charset="0"/>
              </a:rPr>
              <a:t> </a:t>
            </a:r>
          </a:p>
        </p:txBody>
      </p:sp>
      <p:sp>
        <p:nvSpPr>
          <p:cNvPr id="22" name="Text Box 8"/>
          <p:cNvSpPr txBox="1">
            <a:spLocks noChangeArrowheads="1"/>
          </p:cNvSpPr>
          <p:nvPr/>
        </p:nvSpPr>
        <p:spPr bwMode="auto">
          <a:xfrm>
            <a:off x="381000" y="177800"/>
            <a:ext cx="6019800" cy="506413"/>
          </a:xfrm>
          <a:prstGeom prst="rect">
            <a:avLst/>
          </a:prstGeom>
          <a:noFill/>
          <a:ln w="9525">
            <a:noFill/>
            <a:miter lim="800000"/>
            <a:headEnd/>
            <a:tailEnd/>
          </a:ln>
          <a:effectLst>
            <a:outerShdw dist="12700" dir="3000000" algn="ctr" rotWithShape="0">
              <a:schemeClr val="accent2">
                <a:lumMod val="20000"/>
                <a:lumOff val="80000"/>
              </a:schemeClr>
            </a:outerShdw>
          </a:effectLst>
        </p:spPr>
        <p:txBody>
          <a:bodyPr>
            <a:spAutoFit/>
          </a:bodyPr>
          <a:lstStyle/>
          <a:p>
            <a:pPr algn="l">
              <a:lnSpc>
                <a:spcPct val="85000"/>
              </a:lnSpc>
            </a:pPr>
            <a:r>
              <a:rPr lang="en-US" sz="3200" b="0" u="none" dirty="0">
                <a:solidFill>
                  <a:srgbClr val="000099"/>
                </a:solidFill>
                <a:latin typeface="Impact" pitchFamily="34" charset="0"/>
              </a:rPr>
              <a:t>1.2  The Foundation for the Messiah</a:t>
            </a:r>
          </a:p>
        </p:txBody>
      </p:sp>
      <p:pic>
        <p:nvPicPr>
          <p:cNvPr id="19" name="Picture 131" descr="GOD ADAM EVE Enlarged"/>
          <p:cNvPicPr>
            <a:picLocks noChangeAspect="1" noChangeArrowheads="1"/>
          </p:cNvPicPr>
          <p:nvPr/>
        </p:nvPicPr>
        <p:blipFill>
          <a:blip r:embed="rId3"/>
          <a:srcRect l="3566" t="22587" r="27701" b="41964"/>
          <a:stretch>
            <a:fillRect/>
          </a:stretch>
        </p:blipFill>
        <p:spPr bwMode="auto">
          <a:xfrm>
            <a:off x="838200" y="1572591"/>
            <a:ext cx="4724400" cy="1780209"/>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56498"/>
                                        </p:tgtEl>
                                        <p:attrNameLst>
                                          <p:attrName>style.visibility</p:attrName>
                                        </p:attrNameLst>
                                      </p:cBhvr>
                                      <p:to>
                                        <p:strVal val="visible"/>
                                      </p:to>
                                    </p:set>
                                    <p:animEffect transition="in" filter="barn(outVertical)">
                                      <p:cBhvr>
                                        <p:cTn id="7" dur="500"/>
                                        <p:tgtEl>
                                          <p:spTgt spid="12564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6482"/>
                                        </p:tgtEl>
                                        <p:attrNameLst>
                                          <p:attrName>style.visibility</p:attrName>
                                        </p:attrNameLst>
                                      </p:cBhvr>
                                      <p:to>
                                        <p:strVal val="visible"/>
                                      </p:to>
                                    </p:set>
                                    <p:animEffect transition="in" filter="fade">
                                      <p:cBhvr>
                                        <p:cTn id="12" dur="1000"/>
                                        <p:tgtEl>
                                          <p:spTgt spid="125648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256478"/>
                                        </p:tgtEl>
                                        <p:attrNameLst>
                                          <p:attrName>style.visibility</p:attrName>
                                        </p:attrNameLst>
                                      </p:cBhvr>
                                      <p:to>
                                        <p:strVal val="visible"/>
                                      </p:to>
                                    </p:set>
                                    <p:anim calcmode="lin" valueType="num">
                                      <p:cBhvr>
                                        <p:cTn id="15" dur="1000" fill="hold"/>
                                        <p:tgtEl>
                                          <p:spTgt spid="1256478"/>
                                        </p:tgtEl>
                                        <p:attrNameLst>
                                          <p:attrName>ppt_w</p:attrName>
                                        </p:attrNameLst>
                                      </p:cBhvr>
                                      <p:tavLst>
                                        <p:tav tm="0">
                                          <p:val>
                                            <p:strVal val="#ppt_w*0.70"/>
                                          </p:val>
                                        </p:tav>
                                        <p:tav tm="100000">
                                          <p:val>
                                            <p:strVal val="#ppt_w"/>
                                          </p:val>
                                        </p:tav>
                                      </p:tavLst>
                                    </p:anim>
                                    <p:anim calcmode="lin" valueType="num">
                                      <p:cBhvr>
                                        <p:cTn id="16" dur="1000" fill="hold"/>
                                        <p:tgtEl>
                                          <p:spTgt spid="1256478"/>
                                        </p:tgtEl>
                                        <p:attrNameLst>
                                          <p:attrName>ppt_h</p:attrName>
                                        </p:attrNameLst>
                                      </p:cBhvr>
                                      <p:tavLst>
                                        <p:tav tm="0">
                                          <p:val>
                                            <p:strVal val="#ppt_h"/>
                                          </p:val>
                                        </p:tav>
                                        <p:tav tm="100000">
                                          <p:val>
                                            <p:strVal val="#ppt_h"/>
                                          </p:val>
                                        </p:tav>
                                      </p:tavLst>
                                    </p:anim>
                                    <p:animEffect transition="in" filter="fade">
                                      <p:cBhvr>
                                        <p:cTn id="17" dur="1000"/>
                                        <p:tgtEl>
                                          <p:spTgt spid="12564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6476"/>
                                        </p:tgtEl>
                                        <p:attrNameLst>
                                          <p:attrName>style.visibility</p:attrName>
                                        </p:attrNameLst>
                                      </p:cBhvr>
                                      <p:to>
                                        <p:strVal val="visible"/>
                                      </p:to>
                                    </p:set>
                                    <p:animEffect transition="in" filter="fade">
                                      <p:cBhvr>
                                        <p:cTn id="22" dur="2000"/>
                                        <p:tgtEl>
                                          <p:spTgt spid="1256476"/>
                                        </p:tgtEl>
                                      </p:cBhvr>
                                    </p:animEffect>
                                  </p:childTnLst>
                                </p:cTn>
                              </p:par>
                              <p:par>
                                <p:cTn id="23" presetID="23" presetClass="entr" presetSubtype="272" fill="hold" grpId="0" nodeType="withEffect">
                                  <p:stCondLst>
                                    <p:cond delay="0"/>
                                  </p:stCondLst>
                                  <p:childTnLst>
                                    <p:set>
                                      <p:cBhvr>
                                        <p:cTn id="24" dur="1" fill="hold">
                                          <p:stCondLst>
                                            <p:cond delay="0"/>
                                          </p:stCondLst>
                                        </p:cTn>
                                        <p:tgtEl>
                                          <p:spTgt spid="1256477"/>
                                        </p:tgtEl>
                                        <p:attrNameLst>
                                          <p:attrName>style.visibility</p:attrName>
                                        </p:attrNameLst>
                                      </p:cBhvr>
                                      <p:to>
                                        <p:strVal val="visible"/>
                                      </p:to>
                                    </p:set>
                                    <p:anim calcmode="lin" valueType="num">
                                      <p:cBhvr>
                                        <p:cTn id="25" dur="1000" fill="hold"/>
                                        <p:tgtEl>
                                          <p:spTgt spid="1256477"/>
                                        </p:tgtEl>
                                        <p:attrNameLst>
                                          <p:attrName>ppt_w</p:attrName>
                                        </p:attrNameLst>
                                      </p:cBhvr>
                                      <p:tavLst>
                                        <p:tav tm="0">
                                          <p:val>
                                            <p:strVal val="2/3*#ppt_w"/>
                                          </p:val>
                                        </p:tav>
                                        <p:tav tm="100000">
                                          <p:val>
                                            <p:strVal val="#ppt_w"/>
                                          </p:val>
                                        </p:tav>
                                      </p:tavLst>
                                    </p:anim>
                                    <p:anim calcmode="lin" valueType="num">
                                      <p:cBhvr>
                                        <p:cTn id="26" dur="1000" fill="hold"/>
                                        <p:tgtEl>
                                          <p:spTgt spid="1256477"/>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56485"/>
                                        </p:tgtEl>
                                        <p:attrNameLst>
                                          <p:attrName>style.visibility</p:attrName>
                                        </p:attrNameLst>
                                      </p:cBhvr>
                                      <p:to>
                                        <p:strVal val="visible"/>
                                      </p:to>
                                    </p:set>
                                    <p:animEffect transition="in" filter="fade">
                                      <p:cBhvr>
                                        <p:cTn id="31" dur="1000"/>
                                        <p:tgtEl>
                                          <p:spTgt spid="125648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256486"/>
                                        </p:tgtEl>
                                        <p:attrNameLst>
                                          <p:attrName>style.visibility</p:attrName>
                                        </p:attrNameLst>
                                      </p:cBhvr>
                                      <p:to>
                                        <p:strVal val="visible"/>
                                      </p:to>
                                    </p:set>
                                    <p:anim calcmode="lin" valueType="num">
                                      <p:cBhvr>
                                        <p:cTn id="34" dur="1000" fill="hold"/>
                                        <p:tgtEl>
                                          <p:spTgt spid="1256486"/>
                                        </p:tgtEl>
                                        <p:attrNameLst>
                                          <p:attrName>ppt_w</p:attrName>
                                        </p:attrNameLst>
                                      </p:cBhvr>
                                      <p:tavLst>
                                        <p:tav tm="0">
                                          <p:val>
                                            <p:strVal val="#ppt_w*0.70"/>
                                          </p:val>
                                        </p:tav>
                                        <p:tav tm="100000">
                                          <p:val>
                                            <p:strVal val="#ppt_w"/>
                                          </p:val>
                                        </p:tav>
                                      </p:tavLst>
                                    </p:anim>
                                    <p:anim calcmode="lin" valueType="num">
                                      <p:cBhvr>
                                        <p:cTn id="35" dur="1000" fill="hold"/>
                                        <p:tgtEl>
                                          <p:spTgt spid="1256486"/>
                                        </p:tgtEl>
                                        <p:attrNameLst>
                                          <p:attrName>ppt_h</p:attrName>
                                        </p:attrNameLst>
                                      </p:cBhvr>
                                      <p:tavLst>
                                        <p:tav tm="0">
                                          <p:val>
                                            <p:strVal val="#ppt_h"/>
                                          </p:val>
                                        </p:tav>
                                        <p:tav tm="100000">
                                          <p:val>
                                            <p:strVal val="#ppt_h"/>
                                          </p:val>
                                        </p:tav>
                                      </p:tavLst>
                                    </p:anim>
                                    <p:animEffect transition="in" filter="fade">
                                      <p:cBhvr>
                                        <p:cTn id="36" dur="1000"/>
                                        <p:tgtEl>
                                          <p:spTgt spid="125648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56483"/>
                                        </p:tgtEl>
                                        <p:attrNameLst>
                                          <p:attrName>style.visibility</p:attrName>
                                        </p:attrNameLst>
                                      </p:cBhvr>
                                      <p:to>
                                        <p:strVal val="visible"/>
                                      </p:to>
                                    </p:set>
                                    <p:animEffect transition="in" filter="fade">
                                      <p:cBhvr>
                                        <p:cTn id="41" dur="1000"/>
                                        <p:tgtEl>
                                          <p:spTgt spid="1256483"/>
                                        </p:tgtEl>
                                      </p:cBhvr>
                                    </p:animEffect>
                                  </p:childTnLst>
                                </p:cTn>
                              </p:par>
                              <p:par>
                                <p:cTn id="42" presetID="55" presetClass="entr" presetSubtype="0" fill="hold" nodeType="withEffect">
                                  <p:stCondLst>
                                    <p:cond delay="0"/>
                                  </p:stCondLst>
                                  <p:childTnLst>
                                    <p:set>
                                      <p:cBhvr>
                                        <p:cTn id="43" dur="1" fill="hold">
                                          <p:stCondLst>
                                            <p:cond delay="0"/>
                                          </p:stCondLst>
                                        </p:cTn>
                                        <p:tgtEl>
                                          <p:spTgt spid="1256479"/>
                                        </p:tgtEl>
                                        <p:attrNameLst>
                                          <p:attrName>style.visibility</p:attrName>
                                        </p:attrNameLst>
                                      </p:cBhvr>
                                      <p:to>
                                        <p:strVal val="visible"/>
                                      </p:to>
                                    </p:set>
                                    <p:anim calcmode="lin" valueType="num">
                                      <p:cBhvr>
                                        <p:cTn id="44" dur="1000" fill="hold"/>
                                        <p:tgtEl>
                                          <p:spTgt spid="1256479"/>
                                        </p:tgtEl>
                                        <p:attrNameLst>
                                          <p:attrName>ppt_w</p:attrName>
                                        </p:attrNameLst>
                                      </p:cBhvr>
                                      <p:tavLst>
                                        <p:tav tm="0">
                                          <p:val>
                                            <p:strVal val="#ppt_w*0.70"/>
                                          </p:val>
                                        </p:tav>
                                        <p:tav tm="100000">
                                          <p:val>
                                            <p:strVal val="#ppt_w"/>
                                          </p:val>
                                        </p:tav>
                                      </p:tavLst>
                                    </p:anim>
                                    <p:anim calcmode="lin" valueType="num">
                                      <p:cBhvr>
                                        <p:cTn id="45" dur="1000" fill="hold"/>
                                        <p:tgtEl>
                                          <p:spTgt spid="1256479"/>
                                        </p:tgtEl>
                                        <p:attrNameLst>
                                          <p:attrName>ppt_h</p:attrName>
                                        </p:attrNameLst>
                                      </p:cBhvr>
                                      <p:tavLst>
                                        <p:tav tm="0">
                                          <p:val>
                                            <p:strVal val="#ppt_h"/>
                                          </p:val>
                                        </p:tav>
                                        <p:tav tm="100000">
                                          <p:val>
                                            <p:strVal val="#ppt_h"/>
                                          </p:val>
                                        </p:tav>
                                      </p:tavLst>
                                    </p:anim>
                                    <p:animEffect transition="in" filter="fade">
                                      <p:cBhvr>
                                        <p:cTn id="46" dur="1000"/>
                                        <p:tgtEl>
                                          <p:spTgt spid="1256479"/>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256481"/>
                                        </p:tgtEl>
                                        <p:attrNameLst>
                                          <p:attrName>style.visibility</p:attrName>
                                        </p:attrNameLst>
                                      </p:cBhvr>
                                      <p:to>
                                        <p:strVal val="visible"/>
                                      </p:to>
                                    </p:set>
                                    <p:animEffect transition="in" filter="fade">
                                      <p:cBhvr>
                                        <p:cTn id="50" dur="1000"/>
                                        <p:tgtEl>
                                          <p:spTgt spid="125648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56484"/>
                                        </p:tgtEl>
                                        <p:attrNameLst>
                                          <p:attrName>style.visibility</p:attrName>
                                        </p:attrNameLst>
                                      </p:cBhvr>
                                      <p:to>
                                        <p:strVal val="visible"/>
                                      </p:to>
                                    </p:set>
                                    <p:animEffect transition="in" filter="fade">
                                      <p:cBhvr>
                                        <p:cTn id="53" dur="1000"/>
                                        <p:tgtEl>
                                          <p:spTgt spid="12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76" grpId="0" animBg="1"/>
      <p:bldP spid="1256477" grpId="0"/>
      <p:bldP spid="1256478" grpId="0"/>
      <p:bldP spid="1256481" grpId="0" animBg="1"/>
      <p:bldP spid="1256482" grpId="0" animBg="1"/>
      <p:bldP spid="1256483" grpId="0" animBg="1"/>
      <p:bldP spid="1256484" grpId="0" animBg="1"/>
      <p:bldP spid="1256485" grpId="0" animBg="1"/>
      <p:bldP spid="12564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CCFF"/>
            </a:gs>
          </a:gsLst>
          <a:lin ang="5400000" scaled="1"/>
        </a:gradFill>
        <a:effectLst/>
      </p:bgPr>
    </p:bg>
    <p:spTree>
      <p:nvGrpSpPr>
        <p:cNvPr id="1" name=""/>
        <p:cNvGrpSpPr/>
        <p:nvPr/>
      </p:nvGrpSpPr>
      <p:grpSpPr>
        <a:xfrm>
          <a:off x="0" y="0"/>
          <a:ext cx="0" cy="0"/>
          <a:chOff x="0" y="0"/>
          <a:chExt cx="0" cy="0"/>
        </a:xfrm>
      </p:grpSpPr>
      <p:pic>
        <p:nvPicPr>
          <p:cNvPr id="41" name="Picture 131" descr="GOD ADAM EVE Enlarged"/>
          <p:cNvPicPr>
            <a:picLocks noChangeAspect="1" noChangeArrowheads="1"/>
          </p:cNvPicPr>
          <p:nvPr/>
        </p:nvPicPr>
        <p:blipFill>
          <a:blip r:embed="rId3"/>
          <a:srcRect l="3566" t="22587" r="27701" b="41964"/>
          <a:stretch>
            <a:fillRect/>
          </a:stretch>
        </p:blipFill>
        <p:spPr bwMode="auto">
          <a:xfrm>
            <a:off x="838200" y="1572591"/>
            <a:ext cx="4724400" cy="1780209"/>
          </a:xfrm>
          <a:prstGeom prst="rect">
            <a:avLst/>
          </a:prstGeom>
          <a:noFill/>
        </p:spPr>
      </p:pic>
      <p:pic>
        <p:nvPicPr>
          <p:cNvPr id="40" name="Picture 131" descr="GOD ADAM EVE Enlarged"/>
          <p:cNvPicPr>
            <a:picLocks noChangeAspect="1" noChangeArrowheads="1"/>
          </p:cNvPicPr>
          <p:nvPr/>
        </p:nvPicPr>
        <p:blipFill>
          <a:blip r:embed="rId3"/>
          <a:srcRect l="3905" t="23196" r="31829" b="44989"/>
          <a:stretch>
            <a:fillRect/>
          </a:stretch>
        </p:blipFill>
        <p:spPr bwMode="auto">
          <a:xfrm>
            <a:off x="6019800" y="609600"/>
            <a:ext cx="3124200" cy="1129990"/>
          </a:xfrm>
          <a:prstGeom prst="rect">
            <a:avLst/>
          </a:prstGeom>
          <a:noFill/>
        </p:spPr>
      </p:pic>
      <p:sp>
        <p:nvSpPr>
          <p:cNvPr id="1257474"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57481" name="Group 9"/>
          <p:cNvGrpSpPr>
            <a:grpSpLocks/>
          </p:cNvGrpSpPr>
          <p:nvPr/>
        </p:nvGrpSpPr>
        <p:grpSpPr bwMode="auto">
          <a:xfrm>
            <a:off x="571500" y="5400675"/>
            <a:ext cx="8039100" cy="1260475"/>
            <a:chOff x="168" y="3288"/>
            <a:chExt cx="5400" cy="794"/>
          </a:xfrm>
        </p:grpSpPr>
        <p:sp>
          <p:nvSpPr>
            <p:cNvPr id="1257476" name="Text Box 4"/>
            <p:cNvSpPr txBox="1">
              <a:spLocks noChangeArrowheads="1"/>
            </p:cNvSpPr>
            <p:nvPr/>
          </p:nvSpPr>
          <p:spPr bwMode="auto">
            <a:xfrm>
              <a:off x="408" y="3336"/>
              <a:ext cx="5160" cy="746"/>
            </a:xfrm>
            <a:prstGeom prst="rect">
              <a:avLst/>
            </a:prstGeom>
            <a:noFill/>
            <a:ln w="9525">
              <a:noFill/>
              <a:miter lim="800000"/>
              <a:headEnd/>
              <a:tailEnd/>
            </a:ln>
            <a:effectLst/>
          </p:spPr>
          <p:txBody>
            <a:bodyPr>
              <a:spAutoFit/>
            </a:bodyPr>
            <a:lstStyle/>
            <a:p>
              <a:pPr algn="l">
                <a:lnSpc>
                  <a:spcPct val="85000"/>
                </a:lnSpc>
              </a:pPr>
              <a:r>
                <a:rPr lang="en-US" sz="2100" u="none">
                  <a:solidFill>
                    <a:schemeClr val="bg1"/>
                  </a:solidFill>
                  <a:latin typeface="Arial Narrow" pitchFamily="34" charset="0"/>
                </a:rPr>
                <a:t>Second, Adam was supposed to establish the </a:t>
              </a:r>
              <a:r>
                <a:rPr lang="en-US" sz="2100">
                  <a:solidFill>
                    <a:schemeClr val="bg1"/>
                  </a:solidFill>
                  <a:latin typeface="Arial Narrow" pitchFamily="34" charset="0"/>
                </a:rPr>
                <a:t>foundation of substance</a:t>
              </a:r>
              <a:r>
                <a:rPr lang="en-US" sz="2100" u="none">
                  <a:solidFill>
                    <a:schemeClr val="bg1"/>
                  </a:solidFill>
                  <a:latin typeface="Arial Narrow" pitchFamily="34" charset="0"/>
                </a:rPr>
                <a:t>.  After he established an unshakable </a:t>
              </a:r>
              <a:r>
                <a:rPr lang="en-US" sz="2100">
                  <a:solidFill>
                    <a:schemeClr val="bg1"/>
                  </a:solidFill>
                  <a:latin typeface="Arial Narrow" pitchFamily="34" charset="0"/>
                </a:rPr>
                <a:t>foundation of faith</a:t>
              </a:r>
              <a:r>
                <a:rPr lang="en-US" sz="2100" u="none">
                  <a:solidFill>
                    <a:schemeClr val="bg1"/>
                  </a:solidFill>
                  <a:latin typeface="Arial Narrow" pitchFamily="34" charset="0"/>
                </a:rPr>
                <a:t>, he was then to become </a:t>
              </a:r>
              <a:r>
                <a:rPr lang="en-US" sz="2100">
                  <a:solidFill>
                    <a:schemeClr val="bg1"/>
                  </a:solidFill>
                  <a:latin typeface="Arial Narrow" pitchFamily="34" charset="0"/>
                </a:rPr>
                <a:t>one with God</a:t>
              </a:r>
              <a:r>
                <a:rPr lang="en-US" sz="2100" u="none">
                  <a:solidFill>
                    <a:schemeClr val="bg1"/>
                  </a:solidFill>
                  <a:latin typeface="Arial Narrow" pitchFamily="34" charset="0"/>
                </a:rPr>
                <a:t>, thereby becoming the </a:t>
              </a:r>
              <a:r>
                <a:rPr lang="en-US" sz="2100">
                  <a:solidFill>
                    <a:schemeClr val="bg1"/>
                  </a:solidFill>
                  <a:latin typeface="Arial Narrow" pitchFamily="34" charset="0"/>
                </a:rPr>
                <a:t>perfect incarnation of the Word</a:t>
              </a:r>
              <a:r>
                <a:rPr lang="en-US" sz="2100" u="none">
                  <a:solidFill>
                    <a:schemeClr val="bg1"/>
                  </a:solidFill>
                  <a:latin typeface="Arial Narrow" pitchFamily="34" charset="0"/>
                </a:rPr>
                <a:t> with perfect character.</a:t>
              </a:r>
              <a:endParaRPr lang="en-US" sz="2100" b="0" u="none">
                <a:solidFill>
                  <a:schemeClr val="bg1"/>
                </a:solidFill>
                <a:latin typeface="Arial Narrow" pitchFamily="34" charset="0"/>
              </a:endParaRPr>
            </a:p>
          </p:txBody>
        </p:sp>
        <p:sp>
          <p:nvSpPr>
            <p:cNvPr id="1257477" name="Text Box 5"/>
            <p:cNvSpPr txBox="1">
              <a:spLocks noChangeArrowheads="1"/>
            </p:cNvSpPr>
            <p:nvPr/>
          </p:nvSpPr>
          <p:spPr bwMode="auto">
            <a:xfrm>
              <a:off x="168" y="3288"/>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57483" name="Rectangle 11"/>
          <p:cNvSpPr>
            <a:spLocks noChangeArrowheads="1"/>
          </p:cNvSpPr>
          <p:nvPr/>
        </p:nvSpPr>
        <p:spPr bwMode="auto">
          <a:xfrm>
            <a:off x="457200" y="815975"/>
            <a:ext cx="5486400" cy="533400"/>
          </a:xfrm>
          <a:prstGeom prst="rect">
            <a:avLst/>
          </a:prstGeom>
          <a:gradFill rotWithShape="0">
            <a:gsLst>
              <a:gs pos="0">
                <a:srgbClr val="6600FF"/>
              </a:gs>
              <a:gs pos="100000">
                <a:srgbClr val="6600CC"/>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57484" name="Text Box 12"/>
          <p:cNvSpPr txBox="1">
            <a:spLocks noChangeArrowheads="1"/>
          </p:cNvSpPr>
          <p:nvPr/>
        </p:nvSpPr>
        <p:spPr bwMode="auto">
          <a:xfrm>
            <a:off x="457200" y="792163"/>
            <a:ext cx="5486400" cy="579437"/>
          </a:xfrm>
          <a:prstGeom prst="rect">
            <a:avLst/>
          </a:prstGeom>
          <a:noFill/>
          <a:ln w="19050">
            <a:noFill/>
            <a:miter lim="800000"/>
            <a:headEnd/>
            <a:tailEnd/>
          </a:ln>
          <a:effectLst>
            <a:outerShdw dist="12700" algn="ctr" rotWithShape="0">
              <a:schemeClr val="tx1"/>
            </a:outerShdw>
          </a:effectLst>
        </p:spPr>
        <p:txBody>
          <a:bodyPr>
            <a:spAutoFit/>
          </a:bodyPr>
          <a:lstStyle/>
          <a:p>
            <a:r>
              <a:rPr lang="en-US" sz="3200" b="0" u="none">
                <a:solidFill>
                  <a:schemeClr val="bg1"/>
                </a:solidFill>
                <a:latin typeface="Impact" pitchFamily="34" charset="0"/>
              </a:rPr>
              <a:t>Realize the purpose of creation</a:t>
            </a:r>
          </a:p>
        </p:txBody>
      </p:sp>
      <p:sp>
        <p:nvSpPr>
          <p:cNvPr id="1257485" name="Rectangle 13"/>
          <p:cNvSpPr>
            <a:spLocks noChangeArrowheads="1"/>
          </p:cNvSpPr>
          <p:nvPr/>
        </p:nvSpPr>
        <p:spPr bwMode="auto">
          <a:xfrm>
            <a:off x="457200" y="1908175"/>
            <a:ext cx="1905000" cy="1212850"/>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57486" name="Text Box 14"/>
          <p:cNvSpPr txBox="1">
            <a:spLocks noChangeArrowheads="1"/>
          </p:cNvSpPr>
          <p:nvPr/>
        </p:nvSpPr>
        <p:spPr bwMode="auto">
          <a:xfrm>
            <a:off x="495300" y="1981200"/>
            <a:ext cx="1828800" cy="1116012"/>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2800" b="0" u="none" dirty="0">
                <a:solidFill>
                  <a:srgbClr val="660033"/>
                </a:solidFill>
                <a:latin typeface="Impact" pitchFamily="34" charset="0"/>
              </a:rPr>
              <a:t>Foundation of Substance</a:t>
            </a:r>
          </a:p>
        </p:txBody>
      </p:sp>
      <p:grpSp>
        <p:nvGrpSpPr>
          <p:cNvPr id="1257490" name="Group 18"/>
          <p:cNvGrpSpPr>
            <a:grpSpLocks/>
          </p:cNvGrpSpPr>
          <p:nvPr/>
        </p:nvGrpSpPr>
        <p:grpSpPr bwMode="auto">
          <a:xfrm>
            <a:off x="1219200" y="3238500"/>
            <a:ext cx="381000" cy="381000"/>
            <a:chOff x="768" y="2064"/>
            <a:chExt cx="288" cy="288"/>
          </a:xfrm>
        </p:grpSpPr>
        <p:sp>
          <p:nvSpPr>
            <p:cNvPr id="1257491" name="Line 19"/>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a:p>
          </p:txBody>
        </p:sp>
        <p:sp>
          <p:nvSpPr>
            <p:cNvPr id="1257492" name="Line 20"/>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a:p>
          </p:txBody>
        </p:sp>
      </p:grpSp>
      <p:sp>
        <p:nvSpPr>
          <p:cNvPr id="1257494" name="Text Box 22"/>
          <p:cNvSpPr txBox="1">
            <a:spLocks noChangeArrowheads="1"/>
          </p:cNvSpPr>
          <p:nvPr/>
        </p:nvSpPr>
        <p:spPr bwMode="auto">
          <a:xfrm>
            <a:off x="2895600" y="2820988"/>
            <a:ext cx="4495800" cy="531812"/>
          </a:xfrm>
          <a:prstGeom prst="rect">
            <a:avLst/>
          </a:prstGeom>
          <a:noFill/>
          <a:ln w="9525">
            <a:noFill/>
            <a:miter lim="800000"/>
            <a:headEnd/>
            <a:tailEnd/>
          </a:ln>
          <a:effectLst/>
        </p:spPr>
        <p:txBody>
          <a:bodyPr>
            <a:spAutoFit/>
          </a:bodyPr>
          <a:lstStyle/>
          <a:p>
            <a:pPr algn="l">
              <a:lnSpc>
                <a:spcPct val="85000"/>
              </a:lnSpc>
            </a:pPr>
            <a:r>
              <a:rPr lang="en-US" sz="3400" b="0" u="none" dirty="0">
                <a:solidFill>
                  <a:srgbClr val="660033"/>
                </a:solidFill>
                <a:latin typeface="Impact" pitchFamily="34" charset="0"/>
              </a:rPr>
              <a:t>Upon foundation of faith</a:t>
            </a:r>
          </a:p>
        </p:txBody>
      </p:sp>
      <p:sp>
        <p:nvSpPr>
          <p:cNvPr id="1257501" name="Text Box 29"/>
          <p:cNvSpPr txBox="1">
            <a:spLocks noChangeArrowheads="1"/>
          </p:cNvSpPr>
          <p:nvPr/>
        </p:nvSpPr>
        <p:spPr bwMode="auto">
          <a:xfrm>
            <a:off x="2895600" y="2263775"/>
            <a:ext cx="2514600" cy="531813"/>
          </a:xfrm>
          <a:prstGeom prst="rect">
            <a:avLst/>
          </a:prstGeom>
          <a:noFill/>
          <a:ln w="9525">
            <a:noFill/>
            <a:miter lim="800000"/>
            <a:headEnd/>
            <a:tailEnd/>
          </a:ln>
          <a:effectLst/>
        </p:spPr>
        <p:txBody>
          <a:bodyPr>
            <a:spAutoFit/>
          </a:bodyPr>
          <a:lstStyle/>
          <a:p>
            <a:pPr algn="l">
              <a:lnSpc>
                <a:spcPct val="85000"/>
              </a:lnSpc>
            </a:pPr>
            <a:r>
              <a:rPr lang="en-US" sz="3400" b="0" u="none" dirty="0">
                <a:solidFill>
                  <a:srgbClr val="660033"/>
                </a:solidFill>
                <a:latin typeface="Impact" pitchFamily="34" charset="0"/>
              </a:rPr>
              <a:t>One with God</a:t>
            </a:r>
          </a:p>
        </p:txBody>
      </p:sp>
      <p:sp>
        <p:nvSpPr>
          <p:cNvPr id="1257523" name="WordArt 51"/>
          <p:cNvSpPr>
            <a:spLocks noChangeArrowheads="1" noChangeShapeType="1" noTextEdit="1"/>
          </p:cNvSpPr>
          <p:nvPr/>
        </p:nvSpPr>
        <p:spPr bwMode="auto">
          <a:xfrm rot="-5400000">
            <a:off x="1943100" y="2476500"/>
            <a:ext cx="12192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57526" name="WordArt 54"/>
          <p:cNvSpPr>
            <a:spLocks noChangeArrowheads="1" noChangeShapeType="1" noTextEdit="1"/>
          </p:cNvSpPr>
          <p:nvPr/>
        </p:nvSpPr>
        <p:spPr bwMode="auto">
          <a:xfrm>
            <a:off x="2362200" y="24765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57493" name="Text Box 21"/>
          <p:cNvSpPr txBox="1">
            <a:spLocks noChangeArrowheads="1"/>
          </p:cNvSpPr>
          <p:nvPr/>
        </p:nvSpPr>
        <p:spPr bwMode="auto">
          <a:xfrm>
            <a:off x="2895600" y="1754188"/>
            <a:ext cx="5791200" cy="506412"/>
          </a:xfrm>
          <a:prstGeom prst="rect">
            <a:avLst/>
          </a:prstGeom>
          <a:noFill/>
          <a:ln w="9525">
            <a:noFill/>
            <a:miter lim="800000"/>
            <a:headEnd/>
            <a:tailEnd/>
          </a:ln>
          <a:effectLst/>
        </p:spPr>
        <p:txBody>
          <a:bodyPr>
            <a:spAutoFit/>
          </a:bodyPr>
          <a:lstStyle/>
          <a:p>
            <a:pPr algn="l">
              <a:lnSpc>
                <a:spcPct val="80000"/>
              </a:lnSpc>
            </a:pPr>
            <a:r>
              <a:rPr lang="en-US" sz="3400" b="0" u="none" dirty="0">
                <a:solidFill>
                  <a:srgbClr val="660033"/>
                </a:solidFill>
                <a:latin typeface="Impact" pitchFamily="34" charset="0"/>
              </a:rPr>
              <a:t>Perfect incarnation of the Word</a:t>
            </a:r>
          </a:p>
        </p:txBody>
      </p:sp>
      <p:sp>
        <p:nvSpPr>
          <p:cNvPr id="1257524" name="WordArt 52"/>
          <p:cNvSpPr>
            <a:spLocks noChangeArrowheads="1" noChangeShapeType="1" noTextEdit="1"/>
          </p:cNvSpPr>
          <p:nvPr/>
        </p:nvSpPr>
        <p:spPr bwMode="auto">
          <a:xfrm>
            <a:off x="2590800" y="19050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57525" name="WordArt 53"/>
          <p:cNvSpPr>
            <a:spLocks noChangeArrowheads="1" noChangeShapeType="1" noTextEdit="1"/>
          </p:cNvSpPr>
          <p:nvPr/>
        </p:nvSpPr>
        <p:spPr bwMode="auto">
          <a:xfrm>
            <a:off x="2590800" y="30480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57527" name="WordArt 55"/>
          <p:cNvSpPr>
            <a:spLocks noChangeArrowheads="1" noChangeShapeType="1" noTextEdit="1"/>
          </p:cNvSpPr>
          <p:nvPr/>
        </p:nvSpPr>
        <p:spPr bwMode="auto">
          <a:xfrm>
            <a:off x="2590800" y="2476500"/>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57540" name="Rectangle 68"/>
          <p:cNvSpPr>
            <a:spLocks noChangeArrowheads="1"/>
          </p:cNvSpPr>
          <p:nvPr/>
        </p:nvSpPr>
        <p:spPr bwMode="auto">
          <a:xfrm>
            <a:off x="457200" y="3735388"/>
            <a:ext cx="1905000" cy="1212850"/>
          </a:xfrm>
          <a:prstGeom prst="rect">
            <a:avLst/>
          </a:prstGeom>
          <a:gradFill rotWithShape="0">
            <a:gsLst>
              <a:gs pos="0">
                <a:srgbClr val="FFFFCC"/>
              </a:gs>
              <a:gs pos="100000">
                <a:srgbClr val="FFCC0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57542" name="Text Box 70"/>
          <p:cNvSpPr txBox="1">
            <a:spLocks noChangeArrowheads="1"/>
          </p:cNvSpPr>
          <p:nvPr/>
        </p:nvSpPr>
        <p:spPr bwMode="auto">
          <a:xfrm>
            <a:off x="2819400" y="3581400"/>
            <a:ext cx="2895600" cy="5064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80000"/>
              </a:lnSpc>
            </a:pPr>
            <a:r>
              <a:rPr lang="en-US" sz="3400" b="0" u="none">
                <a:solidFill>
                  <a:srgbClr val="000099"/>
                </a:solidFill>
                <a:latin typeface="Impact" pitchFamily="34" charset="0"/>
              </a:rPr>
              <a:t>Adam </a:t>
            </a:r>
            <a:r>
              <a:rPr lang="en-US" sz="3400" u="none">
                <a:solidFill>
                  <a:srgbClr val="000099"/>
                </a:solidFill>
                <a:latin typeface="Arial" charset="0"/>
              </a:rPr>
              <a:t>(</a:t>
            </a:r>
            <a:r>
              <a:rPr lang="en-US" sz="3400" b="0" u="none">
                <a:solidFill>
                  <a:srgbClr val="000099"/>
                </a:solidFill>
                <a:latin typeface="Impact" pitchFamily="34" charset="0"/>
              </a:rPr>
              <a:t>person</a:t>
            </a:r>
            <a:r>
              <a:rPr lang="en-US" sz="3400" u="none">
                <a:solidFill>
                  <a:srgbClr val="000099"/>
                </a:solidFill>
                <a:latin typeface="Arial" charset="0"/>
              </a:rPr>
              <a:t>)</a:t>
            </a:r>
          </a:p>
        </p:txBody>
      </p:sp>
      <p:sp>
        <p:nvSpPr>
          <p:cNvPr id="1257543" name="Text Box 71"/>
          <p:cNvSpPr txBox="1">
            <a:spLocks noChangeArrowheads="1"/>
          </p:cNvSpPr>
          <p:nvPr/>
        </p:nvSpPr>
        <p:spPr bwMode="auto">
          <a:xfrm>
            <a:off x="2819400" y="4648200"/>
            <a:ext cx="4495800" cy="5318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85000"/>
              </a:lnSpc>
            </a:pPr>
            <a:r>
              <a:rPr lang="en-US" sz="3400" b="0" u="none">
                <a:solidFill>
                  <a:srgbClr val="000099"/>
                </a:solidFill>
                <a:latin typeface="Impact" pitchFamily="34" charset="0"/>
              </a:rPr>
              <a:t>Growing period  </a:t>
            </a:r>
            <a:r>
              <a:rPr lang="en-US" sz="3400" u="none">
                <a:solidFill>
                  <a:srgbClr val="000099"/>
                </a:solidFill>
                <a:latin typeface="Arial" charset="0"/>
              </a:rPr>
              <a:t>(</a:t>
            </a:r>
            <a:r>
              <a:rPr lang="en-US" sz="3400" b="0" u="none">
                <a:solidFill>
                  <a:srgbClr val="000099"/>
                </a:solidFill>
                <a:latin typeface="Impact" pitchFamily="34" charset="0"/>
              </a:rPr>
              <a:t>period</a:t>
            </a:r>
            <a:r>
              <a:rPr lang="en-US" sz="3400" u="none">
                <a:solidFill>
                  <a:srgbClr val="000099"/>
                </a:solidFill>
                <a:latin typeface="Arial" charset="0"/>
              </a:rPr>
              <a:t>)</a:t>
            </a:r>
            <a:r>
              <a:rPr lang="en-US" sz="3400" b="0" u="none">
                <a:solidFill>
                  <a:srgbClr val="000099"/>
                </a:solidFill>
                <a:latin typeface="Arial" charset="0"/>
              </a:rPr>
              <a:t> </a:t>
            </a:r>
          </a:p>
        </p:txBody>
      </p:sp>
      <p:sp>
        <p:nvSpPr>
          <p:cNvPr id="1257544" name="WordArt 72"/>
          <p:cNvSpPr>
            <a:spLocks noChangeArrowheads="1" noChangeShapeType="1" noTextEdit="1"/>
          </p:cNvSpPr>
          <p:nvPr/>
        </p:nvSpPr>
        <p:spPr bwMode="auto">
          <a:xfrm rot="-5400000">
            <a:off x="1943100" y="4303713"/>
            <a:ext cx="12192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7545" name="WordArt 73"/>
          <p:cNvSpPr>
            <a:spLocks noChangeArrowheads="1" noChangeShapeType="1" noTextEdit="1"/>
          </p:cNvSpPr>
          <p:nvPr/>
        </p:nvSpPr>
        <p:spPr bwMode="auto">
          <a:xfrm>
            <a:off x="2590800" y="37322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7546" name="WordArt 74"/>
          <p:cNvSpPr>
            <a:spLocks noChangeArrowheads="1" noChangeShapeType="1" noTextEdit="1"/>
          </p:cNvSpPr>
          <p:nvPr/>
        </p:nvSpPr>
        <p:spPr bwMode="auto">
          <a:xfrm>
            <a:off x="2590800" y="48752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7547" name="WordArt 75"/>
          <p:cNvSpPr>
            <a:spLocks noChangeArrowheads="1" noChangeShapeType="1" noTextEdit="1"/>
          </p:cNvSpPr>
          <p:nvPr/>
        </p:nvSpPr>
        <p:spPr bwMode="auto">
          <a:xfrm>
            <a:off x="2362200" y="43037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7548" name="WordArt 76"/>
          <p:cNvSpPr>
            <a:spLocks noChangeArrowheads="1" noChangeShapeType="1" noTextEdit="1"/>
          </p:cNvSpPr>
          <p:nvPr/>
        </p:nvSpPr>
        <p:spPr bwMode="auto">
          <a:xfrm>
            <a:off x="2590800" y="43037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57549" name="Text Box 77"/>
          <p:cNvSpPr txBox="1">
            <a:spLocks noChangeArrowheads="1"/>
          </p:cNvSpPr>
          <p:nvPr/>
        </p:nvSpPr>
        <p:spPr bwMode="auto">
          <a:xfrm>
            <a:off x="2819400" y="4089400"/>
            <a:ext cx="6019800" cy="557213"/>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lnSpc>
                <a:spcPct val="90000"/>
              </a:lnSpc>
            </a:pPr>
            <a:r>
              <a:rPr lang="en-US" sz="3400" b="0" u="none">
                <a:solidFill>
                  <a:srgbClr val="000099"/>
                </a:solidFill>
                <a:latin typeface="Impact" pitchFamily="34" charset="0"/>
              </a:rPr>
              <a:t>God’s commandment </a:t>
            </a:r>
            <a:r>
              <a:rPr lang="en-US" sz="3400" u="none">
                <a:solidFill>
                  <a:srgbClr val="000099"/>
                </a:solidFill>
                <a:latin typeface="Arial" charset="0"/>
              </a:rPr>
              <a:t>(</a:t>
            </a:r>
            <a:r>
              <a:rPr lang="en-US" sz="3400" b="0" u="none">
                <a:solidFill>
                  <a:srgbClr val="000099"/>
                </a:solidFill>
                <a:latin typeface="Impact" pitchFamily="34" charset="0"/>
              </a:rPr>
              <a:t>condition</a:t>
            </a:r>
            <a:r>
              <a:rPr lang="en-US" sz="3400" u="none">
                <a:solidFill>
                  <a:srgbClr val="000099"/>
                </a:solidFill>
                <a:latin typeface="Arial" charset="0"/>
              </a:rPr>
              <a:t>)</a:t>
            </a:r>
            <a:r>
              <a:rPr lang="en-US" sz="3400" b="0" u="none">
                <a:solidFill>
                  <a:srgbClr val="000099"/>
                </a:solidFill>
                <a:latin typeface="Impact" pitchFamily="34" charset="0"/>
              </a:rPr>
              <a:t> </a:t>
            </a:r>
          </a:p>
        </p:txBody>
      </p:sp>
      <p:sp>
        <p:nvSpPr>
          <p:cNvPr id="35" name="Text Box 8"/>
          <p:cNvSpPr txBox="1">
            <a:spLocks noChangeArrowheads="1"/>
          </p:cNvSpPr>
          <p:nvPr/>
        </p:nvSpPr>
        <p:spPr bwMode="auto">
          <a:xfrm>
            <a:off x="381000" y="177800"/>
            <a:ext cx="6019800" cy="506413"/>
          </a:xfrm>
          <a:prstGeom prst="rect">
            <a:avLst/>
          </a:prstGeom>
          <a:noFill/>
          <a:ln w="9525">
            <a:noFill/>
            <a:miter lim="800000"/>
            <a:headEnd/>
            <a:tailEnd/>
          </a:ln>
          <a:effectLst>
            <a:outerShdw dist="12700" dir="3000000" algn="ctr" rotWithShape="0">
              <a:schemeClr val="accent2">
                <a:lumMod val="20000"/>
                <a:lumOff val="80000"/>
              </a:schemeClr>
            </a:outerShdw>
          </a:effectLst>
        </p:spPr>
        <p:txBody>
          <a:bodyPr>
            <a:spAutoFit/>
          </a:bodyPr>
          <a:lstStyle/>
          <a:p>
            <a:pPr algn="l">
              <a:lnSpc>
                <a:spcPct val="85000"/>
              </a:lnSpc>
            </a:pPr>
            <a:r>
              <a:rPr lang="en-US" sz="3200" b="0" u="none" dirty="0">
                <a:solidFill>
                  <a:srgbClr val="000099"/>
                </a:solidFill>
                <a:latin typeface="Impact" pitchFamily="34" charset="0"/>
              </a:rPr>
              <a:t>1.2  The Foundation for the Messiah</a:t>
            </a:r>
          </a:p>
        </p:txBody>
      </p:sp>
      <p:grpSp>
        <p:nvGrpSpPr>
          <p:cNvPr id="36" name="Group 44"/>
          <p:cNvGrpSpPr>
            <a:grpSpLocks/>
          </p:cNvGrpSpPr>
          <p:nvPr/>
        </p:nvGrpSpPr>
        <p:grpSpPr bwMode="auto">
          <a:xfrm>
            <a:off x="1409700" y="1447800"/>
            <a:ext cx="114300" cy="381000"/>
            <a:chOff x="840" y="864"/>
            <a:chExt cx="72" cy="240"/>
          </a:xfrm>
        </p:grpSpPr>
        <p:sp>
          <p:nvSpPr>
            <p:cNvPr id="37" name="Line 45"/>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u="none"/>
            </a:p>
          </p:txBody>
        </p:sp>
        <p:sp>
          <p:nvSpPr>
            <p:cNvPr id="38" name="Line 46"/>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u="none"/>
            </a:p>
          </p:txBody>
        </p:sp>
      </p:grpSp>
      <p:sp>
        <p:nvSpPr>
          <p:cNvPr id="39" name="Text Box 29"/>
          <p:cNvSpPr txBox="1">
            <a:spLocks noChangeArrowheads="1"/>
          </p:cNvSpPr>
          <p:nvPr/>
        </p:nvSpPr>
        <p:spPr bwMode="auto">
          <a:xfrm>
            <a:off x="495300" y="3836987"/>
            <a:ext cx="1828800" cy="1116013"/>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2800" b="0" u="none" dirty="0">
                <a:solidFill>
                  <a:srgbClr val="000099"/>
                </a:solidFill>
                <a:latin typeface="Impact" pitchFamily="34" charset="0"/>
              </a:rPr>
              <a:t>Foundation of</a:t>
            </a:r>
          </a:p>
          <a:p>
            <a:pPr>
              <a:lnSpc>
                <a:spcPct val="80000"/>
              </a:lnSpc>
            </a:pPr>
            <a:r>
              <a:rPr lang="en-US" sz="2800" b="0" u="none" dirty="0">
                <a:solidFill>
                  <a:srgbClr val="000099"/>
                </a:solidFill>
                <a:latin typeface="Impact" pitchFamily="34" charset="0"/>
              </a:rPr>
              <a:t>Faith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57481"/>
                                        </p:tgtEl>
                                        <p:attrNameLst>
                                          <p:attrName>style.visibility</p:attrName>
                                        </p:attrNameLst>
                                      </p:cBhvr>
                                      <p:to>
                                        <p:strVal val="visible"/>
                                      </p:to>
                                    </p:set>
                                    <p:animEffect transition="in" filter="barn(outVertical)">
                                      <p:cBhvr>
                                        <p:cTn id="7" dur="500"/>
                                        <p:tgtEl>
                                          <p:spTgt spid="12574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7485"/>
                                        </p:tgtEl>
                                        <p:attrNameLst>
                                          <p:attrName>style.visibility</p:attrName>
                                        </p:attrNameLst>
                                      </p:cBhvr>
                                      <p:to>
                                        <p:strVal val="visible"/>
                                      </p:to>
                                    </p:set>
                                    <p:animEffect transition="in" filter="fade">
                                      <p:cBhvr>
                                        <p:cTn id="12" dur="2000"/>
                                        <p:tgtEl>
                                          <p:spTgt spid="1257485"/>
                                        </p:tgtEl>
                                      </p:cBhvr>
                                    </p:animEffect>
                                  </p:childTnLst>
                                </p:cTn>
                              </p:par>
                              <p:par>
                                <p:cTn id="13" presetID="23" presetClass="entr" presetSubtype="272" fill="hold" grpId="0" nodeType="withEffect">
                                  <p:stCondLst>
                                    <p:cond delay="0"/>
                                  </p:stCondLst>
                                  <p:childTnLst>
                                    <p:set>
                                      <p:cBhvr>
                                        <p:cTn id="14" dur="1" fill="hold">
                                          <p:stCondLst>
                                            <p:cond delay="0"/>
                                          </p:stCondLst>
                                        </p:cTn>
                                        <p:tgtEl>
                                          <p:spTgt spid="1257486"/>
                                        </p:tgtEl>
                                        <p:attrNameLst>
                                          <p:attrName>style.visibility</p:attrName>
                                        </p:attrNameLst>
                                      </p:cBhvr>
                                      <p:to>
                                        <p:strVal val="visible"/>
                                      </p:to>
                                    </p:set>
                                    <p:anim calcmode="lin" valueType="num">
                                      <p:cBhvr>
                                        <p:cTn id="15" dur="1000" fill="hold"/>
                                        <p:tgtEl>
                                          <p:spTgt spid="1257486"/>
                                        </p:tgtEl>
                                        <p:attrNameLst>
                                          <p:attrName>ppt_w</p:attrName>
                                        </p:attrNameLst>
                                      </p:cBhvr>
                                      <p:tavLst>
                                        <p:tav tm="0">
                                          <p:val>
                                            <p:strVal val="2/3*#ppt_w"/>
                                          </p:val>
                                        </p:tav>
                                        <p:tav tm="100000">
                                          <p:val>
                                            <p:strVal val="#ppt_w"/>
                                          </p:val>
                                        </p:tav>
                                      </p:tavLst>
                                    </p:anim>
                                    <p:anim calcmode="lin" valueType="num">
                                      <p:cBhvr>
                                        <p:cTn id="16" dur="1000" fill="hold"/>
                                        <p:tgtEl>
                                          <p:spTgt spid="1257486"/>
                                        </p:tgtEl>
                                        <p:attrNameLst>
                                          <p:attrName>ppt_h</p:attrName>
                                        </p:attrNameLst>
                                      </p:cBhvr>
                                      <p:tavLst>
                                        <p:tav tm="0">
                                          <p:val>
                                            <p:strVal val="2/3*#ppt_h"/>
                                          </p:val>
                                        </p:tav>
                                        <p:tav tm="100000">
                                          <p:val>
                                            <p:strVal val="#ppt_h"/>
                                          </p:val>
                                        </p:tav>
                                      </p:tavLst>
                                    </p:anim>
                                  </p:childTnLst>
                                </p:cTn>
                              </p:par>
                              <p:par>
                                <p:cTn id="17" presetID="56" presetClass="path" presetSubtype="0" accel="50000" decel="50000" fill="hold" nodeType="withEffect">
                                  <p:stCondLst>
                                    <p:cond delay="0"/>
                                  </p:stCondLst>
                                  <p:childTnLst>
                                    <p:animMotion origin="layout" path="M 0 2.22222E-6 L 0.55833 -0.20347 " pathEditMode="relative" rAng="0" ptsTypes="AA">
                                      <p:cBhvr>
                                        <p:cTn id="18" dur="2000" fill="hold"/>
                                        <p:tgtEl>
                                          <p:spTgt spid="41"/>
                                        </p:tgtEl>
                                        <p:attrNameLst>
                                          <p:attrName>ppt_x</p:attrName>
                                          <p:attrName>ppt_y</p:attrName>
                                        </p:attrNameLst>
                                      </p:cBhvr>
                                      <p:rCtr x="279" y="-102"/>
                                    </p:animMotion>
                                  </p:childTnLst>
                                </p:cTn>
                              </p:par>
                              <p:par>
                                <p:cTn id="19" presetID="10" presetClass="exit" presetSubtype="0" fill="hold" nodeType="withEffect">
                                  <p:stCondLst>
                                    <p:cond delay="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3000"/>
                                        <p:tgtEl>
                                          <p:spTgt spid="4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257490"/>
                                        </p:tgtEl>
                                        <p:attrNameLst>
                                          <p:attrName>style.visibility</p:attrName>
                                        </p:attrNameLst>
                                      </p:cBhvr>
                                      <p:to>
                                        <p:strVal val="visible"/>
                                      </p:to>
                                    </p:set>
                                    <p:animEffect transition="in" filter="fade">
                                      <p:cBhvr>
                                        <p:cTn id="28" dur="2000"/>
                                        <p:tgtEl>
                                          <p:spTgt spid="125749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57525"/>
                                        </p:tgtEl>
                                        <p:attrNameLst>
                                          <p:attrName>style.visibility</p:attrName>
                                        </p:attrNameLst>
                                      </p:cBhvr>
                                      <p:to>
                                        <p:strVal val="visible"/>
                                      </p:to>
                                    </p:set>
                                    <p:animEffect transition="in" filter="fade">
                                      <p:cBhvr>
                                        <p:cTn id="33" dur="1000"/>
                                        <p:tgtEl>
                                          <p:spTgt spid="125752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257494"/>
                                        </p:tgtEl>
                                        <p:attrNameLst>
                                          <p:attrName>style.visibility</p:attrName>
                                        </p:attrNameLst>
                                      </p:cBhvr>
                                      <p:to>
                                        <p:strVal val="visible"/>
                                      </p:to>
                                    </p:set>
                                    <p:anim calcmode="lin" valueType="num">
                                      <p:cBhvr>
                                        <p:cTn id="36" dur="1000" fill="hold"/>
                                        <p:tgtEl>
                                          <p:spTgt spid="1257494"/>
                                        </p:tgtEl>
                                        <p:attrNameLst>
                                          <p:attrName>ppt_w</p:attrName>
                                        </p:attrNameLst>
                                      </p:cBhvr>
                                      <p:tavLst>
                                        <p:tav tm="0">
                                          <p:val>
                                            <p:strVal val="#ppt_w*0.70"/>
                                          </p:val>
                                        </p:tav>
                                        <p:tav tm="100000">
                                          <p:val>
                                            <p:strVal val="#ppt_w"/>
                                          </p:val>
                                        </p:tav>
                                      </p:tavLst>
                                    </p:anim>
                                    <p:anim calcmode="lin" valueType="num">
                                      <p:cBhvr>
                                        <p:cTn id="37" dur="1000" fill="hold"/>
                                        <p:tgtEl>
                                          <p:spTgt spid="1257494"/>
                                        </p:tgtEl>
                                        <p:attrNameLst>
                                          <p:attrName>ppt_h</p:attrName>
                                        </p:attrNameLst>
                                      </p:cBhvr>
                                      <p:tavLst>
                                        <p:tav tm="0">
                                          <p:val>
                                            <p:strVal val="#ppt_h"/>
                                          </p:val>
                                        </p:tav>
                                        <p:tav tm="100000">
                                          <p:val>
                                            <p:strVal val="#ppt_h"/>
                                          </p:val>
                                        </p:tav>
                                      </p:tavLst>
                                    </p:anim>
                                    <p:animEffect transition="in" filter="fade">
                                      <p:cBhvr>
                                        <p:cTn id="38" dur="1000"/>
                                        <p:tgtEl>
                                          <p:spTgt spid="125749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57527"/>
                                        </p:tgtEl>
                                        <p:attrNameLst>
                                          <p:attrName>style.visibility</p:attrName>
                                        </p:attrNameLst>
                                      </p:cBhvr>
                                      <p:to>
                                        <p:strVal val="visible"/>
                                      </p:to>
                                    </p:set>
                                    <p:animEffect transition="in" filter="fade">
                                      <p:cBhvr>
                                        <p:cTn id="43" dur="1000"/>
                                        <p:tgtEl>
                                          <p:spTgt spid="1257527"/>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257501"/>
                                        </p:tgtEl>
                                        <p:attrNameLst>
                                          <p:attrName>style.visibility</p:attrName>
                                        </p:attrNameLst>
                                      </p:cBhvr>
                                      <p:to>
                                        <p:strVal val="visible"/>
                                      </p:to>
                                    </p:set>
                                    <p:anim calcmode="lin" valueType="num">
                                      <p:cBhvr>
                                        <p:cTn id="46" dur="1000" fill="hold"/>
                                        <p:tgtEl>
                                          <p:spTgt spid="1257501"/>
                                        </p:tgtEl>
                                        <p:attrNameLst>
                                          <p:attrName>ppt_w</p:attrName>
                                        </p:attrNameLst>
                                      </p:cBhvr>
                                      <p:tavLst>
                                        <p:tav tm="0">
                                          <p:val>
                                            <p:strVal val="#ppt_w*0.70"/>
                                          </p:val>
                                        </p:tav>
                                        <p:tav tm="100000">
                                          <p:val>
                                            <p:strVal val="#ppt_w"/>
                                          </p:val>
                                        </p:tav>
                                      </p:tavLst>
                                    </p:anim>
                                    <p:anim calcmode="lin" valueType="num">
                                      <p:cBhvr>
                                        <p:cTn id="47" dur="1000" fill="hold"/>
                                        <p:tgtEl>
                                          <p:spTgt spid="1257501"/>
                                        </p:tgtEl>
                                        <p:attrNameLst>
                                          <p:attrName>ppt_h</p:attrName>
                                        </p:attrNameLst>
                                      </p:cBhvr>
                                      <p:tavLst>
                                        <p:tav tm="0">
                                          <p:val>
                                            <p:strVal val="#ppt_h"/>
                                          </p:val>
                                        </p:tav>
                                        <p:tav tm="100000">
                                          <p:val>
                                            <p:strVal val="#ppt_h"/>
                                          </p:val>
                                        </p:tav>
                                      </p:tavLst>
                                    </p:anim>
                                    <p:animEffect transition="in" filter="fade">
                                      <p:cBhvr>
                                        <p:cTn id="48" dur="1000"/>
                                        <p:tgtEl>
                                          <p:spTgt spid="125750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57524"/>
                                        </p:tgtEl>
                                        <p:attrNameLst>
                                          <p:attrName>style.visibility</p:attrName>
                                        </p:attrNameLst>
                                      </p:cBhvr>
                                      <p:to>
                                        <p:strVal val="visible"/>
                                      </p:to>
                                    </p:set>
                                    <p:animEffect transition="in" filter="fade">
                                      <p:cBhvr>
                                        <p:cTn id="53" dur="1000"/>
                                        <p:tgtEl>
                                          <p:spTgt spid="1257524"/>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257493"/>
                                        </p:tgtEl>
                                        <p:attrNameLst>
                                          <p:attrName>style.visibility</p:attrName>
                                        </p:attrNameLst>
                                      </p:cBhvr>
                                      <p:to>
                                        <p:strVal val="visible"/>
                                      </p:to>
                                    </p:set>
                                    <p:anim calcmode="lin" valueType="num">
                                      <p:cBhvr>
                                        <p:cTn id="56" dur="1000" fill="hold"/>
                                        <p:tgtEl>
                                          <p:spTgt spid="1257493"/>
                                        </p:tgtEl>
                                        <p:attrNameLst>
                                          <p:attrName>ppt_w</p:attrName>
                                        </p:attrNameLst>
                                      </p:cBhvr>
                                      <p:tavLst>
                                        <p:tav tm="0">
                                          <p:val>
                                            <p:strVal val="#ppt_w*0.70"/>
                                          </p:val>
                                        </p:tav>
                                        <p:tav tm="100000">
                                          <p:val>
                                            <p:strVal val="#ppt_w"/>
                                          </p:val>
                                        </p:tav>
                                      </p:tavLst>
                                    </p:anim>
                                    <p:anim calcmode="lin" valueType="num">
                                      <p:cBhvr>
                                        <p:cTn id="57" dur="1000" fill="hold"/>
                                        <p:tgtEl>
                                          <p:spTgt spid="1257493"/>
                                        </p:tgtEl>
                                        <p:attrNameLst>
                                          <p:attrName>ppt_h</p:attrName>
                                        </p:attrNameLst>
                                      </p:cBhvr>
                                      <p:tavLst>
                                        <p:tav tm="0">
                                          <p:val>
                                            <p:strVal val="#ppt_h"/>
                                          </p:val>
                                        </p:tav>
                                        <p:tav tm="100000">
                                          <p:val>
                                            <p:strVal val="#ppt_h"/>
                                          </p:val>
                                        </p:tav>
                                      </p:tavLst>
                                    </p:anim>
                                    <p:animEffect transition="in" filter="fade">
                                      <p:cBhvr>
                                        <p:cTn id="58" dur="1000"/>
                                        <p:tgtEl>
                                          <p:spTgt spid="1257493"/>
                                        </p:tgtEl>
                                      </p:cBhvr>
                                    </p:animEffect>
                                  </p:childTnLst>
                                </p:cTn>
                              </p:par>
                            </p:childTnLst>
                          </p:cTn>
                        </p:par>
                        <p:par>
                          <p:cTn id="59" fill="hold">
                            <p:stCondLst>
                              <p:cond delay="1000"/>
                            </p:stCondLst>
                            <p:childTnLst>
                              <p:par>
                                <p:cTn id="60" presetID="16" presetClass="entr" presetSubtype="42" fill="hold" grpId="0" nodeType="afterEffect">
                                  <p:stCondLst>
                                    <p:cond delay="0"/>
                                  </p:stCondLst>
                                  <p:childTnLst>
                                    <p:set>
                                      <p:cBhvr>
                                        <p:cTn id="61" dur="1" fill="hold">
                                          <p:stCondLst>
                                            <p:cond delay="0"/>
                                          </p:stCondLst>
                                        </p:cTn>
                                        <p:tgtEl>
                                          <p:spTgt spid="1257523"/>
                                        </p:tgtEl>
                                        <p:attrNameLst>
                                          <p:attrName>style.visibility</p:attrName>
                                        </p:attrNameLst>
                                      </p:cBhvr>
                                      <p:to>
                                        <p:strVal val="visible"/>
                                      </p:to>
                                    </p:set>
                                    <p:animEffect transition="in" filter="barn(outHorizontal)">
                                      <p:cBhvr>
                                        <p:cTn id="62" dur="1000"/>
                                        <p:tgtEl>
                                          <p:spTgt spid="12575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57526"/>
                                        </p:tgtEl>
                                        <p:attrNameLst>
                                          <p:attrName>style.visibility</p:attrName>
                                        </p:attrNameLst>
                                      </p:cBhvr>
                                      <p:to>
                                        <p:strVal val="visible"/>
                                      </p:to>
                                    </p:set>
                                    <p:animEffect transition="in" filter="fade">
                                      <p:cBhvr>
                                        <p:cTn id="65" dur="1000"/>
                                        <p:tgtEl>
                                          <p:spTgt spid="1257526"/>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85" grpId="0" animBg="1"/>
      <p:bldP spid="1257486" grpId="0"/>
      <p:bldP spid="1257494" grpId="0"/>
      <p:bldP spid="1257501" grpId="0"/>
      <p:bldP spid="1257523" grpId="0" animBg="1"/>
      <p:bldP spid="1257526" grpId="0" animBg="1"/>
      <p:bldP spid="1257493" grpId="0"/>
      <p:bldP spid="1257524" grpId="0" animBg="1"/>
      <p:bldP spid="1257525" grpId="0" animBg="1"/>
      <p:bldP spid="12575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718" name="Rectangle 10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63717" name="Group 101"/>
          <p:cNvGrpSpPr>
            <a:grpSpLocks/>
          </p:cNvGrpSpPr>
          <p:nvPr/>
        </p:nvGrpSpPr>
        <p:grpSpPr bwMode="auto">
          <a:xfrm>
            <a:off x="1143000" y="5400675"/>
            <a:ext cx="6705600" cy="1304925"/>
            <a:chOff x="168" y="3314"/>
            <a:chExt cx="4968" cy="822"/>
          </a:xfrm>
        </p:grpSpPr>
        <p:sp>
          <p:nvSpPr>
            <p:cNvPr id="1263715" name="Text Box 99"/>
            <p:cNvSpPr txBox="1">
              <a:spLocks noChangeArrowheads="1"/>
            </p:cNvSpPr>
            <p:nvPr/>
          </p:nvSpPr>
          <p:spPr bwMode="auto">
            <a:xfrm>
              <a:off x="408" y="3362"/>
              <a:ext cx="4728" cy="774"/>
            </a:xfrm>
            <a:prstGeom prst="rect">
              <a:avLst/>
            </a:prstGeom>
            <a:noFill/>
            <a:ln w="9525">
              <a:noFill/>
              <a:miter lim="800000"/>
              <a:headEnd/>
              <a:tailEnd/>
            </a:ln>
            <a:effectLst/>
          </p:spPr>
          <p:txBody>
            <a:bodyPr>
              <a:spAutoFit/>
            </a:bodyPr>
            <a:lstStyle/>
            <a:p>
              <a:pPr algn="l">
                <a:lnSpc>
                  <a:spcPct val="85000"/>
                </a:lnSpc>
              </a:pPr>
              <a:r>
                <a:rPr lang="en-US" sz="2200" u="none">
                  <a:solidFill>
                    <a:schemeClr val="bg1"/>
                  </a:solidFill>
                  <a:latin typeface="Arial Narrow" pitchFamily="34" charset="0"/>
                </a:rPr>
                <a:t>To restore the basis upon which they can complete the purpose of creation, fallen people must first restore through indemnity the </a:t>
              </a:r>
              <a:r>
                <a:rPr lang="en-US" sz="2200">
                  <a:solidFill>
                    <a:schemeClr val="bg1"/>
                  </a:solidFill>
                  <a:latin typeface="Arial Narrow" pitchFamily="34" charset="0"/>
                </a:rPr>
                <a:t>foundation of faith</a:t>
              </a:r>
              <a:r>
                <a:rPr lang="en-US" sz="2200" u="none">
                  <a:solidFill>
                    <a:schemeClr val="bg1"/>
                  </a:solidFill>
                  <a:latin typeface="Arial Narrow" pitchFamily="34" charset="0"/>
                </a:rPr>
                <a:t> which the first human ancestors failed to establish </a:t>
              </a:r>
              <a:r>
                <a:rPr lang="en-US" sz="2000" b="0" u="none">
                  <a:solidFill>
                    <a:schemeClr val="bg1"/>
                  </a:solidFill>
                  <a:latin typeface="Arial Narrow" pitchFamily="34" charset="0"/>
                </a:rPr>
                <a:t>(p. 180).</a:t>
              </a:r>
            </a:p>
          </p:txBody>
        </p:sp>
        <p:sp>
          <p:nvSpPr>
            <p:cNvPr id="1263716" name="Text Box 100"/>
            <p:cNvSpPr txBox="1">
              <a:spLocks noChangeArrowheads="1"/>
            </p:cNvSpPr>
            <p:nvPr/>
          </p:nvSpPr>
          <p:spPr bwMode="auto">
            <a:xfrm>
              <a:off x="168" y="3314"/>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63804" name="Rectangle 188"/>
          <p:cNvSpPr>
            <a:spLocks noChangeArrowheads="1"/>
          </p:cNvSpPr>
          <p:nvPr/>
        </p:nvSpPr>
        <p:spPr bwMode="auto">
          <a:xfrm>
            <a:off x="3714750" y="4662488"/>
            <a:ext cx="4800600" cy="485775"/>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3805" name="Text Box 189"/>
          <p:cNvSpPr txBox="1">
            <a:spLocks noChangeArrowheads="1"/>
          </p:cNvSpPr>
          <p:nvPr/>
        </p:nvSpPr>
        <p:spPr bwMode="auto">
          <a:xfrm>
            <a:off x="3852863" y="4700588"/>
            <a:ext cx="4522787" cy="481012"/>
          </a:xfrm>
          <a:prstGeom prst="rect">
            <a:avLst/>
          </a:prstGeom>
          <a:noFill/>
          <a:ln w="19050">
            <a:noFill/>
            <a:miter lim="800000"/>
            <a:headEnd/>
            <a:tailEnd/>
          </a:ln>
          <a:effectLst/>
        </p:spPr>
        <p:txBody>
          <a:bodyPr>
            <a:spAutoFit/>
          </a:bodyPr>
          <a:lstStyle/>
          <a:p>
            <a:pPr>
              <a:lnSpc>
                <a:spcPct val="85000"/>
              </a:lnSpc>
            </a:pPr>
            <a:r>
              <a:rPr lang="en-US" sz="3000" b="0" u="none">
                <a:solidFill>
                  <a:srgbClr val="000099"/>
                </a:solidFill>
                <a:latin typeface="Impact" pitchFamily="34" charset="0"/>
              </a:rPr>
              <a:t>Foundation of Faith</a:t>
            </a:r>
          </a:p>
        </p:txBody>
      </p:sp>
      <p:grpSp>
        <p:nvGrpSpPr>
          <p:cNvPr id="1263956" name="Group 340"/>
          <p:cNvGrpSpPr>
            <a:grpSpLocks/>
          </p:cNvGrpSpPr>
          <p:nvPr/>
        </p:nvGrpSpPr>
        <p:grpSpPr bwMode="auto">
          <a:xfrm>
            <a:off x="457200" y="304800"/>
            <a:ext cx="2971800" cy="4648200"/>
            <a:chOff x="288" y="192"/>
            <a:chExt cx="1872" cy="2928"/>
          </a:xfrm>
        </p:grpSpPr>
        <p:sp>
          <p:nvSpPr>
            <p:cNvPr id="1263628" name="Rectangle 12"/>
            <p:cNvSpPr>
              <a:spLocks noChangeArrowheads="1"/>
            </p:cNvSpPr>
            <p:nvPr/>
          </p:nvSpPr>
          <p:spPr bwMode="auto">
            <a:xfrm>
              <a:off x="336" y="1152"/>
              <a:ext cx="1776" cy="1166"/>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sp>
          <p:nvSpPr>
            <p:cNvPr id="1263653" name="AutoShape 37"/>
            <p:cNvSpPr>
              <a:spLocks noChangeArrowheads="1"/>
            </p:cNvSpPr>
            <p:nvPr/>
          </p:nvSpPr>
          <p:spPr bwMode="auto">
            <a:xfrm rot="10800000">
              <a:off x="606" y="1536"/>
              <a:ext cx="115" cy="768"/>
            </a:xfrm>
            <a:prstGeom prst="downArrow">
              <a:avLst>
                <a:gd name="adj1" fmla="val 35000"/>
                <a:gd name="adj2" fmla="val 127072"/>
              </a:avLst>
            </a:prstGeom>
            <a:solidFill>
              <a:srgbClr val="660066"/>
            </a:solidFill>
            <a:ln w="3175">
              <a:solidFill>
                <a:srgbClr val="660066"/>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nvGrpSpPr>
            <p:cNvPr id="1263673" name="Group 57"/>
            <p:cNvGrpSpPr>
              <a:grpSpLocks/>
            </p:cNvGrpSpPr>
            <p:nvPr/>
          </p:nvGrpSpPr>
          <p:grpSpPr bwMode="auto">
            <a:xfrm>
              <a:off x="508" y="2304"/>
              <a:ext cx="312" cy="326"/>
              <a:chOff x="288" y="2433"/>
              <a:chExt cx="277" cy="301"/>
            </a:xfrm>
          </p:grpSpPr>
          <p:sp>
            <p:nvSpPr>
              <p:cNvPr id="1263674" name="Oval 5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3675" name="WordArt 5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sp>
          <p:nvSpPr>
            <p:cNvPr id="1263630" name="Text Box 14"/>
            <p:cNvSpPr txBox="1">
              <a:spLocks noChangeArrowheads="1"/>
            </p:cNvSpPr>
            <p:nvPr/>
          </p:nvSpPr>
          <p:spPr bwMode="auto">
            <a:xfrm flipV="1">
              <a:off x="288" y="1104"/>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3631" name="Text Box 15"/>
            <p:cNvSpPr txBox="1">
              <a:spLocks noChangeArrowheads="1"/>
            </p:cNvSpPr>
            <p:nvPr/>
          </p:nvSpPr>
          <p:spPr bwMode="auto">
            <a:xfrm flipV="1">
              <a:off x="288" y="1892"/>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3632" name="Text Box 16"/>
            <p:cNvSpPr txBox="1">
              <a:spLocks noChangeArrowheads="1"/>
            </p:cNvSpPr>
            <p:nvPr/>
          </p:nvSpPr>
          <p:spPr bwMode="auto">
            <a:xfrm flipV="1">
              <a:off x="288" y="2285"/>
              <a:ext cx="1869"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3633" name="Text Box 17"/>
            <p:cNvSpPr txBox="1">
              <a:spLocks noChangeArrowheads="1"/>
            </p:cNvSpPr>
            <p:nvPr/>
          </p:nvSpPr>
          <p:spPr bwMode="auto">
            <a:xfrm flipV="1">
              <a:off x="288" y="1507"/>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grpSp>
          <p:nvGrpSpPr>
            <p:cNvPr id="1263654" name="Group 38"/>
            <p:cNvGrpSpPr>
              <a:grpSpLocks/>
            </p:cNvGrpSpPr>
            <p:nvPr/>
          </p:nvGrpSpPr>
          <p:grpSpPr bwMode="auto">
            <a:xfrm>
              <a:off x="602" y="1152"/>
              <a:ext cx="123" cy="341"/>
              <a:chOff x="384" y="1217"/>
              <a:chExt cx="127" cy="367"/>
            </a:xfrm>
          </p:grpSpPr>
          <p:sp>
            <p:nvSpPr>
              <p:cNvPr id="1263655" name="AutoShape 39"/>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dirty="0"/>
              </a:p>
            </p:txBody>
          </p:sp>
          <p:sp>
            <p:nvSpPr>
              <p:cNvPr id="1263656" name="WordArt 40"/>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1263686" name="Group 70"/>
            <p:cNvGrpSpPr>
              <a:grpSpLocks/>
            </p:cNvGrpSpPr>
            <p:nvPr/>
          </p:nvGrpSpPr>
          <p:grpSpPr bwMode="auto">
            <a:xfrm>
              <a:off x="1674" y="1185"/>
              <a:ext cx="123" cy="341"/>
              <a:chOff x="1983" y="1248"/>
              <a:chExt cx="127" cy="367"/>
            </a:xfrm>
          </p:grpSpPr>
          <p:grpSp>
            <p:nvGrpSpPr>
              <p:cNvPr id="1263687" name="Group 71"/>
              <p:cNvGrpSpPr>
                <a:grpSpLocks/>
              </p:cNvGrpSpPr>
              <p:nvPr/>
            </p:nvGrpSpPr>
            <p:grpSpPr bwMode="auto">
              <a:xfrm>
                <a:off x="1983" y="1248"/>
                <a:ext cx="127" cy="367"/>
                <a:chOff x="1981" y="1248"/>
                <a:chExt cx="127" cy="367"/>
              </a:xfrm>
            </p:grpSpPr>
            <p:sp>
              <p:nvSpPr>
                <p:cNvPr id="1263688" name="AutoShape 72"/>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3689" name="WordArt 7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3690" name="Group 74"/>
              <p:cNvGrpSpPr>
                <a:grpSpLocks/>
              </p:cNvGrpSpPr>
              <p:nvPr/>
            </p:nvGrpSpPr>
            <p:grpSpPr bwMode="auto">
              <a:xfrm>
                <a:off x="1983" y="1248"/>
                <a:ext cx="127" cy="367"/>
                <a:chOff x="1981" y="1248"/>
                <a:chExt cx="127" cy="367"/>
              </a:xfrm>
            </p:grpSpPr>
            <p:sp>
              <p:nvSpPr>
                <p:cNvPr id="1263691" name="AutoShape 75"/>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3692" name="WordArt 7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3693" name="Group 77"/>
              <p:cNvGrpSpPr>
                <a:grpSpLocks/>
              </p:cNvGrpSpPr>
              <p:nvPr/>
            </p:nvGrpSpPr>
            <p:grpSpPr bwMode="auto">
              <a:xfrm>
                <a:off x="1983" y="1248"/>
                <a:ext cx="127" cy="367"/>
                <a:chOff x="1981" y="1248"/>
                <a:chExt cx="127" cy="367"/>
              </a:xfrm>
            </p:grpSpPr>
            <p:sp>
              <p:nvSpPr>
                <p:cNvPr id="1263694" name="AutoShape 78"/>
                <p:cNvSpPr>
                  <a:spLocks noChangeArrowheads="1"/>
                </p:cNvSpPr>
                <p:nvPr/>
              </p:nvSpPr>
              <p:spPr bwMode="auto">
                <a:xfrm>
                  <a:off x="1981" y="1248"/>
                  <a:ext cx="127" cy="127"/>
                </a:xfrm>
                <a:prstGeom prst="triangle">
                  <a:avLst>
                    <a:gd name="adj" fmla="val 50000"/>
                  </a:avLst>
                </a:prstGeom>
                <a:solidFill>
                  <a:srgbClr val="000099"/>
                </a:solidFill>
                <a:ln w="38100">
                  <a:solidFill>
                    <a:srgbClr val="000099"/>
                  </a:solidFill>
                  <a:miter lim="800000"/>
                  <a:headEnd/>
                  <a:tailEnd/>
                </a:ln>
                <a:effectLst/>
              </p:spPr>
              <p:txBody>
                <a:bodyPr rot="10800000" vert="eaVert" wrap="none" anchor="ctr"/>
                <a:lstStyle/>
                <a:p>
                  <a:endParaRPr lang="en-US" dirty="0"/>
                </a:p>
              </p:txBody>
            </p:sp>
            <p:sp>
              <p:nvSpPr>
                <p:cNvPr id="1263695" name="WordArt 79"/>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dirty="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sp>
          <p:nvSpPr>
            <p:cNvPr id="1263696" name="WordArt 80"/>
            <p:cNvSpPr>
              <a:spLocks noChangeArrowheads="1" noChangeShapeType="1" noTextEdit="1"/>
            </p:cNvSpPr>
            <p:nvPr/>
          </p:nvSpPr>
          <p:spPr bwMode="auto">
            <a:xfrm>
              <a:off x="1665" y="1463"/>
              <a:ext cx="140" cy="121"/>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63661" name="AutoShape 45"/>
            <p:cNvSpPr>
              <a:spLocks noChangeArrowheads="1"/>
            </p:cNvSpPr>
            <p:nvPr/>
          </p:nvSpPr>
          <p:spPr bwMode="auto">
            <a:xfrm rot="19809562">
              <a:off x="960" y="1433"/>
              <a:ext cx="96" cy="1248"/>
            </a:xfrm>
            <a:prstGeom prst="downArrow">
              <a:avLst>
                <a:gd name="adj1" fmla="val 35000"/>
                <a:gd name="adj2" fmla="val 247361"/>
              </a:avLst>
            </a:prstGeom>
            <a:solidFill>
              <a:srgbClr val="660066"/>
            </a:solidFill>
            <a:ln w="9525" algn="ctr">
              <a:solidFill>
                <a:srgbClr val="660066"/>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nvGrpSpPr>
            <p:cNvPr id="1263681" name="Group 65"/>
            <p:cNvGrpSpPr>
              <a:grpSpLocks/>
            </p:cNvGrpSpPr>
            <p:nvPr/>
          </p:nvGrpSpPr>
          <p:grpSpPr bwMode="auto">
            <a:xfrm rot="-162711">
              <a:off x="1488" y="1584"/>
              <a:ext cx="96" cy="1054"/>
              <a:chOff x="1680" y="1622"/>
              <a:chExt cx="118" cy="1364"/>
            </a:xfrm>
          </p:grpSpPr>
          <p:sp>
            <p:nvSpPr>
              <p:cNvPr id="1263682" name="AutoShape 66"/>
              <p:cNvSpPr>
                <a:spLocks noChangeArrowheads="1"/>
              </p:cNvSpPr>
              <p:nvPr/>
            </p:nvSpPr>
            <p:spPr bwMode="auto">
              <a:xfrm rot="12199650">
                <a:off x="1680" y="1622"/>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3683" name="AutoShape 67"/>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3684" name="AutoShape 68"/>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sp>
          <p:nvSpPr>
            <p:cNvPr id="1263685" name="Oval 69"/>
            <p:cNvSpPr>
              <a:spLocks noChangeArrowheads="1"/>
            </p:cNvSpPr>
            <p:nvPr/>
          </p:nvSpPr>
          <p:spPr bwMode="auto">
            <a:xfrm>
              <a:off x="864" y="2577"/>
              <a:ext cx="912" cy="543"/>
            </a:xfrm>
            <a:prstGeom prst="ellipse">
              <a:avLst/>
            </a:prstGeom>
            <a:gradFill rotWithShape="0">
              <a:gsLst>
                <a:gs pos="0">
                  <a:srgbClr val="800000"/>
                </a:gs>
                <a:gs pos="50000">
                  <a:schemeClr val="tx1"/>
                </a:gs>
                <a:gs pos="100000">
                  <a:srgbClr val="800000"/>
                </a:gs>
              </a:gsLst>
              <a:lin ang="2700000" scaled="1"/>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endParaRPr lang="en-US" sz="600" b="0" u="none">
                <a:solidFill>
                  <a:schemeClr val="bg1"/>
                </a:solidFill>
                <a:latin typeface="Impact" pitchFamily="34" charset="0"/>
              </a:endParaRPr>
            </a:p>
            <a:p>
              <a:pPr>
                <a:lnSpc>
                  <a:spcPct val="75000"/>
                </a:lnSpc>
              </a:pPr>
              <a:r>
                <a:rPr lang="en-US" sz="2800" b="0" u="none">
                  <a:solidFill>
                    <a:schemeClr val="bg1"/>
                  </a:solidFill>
                  <a:latin typeface="Impact" pitchFamily="34" charset="0"/>
                </a:rPr>
                <a:t>Fallen</a:t>
              </a:r>
            </a:p>
            <a:p>
              <a:pPr>
                <a:lnSpc>
                  <a:spcPct val="75000"/>
                </a:lnSpc>
              </a:pPr>
              <a:r>
                <a:rPr lang="en-US" sz="2600" b="0" u="none">
                  <a:solidFill>
                    <a:schemeClr val="bg1"/>
                  </a:solidFill>
                  <a:latin typeface="Impact" pitchFamily="34" charset="0"/>
                </a:rPr>
                <a:t>people</a:t>
              </a:r>
            </a:p>
          </p:txBody>
        </p:sp>
        <p:grpSp>
          <p:nvGrpSpPr>
            <p:cNvPr id="1263886" name="Group 270"/>
            <p:cNvGrpSpPr>
              <a:grpSpLocks/>
            </p:cNvGrpSpPr>
            <p:nvPr/>
          </p:nvGrpSpPr>
          <p:grpSpPr bwMode="auto">
            <a:xfrm>
              <a:off x="433" y="192"/>
              <a:ext cx="464" cy="913"/>
              <a:chOff x="384" y="144"/>
              <a:chExt cx="464" cy="913"/>
            </a:xfrm>
          </p:grpSpPr>
          <p:grpSp>
            <p:nvGrpSpPr>
              <p:cNvPr id="1263750" name="Group 134"/>
              <p:cNvGrpSpPr>
                <a:grpSpLocks/>
              </p:cNvGrpSpPr>
              <p:nvPr/>
            </p:nvGrpSpPr>
            <p:grpSpPr bwMode="auto">
              <a:xfrm>
                <a:off x="460" y="731"/>
                <a:ext cx="311" cy="326"/>
                <a:chOff x="288" y="2433"/>
                <a:chExt cx="277" cy="301"/>
              </a:xfrm>
            </p:grpSpPr>
            <p:sp>
              <p:nvSpPr>
                <p:cNvPr id="1263751" name="Oval 13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3752" name="WordArt 13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63881" name="Group 265"/>
              <p:cNvGrpSpPr>
                <a:grpSpLocks/>
              </p:cNvGrpSpPr>
              <p:nvPr/>
            </p:nvGrpSpPr>
            <p:grpSpPr bwMode="auto">
              <a:xfrm>
                <a:off x="437" y="144"/>
                <a:ext cx="356" cy="432"/>
                <a:chOff x="437" y="192"/>
                <a:chExt cx="356" cy="359"/>
              </a:xfrm>
            </p:grpSpPr>
            <p:sp>
              <p:nvSpPr>
                <p:cNvPr id="1263638" name="Oval 22"/>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3639" name="WordArt 23"/>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63766" name="Group 150"/>
              <p:cNvGrpSpPr>
                <a:grpSpLocks/>
              </p:cNvGrpSpPr>
              <p:nvPr/>
            </p:nvGrpSpPr>
            <p:grpSpPr bwMode="auto">
              <a:xfrm>
                <a:off x="384" y="468"/>
                <a:ext cx="464" cy="397"/>
                <a:chOff x="192" y="535"/>
                <a:chExt cx="476" cy="425"/>
              </a:xfrm>
            </p:grpSpPr>
            <p:sp>
              <p:nvSpPr>
                <p:cNvPr id="1263761" name="AutoShape 145"/>
                <p:cNvSpPr>
                  <a:spLocks noChangeArrowheads="1"/>
                </p:cNvSpPr>
                <p:nvPr/>
              </p:nvSpPr>
              <p:spPr bwMode="auto">
                <a:xfrm>
                  <a:off x="589"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dirty="0"/>
                </a:p>
              </p:txBody>
            </p:sp>
            <p:sp>
              <p:nvSpPr>
                <p:cNvPr id="1263757" name="AutoShape 141"/>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dirty="0"/>
                </a:p>
              </p:txBody>
            </p:sp>
          </p:grpSp>
        </p:grpSp>
        <p:grpSp>
          <p:nvGrpSpPr>
            <p:cNvPr id="1263885" name="Group 269"/>
            <p:cNvGrpSpPr>
              <a:grpSpLocks/>
            </p:cNvGrpSpPr>
            <p:nvPr/>
          </p:nvGrpSpPr>
          <p:grpSpPr bwMode="auto">
            <a:xfrm>
              <a:off x="1502" y="192"/>
              <a:ext cx="466" cy="913"/>
              <a:chOff x="1248" y="144"/>
              <a:chExt cx="466" cy="913"/>
            </a:xfrm>
          </p:grpSpPr>
          <p:grpSp>
            <p:nvGrpSpPr>
              <p:cNvPr id="1263770" name="Group 154"/>
              <p:cNvGrpSpPr>
                <a:grpSpLocks/>
              </p:cNvGrpSpPr>
              <p:nvPr/>
            </p:nvGrpSpPr>
            <p:grpSpPr bwMode="auto">
              <a:xfrm>
                <a:off x="1325" y="731"/>
                <a:ext cx="312" cy="326"/>
                <a:chOff x="288" y="2433"/>
                <a:chExt cx="277" cy="301"/>
              </a:xfrm>
            </p:grpSpPr>
            <p:sp>
              <p:nvSpPr>
                <p:cNvPr id="1263771" name="Oval 15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3772" name="WordArt 15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a:ln w="19050">
                        <a:solidFill>
                          <a:srgbClr val="660066"/>
                        </a:solidFill>
                        <a:round/>
                        <a:headEnd/>
                        <a:tailEnd/>
                      </a:ln>
                      <a:solidFill>
                        <a:srgbClr val="660066"/>
                      </a:solidFill>
                      <a:latin typeface="Arial Rounded MT Bold"/>
                    </a:rPr>
                    <a:t>A</a:t>
                  </a:r>
                </a:p>
              </p:txBody>
            </p:sp>
          </p:grpSp>
          <p:grpSp>
            <p:nvGrpSpPr>
              <p:cNvPr id="1263882" name="Group 266"/>
              <p:cNvGrpSpPr>
                <a:grpSpLocks/>
              </p:cNvGrpSpPr>
              <p:nvPr/>
            </p:nvGrpSpPr>
            <p:grpSpPr bwMode="auto">
              <a:xfrm>
                <a:off x="1302" y="144"/>
                <a:ext cx="357" cy="432"/>
                <a:chOff x="1302" y="192"/>
                <a:chExt cx="357" cy="359"/>
              </a:xfrm>
            </p:grpSpPr>
            <p:sp>
              <p:nvSpPr>
                <p:cNvPr id="1263774" name="Oval 158"/>
                <p:cNvSpPr>
                  <a:spLocks noChangeArrowheads="1"/>
                </p:cNvSpPr>
                <p:nvPr/>
              </p:nvSpPr>
              <p:spPr bwMode="auto">
                <a:xfrm>
                  <a:off x="1302" y="192"/>
                  <a:ext cx="357"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3775" name="WordArt 159"/>
                <p:cNvSpPr>
                  <a:spLocks noChangeArrowheads="1" noChangeShapeType="1" noTextEdit="1"/>
                </p:cNvSpPr>
                <p:nvPr/>
              </p:nvSpPr>
              <p:spPr bwMode="auto">
                <a:xfrm>
                  <a:off x="1335" y="271"/>
                  <a:ext cx="276" cy="201"/>
                </a:xfrm>
                <a:prstGeom prst="rect">
                  <a:avLst/>
                </a:prstGeom>
              </p:spPr>
              <p:txBody>
                <a:bodyPr wrap="none" fromWordArt="1">
                  <a:prstTxWarp prst="textPlain">
                    <a:avLst>
                      <a:gd name="adj" fmla="val 50000"/>
                    </a:avLst>
                  </a:prstTxWarp>
                </a:bodyPr>
                <a:lstStyle/>
                <a:p>
                  <a:r>
                    <a:rPr lang="en-US" sz="3600" u="none" kern="10">
                      <a:ln w="28575">
                        <a:noFill/>
                        <a:round/>
                        <a:headEnd/>
                        <a:tailEnd/>
                      </a:ln>
                      <a:solidFill>
                        <a:srgbClr val="6600CC"/>
                      </a:solidFill>
                      <a:latin typeface="Impact"/>
                    </a:rPr>
                    <a:t>God</a:t>
                  </a:r>
                </a:p>
              </p:txBody>
            </p:sp>
          </p:grpSp>
          <p:grpSp>
            <p:nvGrpSpPr>
              <p:cNvPr id="1263776" name="Group 160"/>
              <p:cNvGrpSpPr>
                <a:grpSpLocks/>
              </p:cNvGrpSpPr>
              <p:nvPr/>
            </p:nvGrpSpPr>
            <p:grpSpPr bwMode="auto">
              <a:xfrm>
                <a:off x="1248" y="468"/>
                <a:ext cx="466" cy="397"/>
                <a:chOff x="192" y="535"/>
                <a:chExt cx="480" cy="425"/>
              </a:xfrm>
            </p:grpSpPr>
            <p:sp>
              <p:nvSpPr>
                <p:cNvPr id="1263778" name="AutoShape 162"/>
                <p:cNvSpPr>
                  <a:spLocks noChangeArrowheads="1"/>
                </p:cNvSpPr>
                <p:nvPr/>
              </p:nvSpPr>
              <p:spPr bwMode="auto">
                <a:xfrm>
                  <a:off x="593"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dirty="0"/>
                </a:p>
              </p:txBody>
            </p:sp>
            <p:sp>
              <p:nvSpPr>
                <p:cNvPr id="1263782" name="AutoShape 166"/>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dirty="0"/>
                </a:p>
              </p:txBody>
            </p:sp>
          </p:grpSp>
        </p:gr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63717"/>
                                        </p:tgtEl>
                                        <p:attrNameLst>
                                          <p:attrName>style.visibility</p:attrName>
                                        </p:attrNameLst>
                                      </p:cBhvr>
                                      <p:to>
                                        <p:strVal val="visible"/>
                                      </p:to>
                                    </p:set>
                                    <p:animEffect transition="in" filter="barn(outVertical)">
                                      <p:cBhvr>
                                        <p:cTn id="7" dur="500"/>
                                        <p:tgtEl>
                                          <p:spTgt spid="1263717"/>
                                        </p:tgtEl>
                                      </p:cBhvr>
                                    </p:animEffect>
                                  </p:childTnLst>
                                </p:cTn>
                              </p:par>
                              <p:par>
                                <p:cTn id="8" presetID="10" presetClass="entr" presetSubtype="0" fill="hold" nodeType="withEffect">
                                  <p:stCondLst>
                                    <p:cond delay="0"/>
                                  </p:stCondLst>
                                  <p:childTnLst>
                                    <p:set>
                                      <p:cBhvr>
                                        <p:cTn id="9" dur="1" fill="hold">
                                          <p:stCondLst>
                                            <p:cond delay="0"/>
                                          </p:stCondLst>
                                        </p:cTn>
                                        <p:tgtEl>
                                          <p:spTgt spid="1263956"/>
                                        </p:tgtEl>
                                        <p:attrNameLst>
                                          <p:attrName>style.visibility</p:attrName>
                                        </p:attrNameLst>
                                      </p:cBhvr>
                                      <p:to>
                                        <p:strVal val="visible"/>
                                      </p:to>
                                    </p:set>
                                    <p:animEffect transition="in" filter="fade">
                                      <p:cBhvr>
                                        <p:cTn id="10" dur="2000"/>
                                        <p:tgtEl>
                                          <p:spTgt spid="12639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63804"/>
                                        </p:tgtEl>
                                        <p:attrNameLst>
                                          <p:attrName>style.visibility</p:attrName>
                                        </p:attrNameLst>
                                      </p:cBhvr>
                                      <p:to>
                                        <p:strVal val="visible"/>
                                      </p:to>
                                    </p:set>
                                    <p:animEffect transition="in" filter="fade">
                                      <p:cBhvr>
                                        <p:cTn id="15" dur="1000"/>
                                        <p:tgtEl>
                                          <p:spTgt spid="1263804"/>
                                        </p:tgtEl>
                                      </p:cBhvr>
                                    </p:animEffect>
                                  </p:childTnLst>
                                </p:cTn>
                              </p:par>
                              <p:par>
                                <p:cTn id="16" presetID="17" presetClass="entr" presetSubtype="10" fill="hold" grpId="0" nodeType="withEffect">
                                  <p:stCondLst>
                                    <p:cond delay="0"/>
                                  </p:stCondLst>
                                  <p:iterate type="wd">
                                    <p:tmPct val="50000"/>
                                  </p:iterate>
                                  <p:childTnLst>
                                    <p:set>
                                      <p:cBhvr>
                                        <p:cTn id="17" dur="1" fill="hold">
                                          <p:stCondLst>
                                            <p:cond delay="0"/>
                                          </p:stCondLst>
                                        </p:cTn>
                                        <p:tgtEl>
                                          <p:spTgt spid="1263805"/>
                                        </p:tgtEl>
                                        <p:attrNameLst>
                                          <p:attrName>style.visibility</p:attrName>
                                        </p:attrNameLst>
                                      </p:cBhvr>
                                      <p:to>
                                        <p:strVal val="visible"/>
                                      </p:to>
                                    </p:set>
                                    <p:anim calcmode="lin" valueType="num">
                                      <p:cBhvr>
                                        <p:cTn id="18" dur="500" fill="hold"/>
                                        <p:tgtEl>
                                          <p:spTgt spid="1263805"/>
                                        </p:tgtEl>
                                        <p:attrNameLst>
                                          <p:attrName>ppt_w</p:attrName>
                                        </p:attrNameLst>
                                      </p:cBhvr>
                                      <p:tavLst>
                                        <p:tav tm="0">
                                          <p:val>
                                            <p:fltVal val="0"/>
                                          </p:val>
                                        </p:tav>
                                        <p:tav tm="100000">
                                          <p:val>
                                            <p:strVal val="#ppt_w"/>
                                          </p:val>
                                        </p:tav>
                                      </p:tavLst>
                                    </p:anim>
                                    <p:anim calcmode="lin" valueType="num">
                                      <p:cBhvr>
                                        <p:cTn id="19" dur="500" fill="hold"/>
                                        <p:tgtEl>
                                          <p:spTgt spid="12638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804" grpId="0" animBg="1"/>
      <p:bldP spid="12638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2737" name="Group 145"/>
          <p:cNvGrpSpPr>
            <a:grpSpLocks/>
          </p:cNvGrpSpPr>
          <p:nvPr/>
        </p:nvGrpSpPr>
        <p:grpSpPr bwMode="auto">
          <a:xfrm>
            <a:off x="3714750" y="4662488"/>
            <a:ext cx="4800600" cy="519112"/>
            <a:chOff x="2340" y="2937"/>
            <a:chExt cx="3024" cy="327"/>
          </a:xfrm>
        </p:grpSpPr>
        <p:sp>
          <p:nvSpPr>
            <p:cNvPr id="1262660" name="Rectangle 68"/>
            <p:cNvSpPr>
              <a:spLocks noChangeArrowheads="1"/>
            </p:cNvSpPr>
            <p:nvPr/>
          </p:nvSpPr>
          <p:spPr bwMode="auto">
            <a:xfrm>
              <a:off x="2340" y="2937"/>
              <a:ext cx="3024" cy="306"/>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2661" name="Text Box 69"/>
            <p:cNvSpPr txBox="1">
              <a:spLocks noChangeArrowheads="1"/>
            </p:cNvSpPr>
            <p:nvPr/>
          </p:nvSpPr>
          <p:spPr bwMode="auto">
            <a:xfrm>
              <a:off x="2427" y="2961"/>
              <a:ext cx="2849" cy="303"/>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5000"/>
                </a:lnSpc>
              </a:pPr>
              <a:r>
                <a:rPr lang="en-US" sz="3000" b="0" u="none">
                  <a:solidFill>
                    <a:srgbClr val="000099"/>
                  </a:solidFill>
                  <a:latin typeface="Impact" pitchFamily="34" charset="0"/>
                </a:rPr>
                <a:t>Foundation of Faith</a:t>
              </a:r>
            </a:p>
          </p:txBody>
        </p:sp>
      </p:grpSp>
      <p:sp>
        <p:nvSpPr>
          <p:cNvPr id="1262648" name="Rectangle 56"/>
          <p:cNvSpPr>
            <a:spLocks noChangeArrowheads="1"/>
          </p:cNvSpPr>
          <p:nvPr/>
        </p:nvSpPr>
        <p:spPr bwMode="auto">
          <a:xfrm>
            <a:off x="3724275" y="2636838"/>
            <a:ext cx="4781550" cy="533400"/>
          </a:xfrm>
          <a:prstGeom prst="rect">
            <a:avLst/>
          </a:prstGeom>
          <a:gradFill rotWithShape="0">
            <a:gsLst>
              <a:gs pos="0">
                <a:srgbClr val="6600FF"/>
              </a:gs>
              <a:gs pos="100000">
                <a:srgbClr val="6600CC"/>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2649" name="Text Box 57"/>
          <p:cNvSpPr txBox="1">
            <a:spLocks noChangeArrowheads="1"/>
          </p:cNvSpPr>
          <p:nvPr/>
        </p:nvSpPr>
        <p:spPr bwMode="auto">
          <a:xfrm>
            <a:off x="3695700" y="2613025"/>
            <a:ext cx="4838700" cy="579438"/>
          </a:xfrm>
          <a:prstGeom prst="rect">
            <a:avLst/>
          </a:prstGeom>
          <a:noFill/>
          <a:ln w="19050">
            <a:noFill/>
            <a:miter lim="800000"/>
            <a:headEnd/>
            <a:tailEnd/>
          </a:ln>
          <a:effectLst/>
        </p:spPr>
        <p:txBody>
          <a:bodyPr>
            <a:spAutoFit/>
          </a:bodyPr>
          <a:lstStyle/>
          <a:p>
            <a:r>
              <a:rPr lang="en-US" sz="3200" b="0" u="none">
                <a:solidFill>
                  <a:schemeClr val="bg1"/>
                </a:solidFill>
                <a:latin typeface="Impact" pitchFamily="34" charset="0"/>
              </a:rPr>
              <a:t>Foundation for the Messiah</a:t>
            </a:r>
          </a:p>
        </p:txBody>
      </p:sp>
      <p:sp>
        <p:nvSpPr>
          <p:cNvPr id="1262651" name="Rectangle 59"/>
          <p:cNvSpPr>
            <a:spLocks noChangeArrowheads="1"/>
          </p:cNvSpPr>
          <p:nvPr/>
        </p:nvSpPr>
        <p:spPr bwMode="auto">
          <a:xfrm>
            <a:off x="3714750" y="3671888"/>
            <a:ext cx="4800600" cy="485775"/>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62652" name="Text Box 60"/>
          <p:cNvSpPr txBox="1">
            <a:spLocks noChangeArrowheads="1"/>
          </p:cNvSpPr>
          <p:nvPr/>
        </p:nvSpPr>
        <p:spPr bwMode="auto">
          <a:xfrm>
            <a:off x="3852863" y="3709988"/>
            <a:ext cx="4522787" cy="481012"/>
          </a:xfrm>
          <a:prstGeom prst="rect">
            <a:avLst/>
          </a:prstGeom>
          <a:noFill/>
          <a:ln w="19050">
            <a:noFill/>
            <a:miter lim="800000"/>
            <a:headEnd/>
            <a:tailEnd/>
          </a:ln>
          <a:effectLst/>
        </p:spPr>
        <p:txBody>
          <a:bodyPr>
            <a:spAutoFit/>
          </a:bodyPr>
          <a:lstStyle/>
          <a:p>
            <a:pPr>
              <a:lnSpc>
                <a:spcPct val="85000"/>
              </a:lnSpc>
            </a:pPr>
            <a:r>
              <a:rPr lang="en-US" sz="3000" b="0" u="none">
                <a:solidFill>
                  <a:srgbClr val="660033"/>
                </a:solidFill>
                <a:latin typeface="Impact" pitchFamily="34" charset="0"/>
              </a:rPr>
              <a:t>Foundation of Substance</a:t>
            </a:r>
          </a:p>
        </p:txBody>
      </p:sp>
      <p:grpSp>
        <p:nvGrpSpPr>
          <p:cNvPr id="1262653" name="Group 61"/>
          <p:cNvGrpSpPr>
            <a:grpSpLocks/>
          </p:cNvGrpSpPr>
          <p:nvPr/>
        </p:nvGrpSpPr>
        <p:grpSpPr bwMode="auto">
          <a:xfrm>
            <a:off x="6057900" y="3276600"/>
            <a:ext cx="114300" cy="304800"/>
            <a:chOff x="840" y="864"/>
            <a:chExt cx="72" cy="240"/>
          </a:xfrm>
        </p:grpSpPr>
        <p:sp>
          <p:nvSpPr>
            <p:cNvPr id="1262654" name="Line 62"/>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a:p>
          </p:txBody>
        </p:sp>
        <p:sp>
          <p:nvSpPr>
            <p:cNvPr id="1262655" name="Line 63"/>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a:p>
          </p:txBody>
        </p:sp>
      </p:grpSp>
      <p:sp>
        <p:nvSpPr>
          <p:cNvPr id="1262724" name="Text Box 132"/>
          <p:cNvSpPr txBox="1">
            <a:spLocks noChangeArrowheads="1"/>
          </p:cNvSpPr>
          <p:nvPr/>
        </p:nvSpPr>
        <p:spPr bwMode="auto">
          <a:xfrm>
            <a:off x="4076700" y="1644650"/>
            <a:ext cx="4076700" cy="641350"/>
          </a:xfrm>
          <a:prstGeom prst="rect">
            <a:avLst/>
          </a:prstGeom>
          <a:noFill/>
          <a:ln w="19050">
            <a:noFill/>
            <a:miter lim="800000"/>
            <a:headEnd/>
            <a:tailEnd/>
          </a:ln>
          <a:effectLst/>
        </p:spPr>
        <p:txBody>
          <a:bodyPr>
            <a:spAutoFit/>
          </a:bodyPr>
          <a:lstStyle/>
          <a:p>
            <a:r>
              <a:rPr lang="en-US" sz="3600" b="0" u="none">
                <a:solidFill>
                  <a:srgbClr val="000099"/>
                </a:solidFill>
                <a:latin typeface="Impact" pitchFamily="34" charset="0"/>
              </a:rPr>
              <a:t>Receive the Messiah</a:t>
            </a:r>
          </a:p>
        </p:txBody>
      </p:sp>
      <p:grpSp>
        <p:nvGrpSpPr>
          <p:cNvPr id="1262733" name="Group 141"/>
          <p:cNvGrpSpPr>
            <a:grpSpLocks/>
          </p:cNvGrpSpPr>
          <p:nvPr/>
        </p:nvGrpSpPr>
        <p:grpSpPr bwMode="auto">
          <a:xfrm>
            <a:off x="5962650" y="4256088"/>
            <a:ext cx="304800" cy="304800"/>
            <a:chOff x="768" y="2064"/>
            <a:chExt cx="288" cy="288"/>
          </a:xfrm>
        </p:grpSpPr>
        <p:sp>
          <p:nvSpPr>
            <p:cNvPr id="1262734" name="Line 142"/>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a:p>
          </p:txBody>
        </p:sp>
        <p:sp>
          <p:nvSpPr>
            <p:cNvPr id="1262735" name="Line 143"/>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a:p>
          </p:txBody>
        </p:sp>
      </p:grpSp>
      <p:sp>
        <p:nvSpPr>
          <p:cNvPr id="1262596" name="Rectangle 4"/>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62603" name="Group 11"/>
          <p:cNvGrpSpPr>
            <a:grpSpLocks/>
          </p:cNvGrpSpPr>
          <p:nvPr/>
        </p:nvGrpSpPr>
        <p:grpSpPr bwMode="auto">
          <a:xfrm>
            <a:off x="419100" y="5456238"/>
            <a:ext cx="8191500" cy="1073150"/>
            <a:chOff x="168" y="3314"/>
            <a:chExt cx="5160" cy="676"/>
          </a:xfrm>
        </p:grpSpPr>
        <p:sp>
          <p:nvSpPr>
            <p:cNvPr id="1262598" name="Text Box 6"/>
            <p:cNvSpPr txBox="1">
              <a:spLocks noChangeArrowheads="1"/>
            </p:cNvSpPr>
            <p:nvPr/>
          </p:nvSpPr>
          <p:spPr bwMode="auto">
            <a:xfrm>
              <a:off x="408" y="3362"/>
              <a:ext cx="4920" cy="628"/>
            </a:xfrm>
            <a:prstGeom prst="rect">
              <a:avLst/>
            </a:prstGeom>
            <a:noFill/>
            <a:ln w="9525">
              <a:noFill/>
              <a:miter lim="800000"/>
              <a:headEnd/>
              <a:tailEnd/>
            </a:ln>
            <a:effectLst/>
          </p:spPr>
          <p:txBody>
            <a:bodyPr>
              <a:spAutoFit/>
            </a:bodyPr>
            <a:lstStyle/>
            <a:p>
              <a:pPr algn="l">
                <a:lnSpc>
                  <a:spcPct val="90000"/>
                </a:lnSpc>
              </a:pPr>
              <a:r>
                <a:rPr lang="en-US" sz="2200" u="none">
                  <a:solidFill>
                    <a:schemeClr val="bg1"/>
                  </a:solidFill>
                  <a:latin typeface="Arial Narrow" pitchFamily="34" charset="0"/>
                </a:rPr>
                <a:t>On this foundation, we need to establish the </a:t>
              </a:r>
              <a:r>
                <a:rPr lang="en-US" sz="2200">
                  <a:solidFill>
                    <a:schemeClr val="bg1"/>
                  </a:solidFill>
                  <a:latin typeface="Arial Narrow" pitchFamily="34" charset="0"/>
                </a:rPr>
                <a:t>foundation of substance</a:t>
              </a:r>
              <a:r>
                <a:rPr lang="en-US" sz="2200" u="none">
                  <a:solidFill>
                    <a:schemeClr val="bg1"/>
                  </a:solidFill>
                  <a:latin typeface="Arial Narrow" pitchFamily="34" charset="0"/>
                </a:rPr>
                <a:t> and thereby the </a:t>
              </a:r>
              <a:r>
                <a:rPr lang="en-US" sz="2200">
                  <a:solidFill>
                    <a:schemeClr val="bg1"/>
                  </a:solidFill>
                  <a:latin typeface="Arial Narrow" pitchFamily="34" charset="0"/>
                </a:rPr>
                <a:t>foundation for the Messiah</a:t>
              </a:r>
              <a:r>
                <a:rPr lang="en-US" sz="2200" u="none">
                  <a:solidFill>
                    <a:schemeClr val="bg1"/>
                  </a:solidFill>
                  <a:latin typeface="Arial Narrow" pitchFamily="34" charset="0"/>
                </a:rPr>
                <a:t>, through which we can </a:t>
              </a:r>
              <a:r>
                <a:rPr lang="en-US" sz="2200">
                  <a:solidFill>
                    <a:schemeClr val="bg1"/>
                  </a:solidFill>
                  <a:latin typeface="Arial Narrow" pitchFamily="34" charset="0"/>
                </a:rPr>
                <a:t>receive the Messiah</a:t>
              </a:r>
              <a:r>
                <a:rPr lang="en-US" sz="2200" u="none">
                  <a:solidFill>
                    <a:schemeClr val="bg1"/>
                  </a:solidFill>
                  <a:latin typeface="Arial Narrow" pitchFamily="34" charset="0"/>
                </a:rPr>
                <a:t> and be cleansed of the original sin.</a:t>
              </a:r>
              <a:endParaRPr lang="en-US" sz="2200" b="0" u="none">
                <a:solidFill>
                  <a:schemeClr val="bg1"/>
                </a:solidFill>
                <a:latin typeface="Arial Narrow" pitchFamily="34" charset="0"/>
              </a:endParaRPr>
            </a:p>
          </p:txBody>
        </p:sp>
        <p:sp>
          <p:nvSpPr>
            <p:cNvPr id="1262599" name="Text Box 7"/>
            <p:cNvSpPr txBox="1">
              <a:spLocks noChangeArrowheads="1"/>
            </p:cNvSpPr>
            <p:nvPr/>
          </p:nvSpPr>
          <p:spPr bwMode="auto">
            <a:xfrm>
              <a:off x="168" y="3314"/>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262739" name="Group 147"/>
          <p:cNvGrpSpPr>
            <a:grpSpLocks/>
          </p:cNvGrpSpPr>
          <p:nvPr/>
        </p:nvGrpSpPr>
        <p:grpSpPr bwMode="auto">
          <a:xfrm>
            <a:off x="457200" y="304800"/>
            <a:ext cx="2971800" cy="4648200"/>
            <a:chOff x="288" y="192"/>
            <a:chExt cx="1872" cy="2928"/>
          </a:xfrm>
        </p:grpSpPr>
        <p:sp>
          <p:nvSpPr>
            <p:cNvPr id="1262663" name="Rectangle 71"/>
            <p:cNvSpPr>
              <a:spLocks noChangeArrowheads="1"/>
            </p:cNvSpPr>
            <p:nvPr/>
          </p:nvSpPr>
          <p:spPr bwMode="auto">
            <a:xfrm>
              <a:off x="336" y="1152"/>
              <a:ext cx="1776" cy="1166"/>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sp>
          <p:nvSpPr>
            <p:cNvPr id="1262664" name="AutoShape 72"/>
            <p:cNvSpPr>
              <a:spLocks noChangeArrowheads="1"/>
            </p:cNvSpPr>
            <p:nvPr/>
          </p:nvSpPr>
          <p:spPr bwMode="auto">
            <a:xfrm rot="10800000">
              <a:off x="606" y="1536"/>
              <a:ext cx="115" cy="768"/>
            </a:xfrm>
            <a:prstGeom prst="downArrow">
              <a:avLst>
                <a:gd name="adj1" fmla="val 35000"/>
                <a:gd name="adj2" fmla="val 127072"/>
              </a:avLst>
            </a:prstGeom>
            <a:solidFill>
              <a:srgbClr val="660066"/>
            </a:solidFill>
            <a:ln w="3175">
              <a:solidFill>
                <a:srgbClr val="660066"/>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nvGrpSpPr>
            <p:cNvPr id="1262665" name="Group 73"/>
            <p:cNvGrpSpPr>
              <a:grpSpLocks/>
            </p:cNvGrpSpPr>
            <p:nvPr/>
          </p:nvGrpSpPr>
          <p:grpSpPr bwMode="auto">
            <a:xfrm>
              <a:off x="508" y="2304"/>
              <a:ext cx="312" cy="326"/>
              <a:chOff x="288" y="2433"/>
              <a:chExt cx="277" cy="301"/>
            </a:xfrm>
          </p:grpSpPr>
          <p:sp>
            <p:nvSpPr>
              <p:cNvPr id="1262666" name="Oval 74"/>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2667" name="WordArt 75"/>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sp>
          <p:nvSpPr>
            <p:cNvPr id="1262700" name="Text Box 108"/>
            <p:cNvSpPr txBox="1">
              <a:spLocks noChangeArrowheads="1"/>
            </p:cNvSpPr>
            <p:nvPr/>
          </p:nvSpPr>
          <p:spPr bwMode="auto">
            <a:xfrm flipV="1">
              <a:off x="288" y="1104"/>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2701" name="Text Box 109"/>
            <p:cNvSpPr txBox="1">
              <a:spLocks noChangeArrowheads="1"/>
            </p:cNvSpPr>
            <p:nvPr/>
          </p:nvSpPr>
          <p:spPr bwMode="auto">
            <a:xfrm flipV="1">
              <a:off x="288" y="1892"/>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2702" name="Text Box 110"/>
            <p:cNvSpPr txBox="1">
              <a:spLocks noChangeArrowheads="1"/>
            </p:cNvSpPr>
            <p:nvPr/>
          </p:nvSpPr>
          <p:spPr bwMode="auto">
            <a:xfrm flipV="1">
              <a:off x="288" y="2285"/>
              <a:ext cx="1869"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2703" name="Text Box 111"/>
            <p:cNvSpPr txBox="1">
              <a:spLocks noChangeArrowheads="1"/>
            </p:cNvSpPr>
            <p:nvPr/>
          </p:nvSpPr>
          <p:spPr bwMode="auto">
            <a:xfrm flipV="1">
              <a:off x="288" y="1507"/>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grpSp>
          <p:nvGrpSpPr>
            <p:cNvPr id="1262704" name="Group 112"/>
            <p:cNvGrpSpPr>
              <a:grpSpLocks/>
            </p:cNvGrpSpPr>
            <p:nvPr/>
          </p:nvGrpSpPr>
          <p:grpSpPr bwMode="auto">
            <a:xfrm>
              <a:off x="602" y="1152"/>
              <a:ext cx="123" cy="341"/>
              <a:chOff x="384" y="1217"/>
              <a:chExt cx="127" cy="367"/>
            </a:xfrm>
          </p:grpSpPr>
          <p:sp>
            <p:nvSpPr>
              <p:cNvPr id="1262705" name="AutoShape 113"/>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dirty="0"/>
              </a:p>
            </p:txBody>
          </p:sp>
          <p:sp>
            <p:nvSpPr>
              <p:cNvPr id="1262706" name="WordArt 114"/>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1262707" name="Group 115"/>
            <p:cNvGrpSpPr>
              <a:grpSpLocks/>
            </p:cNvGrpSpPr>
            <p:nvPr/>
          </p:nvGrpSpPr>
          <p:grpSpPr bwMode="auto">
            <a:xfrm>
              <a:off x="1674" y="1185"/>
              <a:ext cx="123" cy="341"/>
              <a:chOff x="1983" y="1248"/>
              <a:chExt cx="127" cy="367"/>
            </a:xfrm>
          </p:grpSpPr>
          <p:grpSp>
            <p:nvGrpSpPr>
              <p:cNvPr id="1262708" name="Group 116"/>
              <p:cNvGrpSpPr>
                <a:grpSpLocks/>
              </p:cNvGrpSpPr>
              <p:nvPr/>
            </p:nvGrpSpPr>
            <p:grpSpPr bwMode="auto">
              <a:xfrm>
                <a:off x="1983" y="1248"/>
                <a:ext cx="127" cy="367"/>
                <a:chOff x="1981" y="1248"/>
                <a:chExt cx="127" cy="367"/>
              </a:xfrm>
            </p:grpSpPr>
            <p:sp>
              <p:nvSpPr>
                <p:cNvPr id="1262709" name="AutoShape 117"/>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2710" name="WordArt 11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2711" name="Group 119"/>
              <p:cNvGrpSpPr>
                <a:grpSpLocks/>
              </p:cNvGrpSpPr>
              <p:nvPr/>
            </p:nvGrpSpPr>
            <p:grpSpPr bwMode="auto">
              <a:xfrm>
                <a:off x="1983" y="1248"/>
                <a:ext cx="127" cy="367"/>
                <a:chOff x="1981" y="1248"/>
                <a:chExt cx="127" cy="367"/>
              </a:xfrm>
            </p:grpSpPr>
            <p:sp>
              <p:nvSpPr>
                <p:cNvPr id="1262712" name="AutoShape 120"/>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2713" name="WordArt 12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2714" name="Group 122"/>
              <p:cNvGrpSpPr>
                <a:grpSpLocks/>
              </p:cNvGrpSpPr>
              <p:nvPr/>
            </p:nvGrpSpPr>
            <p:grpSpPr bwMode="auto">
              <a:xfrm>
                <a:off x="1983" y="1248"/>
                <a:ext cx="127" cy="367"/>
                <a:chOff x="1981" y="1248"/>
                <a:chExt cx="127" cy="367"/>
              </a:xfrm>
            </p:grpSpPr>
            <p:sp>
              <p:nvSpPr>
                <p:cNvPr id="1262715" name="AutoShape 123"/>
                <p:cNvSpPr>
                  <a:spLocks noChangeArrowheads="1"/>
                </p:cNvSpPr>
                <p:nvPr/>
              </p:nvSpPr>
              <p:spPr bwMode="auto">
                <a:xfrm>
                  <a:off x="1981" y="1248"/>
                  <a:ext cx="127" cy="127"/>
                </a:xfrm>
                <a:prstGeom prst="triangle">
                  <a:avLst>
                    <a:gd name="adj" fmla="val 50000"/>
                  </a:avLst>
                </a:prstGeom>
                <a:solidFill>
                  <a:srgbClr val="000099"/>
                </a:solidFill>
                <a:ln w="38100">
                  <a:solidFill>
                    <a:srgbClr val="000099"/>
                  </a:solidFill>
                  <a:miter lim="800000"/>
                  <a:headEnd/>
                  <a:tailEnd/>
                </a:ln>
                <a:effectLst/>
              </p:spPr>
              <p:txBody>
                <a:bodyPr rot="10800000" vert="eaVert" wrap="none" anchor="ctr"/>
                <a:lstStyle/>
                <a:p>
                  <a:endParaRPr lang="en-US" u="none" dirty="0"/>
                </a:p>
              </p:txBody>
            </p:sp>
            <p:sp>
              <p:nvSpPr>
                <p:cNvPr id="1262716" name="WordArt 12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sp>
          <p:nvSpPr>
            <p:cNvPr id="1262717" name="WordArt 125"/>
            <p:cNvSpPr>
              <a:spLocks noChangeArrowheads="1" noChangeShapeType="1" noTextEdit="1"/>
            </p:cNvSpPr>
            <p:nvPr/>
          </p:nvSpPr>
          <p:spPr bwMode="auto">
            <a:xfrm>
              <a:off x="1665" y="1463"/>
              <a:ext cx="140" cy="121"/>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62718" name="AutoShape 126"/>
            <p:cNvSpPr>
              <a:spLocks noChangeArrowheads="1"/>
            </p:cNvSpPr>
            <p:nvPr/>
          </p:nvSpPr>
          <p:spPr bwMode="auto">
            <a:xfrm rot="19809562">
              <a:off x="960" y="1433"/>
              <a:ext cx="96" cy="1248"/>
            </a:xfrm>
            <a:prstGeom prst="downArrow">
              <a:avLst>
                <a:gd name="adj1" fmla="val 35000"/>
                <a:gd name="adj2" fmla="val 247361"/>
              </a:avLst>
            </a:prstGeom>
            <a:solidFill>
              <a:srgbClr val="660066"/>
            </a:solidFill>
            <a:ln w="9525" algn="ctr">
              <a:solidFill>
                <a:srgbClr val="660066"/>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nvGrpSpPr>
            <p:cNvPr id="1262719" name="Group 127"/>
            <p:cNvGrpSpPr>
              <a:grpSpLocks/>
            </p:cNvGrpSpPr>
            <p:nvPr/>
          </p:nvGrpSpPr>
          <p:grpSpPr bwMode="auto">
            <a:xfrm rot="-162711">
              <a:off x="1488" y="1584"/>
              <a:ext cx="96" cy="1054"/>
              <a:chOff x="1680" y="1622"/>
              <a:chExt cx="118" cy="1364"/>
            </a:xfrm>
          </p:grpSpPr>
          <p:sp>
            <p:nvSpPr>
              <p:cNvPr id="1262720" name="AutoShape 128"/>
              <p:cNvSpPr>
                <a:spLocks noChangeArrowheads="1"/>
              </p:cNvSpPr>
              <p:nvPr/>
            </p:nvSpPr>
            <p:spPr bwMode="auto">
              <a:xfrm rot="12199650">
                <a:off x="1680" y="1622"/>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2721" name="AutoShape 129"/>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2722" name="AutoShape 130"/>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sp>
          <p:nvSpPr>
            <p:cNvPr id="1262723" name="Oval 131"/>
            <p:cNvSpPr>
              <a:spLocks noChangeArrowheads="1"/>
            </p:cNvSpPr>
            <p:nvPr/>
          </p:nvSpPr>
          <p:spPr bwMode="auto">
            <a:xfrm>
              <a:off x="864" y="2577"/>
              <a:ext cx="912" cy="543"/>
            </a:xfrm>
            <a:prstGeom prst="ellipse">
              <a:avLst/>
            </a:prstGeom>
            <a:gradFill rotWithShape="0">
              <a:gsLst>
                <a:gs pos="0">
                  <a:srgbClr val="800000"/>
                </a:gs>
                <a:gs pos="50000">
                  <a:schemeClr val="tx1"/>
                </a:gs>
                <a:gs pos="100000">
                  <a:srgbClr val="800000"/>
                </a:gs>
              </a:gsLst>
              <a:lin ang="2700000" scaled="1"/>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endParaRPr lang="en-US" sz="600" b="0" u="none">
                <a:solidFill>
                  <a:schemeClr val="bg1"/>
                </a:solidFill>
                <a:latin typeface="Impact" pitchFamily="34" charset="0"/>
              </a:endParaRPr>
            </a:p>
            <a:p>
              <a:pPr>
                <a:lnSpc>
                  <a:spcPct val="75000"/>
                </a:lnSpc>
              </a:pPr>
              <a:r>
                <a:rPr lang="en-US" sz="2800" b="0" u="none">
                  <a:solidFill>
                    <a:schemeClr val="bg1"/>
                  </a:solidFill>
                  <a:latin typeface="Impact" pitchFamily="34" charset="0"/>
                </a:rPr>
                <a:t>Fallen</a:t>
              </a:r>
            </a:p>
            <a:p>
              <a:pPr>
                <a:lnSpc>
                  <a:spcPct val="75000"/>
                </a:lnSpc>
              </a:pPr>
              <a:r>
                <a:rPr lang="en-US" sz="2600" b="0" u="none">
                  <a:solidFill>
                    <a:schemeClr val="bg1"/>
                  </a:solidFill>
                  <a:latin typeface="Impact" pitchFamily="34" charset="0"/>
                </a:rPr>
                <a:t>people</a:t>
              </a:r>
            </a:p>
          </p:txBody>
        </p:sp>
        <p:grpSp>
          <p:nvGrpSpPr>
            <p:cNvPr id="1262668" name="Group 76"/>
            <p:cNvGrpSpPr>
              <a:grpSpLocks/>
            </p:cNvGrpSpPr>
            <p:nvPr/>
          </p:nvGrpSpPr>
          <p:grpSpPr bwMode="auto">
            <a:xfrm>
              <a:off x="431" y="192"/>
              <a:ext cx="465" cy="913"/>
              <a:chOff x="382" y="144"/>
              <a:chExt cx="465" cy="913"/>
            </a:xfrm>
          </p:grpSpPr>
          <p:grpSp>
            <p:nvGrpSpPr>
              <p:cNvPr id="1262669" name="Group 77"/>
              <p:cNvGrpSpPr>
                <a:grpSpLocks/>
              </p:cNvGrpSpPr>
              <p:nvPr/>
            </p:nvGrpSpPr>
            <p:grpSpPr bwMode="auto">
              <a:xfrm>
                <a:off x="460" y="731"/>
                <a:ext cx="311" cy="326"/>
                <a:chOff x="288" y="2433"/>
                <a:chExt cx="277" cy="301"/>
              </a:xfrm>
            </p:grpSpPr>
            <p:sp>
              <p:nvSpPr>
                <p:cNvPr id="1262670" name="Oval 7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2671" name="WordArt 7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62672" name="Group 80"/>
              <p:cNvGrpSpPr>
                <a:grpSpLocks/>
              </p:cNvGrpSpPr>
              <p:nvPr/>
            </p:nvGrpSpPr>
            <p:grpSpPr bwMode="auto">
              <a:xfrm>
                <a:off x="437" y="144"/>
                <a:ext cx="356" cy="432"/>
                <a:chOff x="437" y="192"/>
                <a:chExt cx="356" cy="359"/>
              </a:xfrm>
            </p:grpSpPr>
            <p:sp>
              <p:nvSpPr>
                <p:cNvPr id="1262673" name="Oval 81"/>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2674" name="WordArt 82"/>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62675" name="Group 83"/>
              <p:cNvGrpSpPr>
                <a:grpSpLocks/>
              </p:cNvGrpSpPr>
              <p:nvPr/>
            </p:nvGrpSpPr>
            <p:grpSpPr bwMode="auto">
              <a:xfrm>
                <a:off x="382" y="468"/>
                <a:ext cx="465" cy="397"/>
                <a:chOff x="192" y="535"/>
                <a:chExt cx="481" cy="425"/>
              </a:xfrm>
            </p:grpSpPr>
            <p:sp>
              <p:nvSpPr>
                <p:cNvPr id="1262677" name="AutoShape 85"/>
                <p:cNvSpPr>
                  <a:spLocks noChangeArrowheads="1"/>
                </p:cNvSpPr>
                <p:nvPr/>
              </p:nvSpPr>
              <p:spPr bwMode="auto">
                <a:xfrm>
                  <a:off x="594"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62681" name="AutoShape 89"/>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nvGrpSpPr>
            <p:cNvPr id="1262684" name="Group 92"/>
            <p:cNvGrpSpPr>
              <a:grpSpLocks/>
            </p:cNvGrpSpPr>
            <p:nvPr/>
          </p:nvGrpSpPr>
          <p:grpSpPr bwMode="auto">
            <a:xfrm>
              <a:off x="1501" y="192"/>
              <a:ext cx="465" cy="913"/>
              <a:chOff x="1247" y="144"/>
              <a:chExt cx="465" cy="913"/>
            </a:xfrm>
          </p:grpSpPr>
          <p:grpSp>
            <p:nvGrpSpPr>
              <p:cNvPr id="1262685" name="Group 93"/>
              <p:cNvGrpSpPr>
                <a:grpSpLocks/>
              </p:cNvGrpSpPr>
              <p:nvPr/>
            </p:nvGrpSpPr>
            <p:grpSpPr bwMode="auto">
              <a:xfrm>
                <a:off x="1325" y="731"/>
                <a:ext cx="312" cy="326"/>
                <a:chOff x="288" y="2433"/>
                <a:chExt cx="277" cy="301"/>
              </a:xfrm>
            </p:grpSpPr>
            <p:sp>
              <p:nvSpPr>
                <p:cNvPr id="1262686" name="Oval 94"/>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2687" name="WordArt 95"/>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62688" name="Group 96"/>
              <p:cNvGrpSpPr>
                <a:grpSpLocks/>
              </p:cNvGrpSpPr>
              <p:nvPr/>
            </p:nvGrpSpPr>
            <p:grpSpPr bwMode="auto">
              <a:xfrm>
                <a:off x="1302" y="144"/>
                <a:ext cx="357" cy="432"/>
                <a:chOff x="1302" y="192"/>
                <a:chExt cx="357" cy="359"/>
              </a:xfrm>
            </p:grpSpPr>
            <p:sp>
              <p:nvSpPr>
                <p:cNvPr id="1262689" name="Oval 97"/>
                <p:cNvSpPr>
                  <a:spLocks noChangeArrowheads="1"/>
                </p:cNvSpPr>
                <p:nvPr/>
              </p:nvSpPr>
              <p:spPr bwMode="auto">
                <a:xfrm>
                  <a:off x="1302" y="192"/>
                  <a:ext cx="357"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2690" name="WordArt 98"/>
                <p:cNvSpPr>
                  <a:spLocks noChangeArrowheads="1" noChangeShapeType="1" noTextEdit="1"/>
                </p:cNvSpPr>
                <p:nvPr/>
              </p:nvSpPr>
              <p:spPr bwMode="auto">
                <a:xfrm>
                  <a:off x="1335"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62691" name="Group 99"/>
              <p:cNvGrpSpPr>
                <a:grpSpLocks/>
              </p:cNvGrpSpPr>
              <p:nvPr/>
            </p:nvGrpSpPr>
            <p:grpSpPr bwMode="auto">
              <a:xfrm>
                <a:off x="1247" y="468"/>
                <a:ext cx="465" cy="397"/>
                <a:chOff x="192" y="535"/>
                <a:chExt cx="478" cy="425"/>
              </a:xfrm>
            </p:grpSpPr>
            <p:sp>
              <p:nvSpPr>
                <p:cNvPr id="1262693" name="AutoShape 101"/>
                <p:cNvSpPr>
                  <a:spLocks noChangeArrowheads="1"/>
                </p:cNvSpPr>
                <p:nvPr/>
              </p:nvSpPr>
              <p:spPr bwMode="auto">
                <a:xfrm>
                  <a:off x="591"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62697" name="AutoShape 105"/>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sp>
        <p:nvSpPr>
          <p:cNvPr id="1262725" name="Line 133"/>
          <p:cNvSpPr>
            <a:spLocks noChangeShapeType="1"/>
          </p:cNvSpPr>
          <p:nvPr/>
        </p:nvSpPr>
        <p:spPr bwMode="auto">
          <a:xfrm rot="21234972" flipV="1">
            <a:off x="2898775" y="2055813"/>
            <a:ext cx="1219200" cy="152400"/>
          </a:xfrm>
          <a:prstGeom prst="line">
            <a:avLst/>
          </a:prstGeom>
          <a:noFill/>
          <a:ln w="76200" cap="rnd">
            <a:solidFill>
              <a:schemeClr val="accent2"/>
            </a:solidFill>
            <a:prstDash val="sysDot"/>
            <a:round/>
            <a:headEnd/>
            <a:tailEnd/>
          </a:ln>
          <a:effectLst/>
        </p:spPr>
        <p:txBody>
          <a:bodyPr rot="10800000" vert="eaVert" wrap="none" anchor="ctr"/>
          <a:lstStyle/>
          <a:p>
            <a:endParaRPr lang="en-US"/>
          </a:p>
        </p:txBody>
      </p:sp>
      <p:sp>
        <p:nvSpPr>
          <p:cNvPr id="91" name="Right Brace 90"/>
          <p:cNvSpPr/>
          <p:nvPr/>
        </p:nvSpPr>
        <p:spPr bwMode="auto">
          <a:xfrm>
            <a:off x="3424238" y="2438400"/>
            <a:ext cx="200026" cy="1970088"/>
          </a:xfrm>
          <a:prstGeom prst="rightBrace">
            <a:avLst>
              <a:gd name="adj1" fmla="val 53149"/>
              <a:gd name="adj2" fmla="val 22491"/>
            </a:avLst>
          </a:prstGeom>
          <a:ln w="44450">
            <a:solidFill>
              <a:srgbClr val="000099"/>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ot="10800000" vert="eaVert"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66"/>
              </a:solidFill>
              <a:effectLst/>
              <a:latin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62603"/>
                                        </p:tgtEl>
                                        <p:attrNameLst>
                                          <p:attrName>style.visibility</p:attrName>
                                        </p:attrNameLst>
                                      </p:cBhvr>
                                      <p:to>
                                        <p:strVal val="visible"/>
                                      </p:to>
                                    </p:set>
                                    <p:animEffect transition="in" filter="barn(outVertical)">
                                      <p:cBhvr>
                                        <p:cTn id="7" dur="500"/>
                                        <p:tgtEl>
                                          <p:spTgt spid="12626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2651"/>
                                        </p:tgtEl>
                                        <p:attrNameLst>
                                          <p:attrName>style.visibility</p:attrName>
                                        </p:attrNameLst>
                                      </p:cBhvr>
                                      <p:to>
                                        <p:strVal val="visible"/>
                                      </p:to>
                                    </p:set>
                                    <p:animEffect transition="in" filter="fade">
                                      <p:cBhvr>
                                        <p:cTn id="12" dur="1000"/>
                                        <p:tgtEl>
                                          <p:spTgt spid="1262651"/>
                                        </p:tgtEl>
                                      </p:cBhvr>
                                    </p:animEffect>
                                  </p:childTnLst>
                                </p:cTn>
                              </p:par>
                              <p:par>
                                <p:cTn id="13" presetID="17" presetClass="entr" presetSubtype="10" fill="hold" grpId="0" nodeType="withEffect">
                                  <p:stCondLst>
                                    <p:cond delay="0"/>
                                  </p:stCondLst>
                                  <p:iterate type="wd">
                                    <p:tmPct val="50000"/>
                                  </p:iterate>
                                  <p:childTnLst>
                                    <p:set>
                                      <p:cBhvr>
                                        <p:cTn id="14" dur="1" fill="hold">
                                          <p:stCondLst>
                                            <p:cond delay="0"/>
                                          </p:stCondLst>
                                        </p:cTn>
                                        <p:tgtEl>
                                          <p:spTgt spid="1262652"/>
                                        </p:tgtEl>
                                        <p:attrNameLst>
                                          <p:attrName>style.visibility</p:attrName>
                                        </p:attrNameLst>
                                      </p:cBhvr>
                                      <p:to>
                                        <p:strVal val="visible"/>
                                      </p:to>
                                    </p:set>
                                    <p:anim calcmode="lin" valueType="num">
                                      <p:cBhvr>
                                        <p:cTn id="15" dur="500" fill="hold"/>
                                        <p:tgtEl>
                                          <p:spTgt spid="1262652"/>
                                        </p:tgtEl>
                                        <p:attrNameLst>
                                          <p:attrName>ppt_w</p:attrName>
                                        </p:attrNameLst>
                                      </p:cBhvr>
                                      <p:tavLst>
                                        <p:tav tm="0">
                                          <p:val>
                                            <p:fltVal val="0"/>
                                          </p:val>
                                        </p:tav>
                                        <p:tav tm="100000">
                                          <p:val>
                                            <p:strVal val="#ppt_w"/>
                                          </p:val>
                                        </p:tav>
                                      </p:tavLst>
                                    </p:anim>
                                    <p:anim calcmode="lin" valueType="num">
                                      <p:cBhvr>
                                        <p:cTn id="16" dur="500" fill="hold"/>
                                        <p:tgtEl>
                                          <p:spTgt spid="1262652"/>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1262733"/>
                                        </p:tgtEl>
                                        <p:attrNameLst>
                                          <p:attrName>style.visibility</p:attrName>
                                        </p:attrNameLst>
                                      </p:cBhvr>
                                      <p:to>
                                        <p:strVal val="visible"/>
                                      </p:to>
                                    </p:set>
                                    <p:animEffect transition="in" filter="fade">
                                      <p:cBhvr>
                                        <p:cTn id="19" dur="2000"/>
                                        <p:tgtEl>
                                          <p:spTgt spid="12627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62648"/>
                                        </p:tgtEl>
                                        <p:attrNameLst>
                                          <p:attrName>style.visibility</p:attrName>
                                        </p:attrNameLst>
                                      </p:cBhvr>
                                      <p:to>
                                        <p:strVal val="visible"/>
                                      </p:to>
                                    </p:set>
                                    <p:animEffect transition="in" filter="fade">
                                      <p:cBhvr>
                                        <p:cTn id="24" dur="1000"/>
                                        <p:tgtEl>
                                          <p:spTgt spid="1262648"/>
                                        </p:tgtEl>
                                      </p:cBhvr>
                                    </p:animEffect>
                                  </p:childTnLst>
                                </p:cTn>
                              </p:par>
                              <p:par>
                                <p:cTn id="25" presetID="17" presetClass="entr" presetSubtype="10" fill="hold" grpId="0" nodeType="withEffect">
                                  <p:stCondLst>
                                    <p:cond delay="0"/>
                                  </p:stCondLst>
                                  <p:iterate type="wd">
                                    <p:tmPct val="10000"/>
                                  </p:iterate>
                                  <p:childTnLst>
                                    <p:set>
                                      <p:cBhvr>
                                        <p:cTn id="26" dur="1" fill="hold">
                                          <p:stCondLst>
                                            <p:cond delay="0"/>
                                          </p:stCondLst>
                                        </p:cTn>
                                        <p:tgtEl>
                                          <p:spTgt spid="1262649"/>
                                        </p:tgtEl>
                                        <p:attrNameLst>
                                          <p:attrName>style.visibility</p:attrName>
                                        </p:attrNameLst>
                                      </p:cBhvr>
                                      <p:to>
                                        <p:strVal val="visible"/>
                                      </p:to>
                                    </p:set>
                                    <p:anim calcmode="lin" valueType="num">
                                      <p:cBhvr>
                                        <p:cTn id="27" dur="500" fill="hold"/>
                                        <p:tgtEl>
                                          <p:spTgt spid="1262649"/>
                                        </p:tgtEl>
                                        <p:attrNameLst>
                                          <p:attrName>ppt_w</p:attrName>
                                        </p:attrNameLst>
                                      </p:cBhvr>
                                      <p:tavLst>
                                        <p:tav tm="0">
                                          <p:val>
                                            <p:fltVal val="0"/>
                                          </p:val>
                                        </p:tav>
                                        <p:tav tm="100000">
                                          <p:val>
                                            <p:strVal val="#ppt_w"/>
                                          </p:val>
                                        </p:tav>
                                      </p:tavLst>
                                    </p:anim>
                                    <p:anim calcmode="lin" valueType="num">
                                      <p:cBhvr>
                                        <p:cTn id="28" dur="500" fill="hold"/>
                                        <p:tgtEl>
                                          <p:spTgt spid="1262649"/>
                                        </p:tgtEl>
                                        <p:attrNameLst>
                                          <p:attrName>ppt_h</p:attrName>
                                        </p:attrNameLst>
                                      </p:cBhvr>
                                      <p:tavLst>
                                        <p:tav tm="0">
                                          <p:val>
                                            <p:strVal val="#ppt_h"/>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1262653"/>
                                        </p:tgtEl>
                                        <p:attrNameLst>
                                          <p:attrName>style.visibility</p:attrName>
                                        </p:attrNameLst>
                                      </p:cBhvr>
                                      <p:to>
                                        <p:strVal val="visible"/>
                                      </p:to>
                                    </p:set>
                                    <p:animEffect transition="in" filter="fade">
                                      <p:cBhvr>
                                        <p:cTn id="31" dur="2000"/>
                                        <p:tgtEl>
                                          <p:spTgt spid="12626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2000"/>
                                        <p:tgtEl>
                                          <p:spTgt spid="91"/>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iterate type="wd">
                                    <p:tmPct val="10000"/>
                                  </p:iterate>
                                  <p:childTnLst>
                                    <p:set>
                                      <p:cBhvr>
                                        <p:cTn id="38" dur="1" fill="hold">
                                          <p:stCondLst>
                                            <p:cond delay="0"/>
                                          </p:stCondLst>
                                        </p:cTn>
                                        <p:tgtEl>
                                          <p:spTgt spid="1262724"/>
                                        </p:tgtEl>
                                        <p:attrNameLst>
                                          <p:attrName>style.visibility</p:attrName>
                                        </p:attrNameLst>
                                      </p:cBhvr>
                                      <p:to>
                                        <p:strVal val="visible"/>
                                      </p:to>
                                    </p:set>
                                    <p:anim calcmode="lin" valueType="num">
                                      <p:cBhvr>
                                        <p:cTn id="39" dur="1000" fill="hold"/>
                                        <p:tgtEl>
                                          <p:spTgt spid="1262724"/>
                                        </p:tgtEl>
                                        <p:attrNameLst>
                                          <p:attrName>ppt_w</p:attrName>
                                        </p:attrNameLst>
                                      </p:cBhvr>
                                      <p:tavLst>
                                        <p:tav tm="0">
                                          <p:val>
                                            <p:fltVal val="0"/>
                                          </p:val>
                                        </p:tav>
                                        <p:tav tm="100000">
                                          <p:val>
                                            <p:strVal val="#ppt_w"/>
                                          </p:val>
                                        </p:tav>
                                      </p:tavLst>
                                    </p:anim>
                                    <p:anim calcmode="lin" valueType="num">
                                      <p:cBhvr>
                                        <p:cTn id="40" dur="1000" fill="hold"/>
                                        <p:tgtEl>
                                          <p:spTgt spid="1262724"/>
                                        </p:tgtEl>
                                        <p:attrNameLst>
                                          <p:attrName>ppt_h</p:attrName>
                                        </p:attrNameLst>
                                      </p:cBhvr>
                                      <p:tavLst>
                                        <p:tav tm="0">
                                          <p:val>
                                            <p:strVal val="#ppt_h"/>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262725"/>
                                        </p:tgtEl>
                                        <p:attrNameLst>
                                          <p:attrName>style.visibility</p:attrName>
                                        </p:attrNameLst>
                                      </p:cBhvr>
                                      <p:to>
                                        <p:strVal val="visible"/>
                                      </p:to>
                                    </p:set>
                                    <p:animEffect transition="in" filter="fade">
                                      <p:cBhvr>
                                        <p:cTn id="43" dur="2000"/>
                                        <p:tgtEl>
                                          <p:spTgt spid="1262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48" grpId="0" animBg="1"/>
      <p:bldP spid="1262649" grpId="0"/>
      <p:bldP spid="1262651" grpId="0" animBg="1"/>
      <p:bldP spid="1262652" grpId="0"/>
      <p:bldP spid="1262724" grpId="0"/>
      <p:bldP spid="1262725" grpId="0" animBg="1"/>
      <p:bldP spid="9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ight Brace 110"/>
          <p:cNvSpPr/>
          <p:nvPr/>
        </p:nvSpPr>
        <p:spPr bwMode="auto">
          <a:xfrm>
            <a:off x="3424238" y="2438400"/>
            <a:ext cx="200026" cy="1970088"/>
          </a:xfrm>
          <a:prstGeom prst="rightBrace">
            <a:avLst>
              <a:gd name="adj1" fmla="val 53149"/>
              <a:gd name="adj2" fmla="val 22491"/>
            </a:avLst>
          </a:prstGeom>
          <a:ln w="44450">
            <a:solidFill>
              <a:srgbClr val="000099"/>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rot="10800000" vert="eaVert"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000066"/>
              </a:solidFill>
              <a:effectLst/>
              <a:latin typeface="Times New Roman" pitchFamily="18" charset="0"/>
            </a:endParaRPr>
          </a:p>
        </p:txBody>
      </p:sp>
      <p:sp>
        <p:nvSpPr>
          <p:cNvPr id="1264642" name="Rectangle 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64644" name="Text Box 4"/>
          <p:cNvSpPr txBox="1">
            <a:spLocks noChangeArrowheads="1"/>
          </p:cNvSpPr>
          <p:nvPr/>
        </p:nvSpPr>
        <p:spPr bwMode="auto">
          <a:xfrm>
            <a:off x="1905000" y="5659438"/>
            <a:ext cx="5257800" cy="741362"/>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This is required in order for us to become </a:t>
            </a:r>
            <a:r>
              <a:rPr lang="en-US">
                <a:solidFill>
                  <a:schemeClr val="bg1"/>
                </a:solidFill>
                <a:latin typeface="Arial Narrow" pitchFamily="34" charset="0"/>
              </a:rPr>
              <a:t>perfect incarnations</a:t>
            </a:r>
            <a:r>
              <a:rPr lang="en-US" u="none">
                <a:solidFill>
                  <a:schemeClr val="bg1"/>
                </a:solidFill>
                <a:latin typeface="Arial Narrow" pitchFamily="34" charset="0"/>
              </a:rPr>
              <a:t> of the Word</a:t>
            </a:r>
            <a:r>
              <a:rPr lang="en-US" sz="2600" u="none">
                <a:solidFill>
                  <a:schemeClr val="bg1"/>
                </a:solidFill>
                <a:latin typeface="Arial Narrow" pitchFamily="34" charset="0"/>
              </a:rPr>
              <a:t> </a:t>
            </a:r>
            <a:r>
              <a:rPr lang="en-US" sz="2000" b="0" u="none">
                <a:solidFill>
                  <a:schemeClr val="bg1"/>
                </a:solidFill>
                <a:latin typeface="Arial Narrow" pitchFamily="34" charset="0"/>
              </a:rPr>
              <a:t>(p. 181).</a:t>
            </a:r>
          </a:p>
        </p:txBody>
      </p:sp>
      <p:sp>
        <p:nvSpPr>
          <p:cNvPr id="1264646" name="Rectangle 6"/>
          <p:cNvSpPr>
            <a:spLocks noChangeArrowheads="1"/>
          </p:cNvSpPr>
          <p:nvPr/>
        </p:nvSpPr>
        <p:spPr bwMode="auto">
          <a:xfrm>
            <a:off x="3724275" y="2636838"/>
            <a:ext cx="4781550" cy="533400"/>
          </a:xfrm>
          <a:prstGeom prst="rect">
            <a:avLst/>
          </a:prstGeom>
          <a:gradFill rotWithShape="0">
            <a:gsLst>
              <a:gs pos="0">
                <a:srgbClr val="6600FF"/>
              </a:gs>
              <a:gs pos="100000">
                <a:srgbClr val="6600CC"/>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4647" name="Text Box 7"/>
          <p:cNvSpPr txBox="1">
            <a:spLocks noChangeArrowheads="1"/>
          </p:cNvSpPr>
          <p:nvPr/>
        </p:nvSpPr>
        <p:spPr bwMode="auto">
          <a:xfrm>
            <a:off x="3695700" y="2613025"/>
            <a:ext cx="4838700" cy="579438"/>
          </a:xfrm>
          <a:prstGeom prst="rect">
            <a:avLst/>
          </a:prstGeom>
          <a:noFill/>
          <a:ln w="19050">
            <a:noFill/>
            <a:miter lim="800000"/>
            <a:headEnd/>
            <a:tailEnd/>
          </a:ln>
          <a:effectLst/>
        </p:spPr>
        <p:txBody>
          <a:bodyPr>
            <a:spAutoFit/>
          </a:bodyPr>
          <a:lstStyle/>
          <a:p>
            <a:r>
              <a:rPr lang="en-US" sz="3200" b="0" u="none">
                <a:solidFill>
                  <a:schemeClr val="bg1"/>
                </a:solidFill>
                <a:latin typeface="Impact" pitchFamily="34" charset="0"/>
              </a:rPr>
              <a:t>Foundation for the Messiah</a:t>
            </a:r>
          </a:p>
        </p:txBody>
      </p:sp>
      <p:sp>
        <p:nvSpPr>
          <p:cNvPr id="1264649" name="Rectangle 9"/>
          <p:cNvSpPr>
            <a:spLocks noChangeArrowheads="1"/>
          </p:cNvSpPr>
          <p:nvPr/>
        </p:nvSpPr>
        <p:spPr bwMode="auto">
          <a:xfrm>
            <a:off x="3714750" y="3671888"/>
            <a:ext cx="4800600" cy="485775"/>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64650" name="Text Box 10"/>
          <p:cNvSpPr txBox="1">
            <a:spLocks noChangeArrowheads="1"/>
          </p:cNvSpPr>
          <p:nvPr/>
        </p:nvSpPr>
        <p:spPr bwMode="auto">
          <a:xfrm>
            <a:off x="3852863" y="3709988"/>
            <a:ext cx="4522787" cy="481012"/>
          </a:xfrm>
          <a:prstGeom prst="rect">
            <a:avLst/>
          </a:prstGeom>
          <a:noFill/>
          <a:ln w="19050">
            <a:noFill/>
            <a:miter lim="800000"/>
            <a:headEnd/>
            <a:tailEnd/>
          </a:ln>
          <a:effectLst/>
        </p:spPr>
        <p:txBody>
          <a:bodyPr>
            <a:spAutoFit/>
          </a:bodyPr>
          <a:lstStyle/>
          <a:p>
            <a:pPr>
              <a:lnSpc>
                <a:spcPct val="85000"/>
              </a:lnSpc>
            </a:pPr>
            <a:r>
              <a:rPr lang="en-US" sz="3000" b="0" u="none">
                <a:solidFill>
                  <a:srgbClr val="660033"/>
                </a:solidFill>
                <a:latin typeface="Impact" pitchFamily="34" charset="0"/>
              </a:rPr>
              <a:t>Foundation of Substance</a:t>
            </a:r>
          </a:p>
        </p:txBody>
      </p:sp>
      <p:grpSp>
        <p:nvGrpSpPr>
          <p:cNvPr id="1264651" name="Group 11"/>
          <p:cNvGrpSpPr>
            <a:grpSpLocks/>
          </p:cNvGrpSpPr>
          <p:nvPr/>
        </p:nvGrpSpPr>
        <p:grpSpPr bwMode="auto">
          <a:xfrm>
            <a:off x="6057900" y="3276600"/>
            <a:ext cx="114300" cy="304800"/>
            <a:chOff x="840" y="864"/>
            <a:chExt cx="72" cy="240"/>
          </a:xfrm>
        </p:grpSpPr>
        <p:sp>
          <p:nvSpPr>
            <p:cNvPr id="1264652" name="Line 12"/>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a:p>
          </p:txBody>
        </p:sp>
        <p:sp>
          <p:nvSpPr>
            <p:cNvPr id="1264653" name="Line 13"/>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a:p>
          </p:txBody>
        </p:sp>
      </p:grpSp>
      <p:grpSp>
        <p:nvGrpSpPr>
          <p:cNvPr id="1264654" name="Group 14"/>
          <p:cNvGrpSpPr>
            <a:grpSpLocks/>
          </p:cNvGrpSpPr>
          <p:nvPr/>
        </p:nvGrpSpPr>
        <p:grpSpPr bwMode="auto">
          <a:xfrm>
            <a:off x="5962650" y="4256088"/>
            <a:ext cx="304800" cy="304800"/>
            <a:chOff x="768" y="2064"/>
            <a:chExt cx="288" cy="288"/>
          </a:xfrm>
        </p:grpSpPr>
        <p:sp>
          <p:nvSpPr>
            <p:cNvPr id="1264655" name="Line 15"/>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a:p>
          </p:txBody>
        </p:sp>
        <p:sp>
          <p:nvSpPr>
            <p:cNvPr id="1264656" name="Line 16"/>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a:p>
          </p:txBody>
        </p:sp>
      </p:grpSp>
      <p:sp>
        <p:nvSpPr>
          <p:cNvPr id="1264658" name="Rectangle 18"/>
          <p:cNvSpPr>
            <a:spLocks noChangeArrowheads="1"/>
          </p:cNvSpPr>
          <p:nvPr/>
        </p:nvSpPr>
        <p:spPr bwMode="auto">
          <a:xfrm>
            <a:off x="3714750" y="4662488"/>
            <a:ext cx="4800600" cy="485775"/>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4659" name="Text Box 19"/>
          <p:cNvSpPr txBox="1">
            <a:spLocks noChangeArrowheads="1"/>
          </p:cNvSpPr>
          <p:nvPr/>
        </p:nvSpPr>
        <p:spPr bwMode="auto">
          <a:xfrm>
            <a:off x="3852863" y="4700588"/>
            <a:ext cx="4522787" cy="481012"/>
          </a:xfrm>
          <a:prstGeom prst="rect">
            <a:avLst/>
          </a:prstGeom>
          <a:noFill/>
          <a:ln w="19050">
            <a:noFill/>
            <a:miter lim="800000"/>
            <a:headEnd/>
            <a:tailEnd/>
          </a:ln>
          <a:effectLst/>
        </p:spPr>
        <p:txBody>
          <a:bodyPr>
            <a:spAutoFit/>
          </a:bodyPr>
          <a:lstStyle/>
          <a:p>
            <a:pPr>
              <a:lnSpc>
                <a:spcPct val="85000"/>
              </a:lnSpc>
            </a:pPr>
            <a:r>
              <a:rPr lang="en-US" sz="3000" b="0" u="none">
                <a:solidFill>
                  <a:srgbClr val="000099"/>
                </a:solidFill>
                <a:latin typeface="Impact" pitchFamily="34" charset="0"/>
              </a:rPr>
              <a:t>Foundation of Faith</a:t>
            </a:r>
          </a:p>
        </p:txBody>
      </p:sp>
      <p:sp>
        <p:nvSpPr>
          <p:cNvPr id="1264722" name="Text Box 82"/>
          <p:cNvSpPr txBox="1">
            <a:spLocks noChangeArrowheads="1"/>
          </p:cNvSpPr>
          <p:nvPr/>
        </p:nvSpPr>
        <p:spPr bwMode="auto">
          <a:xfrm>
            <a:off x="4076700" y="1644650"/>
            <a:ext cx="4076700" cy="641350"/>
          </a:xfrm>
          <a:prstGeom prst="rect">
            <a:avLst/>
          </a:prstGeom>
          <a:noFill/>
          <a:ln w="19050">
            <a:noFill/>
            <a:miter lim="800000"/>
            <a:headEnd/>
            <a:tailEnd/>
          </a:ln>
          <a:effectLst/>
        </p:spPr>
        <p:txBody>
          <a:bodyPr>
            <a:spAutoFit/>
          </a:bodyPr>
          <a:lstStyle/>
          <a:p>
            <a:r>
              <a:rPr lang="en-US" sz="3600" b="0" u="none">
                <a:solidFill>
                  <a:srgbClr val="000099"/>
                </a:solidFill>
                <a:latin typeface="Impact" pitchFamily="34" charset="0"/>
              </a:rPr>
              <a:t>Receive the Messiah</a:t>
            </a:r>
          </a:p>
        </p:txBody>
      </p:sp>
      <p:grpSp>
        <p:nvGrpSpPr>
          <p:cNvPr id="1264750" name="Group 110"/>
          <p:cNvGrpSpPr>
            <a:grpSpLocks/>
          </p:cNvGrpSpPr>
          <p:nvPr/>
        </p:nvGrpSpPr>
        <p:grpSpPr bwMode="auto">
          <a:xfrm>
            <a:off x="457200" y="304800"/>
            <a:ext cx="2971800" cy="4648200"/>
            <a:chOff x="288" y="192"/>
            <a:chExt cx="1872" cy="2928"/>
          </a:xfrm>
        </p:grpSpPr>
        <p:sp>
          <p:nvSpPr>
            <p:cNvPr id="1264661" name="Rectangle 21"/>
            <p:cNvSpPr>
              <a:spLocks noChangeArrowheads="1"/>
            </p:cNvSpPr>
            <p:nvPr/>
          </p:nvSpPr>
          <p:spPr bwMode="auto">
            <a:xfrm>
              <a:off x="336" y="1152"/>
              <a:ext cx="1776" cy="1166"/>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sp>
          <p:nvSpPr>
            <p:cNvPr id="1264662" name="AutoShape 22"/>
            <p:cNvSpPr>
              <a:spLocks noChangeArrowheads="1"/>
            </p:cNvSpPr>
            <p:nvPr/>
          </p:nvSpPr>
          <p:spPr bwMode="auto">
            <a:xfrm rot="10800000">
              <a:off x="606" y="1536"/>
              <a:ext cx="115" cy="768"/>
            </a:xfrm>
            <a:prstGeom prst="downArrow">
              <a:avLst>
                <a:gd name="adj1" fmla="val 35000"/>
                <a:gd name="adj2" fmla="val 127072"/>
              </a:avLst>
            </a:prstGeom>
            <a:solidFill>
              <a:srgbClr val="660066"/>
            </a:solidFill>
            <a:ln w="3175">
              <a:solidFill>
                <a:srgbClr val="660066"/>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nvGrpSpPr>
            <p:cNvPr id="1264663" name="Group 23"/>
            <p:cNvGrpSpPr>
              <a:grpSpLocks/>
            </p:cNvGrpSpPr>
            <p:nvPr/>
          </p:nvGrpSpPr>
          <p:grpSpPr bwMode="auto">
            <a:xfrm>
              <a:off x="508" y="2304"/>
              <a:ext cx="312" cy="326"/>
              <a:chOff x="288" y="2433"/>
              <a:chExt cx="277" cy="301"/>
            </a:xfrm>
          </p:grpSpPr>
          <p:sp>
            <p:nvSpPr>
              <p:cNvPr id="1264664" name="Oval 24"/>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4665" name="WordArt 25"/>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sp>
          <p:nvSpPr>
            <p:cNvPr id="1264698" name="Text Box 58"/>
            <p:cNvSpPr txBox="1">
              <a:spLocks noChangeArrowheads="1"/>
            </p:cNvSpPr>
            <p:nvPr/>
          </p:nvSpPr>
          <p:spPr bwMode="auto">
            <a:xfrm flipV="1">
              <a:off x="288" y="1104"/>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4699" name="Text Box 59"/>
            <p:cNvSpPr txBox="1">
              <a:spLocks noChangeArrowheads="1"/>
            </p:cNvSpPr>
            <p:nvPr/>
          </p:nvSpPr>
          <p:spPr bwMode="auto">
            <a:xfrm flipV="1">
              <a:off x="288" y="1892"/>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4700" name="Text Box 60"/>
            <p:cNvSpPr txBox="1">
              <a:spLocks noChangeArrowheads="1"/>
            </p:cNvSpPr>
            <p:nvPr/>
          </p:nvSpPr>
          <p:spPr bwMode="auto">
            <a:xfrm flipV="1">
              <a:off x="288" y="2285"/>
              <a:ext cx="1869"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sp>
          <p:nvSpPr>
            <p:cNvPr id="1264701" name="Text Box 61"/>
            <p:cNvSpPr txBox="1">
              <a:spLocks noChangeArrowheads="1"/>
            </p:cNvSpPr>
            <p:nvPr/>
          </p:nvSpPr>
          <p:spPr bwMode="auto">
            <a:xfrm flipV="1">
              <a:off x="288" y="1507"/>
              <a:ext cx="1872" cy="113"/>
            </a:xfrm>
            <a:prstGeom prst="rect">
              <a:avLst/>
            </a:prstGeom>
            <a:noFill/>
            <a:ln w="57150">
              <a:noFill/>
              <a:miter lim="800000"/>
              <a:headEnd/>
              <a:tailEnd/>
            </a:ln>
            <a:effectLst/>
          </p:spPr>
          <p:txBody>
            <a:bodyPr>
              <a:spAutoFit/>
            </a:bodyPr>
            <a:lstStyle/>
            <a:p>
              <a:pPr>
                <a:lnSpc>
                  <a:spcPct val="25000"/>
                </a:lnSpc>
              </a:pPr>
              <a:r>
                <a:rPr lang="en-US" sz="2300" u="none">
                  <a:latin typeface="Latin Wide" pitchFamily="2" charset="0"/>
                </a:rPr>
                <a:t>___________________</a:t>
              </a:r>
            </a:p>
          </p:txBody>
        </p:sp>
        <p:grpSp>
          <p:nvGrpSpPr>
            <p:cNvPr id="1264702" name="Group 62"/>
            <p:cNvGrpSpPr>
              <a:grpSpLocks/>
            </p:cNvGrpSpPr>
            <p:nvPr/>
          </p:nvGrpSpPr>
          <p:grpSpPr bwMode="auto">
            <a:xfrm>
              <a:off x="602" y="1152"/>
              <a:ext cx="123" cy="341"/>
              <a:chOff x="384" y="1217"/>
              <a:chExt cx="127" cy="367"/>
            </a:xfrm>
          </p:grpSpPr>
          <p:sp>
            <p:nvSpPr>
              <p:cNvPr id="1264703" name="AutoShape 63"/>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dirty="0"/>
              </a:p>
            </p:txBody>
          </p:sp>
          <p:sp>
            <p:nvSpPr>
              <p:cNvPr id="1264704" name="WordArt 64"/>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1264705" name="Group 65"/>
            <p:cNvGrpSpPr>
              <a:grpSpLocks/>
            </p:cNvGrpSpPr>
            <p:nvPr/>
          </p:nvGrpSpPr>
          <p:grpSpPr bwMode="auto">
            <a:xfrm>
              <a:off x="1674" y="1185"/>
              <a:ext cx="123" cy="341"/>
              <a:chOff x="1983" y="1248"/>
              <a:chExt cx="127" cy="367"/>
            </a:xfrm>
          </p:grpSpPr>
          <p:grpSp>
            <p:nvGrpSpPr>
              <p:cNvPr id="1264706" name="Group 66"/>
              <p:cNvGrpSpPr>
                <a:grpSpLocks/>
              </p:cNvGrpSpPr>
              <p:nvPr/>
            </p:nvGrpSpPr>
            <p:grpSpPr bwMode="auto">
              <a:xfrm>
                <a:off x="1983" y="1248"/>
                <a:ext cx="127" cy="367"/>
                <a:chOff x="1981" y="1248"/>
                <a:chExt cx="127" cy="367"/>
              </a:xfrm>
            </p:grpSpPr>
            <p:sp>
              <p:nvSpPr>
                <p:cNvPr id="1264707" name="AutoShape 67"/>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4708" name="WordArt 6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4709" name="Group 69"/>
              <p:cNvGrpSpPr>
                <a:grpSpLocks/>
              </p:cNvGrpSpPr>
              <p:nvPr/>
            </p:nvGrpSpPr>
            <p:grpSpPr bwMode="auto">
              <a:xfrm>
                <a:off x="1983" y="1248"/>
                <a:ext cx="127" cy="367"/>
                <a:chOff x="1981" y="1248"/>
                <a:chExt cx="127" cy="367"/>
              </a:xfrm>
            </p:grpSpPr>
            <p:sp>
              <p:nvSpPr>
                <p:cNvPr id="1264710" name="AutoShape 70"/>
                <p:cNvSpPr>
                  <a:spLocks noChangeArrowheads="1"/>
                </p:cNvSpPr>
                <p:nvPr/>
              </p:nvSpPr>
              <p:spPr bwMode="auto">
                <a:xfrm>
                  <a:off x="1981" y="1248"/>
                  <a:ext cx="127" cy="127"/>
                </a:xfrm>
                <a:prstGeom prst="triangle">
                  <a:avLst>
                    <a:gd name="adj" fmla="val 50000"/>
                  </a:avLst>
                </a:prstGeom>
                <a:gradFill rotWithShape="0">
                  <a:gsLst>
                    <a:gs pos="0">
                      <a:srgbClr val="0000FF"/>
                    </a:gs>
                    <a:gs pos="100000">
                      <a:srgbClr val="0000FF"/>
                    </a:gs>
                  </a:gsLst>
                  <a:lin ang="5400000" scaled="1"/>
                </a:gradFill>
                <a:ln w="38100">
                  <a:solidFill>
                    <a:srgbClr val="000099"/>
                  </a:solidFill>
                  <a:miter lim="800000"/>
                  <a:headEnd/>
                  <a:tailEnd/>
                </a:ln>
                <a:effectLst/>
              </p:spPr>
              <p:txBody>
                <a:bodyPr rot="10800000" vert="eaVert" wrap="none" anchor="ctr"/>
                <a:lstStyle/>
                <a:p>
                  <a:endParaRPr lang="en-US"/>
                </a:p>
              </p:txBody>
            </p:sp>
            <p:sp>
              <p:nvSpPr>
                <p:cNvPr id="1264711" name="WordArt 7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nvGrpSpPr>
              <p:cNvPr id="1264712" name="Group 72"/>
              <p:cNvGrpSpPr>
                <a:grpSpLocks/>
              </p:cNvGrpSpPr>
              <p:nvPr/>
            </p:nvGrpSpPr>
            <p:grpSpPr bwMode="auto">
              <a:xfrm>
                <a:off x="1983" y="1248"/>
                <a:ext cx="127" cy="367"/>
                <a:chOff x="1981" y="1248"/>
                <a:chExt cx="127" cy="367"/>
              </a:xfrm>
            </p:grpSpPr>
            <p:sp>
              <p:nvSpPr>
                <p:cNvPr id="1264713" name="AutoShape 73"/>
                <p:cNvSpPr>
                  <a:spLocks noChangeArrowheads="1"/>
                </p:cNvSpPr>
                <p:nvPr/>
              </p:nvSpPr>
              <p:spPr bwMode="auto">
                <a:xfrm>
                  <a:off x="1981" y="1248"/>
                  <a:ext cx="127" cy="127"/>
                </a:xfrm>
                <a:prstGeom prst="triangle">
                  <a:avLst>
                    <a:gd name="adj" fmla="val 50000"/>
                  </a:avLst>
                </a:prstGeom>
                <a:solidFill>
                  <a:srgbClr val="000099"/>
                </a:solidFill>
                <a:ln w="38100">
                  <a:solidFill>
                    <a:srgbClr val="000099"/>
                  </a:solidFill>
                  <a:miter lim="800000"/>
                  <a:headEnd/>
                  <a:tailEnd/>
                </a:ln>
                <a:effectLst/>
              </p:spPr>
              <p:txBody>
                <a:bodyPr rot="10800000" vert="eaVert" wrap="none" anchor="ctr"/>
                <a:lstStyle/>
                <a:p>
                  <a:endParaRPr lang="en-US" u="none" dirty="0"/>
                </a:p>
              </p:txBody>
            </p:sp>
            <p:sp>
              <p:nvSpPr>
                <p:cNvPr id="1264714" name="WordArt 7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kern="10" dirty="0">
                      <a:ln w="38100">
                        <a:solidFill>
                          <a:srgbClr val="000099"/>
                        </a:solidFill>
                        <a:round/>
                        <a:headEnd/>
                        <a:tailEnd/>
                      </a:ln>
                      <a:gradFill rotWithShape="0">
                        <a:gsLst>
                          <a:gs pos="0">
                            <a:srgbClr val="0000FF"/>
                          </a:gs>
                          <a:gs pos="100000">
                            <a:srgbClr val="0000FF"/>
                          </a:gs>
                        </a:gsLst>
                        <a:lin ang="0" scaled="1"/>
                      </a:gradFill>
                      <a:latin typeface="Arial Narrow"/>
                    </a:rPr>
                    <a:t>_</a:t>
                  </a:r>
                </a:p>
              </p:txBody>
            </p:sp>
          </p:grpSp>
        </p:grpSp>
        <p:sp>
          <p:nvSpPr>
            <p:cNvPr id="1264715" name="WordArt 75"/>
            <p:cNvSpPr>
              <a:spLocks noChangeArrowheads="1" noChangeShapeType="1" noTextEdit="1"/>
            </p:cNvSpPr>
            <p:nvPr/>
          </p:nvSpPr>
          <p:spPr bwMode="auto">
            <a:xfrm>
              <a:off x="1665" y="1463"/>
              <a:ext cx="140" cy="121"/>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64716" name="AutoShape 76"/>
            <p:cNvSpPr>
              <a:spLocks noChangeArrowheads="1"/>
            </p:cNvSpPr>
            <p:nvPr/>
          </p:nvSpPr>
          <p:spPr bwMode="auto">
            <a:xfrm rot="19809562">
              <a:off x="960" y="1433"/>
              <a:ext cx="96" cy="1248"/>
            </a:xfrm>
            <a:prstGeom prst="downArrow">
              <a:avLst>
                <a:gd name="adj1" fmla="val 35000"/>
                <a:gd name="adj2" fmla="val 247361"/>
              </a:avLst>
            </a:prstGeom>
            <a:solidFill>
              <a:srgbClr val="660066"/>
            </a:solidFill>
            <a:ln w="9525" algn="ctr">
              <a:solidFill>
                <a:srgbClr val="660066"/>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nvGrpSpPr>
            <p:cNvPr id="1264717" name="Group 77"/>
            <p:cNvGrpSpPr>
              <a:grpSpLocks/>
            </p:cNvGrpSpPr>
            <p:nvPr/>
          </p:nvGrpSpPr>
          <p:grpSpPr bwMode="auto">
            <a:xfrm rot="-162711">
              <a:off x="1488" y="1584"/>
              <a:ext cx="96" cy="1054"/>
              <a:chOff x="1680" y="1622"/>
              <a:chExt cx="118" cy="1364"/>
            </a:xfrm>
          </p:grpSpPr>
          <p:sp>
            <p:nvSpPr>
              <p:cNvPr id="1264718" name="AutoShape 78"/>
              <p:cNvSpPr>
                <a:spLocks noChangeArrowheads="1"/>
              </p:cNvSpPr>
              <p:nvPr/>
            </p:nvSpPr>
            <p:spPr bwMode="auto">
              <a:xfrm rot="12199650">
                <a:off x="1680" y="1622"/>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4719" name="AutoShape 79"/>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64720" name="AutoShape 80"/>
              <p:cNvSpPr>
                <a:spLocks noChangeArrowheads="1"/>
              </p:cNvSpPr>
              <p:nvPr/>
            </p:nvSpPr>
            <p:spPr bwMode="auto">
              <a:xfrm rot="12199650">
                <a:off x="1680" y="1623"/>
                <a:ext cx="118" cy="1363"/>
              </a:xfrm>
              <a:prstGeom prst="downArrow">
                <a:avLst>
                  <a:gd name="adj1" fmla="val 35000"/>
                  <a:gd name="adj2" fmla="val 219787"/>
                </a:avLst>
              </a:prstGeom>
              <a:solidFill>
                <a:srgbClr val="0000FF"/>
              </a:solidFill>
              <a:ln w="9525">
                <a:solidFill>
                  <a:srgbClr val="0000FF"/>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grpSp>
        <p:sp>
          <p:nvSpPr>
            <p:cNvPr id="1264721" name="Oval 81"/>
            <p:cNvSpPr>
              <a:spLocks noChangeArrowheads="1"/>
            </p:cNvSpPr>
            <p:nvPr/>
          </p:nvSpPr>
          <p:spPr bwMode="auto">
            <a:xfrm>
              <a:off x="864" y="2577"/>
              <a:ext cx="912" cy="543"/>
            </a:xfrm>
            <a:prstGeom prst="ellipse">
              <a:avLst/>
            </a:prstGeom>
            <a:gradFill rotWithShape="0">
              <a:gsLst>
                <a:gs pos="0">
                  <a:srgbClr val="800000"/>
                </a:gs>
                <a:gs pos="50000">
                  <a:schemeClr val="tx1"/>
                </a:gs>
                <a:gs pos="100000">
                  <a:srgbClr val="800000"/>
                </a:gs>
              </a:gsLst>
              <a:lin ang="2700000" scaled="1"/>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endParaRPr lang="en-US" sz="600" b="0" u="none">
                <a:solidFill>
                  <a:schemeClr val="bg1"/>
                </a:solidFill>
                <a:latin typeface="Impact" pitchFamily="34" charset="0"/>
              </a:endParaRPr>
            </a:p>
            <a:p>
              <a:pPr>
                <a:lnSpc>
                  <a:spcPct val="75000"/>
                </a:lnSpc>
              </a:pPr>
              <a:r>
                <a:rPr lang="en-US" sz="2800" b="0" u="none">
                  <a:solidFill>
                    <a:schemeClr val="bg1"/>
                  </a:solidFill>
                  <a:latin typeface="Impact" pitchFamily="34" charset="0"/>
                </a:rPr>
                <a:t>Fallen</a:t>
              </a:r>
            </a:p>
            <a:p>
              <a:pPr>
                <a:lnSpc>
                  <a:spcPct val="75000"/>
                </a:lnSpc>
              </a:pPr>
              <a:r>
                <a:rPr lang="en-US" sz="2600" b="0" u="none">
                  <a:solidFill>
                    <a:schemeClr val="bg1"/>
                  </a:solidFill>
                  <a:latin typeface="Impact" pitchFamily="34" charset="0"/>
                </a:rPr>
                <a:t>people</a:t>
              </a:r>
            </a:p>
          </p:txBody>
        </p:sp>
        <p:grpSp>
          <p:nvGrpSpPr>
            <p:cNvPr id="1264666" name="Group 26"/>
            <p:cNvGrpSpPr>
              <a:grpSpLocks/>
            </p:cNvGrpSpPr>
            <p:nvPr/>
          </p:nvGrpSpPr>
          <p:grpSpPr bwMode="auto">
            <a:xfrm>
              <a:off x="432" y="192"/>
              <a:ext cx="465" cy="913"/>
              <a:chOff x="383" y="144"/>
              <a:chExt cx="465" cy="913"/>
            </a:xfrm>
          </p:grpSpPr>
          <p:grpSp>
            <p:nvGrpSpPr>
              <p:cNvPr id="1264667" name="Group 27"/>
              <p:cNvGrpSpPr>
                <a:grpSpLocks/>
              </p:cNvGrpSpPr>
              <p:nvPr/>
            </p:nvGrpSpPr>
            <p:grpSpPr bwMode="auto">
              <a:xfrm>
                <a:off x="460" y="731"/>
                <a:ext cx="311" cy="326"/>
                <a:chOff x="288" y="2433"/>
                <a:chExt cx="277" cy="301"/>
              </a:xfrm>
            </p:grpSpPr>
            <p:sp>
              <p:nvSpPr>
                <p:cNvPr id="1264668" name="Oval 2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4669" name="WordArt 2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64670" name="Group 30"/>
              <p:cNvGrpSpPr>
                <a:grpSpLocks/>
              </p:cNvGrpSpPr>
              <p:nvPr/>
            </p:nvGrpSpPr>
            <p:grpSpPr bwMode="auto">
              <a:xfrm>
                <a:off x="437" y="144"/>
                <a:ext cx="356" cy="432"/>
                <a:chOff x="437" y="192"/>
                <a:chExt cx="356" cy="359"/>
              </a:xfrm>
            </p:grpSpPr>
            <p:sp>
              <p:nvSpPr>
                <p:cNvPr id="1264671" name="Oval 31"/>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4672" name="WordArt 32"/>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64673" name="Group 33"/>
              <p:cNvGrpSpPr>
                <a:grpSpLocks/>
              </p:cNvGrpSpPr>
              <p:nvPr/>
            </p:nvGrpSpPr>
            <p:grpSpPr bwMode="auto">
              <a:xfrm>
                <a:off x="383" y="468"/>
                <a:ext cx="465" cy="397"/>
                <a:chOff x="192" y="535"/>
                <a:chExt cx="480" cy="425"/>
              </a:xfrm>
            </p:grpSpPr>
            <p:sp>
              <p:nvSpPr>
                <p:cNvPr id="1264675" name="AutoShape 35"/>
                <p:cNvSpPr>
                  <a:spLocks noChangeArrowheads="1"/>
                </p:cNvSpPr>
                <p:nvPr/>
              </p:nvSpPr>
              <p:spPr bwMode="auto">
                <a:xfrm>
                  <a:off x="593"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64679" name="AutoShape 39"/>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sp>
        <p:nvSpPr>
          <p:cNvPr id="1264731" name="Line 91"/>
          <p:cNvSpPr>
            <a:spLocks noChangeShapeType="1"/>
          </p:cNvSpPr>
          <p:nvPr/>
        </p:nvSpPr>
        <p:spPr bwMode="auto">
          <a:xfrm rot="21234972" flipV="1">
            <a:off x="2898775" y="2055813"/>
            <a:ext cx="1219200" cy="152400"/>
          </a:xfrm>
          <a:prstGeom prst="line">
            <a:avLst/>
          </a:prstGeom>
          <a:noFill/>
          <a:ln w="76200" cap="rnd">
            <a:solidFill>
              <a:schemeClr val="accent2"/>
            </a:solidFill>
            <a:prstDash val="sysDot"/>
            <a:round/>
            <a:headEnd/>
            <a:tailEnd/>
          </a:ln>
          <a:effectLst/>
        </p:spPr>
        <p:txBody>
          <a:bodyPr rot="10800000" vert="eaVert" wrap="none" anchor="ctr"/>
          <a:lstStyle/>
          <a:p>
            <a:endParaRPr lang="en-US"/>
          </a:p>
        </p:txBody>
      </p:sp>
      <p:grpSp>
        <p:nvGrpSpPr>
          <p:cNvPr id="1264682" name="Group 42"/>
          <p:cNvGrpSpPr>
            <a:grpSpLocks/>
          </p:cNvGrpSpPr>
          <p:nvPr/>
        </p:nvGrpSpPr>
        <p:grpSpPr bwMode="auto">
          <a:xfrm>
            <a:off x="2384425" y="304800"/>
            <a:ext cx="739775" cy="1449388"/>
            <a:chOff x="1248" y="144"/>
            <a:chExt cx="466" cy="913"/>
          </a:xfrm>
        </p:grpSpPr>
        <p:grpSp>
          <p:nvGrpSpPr>
            <p:cNvPr id="1264683" name="Group 43"/>
            <p:cNvGrpSpPr>
              <a:grpSpLocks/>
            </p:cNvGrpSpPr>
            <p:nvPr/>
          </p:nvGrpSpPr>
          <p:grpSpPr bwMode="auto">
            <a:xfrm>
              <a:off x="1325" y="731"/>
              <a:ext cx="312" cy="326"/>
              <a:chOff x="288" y="2433"/>
              <a:chExt cx="277" cy="301"/>
            </a:xfrm>
          </p:grpSpPr>
          <p:sp>
            <p:nvSpPr>
              <p:cNvPr id="1264684" name="Oval 44"/>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64685" name="WordArt 45"/>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64686" name="Group 46"/>
            <p:cNvGrpSpPr>
              <a:grpSpLocks/>
            </p:cNvGrpSpPr>
            <p:nvPr/>
          </p:nvGrpSpPr>
          <p:grpSpPr bwMode="auto">
            <a:xfrm>
              <a:off x="1302" y="144"/>
              <a:ext cx="357" cy="432"/>
              <a:chOff x="1302" y="192"/>
              <a:chExt cx="357" cy="359"/>
            </a:xfrm>
          </p:grpSpPr>
          <p:sp>
            <p:nvSpPr>
              <p:cNvPr id="1264687" name="Oval 47"/>
              <p:cNvSpPr>
                <a:spLocks noChangeArrowheads="1"/>
              </p:cNvSpPr>
              <p:nvPr/>
            </p:nvSpPr>
            <p:spPr bwMode="auto">
              <a:xfrm>
                <a:off x="1302" y="192"/>
                <a:ext cx="357"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64688" name="WordArt 48"/>
              <p:cNvSpPr>
                <a:spLocks noChangeArrowheads="1" noChangeShapeType="1" noTextEdit="1"/>
              </p:cNvSpPr>
              <p:nvPr/>
            </p:nvSpPr>
            <p:spPr bwMode="auto">
              <a:xfrm>
                <a:off x="1335"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64689" name="Group 49"/>
            <p:cNvGrpSpPr>
              <a:grpSpLocks/>
            </p:cNvGrpSpPr>
            <p:nvPr/>
          </p:nvGrpSpPr>
          <p:grpSpPr bwMode="auto">
            <a:xfrm>
              <a:off x="1248" y="468"/>
              <a:ext cx="466" cy="397"/>
              <a:chOff x="192" y="535"/>
              <a:chExt cx="480" cy="425"/>
            </a:xfrm>
          </p:grpSpPr>
          <p:sp>
            <p:nvSpPr>
              <p:cNvPr id="1264691" name="AutoShape 51"/>
              <p:cNvSpPr>
                <a:spLocks noChangeArrowheads="1"/>
              </p:cNvSpPr>
              <p:nvPr/>
            </p:nvSpPr>
            <p:spPr bwMode="auto">
              <a:xfrm>
                <a:off x="593" y="549"/>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64695" name="AutoShape 55"/>
              <p:cNvSpPr>
                <a:spLocks noChangeArrowheads="1"/>
              </p:cNvSpPr>
              <p:nvPr/>
            </p:nvSpPr>
            <p:spPr bwMode="auto">
              <a:xfrm rot="10800000">
                <a:off x="192" y="535"/>
                <a:ext cx="79" cy="411"/>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64644"/>
                                        </p:tgtEl>
                                        <p:attrNameLst>
                                          <p:attrName>style.visibility</p:attrName>
                                        </p:attrNameLst>
                                      </p:cBhvr>
                                      <p:to>
                                        <p:strVal val="visible"/>
                                      </p:to>
                                    </p:set>
                                    <p:animEffect transition="in" filter="barn(outVertical)">
                                      <p:cBhvr>
                                        <p:cTn id="7" dur="500"/>
                                        <p:tgtEl>
                                          <p:spTgt spid="126464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autoRev="1" fill="remove" nodeType="clickEffect">
                                  <p:stCondLst>
                                    <p:cond delay="0"/>
                                  </p:stCondLst>
                                  <p:childTnLst>
                                    <p:animMotion origin="layout" path="M 4.72222E-6 -3.81228E-6 L 0.03211 0.13905 " pathEditMode="relative" rAng="0" ptsTypes="AA">
                                      <p:cBhvr>
                                        <p:cTn id="11" dur="1000" fill="hold"/>
                                        <p:tgtEl>
                                          <p:spTgt spid="1264682"/>
                                        </p:tgtEl>
                                        <p:attrNameLst>
                                          <p:attrName>ppt_x</p:attrName>
                                          <p:attrName>ppt_y</p:attrName>
                                        </p:attrNameLst>
                                      </p:cBhvr>
                                      <p:rCtr x="16" y="70"/>
                                    </p:animMotion>
                                  </p:childTnLst>
                                </p:cTn>
                              </p:par>
                              <p:par>
                                <p:cTn id="12" presetID="6" presetClass="emph" presetSubtype="0" decel="50000" autoRev="1" fill="remove" nodeType="withEffect">
                                  <p:stCondLst>
                                    <p:cond delay="0"/>
                                  </p:stCondLst>
                                  <p:childTnLst>
                                    <p:animScale>
                                      <p:cBhvr>
                                        <p:cTn id="13" dur="1000" fill="hold"/>
                                        <p:tgtEl>
                                          <p:spTgt spid="126468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40" name="Rectangle 4"/>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68792" name="Group 56"/>
          <p:cNvGrpSpPr>
            <a:grpSpLocks/>
          </p:cNvGrpSpPr>
          <p:nvPr/>
        </p:nvGrpSpPr>
        <p:grpSpPr bwMode="auto">
          <a:xfrm>
            <a:off x="1371600" y="5448300"/>
            <a:ext cx="6324600" cy="1116013"/>
            <a:chOff x="816" y="3432"/>
            <a:chExt cx="3984" cy="703"/>
          </a:xfrm>
        </p:grpSpPr>
        <p:sp>
          <p:nvSpPr>
            <p:cNvPr id="1268742" name="Text Box 6"/>
            <p:cNvSpPr txBox="1">
              <a:spLocks noChangeArrowheads="1"/>
            </p:cNvSpPr>
            <p:nvPr/>
          </p:nvSpPr>
          <p:spPr bwMode="auto">
            <a:xfrm>
              <a:off x="1044" y="3456"/>
              <a:ext cx="3756" cy="679"/>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The </a:t>
              </a:r>
              <a:r>
                <a:rPr lang="en-US">
                  <a:solidFill>
                    <a:schemeClr val="bg1"/>
                  </a:solidFill>
                  <a:latin typeface="Arial Narrow" pitchFamily="34" charset="0"/>
                </a:rPr>
                <a:t>foundation for the Messiah</a:t>
              </a:r>
              <a:r>
                <a:rPr lang="en-US" u="none">
                  <a:solidFill>
                    <a:schemeClr val="bg1"/>
                  </a:solidFill>
                  <a:latin typeface="Arial Narrow" pitchFamily="34" charset="0"/>
                </a:rPr>
                <a:t> is laid when we establish the </a:t>
              </a:r>
              <a:r>
                <a:rPr lang="en-US">
                  <a:solidFill>
                    <a:schemeClr val="bg1"/>
                  </a:solidFill>
                  <a:latin typeface="Arial Narrow" pitchFamily="34" charset="0"/>
                </a:rPr>
                <a:t>foundation of substance</a:t>
              </a:r>
              <a:r>
                <a:rPr lang="en-US" u="none">
                  <a:solidFill>
                    <a:schemeClr val="bg1"/>
                  </a:solidFill>
                  <a:latin typeface="Arial Narrow" pitchFamily="34" charset="0"/>
                </a:rPr>
                <a:t> on the basis of the </a:t>
              </a:r>
              <a:r>
                <a:rPr lang="en-US">
                  <a:solidFill>
                    <a:schemeClr val="bg1"/>
                  </a:solidFill>
                  <a:latin typeface="Arial Narrow" pitchFamily="34" charset="0"/>
                </a:rPr>
                <a:t>foundation of faith</a:t>
              </a:r>
              <a:r>
                <a:rPr lang="en-US" u="none">
                  <a:solidFill>
                    <a:schemeClr val="bg1"/>
                  </a:solidFill>
                  <a:latin typeface="Arial Narrow" pitchFamily="34" charset="0"/>
                </a:rPr>
                <a:t> </a:t>
              </a:r>
              <a:r>
                <a:rPr lang="en-US" sz="2000" b="0" u="none">
                  <a:solidFill>
                    <a:schemeClr val="bg1"/>
                  </a:solidFill>
                  <a:latin typeface="Arial Narrow" pitchFamily="34" charset="0"/>
                </a:rPr>
                <a:t>(p. 181).</a:t>
              </a:r>
            </a:p>
          </p:txBody>
        </p:sp>
        <p:sp>
          <p:nvSpPr>
            <p:cNvPr id="1268743" name="Text Box 7"/>
            <p:cNvSpPr txBox="1">
              <a:spLocks noChangeArrowheads="1"/>
            </p:cNvSpPr>
            <p:nvPr/>
          </p:nvSpPr>
          <p:spPr bwMode="auto">
            <a:xfrm>
              <a:off x="816" y="3432"/>
              <a:ext cx="205"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8" name="Group 17"/>
          <p:cNvGrpSpPr/>
          <p:nvPr/>
        </p:nvGrpSpPr>
        <p:grpSpPr>
          <a:xfrm>
            <a:off x="457200" y="511175"/>
            <a:ext cx="5486400" cy="708025"/>
            <a:chOff x="457200" y="511175"/>
            <a:chExt cx="5486400" cy="708025"/>
          </a:xfrm>
        </p:grpSpPr>
        <p:sp>
          <p:nvSpPr>
            <p:cNvPr id="1268748" name="Rectangle 12"/>
            <p:cNvSpPr>
              <a:spLocks noChangeArrowheads="1"/>
            </p:cNvSpPr>
            <p:nvPr/>
          </p:nvSpPr>
          <p:spPr bwMode="auto">
            <a:xfrm>
              <a:off x="457200" y="511175"/>
              <a:ext cx="5486400" cy="708025"/>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1268749" name="Text Box 13"/>
            <p:cNvSpPr txBox="1">
              <a:spLocks noChangeArrowheads="1"/>
            </p:cNvSpPr>
            <p:nvPr/>
          </p:nvSpPr>
          <p:spPr bwMode="auto">
            <a:xfrm>
              <a:off x="533400" y="544513"/>
              <a:ext cx="5334000" cy="641350"/>
            </a:xfrm>
            <a:prstGeom prst="rect">
              <a:avLst/>
            </a:prstGeom>
            <a:noFill/>
            <a:ln w="19050">
              <a:noFill/>
              <a:miter lim="800000"/>
              <a:headEnd/>
              <a:tailEnd/>
            </a:ln>
            <a:effectLst>
              <a:outerShdw dist="12700" algn="ctr" rotWithShape="0">
                <a:schemeClr val="tx1"/>
              </a:outerShdw>
            </a:effectLst>
          </p:spPr>
          <p:txBody>
            <a:bodyPr>
              <a:spAutoFit/>
            </a:bodyPr>
            <a:lstStyle/>
            <a:p>
              <a:r>
                <a:rPr lang="en-US" sz="3600" b="0" u="none" dirty="0">
                  <a:solidFill>
                    <a:schemeClr val="bg1"/>
                  </a:solidFill>
                  <a:latin typeface="Impact" pitchFamily="34" charset="0"/>
                </a:rPr>
                <a:t>Foundation for the Messiah</a:t>
              </a:r>
              <a:endParaRPr lang="en-US" sz="3600" dirty="0"/>
            </a:p>
          </p:txBody>
        </p:sp>
      </p:grpSp>
      <p:grpSp>
        <p:nvGrpSpPr>
          <p:cNvPr id="1268750" name="Group 14"/>
          <p:cNvGrpSpPr>
            <a:grpSpLocks/>
          </p:cNvGrpSpPr>
          <p:nvPr/>
        </p:nvGrpSpPr>
        <p:grpSpPr bwMode="auto">
          <a:xfrm>
            <a:off x="1619250" y="1371600"/>
            <a:ext cx="133350" cy="457200"/>
            <a:chOff x="840" y="864"/>
            <a:chExt cx="72" cy="240"/>
          </a:xfrm>
        </p:grpSpPr>
        <p:sp>
          <p:nvSpPr>
            <p:cNvPr id="1268751" name="Line 15"/>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u="none"/>
            </a:p>
          </p:txBody>
        </p:sp>
        <p:sp>
          <p:nvSpPr>
            <p:cNvPr id="1268752" name="Line 16"/>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u="none"/>
            </a:p>
          </p:txBody>
        </p:sp>
      </p:grpSp>
      <p:grpSp>
        <p:nvGrpSpPr>
          <p:cNvPr id="1268765" name="Group 29"/>
          <p:cNvGrpSpPr>
            <a:grpSpLocks/>
          </p:cNvGrpSpPr>
          <p:nvPr/>
        </p:nvGrpSpPr>
        <p:grpSpPr bwMode="auto">
          <a:xfrm>
            <a:off x="1485900" y="3124200"/>
            <a:ext cx="419100" cy="419100"/>
            <a:chOff x="768" y="2064"/>
            <a:chExt cx="288" cy="288"/>
          </a:xfrm>
        </p:grpSpPr>
        <p:sp>
          <p:nvSpPr>
            <p:cNvPr id="1268766" name="Line 30"/>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u="none"/>
            </a:p>
          </p:txBody>
        </p:sp>
        <p:sp>
          <p:nvSpPr>
            <p:cNvPr id="1268767" name="Line 31"/>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u="none"/>
            </a:p>
          </p:txBody>
        </p:sp>
      </p:grpSp>
      <p:sp>
        <p:nvSpPr>
          <p:cNvPr id="1268782" name="Rectangle 46"/>
          <p:cNvSpPr>
            <a:spLocks noChangeArrowheads="1"/>
          </p:cNvSpPr>
          <p:nvPr/>
        </p:nvSpPr>
        <p:spPr bwMode="auto">
          <a:xfrm>
            <a:off x="457200" y="3727450"/>
            <a:ext cx="2438400" cy="912813"/>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8783" name="Text Box 47"/>
          <p:cNvSpPr txBox="1">
            <a:spLocks noChangeArrowheads="1"/>
          </p:cNvSpPr>
          <p:nvPr/>
        </p:nvSpPr>
        <p:spPr bwMode="auto">
          <a:xfrm>
            <a:off x="552450" y="3776663"/>
            <a:ext cx="2247900" cy="873125"/>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3200" b="0" u="none">
                <a:solidFill>
                  <a:srgbClr val="000099"/>
                </a:solidFill>
                <a:latin typeface="Impact" pitchFamily="34" charset="0"/>
              </a:rPr>
              <a:t>Foundation of Faith</a:t>
            </a:r>
          </a:p>
        </p:txBody>
      </p:sp>
      <p:sp>
        <p:nvSpPr>
          <p:cNvPr id="1268784" name="Rectangle 48"/>
          <p:cNvSpPr>
            <a:spLocks noChangeArrowheads="1"/>
          </p:cNvSpPr>
          <p:nvPr/>
        </p:nvSpPr>
        <p:spPr bwMode="auto">
          <a:xfrm>
            <a:off x="457200" y="2011363"/>
            <a:ext cx="2438400" cy="912812"/>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68785" name="Text Box 49"/>
          <p:cNvSpPr txBox="1">
            <a:spLocks noChangeArrowheads="1"/>
          </p:cNvSpPr>
          <p:nvPr/>
        </p:nvSpPr>
        <p:spPr bwMode="auto">
          <a:xfrm>
            <a:off x="476250" y="2060575"/>
            <a:ext cx="2400300" cy="873125"/>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3200" b="0" u="none" dirty="0">
                <a:solidFill>
                  <a:srgbClr val="660033"/>
                </a:solidFill>
                <a:latin typeface="Impact" pitchFamily="34" charset="0"/>
              </a:rPr>
              <a:t>Foundation of Substance</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68792"/>
                                        </p:tgtEl>
                                        <p:attrNameLst>
                                          <p:attrName>style.visibility</p:attrName>
                                        </p:attrNameLst>
                                      </p:cBhvr>
                                      <p:to>
                                        <p:strVal val="visible"/>
                                      </p:to>
                                    </p:set>
                                    <p:animEffect transition="in" filter="barn(outVertical)">
                                      <p:cBhvr>
                                        <p:cTn id="7" dur="500"/>
                                        <p:tgtEl>
                                          <p:spTgt spid="12687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68784"/>
                                        </p:tgtEl>
                                        <p:attrNameLst>
                                          <p:attrName>style.visibility</p:attrName>
                                        </p:attrNameLst>
                                      </p:cBhvr>
                                      <p:to>
                                        <p:strVal val="visible"/>
                                      </p:to>
                                    </p:set>
                                    <p:animEffect transition="in" filter="fade">
                                      <p:cBhvr>
                                        <p:cTn id="19" dur="2000"/>
                                        <p:tgtEl>
                                          <p:spTgt spid="126878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68785"/>
                                        </p:tgtEl>
                                        <p:attrNameLst>
                                          <p:attrName>style.visibility</p:attrName>
                                        </p:attrNameLst>
                                      </p:cBhvr>
                                      <p:to>
                                        <p:strVal val="visible"/>
                                      </p:to>
                                    </p:set>
                                    <p:anim calcmode="lin" valueType="num">
                                      <p:cBhvr>
                                        <p:cTn id="22" dur="2000" fill="hold"/>
                                        <p:tgtEl>
                                          <p:spTgt spid="1268785"/>
                                        </p:tgtEl>
                                        <p:attrNameLst>
                                          <p:attrName>ppt_w</p:attrName>
                                        </p:attrNameLst>
                                      </p:cBhvr>
                                      <p:tavLst>
                                        <p:tav tm="0">
                                          <p:val>
                                            <p:strVal val="#ppt_w*0.70"/>
                                          </p:val>
                                        </p:tav>
                                        <p:tav tm="100000">
                                          <p:val>
                                            <p:strVal val="#ppt_w"/>
                                          </p:val>
                                        </p:tav>
                                      </p:tavLst>
                                    </p:anim>
                                    <p:anim calcmode="lin" valueType="num">
                                      <p:cBhvr>
                                        <p:cTn id="23" dur="2000" fill="hold"/>
                                        <p:tgtEl>
                                          <p:spTgt spid="1268785"/>
                                        </p:tgtEl>
                                        <p:attrNameLst>
                                          <p:attrName>ppt_h</p:attrName>
                                        </p:attrNameLst>
                                      </p:cBhvr>
                                      <p:tavLst>
                                        <p:tav tm="0">
                                          <p:val>
                                            <p:strVal val="#ppt_h"/>
                                          </p:val>
                                        </p:tav>
                                        <p:tav tm="100000">
                                          <p:val>
                                            <p:strVal val="#ppt_h"/>
                                          </p:val>
                                        </p:tav>
                                      </p:tavLst>
                                    </p:anim>
                                    <p:animEffect transition="in" filter="fade">
                                      <p:cBhvr>
                                        <p:cTn id="24" dur="2000"/>
                                        <p:tgtEl>
                                          <p:spTgt spid="12687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68782"/>
                                        </p:tgtEl>
                                        <p:attrNameLst>
                                          <p:attrName>style.visibility</p:attrName>
                                        </p:attrNameLst>
                                      </p:cBhvr>
                                      <p:to>
                                        <p:strVal val="visible"/>
                                      </p:to>
                                    </p:set>
                                    <p:animEffect transition="in" filter="fade">
                                      <p:cBhvr>
                                        <p:cTn id="29" dur="1000"/>
                                        <p:tgtEl>
                                          <p:spTgt spid="1268782"/>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1268783"/>
                                        </p:tgtEl>
                                        <p:attrNameLst>
                                          <p:attrName>style.visibility</p:attrName>
                                        </p:attrNameLst>
                                      </p:cBhvr>
                                      <p:to>
                                        <p:strVal val="visible"/>
                                      </p:to>
                                    </p:set>
                                    <p:anim calcmode="lin" valueType="num">
                                      <p:cBhvr>
                                        <p:cTn id="32" dur="1000" fill="hold"/>
                                        <p:tgtEl>
                                          <p:spTgt spid="1268783"/>
                                        </p:tgtEl>
                                        <p:attrNameLst>
                                          <p:attrName>ppt_w</p:attrName>
                                        </p:attrNameLst>
                                      </p:cBhvr>
                                      <p:tavLst>
                                        <p:tav tm="0">
                                          <p:val>
                                            <p:strVal val="#ppt_w*0.70"/>
                                          </p:val>
                                        </p:tav>
                                        <p:tav tm="100000">
                                          <p:val>
                                            <p:strVal val="#ppt_w"/>
                                          </p:val>
                                        </p:tav>
                                      </p:tavLst>
                                    </p:anim>
                                    <p:anim calcmode="lin" valueType="num">
                                      <p:cBhvr>
                                        <p:cTn id="33" dur="1000" fill="hold"/>
                                        <p:tgtEl>
                                          <p:spTgt spid="1268783"/>
                                        </p:tgtEl>
                                        <p:attrNameLst>
                                          <p:attrName>ppt_h</p:attrName>
                                        </p:attrNameLst>
                                      </p:cBhvr>
                                      <p:tavLst>
                                        <p:tav tm="0">
                                          <p:val>
                                            <p:strVal val="#ppt_h"/>
                                          </p:val>
                                        </p:tav>
                                        <p:tav tm="100000">
                                          <p:val>
                                            <p:strVal val="#ppt_h"/>
                                          </p:val>
                                        </p:tav>
                                      </p:tavLst>
                                    </p:anim>
                                    <p:animEffect transition="in" filter="fade">
                                      <p:cBhvr>
                                        <p:cTn id="34" dur="1000"/>
                                        <p:tgtEl>
                                          <p:spTgt spid="1268783"/>
                                        </p:tgtEl>
                                      </p:cBhvr>
                                    </p:animEffect>
                                  </p:childTnLst>
                                </p:cTn>
                              </p:par>
                              <p:par>
                                <p:cTn id="35" presetID="10" presetClass="entr" presetSubtype="0" fill="hold" nodeType="withEffect">
                                  <p:stCondLst>
                                    <p:cond delay="500"/>
                                  </p:stCondLst>
                                  <p:childTnLst>
                                    <p:set>
                                      <p:cBhvr>
                                        <p:cTn id="36" dur="1" fill="hold">
                                          <p:stCondLst>
                                            <p:cond delay="0"/>
                                          </p:stCondLst>
                                        </p:cTn>
                                        <p:tgtEl>
                                          <p:spTgt spid="1268750"/>
                                        </p:tgtEl>
                                        <p:attrNameLst>
                                          <p:attrName>style.visibility</p:attrName>
                                        </p:attrNameLst>
                                      </p:cBhvr>
                                      <p:to>
                                        <p:strVal val="visible"/>
                                      </p:to>
                                    </p:set>
                                    <p:animEffect transition="in" filter="fade">
                                      <p:cBhvr>
                                        <p:cTn id="37" dur="1000"/>
                                        <p:tgtEl>
                                          <p:spTgt spid="1268750"/>
                                        </p:tgtEl>
                                      </p:cBhvr>
                                    </p:animEffect>
                                  </p:childTnLst>
                                </p:cTn>
                              </p:par>
                              <p:par>
                                <p:cTn id="38" presetID="10" presetClass="entr" presetSubtype="0" fill="hold" nodeType="withEffect">
                                  <p:stCondLst>
                                    <p:cond delay="0"/>
                                  </p:stCondLst>
                                  <p:childTnLst>
                                    <p:set>
                                      <p:cBhvr>
                                        <p:cTn id="39" dur="1" fill="hold">
                                          <p:stCondLst>
                                            <p:cond delay="0"/>
                                          </p:stCondLst>
                                        </p:cTn>
                                        <p:tgtEl>
                                          <p:spTgt spid="1268765"/>
                                        </p:tgtEl>
                                        <p:attrNameLst>
                                          <p:attrName>style.visibility</p:attrName>
                                        </p:attrNameLst>
                                      </p:cBhvr>
                                      <p:to>
                                        <p:strVal val="visible"/>
                                      </p:to>
                                    </p:set>
                                    <p:animEffect transition="in" filter="fade">
                                      <p:cBhvr>
                                        <p:cTn id="40" dur="1000"/>
                                        <p:tgtEl>
                                          <p:spTgt spid="1268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82" grpId="0" animBg="1"/>
      <p:bldP spid="1268783" grpId="0"/>
      <p:bldP spid="1268784" grpId="0" animBg="1"/>
      <p:bldP spid="126878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4" name="WordArt 24"/>
          <p:cNvSpPr>
            <a:spLocks noChangeArrowheads="1" noChangeShapeType="1" noTextEdit="1"/>
          </p:cNvSpPr>
          <p:nvPr/>
        </p:nvSpPr>
        <p:spPr bwMode="auto">
          <a:xfrm>
            <a:off x="3124200" y="35798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69762"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69792" name="Group 32"/>
          <p:cNvGrpSpPr>
            <a:grpSpLocks/>
          </p:cNvGrpSpPr>
          <p:nvPr/>
        </p:nvGrpSpPr>
        <p:grpSpPr bwMode="auto">
          <a:xfrm>
            <a:off x="762000" y="5334000"/>
            <a:ext cx="7620000" cy="1412875"/>
            <a:chOff x="192" y="3360"/>
            <a:chExt cx="5088" cy="890"/>
          </a:xfrm>
        </p:grpSpPr>
        <p:sp>
          <p:nvSpPr>
            <p:cNvPr id="1269764" name="Text Box 4"/>
            <p:cNvSpPr txBox="1">
              <a:spLocks noChangeArrowheads="1"/>
            </p:cNvSpPr>
            <p:nvPr/>
          </p:nvSpPr>
          <p:spPr bwMode="auto">
            <a:xfrm>
              <a:off x="432" y="3408"/>
              <a:ext cx="4848" cy="842"/>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In order to restore the foundation of faith,  first there must be a </a:t>
              </a:r>
              <a:r>
                <a:rPr lang="en-US">
                  <a:solidFill>
                    <a:schemeClr val="bg1"/>
                  </a:solidFill>
                  <a:latin typeface="Arial Narrow" pitchFamily="34" charset="0"/>
                </a:rPr>
                <a:t>central figure</a:t>
              </a:r>
              <a:r>
                <a:rPr lang="en-US" u="none">
                  <a:solidFill>
                    <a:schemeClr val="bg1"/>
                  </a:solidFill>
                  <a:latin typeface="Arial Narrow" pitchFamily="34" charset="0"/>
                </a:rPr>
                <a:t>.  Second, an </a:t>
              </a:r>
              <a:r>
                <a:rPr lang="en-US">
                  <a:solidFill>
                    <a:schemeClr val="bg1"/>
                  </a:solidFill>
                  <a:latin typeface="Arial Narrow" pitchFamily="34" charset="0"/>
                </a:rPr>
                <a:t>object for the condition</a:t>
              </a:r>
              <a:r>
                <a:rPr lang="en-US" u="none">
                  <a:solidFill>
                    <a:schemeClr val="bg1"/>
                  </a:solidFill>
                  <a:latin typeface="Arial Narrow" pitchFamily="34" charset="0"/>
                </a:rPr>
                <a:t> must be offered.  Third, a </a:t>
              </a:r>
              <a:r>
                <a:rPr lang="en-US">
                  <a:solidFill>
                    <a:schemeClr val="bg1"/>
                  </a:solidFill>
                  <a:latin typeface="Arial Narrow" pitchFamily="34" charset="0"/>
                </a:rPr>
                <a:t>numerical period</a:t>
              </a:r>
              <a:r>
                <a:rPr lang="en-US" u="none">
                  <a:solidFill>
                    <a:schemeClr val="bg1"/>
                  </a:solidFill>
                  <a:latin typeface="Arial Narrow" pitchFamily="34" charset="0"/>
                </a:rPr>
                <a:t> of indemnity must be completed </a:t>
              </a:r>
              <a:r>
                <a:rPr lang="en-US" sz="2000" b="0" u="none">
                  <a:solidFill>
                    <a:schemeClr val="bg1"/>
                  </a:solidFill>
                  <a:latin typeface="Arial Narrow" pitchFamily="34" charset="0"/>
                </a:rPr>
                <a:t>(p. 180).</a:t>
              </a:r>
            </a:p>
          </p:txBody>
        </p:sp>
        <p:sp>
          <p:nvSpPr>
            <p:cNvPr id="1269765" name="Text Box 5"/>
            <p:cNvSpPr txBox="1">
              <a:spLocks noChangeArrowheads="1"/>
            </p:cNvSpPr>
            <p:nvPr/>
          </p:nvSpPr>
          <p:spPr bwMode="auto">
            <a:xfrm>
              <a:off x="192" y="3360"/>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69771" name="Text Box 11"/>
          <p:cNvSpPr txBox="1">
            <a:spLocks noChangeArrowheads="1"/>
          </p:cNvSpPr>
          <p:nvPr/>
        </p:nvSpPr>
        <p:spPr bwMode="auto">
          <a:xfrm>
            <a:off x="3352800" y="3276600"/>
            <a:ext cx="26670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dirty="0">
                <a:solidFill>
                  <a:srgbClr val="000099"/>
                </a:solidFill>
                <a:latin typeface="Impact" pitchFamily="34" charset="0"/>
              </a:rPr>
              <a:t>Central</a:t>
            </a:r>
            <a:r>
              <a:rPr lang="en-US" sz="3400" b="0" u="none" dirty="0">
                <a:solidFill>
                  <a:srgbClr val="660033"/>
                </a:solidFill>
                <a:latin typeface="Impact" pitchFamily="34" charset="0"/>
              </a:rPr>
              <a:t> </a:t>
            </a:r>
            <a:r>
              <a:rPr lang="en-US" sz="3400" b="0" u="none" dirty="0">
                <a:solidFill>
                  <a:srgbClr val="000099"/>
                </a:solidFill>
                <a:latin typeface="Impact" pitchFamily="34" charset="0"/>
              </a:rPr>
              <a:t>figure</a:t>
            </a:r>
          </a:p>
        </p:txBody>
      </p:sp>
      <p:sp>
        <p:nvSpPr>
          <p:cNvPr id="1269772" name="Text Box 12"/>
          <p:cNvSpPr txBox="1">
            <a:spLocks noChangeArrowheads="1"/>
          </p:cNvSpPr>
          <p:nvPr/>
        </p:nvSpPr>
        <p:spPr bwMode="auto">
          <a:xfrm>
            <a:off x="3352800" y="4495800"/>
            <a:ext cx="55626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a:solidFill>
                  <a:srgbClr val="000099"/>
                </a:solidFill>
                <a:latin typeface="Impact" pitchFamily="34" charset="0"/>
              </a:rPr>
              <a:t>Numerical period of indemnity</a:t>
            </a:r>
          </a:p>
        </p:txBody>
      </p:sp>
      <p:sp>
        <p:nvSpPr>
          <p:cNvPr id="1269773" name="Text Box 13"/>
          <p:cNvSpPr txBox="1">
            <a:spLocks noChangeArrowheads="1"/>
          </p:cNvSpPr>
          <p:nvPr/>
        </p:nvSpPr>
        <p:spPr bwMode="auto">
          <a:xfrm>
            <a:off x="3352800" y="3886200"/>
            <a:ext cx="44196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a:solidFill>
                  <a:srgbClr val="000099"/>
                </a:solidFill>
                <a:latin typeface="Impact" pitchFamily="34" charset="0"/>
              </a:rPr>
              <a:t>Object</a:t>
            </a:r>
            <a:r>
              <a:rPr lang="en-US" sz="3400" b="0" u="none">
                <a:solidFill>
                  <a:srgbClr val="660033"/>
                </a:solidFill>
                <a:latin typeface="Impact" pitchFamily="34" charset="0"/>
              </a:rPr>
              <a:t> </a:t>
            </a:r>
            <a:r>
              <a:rPr lang="en-US" sz="3400" b="0" u="none">
                <a:solidFill>
                  <a:srgbClr val="000099"/>
                </a:solidFill>
                <a:latin typeface="Impact" pitchFamily="34" charset="0"/>
              </a:rPr>
              <a:t>for the condition</a:t>
            </a:r>
          </a:p>
        </p:txBody>
      </p:sp>
      <p:sp>
        <p:nvSpPr>
          <p:cNvPr id="1269779" name="WordArt 19"/>
          <p:cNvSpPr>
            <a:spLocks noChangeArrowheads="1" noChangeShapeType="1" noTextEdit="1"/>
          </p:cNvSpPr>
          <p:nvPr/>
        </p:nvSpPr>
        <p:spPr bwMode="auto">
          <a:xfrm rot="-5400000">
            <a:off x="2476500" y="4151313"/>
            <a:ext cx="12192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69781" name="WordArt 21"/>
          <p:cNvSpPr>
            <a:spLocks noChangeArrowheads="1" noChangeShapeType="1" noTextEdit="1"/>
          </p:cNvSpPr>
          <p:nvPr/>
        </p:nvSpPr>
        <p:spPr bwMode="auto">
          <a:xfrm>
            <a:off x="3124200" y="47228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69782" name="WordArt 22"/>
          <p:cNvSpPr>
            <a:spLocks noChangeArrowheads="1" noChangeShapeType="1" noTextEdit="1"/>
          </p:cNvSpPr>
          <p:nvPr/>
        </p:nvSpPr>
        <p:spPr bwMode="auto">
          <a:xfrm>
            <a:off x="2895600" y="4151313"/>
            <a:ext cx="228600" cy="76200"/>
          </a:xfrm>
          <a:prstGeom prst="rect">
            <a:avLst/>
          </a:prstGeom>
        </p:spPr>
        <p:txBody>
          <a:bodyPr wrap="none" fromWordArt="1">
            <a:prstTxWarp prst="textPlain">
              <a:avLst>
                <a:gd name="adj" fmla="val 50000"/>
              </a:avLst>
            </a:prstTxWarp>
          </a:bodyPr>
          <a:lstStyle/>
          <a:p>
            <a:r>
              <a:rPr lang="en-US" sz="3600" kern="10">
                <a:ln w="12700">
                  <a:noFill/>
                  <a:round/>
                  <a:headEnd/>
                  <a:tailEnd/>
                </a:ln>
                <a:solidFill>
                  <a:srgbClr val="000099"/>
                </a:solidFill>
                <a:latin typeface="Arial Black"/>
              </a:rPr>
              <a:t>_</a:t>
            </a:r>
          </a:p>
        </p:txBody>
      </p:sp>
      <p:sp>
        <p:nvSpPr>
          <p:cNvPr id="1269783" name="WordArt 23"/>
          <p:cNvSpPr>
            <a:spLocks noChangeArrowheads="1" noChangeShapeType="1" noTextEdit="1"/>
          </p:cNvSpPr>
          <p:nvPr/>
        </p:nvSpPr>
        <p:spPr bwMode="auto">
          <a:xfrm>
            <a:off x="3124200" y="4151313"/>
            <a:ext cx="228600" cy="76200"/>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69793" name="Rectangle 33"/>
          <p:cNvSpPr>
            <a:spLocks noChangeArrowheads="1"/>
          </p:cNvSpPr>
          <p:nvPr/>
        </p:nvSpPr>
        <p:spPr bwMode="auto">
          <a:xfrm>
            <a:off x="457200" y="511175"/>
            <a:ext cx="5486400" cy="708025"/>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1269794" name="Text Box 34"/>
          <p:cNvSpPr txBox="1">
            <a:spLocks noChangeArrowheads="1"/>
          </p:cNvSpPr>
          <p:nvPr/>
        </p:nvSpPr>
        <p:spPr bwMode="auto">
          <a:xfrm>
            <a:off x="533400" y="544513"/>
            <a:ext cx="5334000" cy="641350"/>
          </a:xfrm>
          <a:prstGeom prst="rect">
            <a:avLst/>
          </a:prstGeom>
          <a:noFill/>
          <a:ln w="19050">
            <a:noFill/>
            <a:miter lim="800000"/>
            <a:headEnd/>
            <a:tailEnd/>
          </a:ln>
          <a:effectLst>
            <a:outerShdw dist="12700" algn="ctr" rotWithShape="0">
              <a:schemeClr val="tx1"/>
            </a:outerShdw>
          </a:effectLst>
        </p:spPr>
        <p:txBody>
          <a:bodyPr>
            <a:spAutoFit/>
          </a:bodyPr>
          <a:lstStyle/>
          <a:p>
            <a:r>
              <a:rPr lang="en-US" sz="3600" b="0" u="none">
                <a:solidFill>
                  <a:schemeClr val="bg1"/>
                </a:solidFill>
                <a:latin typeface="Impact" pitchFamily="34" charset="0"/>
              </a:rPr>
              <a:t>Foundation for the Messiah</a:t>
            </a:r>
            <a:endParaRPr lang="en-US" sz="3600"/>
          </a:p>
        </p:txBody>
      </p:sp>
      <p:grpSp>
        <p:nvGrpSpPr>
          <p:cNvPr id="1269795" name="Group 35"/>
          <p:cNvGrpSpPr>
            <a:grpSpLocks/>
          </p:cNvGrpSpPr>
          <p:nvPr/>
        </p:nvGrpSpPr>
        <p:grpSpPr bwMode="auto">
          <a:xfrm>
            <a:off x="1619250" y="1371600"/>
            <a:ext cx="133350" cy="457200"/>
            <a:chOff x="840" y="864"/>
            <a:chExt cx="72" cy="240"/>
          </a:xfrm>
        </p:grpSpPr>
        <p:sp>
          <p:nvSpPr>
            <p:cNvPr id="1269796" name="Line 36"/>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a:p>
          </p:txBody>
        </p:sp>
        <p:sp>
          <p:nvSpPr>
            <p:cNvPr id="1269797" name="Line 37"/>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a:p>
          </p:txBody>
        </p:sp>
      </p:grpSp>
      <p:grpSp>
        <p:nvGrpSpPr>
          <p:cNvPr id="1269798" name="Group 38"/>
          <p:cNvGrpSpPr>
            <a:grpSpLocks/>
          </p:cNvGrpSpPr>
          <p:nvPr/>
        </p:nvGrpSpPr>
        <p:grpSpPr bwMode="auto">
          <a:xfrm>
            <a:off x="1485900" y="3124200"/>
            <a:ext cx="419100" cy="419100"/>
            <a:chOff x="768" y="2064"/>
            <a:chExt cx="288" cy="288"/>
          </a:xfrm>
        </p:grpSpPr>
        <p:sp>
          <p:nvSpPr>
            <p:cNvPr id="1269799" name="Line 39"/>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a:p>
          </p:txBody>
        </p:sp>
        <p:sp>
          <p:nvSpPr>
            <p:cNvPr id="1269800" name="Line 40"/>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a:p>
          </p:txBody>
        </p:sp>
      </p:grpSp>
      <p:sp>
        <p:nvSpPr>
          <p:cNvPr id="1269801" name="Rectangle 41"/>
          <p:cNvSpPr>
            <a:spLocks noChangeArrowheads="1"/>
          </p:cNvSpPr>
          <p:nvPr/>
        </p:nvSpPr>
        <p:spPr bwMode="auto">
          <a:xfrm>
            <a:off x="457200" y="3727450"/>
            <a:ext cx="2438400" cy="912813"/>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69802" name="Text Box 42"/>
          <p:cNvSpPr txBox="1">
            <a:spLocks noChangeArrowheads="1"/>
          </p:cNvSpPr>
          <p:nvPr/>
        </p:nvSpPr>
        <p:spPr bwMode="auto">
          <a:xfrm>
            <a:off x="552450" y="3776663"/>
            <a:ext cx="2247900" cy="873125"/>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3200" b="0" u="none">
                <a:solidFill>
                  <a:srgbClr val="000099"/>
                </a:solidFill>
                <a:latin typeface="Impact" pitchFamily="34" charset="0"/>
              </a:rPr>
              <a:t>Foundation of Faith</a:t>
            </a:r>
          </a:p>
        </p:txBody>
      </p:sp>
      <p:sp>
        <p:nvSpPr>
          <p:cNvPr id="1269803" name="Rectangle 43"/>
          <p:cNvSpPr>
            <a:spLocks noChangeArrowheads="1"/>
          </p:cNvSpPr>
          <p:nvPr/>
        </p:nvSpPr>
        <p:spPr bwMode="auto">
          <a:xfrm>
            <a:off x="457200" y="2011363"/>
            <a:ext cx="2438400" cy="912812"/>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69804" name="Text Box 44"/>
          <p:cNvSpPr txBox="1">
            <a:spLocks noChangeArrowheads="1"/>
          </p:cNvSpPr>
          <p:nvPr/>
        </p:nvSpPr>
        <p:spPr bwMode="auto">
          <a:xfrm>
            <a:off x="476250" y="2060575"/>
            <a:ext cx="2400300" cy="873125"/>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3200" b="0" u="none">
                <a:solidFill>
                  <a:srgbClr val="660033"/>
                </a:solidFill>
                <a:latin typeface="Impact" pitchFamily="34" charset="0"/>
              </a:rPr>
              <a:t>Foundation of Substance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69792"/>
                                        </p:tgtEl>
                                        <p:attrNameLst>
                                          <p:attrName>style.visibility</p:attrName>
                                        </p:attrNameLst>
                                      </p:cBhvr>
                                      <p:to>
                                        <p:strVal val="visible"/>
                                      </p:to>
                                    </p:set>
                                    <p:animEffect transition="in" filter="barn(outVertical)">
                                      <p:cBhvr>
                                        <p:cTn id="7" dur="500"/>
                                        <p:tgtEl>
                                          <p:spTgt spid="12697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784"/>
                                        </p:tgtEl>
                                        <p:attrNameLst>
                                          <p:attrName>style.visibility</p:attrName>
                                        </p:attrNameLst>
                                      </p:cBhvr>
                                      <p:to>
                                        <p:strVal val="visible"/>
                                      </p:to>
                                    </p:set>
                                    <p:animEffect transition="in" filter="fade">
                                      <p:cBhvr>
                                        <p:cTn id="12" dur="1000"/>
                                        <p:tgtEl>
                                          <p:spTgt spid="1269784"/>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269771"/>
                                        </p:tgtEl>
                                        <p:attrNameLst>
                                          <p:attrName>style.visibility</p:attrName>
                                        </p:attrNameLst>
                                      </p:cBhvr>
                                      <p:to>
                                        <p:strVal val="visible"/>
                                      </p:to>
                                    </p:set>
                                    <p:anim calcmode="lin" valueType="num">
                                      <p:cBhvr>
                                        <p:cTn id="15" dur="1000" fill="hold"/>
                                        <p:tgtEl>
                                          <p:spTgt spid="1269771"/>
                                        </p:tgtEl>
                                        <p:attrNameLst>
                                          <p:attrName>ppt_w</p:attrName>
                                        </p:attrNameLst>
                                      </p:cBhvr>
                                      <p:tavLst>
                                        <p:tav tm="0">
                                          <p:val>
                                            <p:strVal val="#ppt_w*0.70"/>
                                          </p:val>
                                        </p:tav>
                                        <p:tav tm="100000">
                                          <p:val>
                                            <p:strVal val="#ppt_w"/>
                                          </p:val>
                                        </p:tav>
                                      </p:tavLst>
                                    </p:anim>
                                    <p:anim calcmode="lin" valueType="num">
                                      <p:cBhvr>
                                        <p:cTn id="16" dur="1000" fill="hold"/>
                                        <p:tgtEl>
                                          <p:spTgt spid="1269771"/>
                                        </p:tgtEl>
                                        <p:attrNameLst>
                                          <p:attrName>ppt_h</p:attrName>
                                        </p:attrNameLst>
                                      </p:cBhvr>
                                      <p:tavLst>
                                        <p:tav tm="0">
                                          <p:val>
                                            <p:strVal val="#ppt_h"/>
                                          </p:val>
                                        </p:tav>
                                        <p:tav tm="100000">
                                          <p:val>
                                            <p:strVal val="#ppt_h"/>
                                          </p:val>
                                        </p:tav>
                                      </p:tavLst>
                                    </p:anim>
                                    <p:animEffect transition="in" filter="fade">
                                      <p:cBhvr>
                                        <p:cTn id="17" dur="1000"/>
                                        <p:tgtEl>
                                          <p:spTgt spid="12697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9783"/>
                                        </p:tgtEl>
                                        <p:attrNameLst>
                                          <p:attrName>style.visibility</p:attrName>
                                        </p:attrNameLst>
                                      </p:cBhvr>
                                      <p:to>
                                        <p:strVal val="visible"/>
                                      </p:to>
                                    </p:set>
                                    <p:animEffect transition="in" filter="fade">
                                      <p:cBhvr>
                                        <p:cTn id="22" dur="1000"/>
                                        <p:tgtEl>
                                          <p:spTgt spid="1269783"/>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269773"/>
                                        </p:tgtEl>
                                        <p:attrNameLst>
                                          <p:attrName>style.visibility</p:attrName>
                                        </p:attrNameLst>
                                      </p:cBhvr>
                                      <p:to>
                                        <p:strVal val="visible"/>
                                      </p:to>
                                    </p:set>
                                    <p:anim calcmode="lin" valueType="num">
                                      <p:cBhvr>
                                        <p:cTn id="25" dur="1000" fill="hold"/>
                                        <p:tgtEl>
                                          <p:spTgt spid="1269773"/>
                                        </p:tgtEl>
                                        <p:attrNameLst>
                                          <p:attrName>ppt_w</p:attrName>
                                        </p:attrNameLst>
                                      </p:cBhvr>
                                      <p:tavLst>
                                        <p:tav tm="0">
                                          <p:val>
                                            <p:strVal val="#ppt_w*0.70"/>
                                          </p:val>
                                        </p:tav>
                                        <p:tav tm="100000">
                                          <p:val>
                                            <p:strVal val="#ppt_w"/>
                                          </p:val>
                                        </p:tav>
                                      </p:tavLst>
                                    </p:anim>
                                    <p:anim calcmode="lin" valueType="num">
                                      <p:cBhvr>
                                        <p:cTn id="26" dur="1000" fill="hold"/>
                                        <p:tgtEl>
                                          <p:spTgt spid="1269773"/>
                                        </p:tgtEl>
                                        <p:attrNameLst>
                                          <p:attrName>ppt_h</p:attrName>
                                        </p:attrNameLst>
                                      </p:cBhvr>
                                      <p:tavLst>
                                        <p:tav tm="0">
                                          <p:val>
                                            <p:strVal val="#ppt_h"/>
                                          </p:val>
                                        </p:tav>
                                        <p:tav tm="100000">
                                          <p:val>
                                            <p:strVal val="#ppt_h"/>
                                          </p:val>
                                        </p:tav>
                                      </p:tavLst>
                                    </p:anim>
                                    <p:animEffect transition="in" filter="fade">
                                      <p:cBhvr>
                                        <p:cTn id="27" dur="1000"/>
                                        <p:tgtEl>
                                          <p:spTgt spid="12697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69781"/>
                                        </p:tgtEl>
                                        <p:attrNameLst>
                                          <p:attrName>style.visibility</p:attrName>
                                        </p:attrNameLst>
                                      </p:cBhvr>
                                      <p:to>
                                        <p:strVal val="visible"/>
                                      </p:to>
                                    </p:set>
                                    <p:animEffect transition="in" filter="fade">
                                      <p:cBhvr>
                                        <p:cTn id="32" dur="1000"/>
                                        <p:tgtEl>
                                          <p:spTgt spid="126978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269772"/>
                                        </p:tgtEl>
                                        <p:attrNameLst>
                                          <p:attrName>style.visibility</p:attrName>
                                        </p:attrNameLst>
                                      </p:cBhvr>
                                      <p:to>
                                        <p:strVal val="visible"/>
                                      </p:to>
                                    </p:set>
                                    <p:anim calcmode="lin" valueType="num">
                                      <p:cBhvr>
                                        <p:cTn id="35" dur="1000" fill="hold"/>
                                        <p:tgtEl>
                                          <p:spTgt spid="1269772"/>
                                        </p:tgtEl>
                                        <p:attrNameLst>
                                          <p:attrName>ppt_w</p:attrName>
                                        </p:attrNameLst>
                                      </p:cBhvr>
                                      <p:tavLst>
                                        <p:tav tm="0">
                                          <p:val>
                                            <p:strVal val="#ppt_w*0.70"/>
                                          </p:val>
                                        </p:tav>
                                        <p:tav tm="100000">
                                          <p:val>
                                            <p:strVal val="#ppt_w"/>
                                          </p:val>
                                        </p:tav>
                                      </p:tavLst>
                                    </p:anim>
                                    <p:anim calcmode="lin" valueType="num">
                                      <p:cBhvr>
                                        <p:cTn id="36" dur="1000" fill="hold"/>
                                        <p:tgtEl>
                                          <p:spTgt spid="1269772"/>
                                        </p:tgtEl>
                                        <p:attrNameLst>
                                          <p:attrName>ppt_h</p:attrName>
                                        </p:attrNameLst>
                                      </p:cBhvr>
                                      <p:tavLst>
                                        <p:tav tm="0">
                                          <p:val>
                                            <p:strVal val="#ppt_h"/>
                                          </p:val>
                                        </p:tav>
                                        <p:tav tm="100000">
                                          <p:val>
                                            <p:strVal val="#ppt_h"/>
                                          </p:val>
                                        </p:tav>
                                      </p:tavLst>
                                    </p:anim>
                                    <p:animEffect transition="in" filter="fade">
                                      <p:cBhvr>
                                        <p:cTn id="37" dur="1000"/>
                                        <p:tgtEl>
                                          <p:spTgt spid="126977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269779"/>
                                        </p:tgtEl>
                                        <p:attrNameLst>
                                          <p:attrName>style.visibility</p:attrName>
                                        </p:attrNameLst>
                                      </p:cBhvr>
                                      <p:to>
                                        <p:strVal val="visible"/>
                                      </p:to>
                                    </p:set>
                                    <p:animEffect transition="in" filter="fade">
                                      <p:cBhvr>
                                        <p:cTn id="41" dur="2000"/>
                                        <p:tgtEl>
                                          <p:spTgt spid="12697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69782"/>
                                        </p:tgtEl>
                                        <p:attrNameLst>
                                          <p:attrName>style.visibility</p:attrName>
                                        </p:attrNameLst>
                                      </p:cBhvr>
                                      <p:to>
                                        <p:strVal val="visible"/>
                                      </p:to>
                                    </p:set>
                                    <p:animEffect transition="in" filter="fade">
                                      <p:cBhvr>
                                        <p:cTn id="44" dur="2000"/>
                                        <p:tgtEl>
                                          <p:spTgt spid="1269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4" grpId="0" animBg="1"/>
      <p:bldP spid="1269771" grpId="0" autoUpdateAnimBg="0"/>
      <p:bldP spid="1269772" grpId="0" autoUpdateAnimBg="0"/>
      <p:bldP spid="1269773" grpId="0" autoUpdateAnimBg="0"/>
      <p:bldP spid="1269779" grpId="0" animBg="1"/>
      <p:bldP spid="1269781" grpId="0" animBg="1"/>
      <p:bldP spid="1269782" grpId="0" animBg="1"/>
      <p:bldP spid="12697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1746" name="Picture 2" descr="Exposition to DP red edition"/>
          <p:cNvPicPr>
            <a:picLocks noChangeAspect="1" noChangeArrowheads="1"/>
          </p:cNvPicPr>
          <p:nvPr/>
        </p:nvPicPr>
        <p:blipFill>
          <a:blip r:embed="rId3" cstate="print"/>
          <a:srcRect r="4315"/>
          <a:stretch>
            <a:fillRect/>
          </a:stretch>
        </p:blipFill>
        <p:spPr bwMode="auto">
          <a:xfrm>
            <a:off x="2263775" y="304800"/>
            <a:ext cx="4618038" cy="6248400"/>
          </a:xfrm>
          <a:prstGeom prst="rect">
            <a:avLst/>
          </a:prstGeom>
          <a:noFill/>
        </p:spPr>
      </p:pic>
      <p:sp>
        <p:nvSpPr>
          <p:cNvPr id="1311747" name="WordArt 3"/>
          <p:cNvSpPr>
            <a:spLocks noChangeArrowheads="1" noChangeShapeType="1" noTextEdit="1"/>
          </p:cNvSpPr>
          <p:nvPr/>
        </p:nvSpPr>
        <p:spPr bwMode="auto">
          <a:xfrm>
            <a:off x="457200" y="914400"/>
            <a:ext cx="8229600" cy="2895600"/>
          </a:xfrm>
          <a:prstGeom prst="rect">
            <a:avLst/>
          </a:prstGeom>
        </p:spPr>
        <p:txBody>
          <a:bodyPr wrap="none" fromWordArt="1">
            <a:prstTxWarp prst="textPlain">
              <a:avLst>
                <a:gd name="adj" fmla="val 50000"/>
              </a:avLst>
            </a:prstTxWarp>
          </a:bodyPr>
          <a:lstStyle/>
          <a:p>
            <a:r>
              <a:rPr lang="en-US" sz="3600" u="none" kern="10" dirty="0">
                <a:ln w="38100">
                  <a:solidFill>
                    <a:srgbClr val="0000CC"/>
                  </a:solidFill>
                  <a:round/>
                  <a:headEnd/>
                  <a:tailEnd/>
                </a:ln>
                <a:gradFill rotWithShape="0">
                  <a:gsLst>
                    <a:gs pos="0">
                      <a:srgbClr val="FFFF00"/>
                    </a:gs>
                    <a:gs pos="100000">
                      <a:srgbClr val="FFCC00"/>
                    </a:gs>
                  </a:gsLst>
                  <a:path path="rect">
                    <a:fillToRect l="50000" t="50000" r="50000" b="50000"/>
                  </a:path>
                </a:gradFill>
                <a:effectLst>
                  <a:outerShdw dist="35921" dir="2700000" algn="ctr" rotWithShape="0">
                    <a:schemeClr val="bg1"/>
                  </a:outerShdw>
                </a:effectLst>
                <a:latin typeface="Impact"/>
              </a:rPr>
              <a:t>A Slide Show Presentation</a:t>
            </a:r>
          </a:p>
          <a:p>
            <a:r>
              <a:rPr lang="en-US" sz="3600" u="none" kern="10" dirty="0">
                <a:ln w="38100">
                  <a:solidFill>
                    <a:srgbClr val="0000CC"/>
                  </a:solidFill>
                  <a:round/>
                  <a:headEnd/>
                  <a:tailEnd/>
                </a:ln>
                <a:gradFill rotWithShape="0">
                  <a:gsLst>
                    <a:gs pos="0">
                      <a:srgbClr val="FFFF00"/>
                    </a:gs>
                    <a:gs pos="100000">
                      <a:srgbClr val="FFCC00"/>
                    </a:gs>
                  </a:gsLst>
                  <a:path path="rect">
                    <a:fillToRect l="50000" t="50000" r="50000" b="50000"/>
                  </a:path>
                </a:gradFill>
                <a:effectLst>
                  <a:outerShdw dist="35921" dir="2700000" algn="ctr" rotWithShape="0">
                    <a:schemeClr val="bg1"/>
                  </a:outerShdw>
                </a:effectLst>
                <a:latin typeface="Impact"/>
              </a:rPr>
              <a:t>of the Divine Principle</a:t>
            </a:r>
          </a:p>
        </p:txBody>
      </p:sp>
      <p:sp>
        <p:nvSpPr>
          <p:cNvPr id="1311748" name="WordArt 4"/>
          <p:cNvSpPr>
            <a:spLocks noChangeArrowheads="1" noChangeShapeType="1" noTextEdit="1"/>
          </p:cNvSpPr>
          <p:nvPr/>
        </p:nvSpPr>
        <p:spPr bwMode="auto">
          <a:xfrm>
            <a:off x="2933700" y="4495800"/>
            <a:ext cx="3314700" cy="990600"/>
          </a:xfrm>
          <a:prstGeom prst="rect">
            <a:avLst/>
          </a:prstGeom>
        </p:spPr>
        <p:txBody>
          <a:bodyPr wrap="none" fromWordArt="1">
            <a:prstTxWarp prst="textPlain">
              <a:avLst>
                <a:gd name="adj" fmla="val 50000"/>
              </a:avLst>
            </a:prstTxWarp>
          </a:bodyPr>
          <a:lstStyle/>
          <a:p>
            <a:r>
              <a:rPr lang="en-US" sz="3600" u="none" kern="10" dirty="0">
                <a:ln w="38100">
                  <a:solidFill>
                    <a:srgbClr val="0000CC"/>
                  </a:solidFill>
                  <a:round/>
                  <a:headEnd/>
                  <a:tailEnd/>
                </a:ln>
                <a:gradFill rotWithShape="0">
                  <a:gsLst>
                    <a:gs pos="0">
                      <a:srgbClr val="FFFF00"/>
                    </a:gs>
                    <a:gs pos="100000">
                      <a:srgbClr val="FFCC00"/>
                    </a:gs>
                  </a:gsLst>
                  <a:path path="rect">
                    <a:fillToRect l="50000" t="50000" r="50000" b="50000"/>
                  </a:path>
                </a:gradFill>
                <a:effectLst>
                  <a:outerShdw dist="35921" dir="2700000" algn="ctr" rotWithShape="0">
                    <a:schemeClr val="bg1"/>
                  </a:outerShdw>
                </a:effectLst>
                <a:latin typeface="Impact"/>
              </a:rPr>
              <a:t>Part Two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1747"/>
                                        </p:tgtEl>
                                        <p:attrNameLst>
                                          <p:attrName>style.visibility</p:attrName>
                                        </p:attrNameLst>
                                      </p:cBhvr>
                                      <p:to>
                                        <p:strVal val="visible"/>
                                      </p:to>
                                    </p:set>
                                    <p:animEffect transition="in" filter="fade">
                                      <p:cBhvr>
                                        <p:cTn id="7" dur="2000"/>
                                        <p:tgtEl>
                                          <p:spTgt spid="1311747"/>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1311748"/>
                                        </p:tgtEl>
                                        <p:attrNameLst>
                                          <p:attrName>style.visibility</p:attrName>
                                        </p:attrNameLst>
                                      </p:cBhvr>
                                      <p:to>
                                        <p:strVal val="visible"/>
                                      </p:to>
                                    </p:set>
                                    <p:animEffect transition="in" filter="barn(outVertical)">
                                      <p:cBhvr>
                                        <p:cTn id="11" dur="1000"/>
                                        <p:tgtEl>
                                          <p:spTgt spid="131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7" grpId="0" animBg="1"/>
      <p:bldP spid="13117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70818" name="Group 34"/>
          <p:cNvGrpSpPr>
            <a:grpSpLocks/>
          </p:cNvGrpSpPr>
          <p:nvPr/>
        </p:nvGrpSpPr>
        <p:grpSpPr bwMode="auto">
          <a:xfrm>
            <a:off x="1066800" y="5410200"/>
            <a:ext cx="7162800" cy="1101725"/>
            <a:chOff x="480" y="3431"/>
            <a:chExt cx="4752" cy="694"/>
          </a:xfrm>
        </p:grpSpPr>
        <p:sp>
          <p:nvSpPr>
            <p:cNvPr id="1270788" name="Text Box 4"/>
            <p:cNvSpPr txBox="1">
              <a:spLocks noChangeArrowheads="1"/>
            </p:cNvSpPr>
            <p:nvPr/>
          </p:nvSpPr>
          <p:spPr bwMode="auto">
            <a:xfrm>
              <a:off x="720" y="3479"/>
              <a:ext cx="4512" cy="646"/>
            </a:xfrm>
            <a:prstGeom prst="rect">
              <a:avLst/>
            </a:prstGeom>
            <a:noFill/>
            <a:ln w="9525">
              <a:noFill/>
              <a:miter lim="800000"/>
              <a:headEnd/>
              <a:tailEnd/>
            </a:ln>
            <a:effectLst/>
          </p:spPr>
          <p:txBody>
            <a:bodyPr>
              <a:spAutoFit/>
            </a:bodyPr>
            <a:lstStyle/>
            <a:p>
              <a:pPr algn="l">
                <a:lnSpc>
                  <a:spcPct val="85000"/>
                </a:lnSpc>
              </a:pPr>
              <a:r>
                <a:rPr lang="en-US" u="none">
                  <a:solidFill>
                    <a:schemeClr val="bg1"/>
                  </a:solidFill>
                  <a:latin typeface="Arial Narrow" pitchFamily="34" charset="0"/>
                </a:rPr>
                <a:t>In order to lay the foundation of substance,  a fallen person must make the </a:t>
              </a:r>
              <a:r>
                <a:rPr lang="en-US">
                  <a:solidFill>
                    <a:schemeClr val="bg1"/>
                  </a:solidFill>
                  <a:latin typeface="Arial Narrow" pitchFamily="34" charset="0"/>
                </a:rPr>
                <a:t>indemnity condition</a:t>
              </a:r>
              <a:r>
                <a:rPr lang="en-US" u="none">
                  <a:solidFill>
                    <a:schemeClr val="bg1"/>
                  </a:solidFill>
                  <a:latin typeface="Arial Narrow" pitchFamily="34" charset="0"/>
                </a:rPr>
                <a:t> to remove the fallen nature </a:t>
              </a:r>
              <a:r>
                <a:rPr lang="en-US" sz="2000" b="0" u="none">
                  <a:solidFill>
                    <a:schemeClr val="bg1"/>
                  </a:solidFill>
                  <a:latin typeface="Arial Narrow" pitchFamily="34" charset="0"/>
                </a:rPr>
                <a:t>(p. 181).</a:t>
              </a:r>
            </a:p>
          </p:txBody>
        </p:sp>
        <p:sp>
          <p:nvSpPr>
            <p:cNvPr id="1270789" name="Text Box 5"/>
            <p:cNvSpPr txBox="1">
              <a:spLocks noChangeArrowheads="1"/>
            </p:cNvSpPr>
            <p:nvPr/>
          </p:nvSpPr>
          <p:spPr bwMode="auto">
            <a:xfrm>
              <a:off x="480" y="3431"/>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70790" name="Rectangle 6"/>
          <p:cNvSpPr>
            <a:spLocks noChangeArrowheads="1"/>
          </p:cNvSpPr>
          <p:nvPr/>
        </p:nvSpPr>
        <p:spPr bwMode="auto">
          <a:xfrm>
            <a:off x="457200" y="511175"/>
            <a:ext cx="5486400" cy="708025"/>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1270791" name="Text Box 7"/>
          <p:cNvSpPr txBox="1">
            <a:spLocks noChangeArrowheads="1"/>
          </p:cNvSpPr>
          <p:nvPr/>
        </p:nvSpPr>
        <p:spPr bwMode="auto">
          <a:xfrm>
            <a:off x="533400" y="544513"/>
            <a:ext cx="5334000" cy="641350"/>
          </a:xfrm>
          <a:prstGeom prst="rect">
            <a:avLst/>
          </a:prstGeom>
          <a:noFill/>
          <a:ln w="19050">
            <a:noFill/>
            <a:miter lim="800000"/>
            <a:headEnd/>
            <a:tailEnd/>
          </a:ln>
          <a:effectLst>
            <a:outerShdw dist="12700" algn="ctr" rotWithShape="0">
              <a:schemeClr val="tx1"/>
            </a:outerShdw>
          </a:effectLst>
        </p:spPr>
        <p:txBody>
          <a:bodyPr>
            <a:spAutoFit/>
          </a:bodyPr>
          <a:lstStyle/>
          <a:p>
            <a:r>
              <a:rPr lang="en-US" sz="3600" b="0" u="none">
                <a:solidFill>
                  <a:schemeClr val="bg1"/>
                </a:solidFill>
                <a:latin typeface="Impact" pitchFamily="34" charset="0"/>
              </a:rPr>
              <a:t>Foundation for the Messiah</a:t>
            </a:r>
            <a:endParaRPr lang="en-US" sz="3600"/>
          </a:p>
        </p:txBody>
      </p:sp>
      <p:grpSp>
        <p:nvGrpSpPr>
          <p:cNvPr id="1270792" name="Group 8"/>
          <p:cNvGrpSpPr>
            <a:grpSpLocks/>
          </p:cNvGrpSpPr>
          <p:nvPr/>
        </p:nvGrpSpPr>
        <p:grpSpPr bwMode="auto">
          <a:xfrm>
            <a:off x="1619250" y="1371600"/>
            <a:ext cx="133350" cy="457200"/>
            <a:chOff x="840" y="864"/>
            <a:chExt cx="72" cy="240"/>
          </a:xfrm>
        </p:grpSpPr>
        <p:sp>
          <p:nvSpPr>
            <p:cNvPr id="1270793" name="Line 9"/>
            <p:cNvSpPr>
              <a:spLocks noChangeShapeType="1"/>
            </p:cNvSpPr>
            <p:nvPr/>
          </p:nvSpPr>
          <p:spPr bwMode="auto">
            <a:xfrm>
              <a:off x="840" y="864"/>
              <a:ext cx="0" cy="240"/>
            </a:xfrm>
            <a:prstGeom prst="line">
              <a:avLst/>
            </a:prstGeom>
            <a:noFill/>
            <a:ln w="88900">
              <a:solidFill>
                <a:srgbClr val="6600CC"/>
              </a:solidFill>
              <a:round/>
              <a:headEnd/>
              <a:tailEnd/>
            </a:ln>
            <a:effectLst/>
          </p:spPr>
          <p:txBody>
            <a:bodyPr/>
            <a:lstStyle/>
            <a:p>
              <a:endParaRPr lang="en-US" u="none"/>
            </a:p>
          </p:txBody>
        </p:sp>
        <p:sp>
          <p:nvSpPr>
            <p:cNvPr id="1270794" name="Line 10"/>
            <p:cNvSpPr>
              <a:spLocks noChangeShapeType="1"/>
            </p:cNvSpPr>
            <p:nvPr/>
          </p:nvSpPr>
          <p:spPr bwMode="auto">
            <a:xfrm>
              <a:off x="912" y="864"/>
              <a:ext cx="0" cy="240"/>
            </a:xfrm>
            <a:prstGeom prst="line">
              <a:avLst/>
            </a:prstGeom>
            <a:noFill/>
            <a:ln w="88900">
              <a:solidFill>
                <a:srgbClr val="6600CC"/>
              </a:solidFill>
              <a:round/>
              <a:headEnd/>
              <a:tailEnd/>
            </a:ln>
            <a:effectLst/>
          </p:spPr>
          <p:txBody>
            <a:bodyPr/>
            <a:lstStyle/>
            <a:p>
              <a:endParaRPr lang="en-US" u="none"/>
            </a:p>
          </p:txBody>
        </p:sp>
      </p:grpSp>
      <p:grpSp>
        <p:nvGrpSpPr>
          <p:cNvPr id="1270798" name="Group 14"/>
          <p:cNvGrpSpPr>
            <a:grpSpLocks/>
          </p:cNvGrpSpPr>
          <p:nvPr/>
        </p:nvGrpSpPr>
        <p:grpSpPr bwMode="auto">
          <a:xfrm>
            <a:off x="1485900" y="3124200"/>
            <a:ext cx="419100" cy="419100"/>
            <a:chOff x="768" y="2064"/>
            <a:chExt cx="288" cy="288"/>
          </a:xfrm>
        </p:grpSpPr>
        <p:sp>
          <p:nvSpPr>
            <p:cNvPr id="1270799" name="Line 15"/>
            <p:cNvSpPr>
              <a:spLocks noChangeShapeType="1"/>
            </p:cNvSpPr>
            <p:nvPr/>
          </p:nvSpPr>
          <p:spPr bwMode="auto">
            <a:xfrm>
              <a:off x="912" y="2064"/>
              <a:ext cx="0" cy="288"/>
            </a:xfrm>
            <a:prstGeom prst="line">
              <a:avLst/>
            </a:prstGeom>
            <a:noFill/>
            <a:ln w="88900">
              <a:solidFill>
                <a:srgbClr val="6600CC"/>
              </a:solidFill>
              <a:round/>
              <a:headEnd/>
              <a:tailEnd/>
            </a:ln>
            <a:effectLst/>
          </p:spPr>
          <p:txBody>
            <a:bodyPr/>
            <a:lstStyle/>
            <a:p>
              <a:endParaRPr lang="en-US" u="none"/>
            </a:p>
          </p:txBody>
        </p:sp>
        <p:sp>
          <p:nvSpPr>
            <p:cNvPr id="1270800" name="Line 16"/>
            <p:cNvSpPr>
              <a:spLocks noChangeShapeType="1"/>
            </p:cNvSpPr>
            <p:nvPr/>
          </p:nvSpPr>
          <p:spPr bwMode="auto">
            <a:xfrm rot="5400000">
              <a:off x="912" y="2064"/>
              <a:ext cx="0" cy="288"/>
            </a:xfrm>
            <a:prstGeom prst="line">
              <a:avLst/>
            </a:prstGeom>
            <a:noFill/>
            <a:ln w="88900">
              <a:solidFill>
                <a:srgbClr val="6600CC"/>
              </a:solidFill>
              <a:round/>
              <a:headEnd/>
              <a:tailEnd/>
            </a:ln>
            <a:effectLst/>
          </p:spPr>
          <p:txBody>
            <a:bodyPr/>
            <a:lstStyle/>
            <a:p>
              <a:endParaRPr lang="en-US" u="none"/>
            </a:p>
          </p:txBody>
        </p:sp>
      </p:grpSp>
      <p:sp>
        <p:nvSpPr>
          <p:cNvPr id="1270801" name="Text Box 17"/>
          <p:cNvSpPr txBox="1">
            <a:spLocks noChangeArrowheads="1"/>
          </p:cNvSpPr>
          <p:nvPr/>
        </p:nvSpPr>
        <p:spPr bwMode="auto">
          <a:xfrm>
            <a:off x="3429000" y="2057400"/>
            <a:ext cx="4343400" cy="920750"/>
          </a:xfrm>
          <a:prstGeom prst="rect">
            <a:avLst/>
          </a:prstGeom>
          <a:noFill/>
          <a:ln w="9525">
            <a:noFill/>
            <a:miter lim="800000"/>
            <a:headEnd/>
            <a:tailEnd/>
          </a:ln>
          <a:effectLst/>
        </p:spPr>
        <p:txBody>
          <a:bodyPr>
            <a:spAutoFit/>
          </a:bodyPr>
          <a:lstStyle/>
          <a:p>
            <a:pPr algn="l">
              <a:lnSpc>
                <a:spcPct val="80000"/>
              </a:lnSpc>
            </a:pPr>
            <a:r>
              <a:rPr lang="en-US" sz="3400" b="0" u="none" dirty="0">
                <a:solidFill>
                  <a:srgbClr val="660033"/>
                </a:solidFill>
                <a:latin typeface="Impact" pitchFamily="34" charset="0"/>
              </a:rPr>
              <a:t>Indemnity</a:t>
            </a:r>
            <a:r>
              <a:rPr lang="en-US" sz="3400" b="0" u="none" dirty="0">
                <a:solidFill>
                  <a:srgbClr val="000099"/>
                </a:solidFill>
                <a:latin typeface="Impact" pitchFamily="34" charset="0"/>
              </a:rPr>
              <a:t> </a:t>
            </a:r>
            <a:r>
              <a:rPr lang="en-US" sz="3400" b="0" u="none" dirty="0">
                <a:solidFill>
                  <a:srgbClr val="660033"/>
                </a:solidFill>
                <a:latin typeface="Impact" pitchFamily="34" charset="0"/>
              </a:rPr>
              <a:t>condition</a:t>
            </a:r>
          </a:p>
          <a:p>
            <a:pPr algn="l">
              <a:lnSpc>
                <a:spcPct val="80000"/>
              </a:lnSpc>
            </a:pPr>
            <a:r>
              <a:rPr lang="en-US" sz="3400" b="0" u="none" dirty="0">
                <a:solidFill>
                  <a:srgbClr val="660033"/>
                </a:solidFill>
                <a:latin typeface="Impact" pitchFamily="34" charset="0"/>
              </a:rPr>
              <a:t>to</a:t>
            </a:r>
            <a:r>
              <a:rPr lang="en-US" sz="3400" b="0" u="none" dirty="0">
                <a:solidFill>
                  <a:srgbClr val="000099"/>
                </a:solidFill>
                <a:latin typeface="Impact" pitchFamily="34" charset="0"/>
              </a:rPr>
              <a:t> </a:t>
            </a:r>
            <a:r>
              <a:rPr lang="en-US" sz="3400" b="0" u="none" dirty="0">
                <a:solidFill>
                  <a:srgbClr val="660033"/>
                </a:solidFill>
                <a:latin typeface="Impact" pitchFamily="34" charset="0"/>
              </a:rPr>
              <a:t>remove</a:t>
            </a:r>
            <a:r>
              <a:rPr lang="en-US" sz="3400" b="0" u="none" dirty="0">
                <a:solidFill>
                  <a:srgbClr val="000099"/>
                </a:solidFill>
                <a:latin typeface="Impact" pitchFamily="34" charset="0"/>
              </a:rPr>
              <a:t> </a:t>
            </a:r>
            <a:r>
              <a:rPr lang="en-US" sz="3400" b="0" u="none" dirty="0">
                <a:solidFill>
                  <a:srgbClr val="660033"/>
                </a:solidFill>
                <a:latin typeface="Impact" pitchFamily="34" charset="0"/>
              </a:rPr>
              <a:t>fallen</a:t>
            </a:r>
            <a:r>
              <a:rPr lang="en-US" sz="3400" b="0" u="none" dirty="0">
                <a:solidFill>
                  <a:srgbClr val="000099"/>
                </a:solidFill>
                <a:latin typeface="Impact" pitchFamily="34" charset="0"/>
              </a:rPr>
              <a:t> </a:t>
            </a:r>
            <a:r>
              <a:rPr lang="en-US" sz="3400" b="0" u="none" dirty="0">
                <a:solidFill>
                  <a:srgbClr val="660033"/>
                </a:solidFill>
                <a:latin typeface="Impact" pitchFamily="34" charset="0"/>
              </a:rPr>
              <a:t>nature</a:t>
            </a:r>
          </a:p>
        </p:txBody>
      </p:sp>
      <p:grpSp>
        <p:nvGrpSpPr>
          <p:cNvPr id="1270816" name="Group 32"/>
          <p:cNvGrpSpPr>
            <a:grpSpLocks/>
          </p:cNvGrpSpPr>
          <p:nvPr/>
        </p:nvGrpSpPr>
        <p:grpSpPr bwMode="auto">
          <a:xfrm>
            <a:off x="2895600" y="3579813"/>
            <a:ext cx="457200" cy="1219200"/>
            <a:chOff x="1824" y="2255"/>
            <a:chExt cx="288" cy="768"/>
          </a:xfrm>
        </p:grpSpPr>
        <p:sp>
          <p:nvSpPr>
            <p:cNvPr id="1270803" name="WordArt 19"/>
            <p:cNvSpPr>
              <a:spLocks noChangeArrowheads="1" noChangeShapeType="1" noTextEdit="1"/>
            </p:cNvSpPr>
            <p:nvPr/>
          </p:nvSpPr>
          <p:spPr bwMode="auto">
            <a:xfrm rot="-5400000">
              <a:off x="1560" y="2615"/>
              <a:ext cx="768"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70804" name="WordArt 20"/>
            <p:cNvSpPr>
              <a:spLocks noChangeArrowheads="1" noChangeShapeType="1" noTextEdit="1"/>
            </p:cNvSpPr>
            <p:nvPr/>
          </p:nvSpPr>
          <p:spPr bwMode="auto">
            <a:xfrm>
              <a:off x="1968" y="2255"/>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70805" name="WordArt 21"/>
            <p:cNvSpPr>
              <a:spLocks noChangeArrowheads="1" noChangeShapeType="1" noTextEdit="1"/>
            </p:cNvSpPr>
            <p:nvPr/>
          </p:nvSpPr>
          <p:spPr bwMode="auto">
            <a:xfrm>
              <a:off x="1968" y="2975"/>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70806" name="WordArt 22"/>
            <p:cNvSpPr>
              <a:spLocks noChangeArrowheads="1" noChangeShapeType="1" noTextEdit="1"/>
            </p:cNvSpPr>
            <p:nvPr/>
          </p:nvSpPr>
          <p:spPr bwMode="auto">
            <a:xfrm>
              <a:off x="1824" y="2615"/>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sp>
          <p:nvSpPr>
            <p:cNvPr id="1270807" name="WordArt 23"/>
            <p:cNvSpPr>
              <a:spLocks noChangeArrowheads="1" noChangeShapeType="1" noTextEdit="1"/>
            </p:cNvSpPr>
            <p:nvPr/>
          </p:nvSpPr>
          <p:spPr bwMode="auto">
            <a:xfrm>
              <a:off x="1968" y="2615"/>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000099"/>
                  </a:solidFill>
                  <a:latin typeface="Arial Black"/>
                </a:rPr>
                <a:t>_</a:t>
              </a:r>
            </a:p>
          </p:txBody>
        </p:sp>
      </p:grpSp>
      <p:sp>
        <p:nvSpPr>
          <p:cNvPr id="1270809" name="Rectangle 25"/>
          <p:cNvSpPr>
            <a:spLocks noChangeArrowheads="1"/>
          </p:cNvSpPr>
          <p:nvPr/>
        </p:nvSpPr>
        <p:spPr bwMode="auto">
          <a:xfrm>
            <a:off x="457200" y="3727450"/>
            <a:ext cx="2438400" cy="912813"/>
          </a:xfrm>
          <a:prstGeom prst="rect">
            <a:avLst/>
          </a:prstGeom>
          <a:gradFill rotWithShape="0">
            <a:gsLst>
              <a:gs pos="0">
                <a:srgbClr val="FFFFCC"/>
              </a:gs>
              <a:gs pos="100000">
                <a:srgbClr val="FFCC00"/>
              </a:gs>
            </a:gsLst>
            <a:path path="shape">
              <a:fillToRect l="50000" t="50000" r="50000" b="50000"/>
            </a:path>
          </a:gradFill>
          <a:ln w="28575" algn="ctr">
            <a:solidFill>
              <a:srgbClr val="000099"/>
            </a:solidFill>
            <a:miter lim="800000"/>
            <a:headEnd/>
            <a:tailEnd/>
          </a:ln>
          <a:effectLst/>
        </p:spPr>
        <p:txBody>
          <a:bodyPr wrap="none" anchor="ctr"/>
          <a:lstStyle/>
          <a:p>
            <a:endParaRPr lang="en-US"/>
          </a:p>
        </p:txBody>
      </p:sp>
      <p:sp>
        <p:nvSpPr>
          <p:cNvPr id="1270810" name="Text Box 26"/>
          <p:cNvSpPr txBox="1">
            <a:spLocks noChangeArrowheads="1"/>
          </p:cNvSpPr>
          <p:nvPr/>
        </p:nvSpPr>
        <p:spPr bwMode="auto">
          <a:xfrm>
            <a:off x="552450" y="3776663"/>
            <a:ext cx="2247900" cy="873125"/>
          </a:xfrm>
          <a:prstGeom prst="rect">
            <a:avLst/>
          </a:prstGeom>
          <a:noFill/>
          <a:ln w="19050">
            <a:noFill/>
            <a:miter lim="800000"/>
            <a:headEnd/>
            <a:tailEnd/>
          </a:ln>
          <a:effectLst>
            <a:outerShdw dist="12700" algn="ctr" rotWithShape="0">
              <a:schemeClr val="bg1"/>
            </a:outerShdw>
          </a:effectLst>
        </p:spPr>
        <p:txBody>
          <a:bodyPr>
            <a:spAutoFit/>
          </a:bodyPr>
          <a:lstStyle/>
          <a:p>
            <a:pPr>
              <a:lnSpc>
                <a:spcPct val="80000"/>
              </a:lnSpc>
            </a:pPr>
            <a:r>
              <a:rPr lang="en-US" sz="3200" b="0" u="none">
                <a:solidFill>
                  <a:srgbClr val="000099"/>
                </a:solidFill>
                <a:latin typeface="Impact" pitchFamily="34" charset="0"/>
              </a:rPr>
              <a:t>Foundation of Faith</a:t>
            </a:r>
          </a:p>
        </p:txBody>
      </p:sp>
      <p:sp>
        <p:nvSpPr>
          <p:cNvPr id="1270811" name="Rectangle 27"/>
          <p:cNvSpPr>
            <a:spLocks noChangeArrowheads="1"/>
          </p:cNvSpPr>
          <p:nvPr/>
        </p:nvSpPr>
        <p:spPr bwMode="auto">
          <a:xfrm>
            <a:off x="457200" y="2011363"/>
            <a:ext cx="2438400" cy="912812"/>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270812" name="Text Box 28"/>
          <p:cNvSpPr txBox="1">
            <a:spLocks noChangeArrowheads="1"/>
          </p:cNvSpPr>
          <p:nvPr/>
        </p:nvSpPr>
        <p:spPr bwMode="auto">
          <a:xfrm>
            <a:off x="476250" y="2060575"/>
            <a:ext cx="2400300" cy="873125"/>
          </a:xfrm>
          <a:prstGeom prst="rect">
            <a:avLst/>
          </a:prstGeom>
          <a:noFill/>
          <a:ln w="19050" algn="ctr">
            <a:noFill/>
            <a:miter lim="800000"/>
            <a:headEnd/>
            <a:tailEnd/>
          </a:ln>
          <a:effectLst>
            <a:outerShdw dist="12700" algn="ctr" rotWithShape="0">
              <a:schemeClr val="bg1"/>
            </a:outerShdw>
          </a:effectLst>
        </p:spPr>
        <p:txBody>
          <a:bodyPr>
            <a:spAutoFit/>
          </a:bodyPr>
          <a:lstStyle/>
          <a:p>
            <a:pPr>
              <a:lnSpc>
                <a:spcPct val="80000"/>
              </a:lnSpc>
            </a:pPr>
            <a:r>
              <a:rPr lang="en-US" sz="3200" b="0" u="none">
                <a:solidFill>
                  <a:srgbClr val="660033"/>
                </a:solidFill>
                <a:latin typeface="Impact" pitchFamily="34" charset="0"/>
              </a:rPr>
              <a:t>Foundation of Substance</a:t>
            </a:r>
          </a:p>
        </p:txBody>
      </p:sp>
      <p:grpSp>
        <p:nvGrpSpPr>
          <p:cNvPr id="1270813" name="Group 29"/>
          <p:cNvGrpSpPr>
            <a:grpSpLocks/>
          </p:cNvGrpSpPr>
          <p:nvPr/>
        </p:nvGrpSpPr>
        <p:grpSpPr bwMode="auto">
          <a:xfrm>
            <a:off x="2895600" y="2433638"/>
            <a:ext cx="457200" cy="76200"/>
            <a:chOff x="1488" y="1428"/>
            <a:chExt cx="288" cy="48"/>
          </a:xfrm>
        </p:grpSpPr>
        <p:sp>
          <p:nvSpPr>
            <p:cNvPr id="1270814" name="WordArt 30"/>
            <p:cNvSpPr>
              <a:spLocks noChangeArrowheads="1" noChangeShapeType="1" noTextEdit="1"/>
            </p:cNvSpPr>
            <p:nvPr/>
          </p:nvSpPr>
          <p:spPr bwMode="auto">
            <a:xfrm>
              <a:off x="1632" y="1428"/>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sp>
          <p:nvSpPr>
            <p:cNvPr id="1270815" name="WordArt 31"/>
            <p:cNvSpPr>
              <a:spLocks noChangeArrowheads="1" noChangeShapeType="1" noTextEdit="1"/>
            </p:cNvSpPr>
            <p:nvPr/>
          </p:nvSpPr>
          <p:spPr bwMode="auto">
            <a:xfrm>
              <a:off x="1488" y="1428"/>
              <a:ext cx="144" cy="48"/>
            </a:xfrm>
            <a:prstGeom prst="rect">
              <a:avLst/>
            </a:prstGeom>
          </p:spPr>
          <p:txBody>
            <a:bodyPr wrap="none" fromWordArt="1">
              <a:prstTxWarp prst="textPlain">
                <a:avLst>
                  <a:gd name="adj" fmla="val 50000"/>
                </a:avLst>
              </a:prstTxWarp>
            </a:bodyPr>
            <a:lstStyle/>
            <a:p>
              <a:r>
                <a:rPr lang="en-US" sz="3600" u="none" kern="10">
                  <a:ln w="12700">
                    <a:noFill/>
                    <a:round/>
                    <a:headEnd/>
                    <a:tailEnd/>
                  </a:ln>
                  <a:solidFill>
                    <a:srgbClr val="660033"/>
                  </a:solidFill>
                  <a:latin typeface="Arial Black"/>
                </a:rPr>
                <a:t>_</a:t>
              </a:r>
            </a:p>
          </p:txBody>
        </p:sp>
      </p:grpSp>
      <p:sp>
        <p:nvSpPr>
          <p:cNvPr id="31" name="Text Box 11"/>
          <p:cNvSpPr txBox="1">
            <a:spLocks noChangeArrowheads="1"/>
          </p:cNvSpPr>
          <p:nvPr/>
        </p:nvSpPr>
        <p:spPr bwMode="auto">
          <a:xfrm>
            <a:off x="3352800" y="3276600"/>
            <a:ext cx="26670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dirty="0">
                <a:solidFill>
                  <a:srgbClr val="000099"/>
                </a:solidFill>
                <a:latin typeface="Impact" pitchFamily="34" charset="0"/>
              </a:rPr>
              <a:t>Central</a:t>
            </a:r>
            <a:r>
              <a:rPr lang="en-US" sz="3400" b="0" u="none" dirty="0">
                <a:solidFill>
                  <a:srgbClr val="660033"/>
                </a:solidFill>
                <a:latin typeface="Impact" pitchFamily="34" charset="0"/>
              </a:rPr>
              <a:t> </a:t>
            </a:r>
            <a:r>
              <a:rPr lang="en-US" sz="3400" b="0" u="none" dirty="0">
                <a:solidFill>
                  <a:srgbClr val="000099"/>
                </a:solidFill>
                <a:latin typeface="Impact" pitchFamily="34" charset="0"/>
              </a:rPr>
              <a:t>figure</a:t>
            </a:r>
          </a:p>
        </p:txBody>
      </p:sp>
      <p:sp>
        <p:nvSpPr>
          <p:cNvPr id="32" name="Text Box 12"/>
          <p:cNvSpPr txBox="1">
            <a:spLocks noChangeArrowheads="1"/>
          </p:cNvSpPr>
          <p:nvPr/>
        </p:nvSpPr>
        <p:spPr bwMode="auto">
          <a:xfrm>
            <a:off x="3352800" y="4495800"/>
            <a:ext cx="55626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a:solidFill>
                  <a:srgbClr val="000099"/>
                </a:solidFill>
                <a:latin typeface="Impact" pitchFamily="34" charset="0"/>
              </a:rPr>
              <a:t>Numerical period of indemnity</a:t>
            </a:r>
          </a:p>
        </p:txBody>
      </p:sp>
      <p:sp>
        <p:nvSpPr>
          <p:cNvPr id="33" name="Text Box 13"/>
          <p:cNvSpPr txBox="1">
            <a:spLocks noChangeArrowheads="1"/>
          </p:cNvSpPr>
          <p:nvPr/>
        </p:nvSpPr>
        <p:spPr bwMode="auto">
          <a:xfrm>
            <a:off x="3352800" y="3886200"/>
            <a:ext cx="4419600" cy="609600"/>
          </a:xfrm>
          <a:prstGeom prst="rect">
            <a:avLst/>
          </a:prstGeom>
          <a:noFill/>
          <a:ln w="9525">
            <a:noFill/>
            <a:miter lim="800000"/>
            <a:headEnd/>
            <a:tailEnd/>
          </a:ln>
          <a:effectLst>
            <a:outerShdw dist="17961" dir="2700000" algn="ctr" rotWithShape="0">
              <a:srgbClr val="CCFFFF"/>
            </a:outerShdw>
          </a:effectLst>
        </p:spPr>
        <p:txBody>
          <a:bodyPr>
            <a:spAutoFit/>
          </a:bodyPr>
          <a:lstStyle/>
          <a:p>
            <a:pPr algn="l"/>
            <a:r>
              <a:rPr lang="en-US" sz="3400" b="0" u="none">
                <a:solidFill>
                  <a:srgbClr val="000099"/>
                </a:solidFill>
                <a:latin typeface="Impact" pitchFamily="34" charset="0"/>
              </a:rPr>
              <a:t>Object</a:t>
            </a:r>
            <a:r>
              <a:rPr lang="en-US" sz="3400" b="0" u="none">
                <a:solidFill>
                  <a:srgbClr val="660033"/>
                </a:solidFill>
                <a:latin typeface="Impact" pitchFamily="34" charset="0"/>
              </a:rPr>
              <a:t> </a:t>
            </a:r>
            <a:r>
              <a:rPr lang="en-US" sz="3400" b="0" u="none">
                <a:solidFill>
                  <a:srgbClr val="000099"/>
                </a:solidFill>
                <a:latin typeface="Impact" pitchFamily="34" charset="0"/>
              </a:rPr>
              <a:t>for the condition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70818"/>
                                        </p:tgtEl>
                                        <p:attrNameLst>
                                          <p:attrName>style.visibility</p:attrName>
                                        </p:attrNameLst>
                                      </p:cBhvr>
                                      <p:to>
                                        <p:strVal val="visible"/>
                                      </p:to>
                                    </p:set>
                                    <p:animEffect transition="in" filter="barn(outVertical)">
                                      <p:cBhvr>
                                        <p:cTn id="7" dur="500"/>
                                        <p:tgtEl>
                                          <p:spTgt spid="12708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0813"/>
                                        </p:tgtEl>
                                        <p:attrNameLst>
                                          <p:attrName>style.visibility</p:attrName>
                                        </p:attrNameLst>
                                      </p:cBhvr>
                                      <p:to>
                                        <p:strVal val="visible"/>
                                      </p:to>
                                    </p:set>
                                    <p:animEffect transition="in" filter="fade">
                                      <p:cBhvr>
                                        <p:cTn id="12" dur="2000"/>
                                        <p:tgtEl>
                                          <p:spTgt spid="1270813"/>
                                        </p:tgtEl>
                                      </p:cBhvr>
                                    </p:animEffect>
                                  </p:childTnLst>
                                </p:cTn>
                              </p:par>
                              <p:par>
                                <p:cTn id="13" presetID="17" presetClass="entr" presetSubtype="10" fill="hold" grpId="0" nodeType="withEffect">
                                  <p:stCondLst>
                                    <p:cond delay="0"/>
                                  </p:stCondLst>
                                  <p:iterate type="wd">
                                    <p:tmPct val="30000"/>
                                  </p:iterate>
                                  <p:childTnLst>
                                    <p:set>
                                      <p:cBhvr>
                                        <p:cTn id="14" dur="1" fill="hold">
                                          <p:stCondLst>
                                            <p:cond delay="0"/>
                                          </p:stCondLst>
                                        </p:cTn>
                                        <p:tgtEl>
                                          <p:spTgt spid="1270801"/>
                                        </p:tgtEl>
                                        <p:attrNameLst>
                                          <p:attrName>style.visibility</p:attrName>
                                        </p:attrNameLst>
                                      </p:cBhvr>
                                      <p:to>
                                        <p:strVal val="visible"/>
                                      </p:to>
                                    </p:set>
                                    <p:anim calcmode="lin" valueType="num">
                                      <p:cBhvr>
                                        <p:cTn id="15" dur="1000" fill="hold"/>
                                        <p:tgtEl>
                                          <p:spTgt spid="1270801"/>
                                        </p:tgtEl>
                                        <p:attrNameLst>
                                          <p:attrName>ppt_w</p:attrName>
                                        </p:attrNameLst>
                                      </p:cBhvr>
                                      <p:tavLst>
                                        <p:tav tm="0">
                                          <p:val>
                                            <p:fltVal val="0"/>
                                          </p:val>
                                        </p:tav>
                                        <p:tav tm="100000">
                                          <p:val>
                                            <p:strVal val="#ppt_w"/>
                                          </p:val>
                                        </p:tav>
                                      </p:tavLst>
                                    </p:anim>
                                    <p:anim calcmode="lin" valueType="num">
                                      <p:cBhvr>
                                        <p:cTn id="16" dur="1000" fill="hold"/>
                                        <p:tgtEl>
                                          <p:spTgt spid="12708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80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WordArt 2"/>
          <p:cNvSpPr>
            <a:spLocks noChangeArrowheads="1" noChangeShapeType="1" noTextEdit="1"/>
          </p:cNvSpPr>
          <p:nvPr/>
        </p:nvSpPr>
        <p:spPr bwMode="auto">
          <a:xfrm>
            <a:off x="533400" y="2476500"/>
            <a:ext cx="8132763" cy="2019300"/>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CC"/>
                </a:solidFill>
                <a:effectLst>
                  <a:outerShdw dist="35921" dir="2700000" algn="ctr" rotWithShape="0">
                    <a:schemeClr val="bg1"/>
                  </a:outerShdw>
                </a:effectLst>
                <a:latin typeface="Impact"/>
              </a:rPr>
              <a:t>2.  The Course of the Providence</a:t>
            </a:r>
          </a:p>
          <a:p>
            <a:r>
              <a:rPr lang="en-US" sz="3600" u="none" kern="10" dirty="0">
                <a:ln w="9525">
                  <a:noFill/>
                  <a:round/>
                  <a:headEnd/>
                  <a:tailEnd/>
                </a:ln>
                <a:solidFill>
                  <a:srgbClr val="0000CC"/>
                </a:solidFill>
                <a:effectLst>
                  <a:outerShdw dist="35921" dir="2700000" algn="ctr" rotWithShape="0">
                    <a:schemeClr val="bg1"/>
                  </a:outerShdw>
                </a:effectLst>
                <a:latin typeface="Impact"/>
              </a:rPr>
              <a:t>of Restoration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71810"/>
                                        </p:tgtEl>
                                        <p:attrNameLst>
                                          <p:attrName>style.visibility</p:attrName>
                                        </p:attrNameLst>
                                      </p:cBhvr>
                                      <p:to>
                                        <p:strVal val="visible"/>
                                      </p:to>
                                    </p:set>
                                    <p:animEffect transition="in" filter="fade">
                                      <p:cBhvr>
                                        <p:cTn id="7" dur="2000"/>
                                        <p:tgtEl>
                                          <p:spTgt spid="127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8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85123" name="Rectangle 3"/>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285122" name="Rectangle 2"/>
          <p:cNvSpPr>
            <a:spLocks noChangeArrowheads="1"/>
          </p:cNvSpPr>
          <p:nvPr/>
        </p:nvSpPr>
        <p:spPr bwMode="auto">
          <a:xfrm>
            <a:off x="609600" y="2438400"/>
            <a:ext cx="7924800" cy="1981200"/>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grpSp>
        <p:nvGrpSpPr>
          <p:cNvPr id="1285225" name="Group 105"/>
          <p:cNvGrpSpPr>
            <a:grpSpLocks/>
          </p:cNvGrpSpPr>
          <p:nvPr/>
        </p:nvGrpSpPr>
        <p:grpSpPr bwMode="auto">
          <a:xfrm>
            <a:off x="381000" y="2286000"/>
            <a:ext cx="8382000" cy="2133600"/>
            <a:chOff x="240" y="1392"/>
            <a:chExt cx="5280" cy="1344"/>
          </a:xfrm>
        </p:grpSpPr>
        <p:sp>
          <p:nvSpPr>
            <p:cNvPr id="1285221" name="Text Box 101"/>
            <p:cNvSpPr txBox="1">
              <a:spLocks noChangeArrowheads="1"/>
            </p:cNvSpPr>
            <p:nvPr/>
          </p:nvSpPr>
          <p:spPr bwMode="auto">
            <a:xfrm>
              <a:off x="240" y="2208"/>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5222" name="Text Box 102"/>
            <p:cNvSpPr txBox="1">
              <a:spLocks noChangeArrowheads="1"/>
            </p:cNvSpPr>
            <p:nvPr/>
          </p:nvSpPr>
          <p:spPr bwMode="auto">
            <a:xfrm>
              <a:off x="240" y="2620"/>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sp>
          <p:nvSpPr>
            <p:cNvPr id="1285223" name="Text Box 103"/>
            <p:cNvSpPr txBox="1">
              <a:spLocks noChangeArrowheads="1"/>
            </p:cNvSpPr>
            <p:nvPr/>
          </p:nvSpPr>
          <p:spPr bwMode="auto">
            <a:xfrm>
              <a:off x="240" y="1804"/>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5224" name="Text Box 104"/>
            <p:cNvSpPr txBox="1">
              <a:spLocks noChangeArrowheads="1"/>
            </p:cNvSpPr>
            <p:nvPr/>
          </p:nvSpPr>
          <p:spPr bwMode="auto">
            <a:xfrm>
              <a:off x="240" y="1392"/>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grpSp>
      <p:sp>
        <p:nvSpPr>
          <p:cNvPr id="1285153" name="Rectangle 33"/>
          <p:cNvSpPr>
            <a:spLocks noChangeArrowheads="1"/>
          </p:cNvSpPr>
          <p:nvPr/>
        </p:nvSpPr>
        <p:spPr bwMode="auto">
          <a:xfrm>
            <a:off x="1093788" y="3087688"/>
            <a:ext cx="74612" cy="1265237"/>
          </a:xfrm>
          <a:prstGeom prst="rect">
            <a:avLst/>
          </a:prstGeom>
          <a:solidFill>
            <a:srgbClr val="FF3300"/>
          </a:solidFill>
          <a:ln w="19050">
            <a:solidFill>
              <a:srgbClr val="FF3300"/>
            </a:solidFill>
            <a:miter lim="800000"/>
            <a:headEnd/>
            <a:tailEnd/>
          </a:ln>
          <a:effectLst/>
        </p:spPr>
        <p:txBody>
          <a:bodyPr rot="10800000" wrap="none" anchor="ctr"/>
          <a:lstStyle/>
          <a:p>
            <a:endParaRPr lang="en-US" u="none" dirty="0"/>
          </a:p>
        </p:txBody>
      </p:sp>
      <p:sp>
        <p:nvSpPr>
          <p:cNvPr id="1285154" name="AutoShape 34"/>
          <p:cNvSpPr>
            <a:spLocks noChangeArrowheads="1"/>
          </p:cNvSpPr>
          <p:nvPr/>
        </p:nvSpPr>
        <p:spPr bwMode="auto">
          <a:xfrm rot="19927500">
            <a:off x="1493838" y="2971800"/>
            <a:ext cx="182562" cy="1984375"/>
          </a:xfrm>
          <a:prstGeom prst="downArrow">
            <a:avLst>
              <a:gd name="adj1" fmla="val 35000"/>
              <a:gd name="adj2" fmla="val 206824"/>
            </a:avLst>
          </a:prstGeom>
          <a:solidFill>
            <a:srgbClr val="FF3300"/>
          </a:solidFill>
          <a:ln w="28575">
            <a:solidFill>
              <a:srgbClr val="FF3300"/>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nvGrpSpPr>
          <p:cNvPr id="1285156" name="Group 36"/>
          <p:cNvGrpSpPr>
            <a:grpSpLocks/>
          </p:cNvGrpSpPr>
          <p:nvPr/>
        </p:nvGrpSpPr>
        <p:grpSpPr bwMode="auto">
          <a:xfrm>
            <a:off x="762000" y="914400"/>
            <a:ext cx="738188" cy="1449388"/>
            <a:chOff x="383" y="144"/>
            <a:chExt cx="465" cy="913"/>
          </a:xfrm>
        </p:grpSpPr>
        <p:grpSp>
          <p:nvGrpSpPr>
            <p:cNvPr id="1285157" name="Group 37"/>
            <p:cNvGrpSpPr>
              <a:grpSpLocks/>
            </p:cNvGrpSpPr>
            <p:nvPr/>
          </p:nvGrpSpPr>
          <p:grpSpPr bwMode="auto">
            <a:xfrm>
              <a:off x="460" y="731"/>
              <a:ext cx="311" cy="326"/>
              <a:chOff x="288" y="2433"/>
              <a:chExt cx="277" cy="301"/>
            </a:xfrm>
          </p:grpSpPr>
          <p:sp>
            <p:nvSpPr>
              <p:cNvPr id="1285158" name="Oval 3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5159" name="WordArt 3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85160" name="Group 40"/>
            <p:cNvGrpSpPr>
              <a:grpSpLocks/>
            </p:cNvGrpSpPr>
            <p:nvPr/>
          </p:nvGrpSpPr>
          <p:grpSpPr bwMode="auto">
            <a:xfrm>
              <a:off x="437" y="144"/>
              <a:ext cx="356" cy="432"/>
              <a:chOff x="437" y="192"/>
              <a:chExt cx="356" cy="359"/>
            </a:xfrm>
          </p:grpSpPr>
          <p:sp>
            <p:nvSpPr>
              <p:cNvPr id="1285161" name="Oval 41"/>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85162" name="WordArt 42"/>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85163" name="Group 43"/>
            <p:cNvGrpSpPr>
              <a:grpSpLocks/>
            </p:cNvGrpSpPr>
            <p:nvPr/>
          </p:nvGrpSpPr>
          <p:grpSpPr bwMode="auto">
            <a:xfrm>
              <a:off x="383" y="468"/>
              <a:ext cx="465" cy="398"/>
              <a:chOff x="192" y="535"/>
              <a:chExt cx="480" cy="426"/>
            </a:xfrm>
          </p:grpSpPr>
          <p:grpSp>
            <p:nvGrpSpPr>
              <p:cNvPr id="1285164" name="Group 44"/>
              <p:cNvGrpSpPr>
                <a:grpSpLocks/>
              </p:cNvGrpSpPr>
              <p:nvPr/>
            </p:nvGrpSpPr>
            <p:grpSpPr bwMode="auto">
              <a:xfrm>
                <a:off x="593" y="549"/>
                <a:ext cx="79" cy="412"/>
                <a:chOff x="1167" y="699"/>
                <a:chExt cx="128" cy="540"/>
              </a:xfrm>
            </p:grpSpPr>
            <p:sp>
              <p:nvSpPr>
                <p:cNvPr id="1285165" name="AutoShape 4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5166" name="AutoShape 46"/>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5167" name="AutoShape 47"/>
                <p:cNvSpPr>
                  <a:spLocks noChangeArrowheads="1"/>
                </p:cNvSpPr>
                <p:nvPr/>
              </p:nvSpPr>
              <p:spPr bwMode="auto">
                <a:xfrm>
                  <a:off x="1167" y="699"/>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nvGrpSpPr>
              <p:cNvPr id="1285168" name="Group 48"/>
              <p:cNvGrpSpPr>
                <a:grpSpLocks/>
              </p:cNvGrpSpPr>
              <p:nvPr/>
            </p:nvGrpSpPr>
            <p:grpSpPr bwMode="auto">
              <a:xfrm>
                <a:off x="192" y="535"/>
                <a:ext cx="79" cy="411"/>
                <a:chOff x="735" y="663"/>
                <a:chExt cx="128" cy="539"/>
              </a:xfrm>
            </p:grpSpPr>
            <p:sp>
              <p:nvSpPr>
                <p:cNvPr id="1285169" name="AutoShape 4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5170" name="AutoShape 5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5171" name="AutoShape 5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grpSp>
        <p:nvGrpSpPr>
          <p:cNvPr id="1285172" name="Group 52"/>
          <p:cNvGrpSpPr>
            <a:grpSpLocks/>
          </p:cNvGrpSpPr>
          <p:nvPr/>
        </p:nvGrpSpPr>
        <p:grpSpPr bwMode="auto">
          <a:xfrm>
            <a:off x="882650" y="4419600"/>
            <a:ext cx="495300" cy="517525"/>
            <a:chOff x="288" y="2433"/>
            <a:chExt cx="277" cy="301"/>
          </a:xfrm>
        </p:grpSpPr>
        <p:sp>
          <p:nvSpPr>
            <p:cNvPr id="1285173" name="Oval 53"/>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5174" name="WordArt 54"/>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85230" name="Group 110"/>
          <p:cNvGrpSpPr>
            <a:grpSpLocks/>
          </p:cNvGrpSpPr>
          <p:nvPr/>
        </p:nvGrpSpPr>
        <p:grpSpPr bwMode="auto">
          <a:xfrm>
            <a:off x="1981200" y="4749800"/>
            <a:ext cx="1524000" cy="508000"/>
            <a:chOff x="1248" y="2992"/>
            <a:chExt cx="960" cy="320"/>
          </a:xfrm>
        </p:grpSpPr>
        <p:sp>
          <p:nvSpPr>
            <p:cNvPr id="1285176" name="Oval 56"/>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endParaRPr lang="en-US" sz="4800" u="none">
                <a:solidFill>
                  <a:srgbClr val="6600CC"/>
                </a:solidFill>
                <a:latin typeface="Impact" pitchFamily="34" charset="0"/>
              </a:endParaRPr>
            </a:p>
          </p:txBody>
        </p:sp>
        <p:sp>
          <p:nvSpPr>
            <p:cNvPr id="1285177" name="WordArt 57"/>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r>
                <a:rPr lang="en-US" sz="3600" u="none" kern="10" dirty="0">
                  <a:ln w="19050">
                    <a:noFill/>
                    <a:round/>
                    <a:headEnd/>
                    <a:tailEnd/>
                  </a:ln>
                  <a:latin typeface="Arial Black"/>
                </a:rPr>
                <a:t>Adam</a:t>
              </a:r>
            </a:p>
          </p:txBody>
        </p:sp>
      </p:grpSp>
      <p:sp>
        <p:nvSpPr>
          <p:cNvPr id="1285175" name="Text Box 55"/>
          <p:cNvSpPr txBox="1">
            <a:spLocks noChangeArrowheads="1"/>
          </p:cNvSpPr>
          <p:nvPr/>
        </p:nvSpPr>
        <p:spPr bwMode="auto">
          <a:xfrm>
            <a:off x="228600" y="153988"/>
            <a:ext cx="8763000" cy="455612"/>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2.1  The Ages in the Course of the Providence of Restoration</a:t>
            </a:r>
          </a:p>
        </p:txBody>
      </p:sp>
      <p:grpSp>
        <p:nvGrpSpPr>
          <p:cNvPr id="1285235" name="Group 115"/>
          <p:cNvGrpSpPr>
            <a:grpSpLocks/>
          </p:cNvGrpSpPr>
          <p:nvPr/>
        </p:nvGrpSpPr>
        <p:grpSpPr bwMode="auto">
          <a:xfrm>
            <a:off x="990600" y="5583238"/>
            <a:ext cx="7543800" cy="1046162"/>
            <a:chOff x="240" y="3504"/>
            <a:chExt cx="5232" cy="659"/>
          </a:xfrm>
        </p:grpSpPr>
        <p:sp>
          <p:nvSpPr>
            <p:cNvPr id="1285236" name="Text Box 116"/>
            <p:cNvSpPr txBox="1">
              <a:spLocks noChangeArrowheads="1"/>
            </p:cNvSpPr>
            <p:nvPr/>
          </p:nvSpPr>
          <p:spPr bwMode="auto">
            <a:xfrm>
              <a:off x="464" y="3553"/>
              <a:ext cx="5008" cy="610"/>
            </a:xfrm>
            <a:prstGeom prst="rect">
              <a:avLst/>
            </a:prstGeom>
            <a:noFill/>
            <a:ln w="9525">
              <a:noFill/>
              <a:miter lim="800000"/>
              <a:headEnd/>
              <a:tailEnd/>
            </a:ln>
            <a:effectLst/>
          </p:spPr>
          <p:txBody>
            <a:bodyPr>
              <a:spAutoFit/>
            </a:bodyPr>
            <a:lstStyle/>
            <a:p>
              <a:pPr algn="l">
                <a:lnSpc>
                  <a:spcPct val="80000"/>
                </a:lnSpc>
              </a:pPr>
              <a:r>
                <a:rPr lang="en-US" u="none">
                  <a:solidFill>
                    <a:schemeClr val="bg1"/>
                  </a:solidFill>
                  <a:latin typeface="Arial Narrow" pitchFamily="34" charset="0"/>
                </a:rPr>
                <a:t>Let us now present an overview of the entire course of history since the time of Adam, as reckoned in the Bible, and survey the providential ages that comprise it.</a:t>
              </a:r>
              <a:endParaRPr lang="en-US" b="0" u="none">
                <a:solidFill>
                  <a:schemeClr val="bg1"/>
                </a:solidFill>
                <a:latin typeface="Arial Narrow" pitchFamily="34" charset="0"/>
              </a:endParaRPr>
            </a:p>
          </p:txBody>
        </p:sp>
        <p:sp>
          <p:nvSpPr>
            <p:cNvPr id="1285237" name="Text Box 117"/>
            <p:cNvSpPr txBox="1">
              <a:spLocks noChangeArrowheads="1"/>
            </p:cNvSpPr>
            <p:nvPr/>
          </p:nvSpPr>
          <p:spPr bwMode="auto">
            <a:xfrm>
              <a:off x="240" y="3504"/>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285238" name="Group 118"/>
          <p:cNvGrpSpPr>
            <a:grpSpLocks/>
          </p:cNvGrpSpPr>
          <p:nvPr/>
        </p:nvGrpSpPr>
        <p:grpSpPr bwMode="auto">
          <a:xfrm>
            <a:off x="1038225" y="2438400"/>
            <a:ext cx="185738" cy="609600"/>
            <a:chOff x="384" y="1217"/>
            <a:chExt cx="127" cy="367"/>
          </a:xfrm>
        </p:grpSpPr>
        <p:sp>
          <p:nvSpPr>
            <p:cNvPr id="1285239" name="AutoShape 119"/>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dirty="0"/>
            </a:p>
          </p:txBody>
        </p:sp>
        <p:sp>
          <p:nvSpPr>
            <p:cNvPr id="1285240" name="WordArt 120"/>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85175"/>
                                        </p:tgtEl>
                                        <p:attrNameLst>
                                          <p:attrName>style.visibility</p:attrName>
                                        </p:attrNameLst>
                                      </p:cBhvr>
                                      <p:to>
                                        <p:strVal val="visible"/>
                                      </p:to>
                                    </p:set>
                                    <p:anim calcmode="lin" valueType="num">
                                      <p:cBhvr>
                                        <p:cTn id="7" dur="2000" fill="hold"/>
                                        <p:tgtEl>
                                          <p:spTgt spid="1285175"/>
                                        </p:tgtEl>
                                        <p:attrNameLst>
                                          <p:attrName>ppt_w</p:attrName>
                                        </p:attrNameLst>
                                      </p:cBhvr>
                                      <p:tavLst>
                                        <p:tav tm="0">
                                          <p:val>
                                            <p:strVal val="#ppt_w*0.70"/>
                                          </p:val>
                                        </p:tav>
                                        <p:tav tm="100000">
                                          <p:val>
                                            <p:strVal val="#ppt_w"/>
                                          </p:val>
                                        </p:tav>
                                      </p:tavLst>
                                    </p:anim>
                                    <p:anim calcmode="lin" valueType="num">
                                      <p:cBhvr>
                                        <p:cTn id="8" dur="2000" fill="hold"/>
                                        <p:tgtEl>
                                          <p:spTgt spid="1285175"/>
                                        </p:tgtEl>
                                        <p:attrNameLst>
                                          <p:attrName>ppt_h</p:attrName>
                                        </p:attrNameLst>
                                      </p:cBhvr>
                                      <p:tavLst>
                                        <p:tav tm="0">
                                          <p:val>
                                            <p:strVal val="#ppt_h"/>
                                          </p:val>
                                        </p:tav>
                                        <p:tav tm="100000">
                                          <p:val>
                                            <p:strVal val="#ppt_h"/>
                                          </p:val>
                                        </p:tav>
                                      </p:tavLst>
                                    </p:anim>
                                    <p:animEffect transition="in" filter="fade">
                                      <p:cBhvr>
                                        <p:cTn id="9" dur="2000"/>
                                        <p:tgtEl>
                                          <p:spTgt spid="1285175"/>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285122"/>
                                        </p:tgtEl>
                                        <p:attrNameLst>
                                          <p:attrName>style.visibility</p:attrName>
                                        </p:attrNameLst>
                                      </p:cBhvr>
                                      <p:to>
                                        <p:strVal val="visible"/>
                                      </p:to>
                                    </p:set>
                                    <p:animEffect transition="in" filter="fade">
                                      <p:cBhvr>
                                        <p:cTn id="13" dur="2000"/>
                                        <p:tgtEl>
                                          <p:spTgt spid="1285122"/>
                                        </p:tgtEl>
                                      </p:cBhvr>
                                    </p:animEffect>
                                  </p:childTnLst>
                                </p:cTn>
                              </p:par>
                              <p:par>
                                <p:cTn id="14" presetID="10" presetClass="entr" presetSubtype="0" fill="hold" nodeType="withEffect">
                                  <p:stCondLst>
                                    <p:cond delay="0"/>
                                  </p:stCondLst>
                                  <p:childTnLst>
                                    <p:set>
                                      <p:cBhvr>
                                        <p:cTn id="15" dur="1" fill="hold">
                                          <p:stCondLst>
                                            <p:cond delay="0"/>
                                          </p:stCondLst>
                                        </p:cTn>
                                        <p:tgtEl>
                                          <p:spTgt spid="1285122"/>
                                        </p:tgtEl>
                                        <p:attrNameLst>
                                          <p:attrName>style.visibility</p:attrName>
                                        </p:attrNameLst>
                                      </p:cBhvr>
                                      <p:to>
                                        <p:strVal val="visible"/>
                                      </p:to>
                                    </p:set>
                                    <p:animEffect transition="in" filter="fade">
                                      <p:cBhvr>
                                        <p:cTn id="16" dur="2000"/>
                                        <p:tgtEl>
                                          <p:spTgt spid="1285122"/>
                                        </p:tgtEl>
                                      </p:cBhvr>
                                    </p:animEffect>
                                  </p:childTnLst>
                                </p:cTn>
                              </p:par>
                              <p:par>
                                <p:cTn id="17" presetID="10" presetClass="entr" presetSubtype="0" fill="hold" nodeType="withEffect">
                                  <p:stCondLst>
                                    <p:cond delay="0"/>
                                  </p:stCondLst>
                                  <p:childTnLst>
                                    <p:set>
                                      <p:cBhvr>
                                        <p:cTn id="18" dur="1" fill="hold">
                                          <p:stCondLst>
                                            <p:cond delay="0"/>
                                          </p:stCondLst>
                                        </p:cTn>
                                        <p:tgtEl>
                                          <p:spTgt spid="1285225"/>
                                        </p:tgtEl>
                                        <p:attrNameLst>
                                          <p:attrName>style.visibility</p:attrName>
                                        </p:attrNameLst>
                                      </p:cBhvr>
                                      <p:to>
                                        <p:strVal val="visible"/>
                                      </p:to>
                                    </p:set>
                                    <p:animEffect transition="in" filter="fade">
                                      <p:cBhvr>
                                        <p:cTn id="19" dur="2000"/>
                                        <p:tgtEl>
                                          <p:spTgt spid="1285225"/>
                                        </p:tgtEl>
                                      </p:cBhvr>
                                    </p:animEffect>
                                  </p:childTnLst>
                                </p:cTn>
                              </p:par>
                              <p:par>
                                <p:cTn id="20" presetID="10" presetClass="entr" presetSubtype="0" fill="hold" nodeType="withEffect">
                                  <p:stCondLst>
                                    <p:cond delay="0"/>
                                  </p:stCondLst>
                                  <p:childTnLst>
                                    <p:set>
                                      <p:cBhvr>
                                        <p:cTn id="21" dur="1" fill="hold">
                                          <p:stCondLst>
                                            <p:cond delay="0"/>
                                          </p:stCondLst>
                                        </p:cTn>
                                        <p:tgtEl>
                                          <p:spTgt spid="1285153"/>
                                        </p:tgtEl>
                                        <p:attrNameLst>
                                          <p:attrName>style.visibility</p:attrName>
                                        </p:attrNameLst>
                                      </p:cBhvr>
                                      <p:to>
                                        <p:strVal val="visible"/>
                                      </p:to>
                                    </p:set>
                                    <p:animEffect transition="in" filter="fade">
                                      <p:cBhvr>
                                        <p:cTn id="22" dur="2000"/>
                                        <p:tgtEl>
                                          <p:spTgt spid="1285153"/>
                                        </p:tgtEl>
                                      </p:cBhvr>
                                    </p:animEffect>
                                  </p:childTnLst>
                                </p:cTn>
                              </p:par>
                              <p:par>
                                <p:cTn id="23" presetID="10" presetClass="entr" presetSubtype="0" fill="hold" nodeType="withEffect">
                                  <p:stCondLst>
                                    <p:cond delay="0"/>
                                  </p:stCondLst>
                                  <p:childTnLst>
                                    <p:set>
                                      <p:cBhvr>
                                        <p:cTn id="24" dur="1" fill="hold">
                                          <p:stCondLst>
                                            <p:cond delay="0"/>
                                          </p:stCondLst>
                                        </p:cTn>
                                        <p:tgtEl>
                                          <p:spTgt spid="1285154"/>
                                        </p:tgtEl>
                                        <p:attrNameLst>
                                          <p:attrName>style.visibility</p:attrName>
                                        </p:attrNameLst>
                                      </p:cBhvr>
                                      <p:to>
                                        <p:strVal val="visible"/>
                                      </p:to>
                                    </p:set>
                                    <p:animEffect transition="in" filter="fade">
                                      <p:cBhvr>
                                        <p:cTn id="25" dur="2000"/>
                                        <p:tgtEl>
                                          <p:spTgt spid="1285154"/>
                                        </p:tgtEl>
                                      </p:cBhvr>
                                    </p:animEffect>
                                  </p:childTnLst>
                                </p:cTn>
                              </p:par>
                              <p:par>
                                <p:cTn id="26" presetID="10" presetClass="entr" presetSubtype="0" fill="hold" nodeType="withEffect">
                                  <p:stCondLst>
                                    <p:cond delay="0"/>
                                  </p:stCondLst>
                                  <p:childTnLst>
                                    <p:set>
                                      <p:cBhvr>
                                        <p:cTn id="27" dur="1" fill="hold">
                                          <p:stCondLst>
                                            <p:cond delay="0"/>
                                          </p:stCondLst>
                                        </p:cTn>
                                        <p:tgtEl>
                                          <p:spTgt spid="1285156"/>
                                        </p:tgtEl>
                                        <p:attrNameLst>
                                          <p:attrName>style.visibility</p:attrName>
                                        </p:attrNameLst>
                                      </p:cBhvr>
                                      <p:to>
                                        <p:strVal val="visible"/>
                                      </p:to>
                                    </p:set>
                                    <p:animEffect transition="in" filter="fade">
                                      <p:cBhvr>
                                        <p:cTn id="28" dur="2000"/>
                                        <p:tgtEl>
                                          <p:spTgt spid="1285156"/>
                                        </p:tgtEl>
                                      </p:cBhvr>
                                    </p:animEffect>
                                  </p:childTnLst>
                                </p:cTn>
                              </p:par>
                              <p:par>
                                <p:cTn id="29" presetID="10" presetClass="entr" presetSubtype="0" fill="hold" nodeType="withEffect">
                                  <p:stCondLst>
                                    <p:cond delay="0"/>
                                  </p:stCondLst>
                                  <p:childTnLst>
                                    <p:set>
                                      <p:cBhvr>
                                        <p:cTn id="30" dur="1" fill="hold">
                                          <p:stCondLst>
                                            <p:cond delay="0"/>
                                          </p:stCondLst>
                                        </p:cTn>
                                        <p:tgtEl>
                                          <p:spTgt spid="1285172"/>
                                        </p:tgtEl>
                                        <p:attrNameLst>
                                          <p:attrName>style.visibility</p:attrName>
                                        </p:attrNameLst>
                                      </p:cBhvr>
                                      <p:to>
                                        <p:strVal val="visible"/>
                                      </p:to>
                                    </p:set>
                                    <p:animEffect transition="in" filter="fade">
                                      <p:cBhvr>
                                        <p:cTn id="31" dur="2000"/>
                                        <p:tgtEl>
                                          <p:spTgt spid="1285172"/>
                                        </p:tgtEl>
                                      </p:cBhvr>
                                    </p:animEffect>
                                  </p:childTnLst>
                                </p:cTn>
                              </p:par>
                              <p:par>
                                <p:cTn id="32" presetID="10" presetClass="entr" presetSubtype="0" fill="hold" nodeType="withEffect">
                                  <p:stCondLst>
                                    <p:cond delay="0"/>
                                  </p:stCondLst>
                                  <p:childTnLst>
                                    <p:set>
                                      <p:cBhvr>
                                        <p:cTn id="33" dur="1" fill="hold">
                                          <p:stCondLst>
                                            <p:cond delay="0"/>
                                          </p:stCondLst>
                                        </p:cTn>
                                        <p:tgtEl>
                                          <p:spTgt spid="1285230"/>
                                        </p:tgtEl>
                                        <p:attrNameLst>
                                          <p:attrName>style.visibility</p:attrName>
                                        </p:attrNameLst>
                                      </p:cBhvr>
                                      <p:to>
                                        <p:strVal val="visible"/>
                                      </p:to>
                                    </p:set>
                                    <p:animEffect transition="in" filter="fade">
                                      <p:cBhvr>
                                        <p:cTn id="34" dur="2000"/>
                                        <p:tgtEl>
                                          <p:spTgt spid="1285230"/>
                                        </p:tgtEl>
                                      </p:cBhvr>
                                    </p:animEffect>
                                  </p:childTnLst>
                                </p:cTn>
                              </p:par>
                              <p:par>
                                <p:cTn id="35" presetID="10" presetClass="entr" presetSubtype="0" fill="hold" nodeType="withEffect">
                                  <p:stCondLst>
                                    <p:cond delay="0"/>
                                  </p:stCondLst>
                                  <p:childTnLst>
                                    <p:set>
                                      <p:cBhvr>
                                        <p:cTn id="36" dur="1" fill="hold">
                                          <p:stCondLst>
                                            <p:cond delay="0"/>
                                          </p:stCondLst>
                                        </p:cTn>
                                        <p:tgtEl>
                                          <p:spTgt spid="1285238"/>
                                        </p:tgtEl>
                                        <p:attrNameLst>
                                          <p:attrName>style.visibility</p:attrName>
                                        </p:attrNameLst>
                                      </p:cBhvr>
                                      <p:to>
                                        <p:strVal val="visible"/>
                                      </p:to>
                                    </p:set>
                                    <p:animEffect transition="in" filter="fade">
                                      <p:cBhvr>
                                        <p:cTn id="37" dur="2000"/>
                                        <p:tgtEl>
                                          <p:spTgt spid="12852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1285235"/>
                                        </p:tgtEl>
                                        <p:attrNameLst>
                                          <p:attrName>style.visibility</p:attrName>
                                        </p:attrNameLst>
                                      </p:cBhvr>
                                      <p:to>
                                        <p:strVal val="visible"/>
                                      </p:to>
                                    </p:set>
                                    <p:animEffect transition="in" filter="barn(outVertical)">
                                      <p:cBhvr>
                                        <p:cTn id="42" dur="500"/>
                                        <p:tgtEl>
                                          <p:spTgt spid="128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7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88200" name="Rectangle 8"/>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grpSp>
        <p:nvGrpSpPr>
          <p:cNvPr id="1288201" name="Group 9"/>
          <p:cNvGrpSpPr>
            <a:grpSpLocks/>
          </p:cNvGrpSpPr>
          <p:nvPr/>
        </p:nvGrpSpPr>
        <p:grpSpPr bwMode="auto">
          <a:xfrm>
            <a:off x="711200" y="5522913"/>
            <a:ext cx="7823200" cy="1154112"/>
            <a:chOff x="208" y="3552"/>
            <a:chExt cx="5264" cy="727"/>
          </a:xfrm>
        </p:grpSpPr>
        <p:sp>
          <p:nvSpPr>
            <p:cNvPr id="1288202" name="Text Box 10"/>
            <p:cNvSpPr txBox="1">
              <a:spLocks noChangeArrowheads="1"/>
            </p:cNvSpPr>
            <p:nvPr/>
          </p:nvSpPr>
          <p:spPr bwMode="auto">
            <a:xfrm>
              <a:off x="432" y="3600"/>
              <a:ext cx="5040" cy="679"/>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The two-thousand-year period from </a:t>
              </a:r>
              <a:r>
                <a:rPr lang="en-US">
                  <a:solidFill>
                    <a:schemeClr val="bg1"/>
                  </a:solidFill>
                  <a:latin typeface="Arial Narrow" pitchFamily="34" charset="0"/>
                </a:rPr>
                <a:t>Adam</a:t>
              </a:r>
              <a:r>
                <a:rPr lang="en-US" u="none">
                  <a:solidFill>
                    <a:schemeClr val="bg1"/>
                  </a:solidFill>
                  <a:latin typeface="Arial Narrow" pitchFamily="34" charset="0"/>
                </a:rPr>
                <a:t> to </a:t>
              </a:r>
              <a:r>
                <a:rPr lang="en-US">
                  <a:solidFill>
                    <a:schemeClr val="bg1"/>
                  </a:solidFill>
                  <a:latin typeface="Arial Narrow" pitchFamily="34" charset="0"/>
                </a:rPr>
                <a:t>Abraham</a:t>
              </a:r>
              <a:r>
                <a:rPr lang="en-US" u="none">
                  <a:solidFill>
                    <a:schemeClr val="bg1"/>
                  </a:solidFill>
                  <a:latin typeface="Arial Narrow" pitchFamily="34" charset="0"/>
                </a:rPr>
                <a:t> was for the purpose of finding one father of faith who could lay the foundation to begin the providence of restoration </a:t>
              </a:r>
              <a:r>
                <a:rPr lang="en-US" sz="2000" b="0" u="none">
                  <a:solidFill>
                    <a:schemeClr val="bg1"/>
                  </a:solidFill>
                  <a:latin typeface="Arial Narrow" pitchFamily="34" charset="0"/>
                </a:rPr>
                <a:t>(p. 182).</a:t>
              </a:r>
            </a:p>
          </p:txBody>
        </p:sp>
        <p:sp>
          <p:nvSpPr>
            <p:cNvPr id="1288203" name="Text Box 11"/>
            <p:cNvSpPr txBox="1">
              <a:spLocks noChangeArrowheads="1"/>
            </p:cNvSpPr>
            <p:nvPr/>
          </p:nvSpPr>
          <p:spPr bwMode="auto">
            <a:xfrm>
              <a:off x="208" y="3552"/>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88194" name="Rectangle 2"/>
          <p:cNvSpPr>
            <a:spLocks noChangeArrowheads="1"/>
          </p:cNvSpPr>
          <p:nvPr/>
        </p:nvSpPr>
        <p:spPr bwMode="auto">
          <a:xfrm>
            <a:off x="609600" y="2438400"/>
            <a:ext cx="7924800" cy="1981200"/>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u="none"/>
          </a:p>
        </p:txBody>
      </p:sp>
      <p:grpSp>
        <p:nvGrpSpPr>
          <p:cNvPr id="1288195" name="Group 3"/>
          <p:cNvGrpSpPr>
            <a:grpSpLocks/>
          </p:cNvGrpSpPr>
          <p:nvPr/>
        </p:nvGrpSpPr>
        <p:grpSpPr bwMode="auto">
          <a:xfrm>
            <a:off x="381000" y="2286000"/>
            <a:ext cx="8382000" cy="2133600"/>
            <a:chOff x="240" y="1392"/>
            <a:chExt cx="5280" cy="1344"/>
          </a:xfrm>
        </p:grpSpPr>
        <p:sp>
          <p:nvSpPr>
            <p:cNvPr id="1288196" name="Text Box 4"/>
            <p:cNvSpPr txBox="1">
              <a:spLocks noChangeArrowheads="1"/>
            </p:cNvSpPr>
            <p:nvPr/>
          </p:nvSpPr>
          <p:spPr bwMode="auto">
            <a:xfrm>
              <a:off x="240" y="2208"/>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sp>
          <p:nvSpPr>
            <p:cNvPr id="1288197" name="Text Box 5"/>
            <p:cNvSpPr txBox="1">
              <a:spLocks noChangeArrowheads="1"/>
            </p:cNvSpPr>
            <p:nvPr/>
          </p:nvSpPr>
          <p:spPr bwMode="auto">
            <a:xfrm>
              <a:off x="240" y="2620"/>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sp>
          <p:nvSpPr>
            <p:cNvPr id="1288198" name="Text Box 6"/>
            <p:cNvSpPr txBox="1">
              <a:spLocks noChangeArrowheads="1"/>
            </p:cNvSpPr>
            <p:nvPr/>
          </p:nvSpPr>
          <p:spPr bwMode="auto">
            <a:xfrm>
              <a:off x="240" y="1804"/>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sp>
          <p:nvSpPr>
            <p:cNvPr id="1288199" name="Text Box 7"/>
            <p:cNvSpPr txBox="1">
              <a:spLocks noChangeArrowheads="1"/>
            </p:cNvSpPr>
            <p:nvPr/>
          </p:nvSpPr>
          <p:spPr bwMode="auto">
            <a:xfrm>
              <a:off x="240" y="1392"/>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grpSp>
      <p:sp>
        <p:nvSpPr>
          <p:cNvPr id="1288204" name="WordArt 12"/>
          <p:cNvSpPr>
            <a:spLocks noChangeArrowheads="1" noChangeShapeType="1"/>
          </p:cNvSpPr>
          <p:nvPr/>
        </p:nvSpPr>
        <p:spPr bwMode="auto">
          <a:xfrm rot="-1622104">
            <a:off x="3124200" y="47244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66"/>
                  </a:solidFill>
                  <a:round/>
                  <a:headEnd/>
                  <a:tailEnd/>
                </a:ln>
                <a:latin typeface="Impact"/>
              </a:rPr>
              <a:t>-</a:t>
            </a:r>
          </a:p>
        </p:txBody>
      </p:sp>
      <p:sp>
        <p:nvSpPr>
          <p:cNvPr id="1288205" name="Rectangle 13"/>
          <p:cNvSpPr>
            <a:spLocks noChangeArrowheads="1"/>
          </p:cNvSpPr>
          <p:nvPr/>
        </p:nvSpPr>
        <p:spPr bwMode="auto">
          <a:xfrm>
            <a:off x="1093788" y="3087688"/>
            <a:ext cx="74612" cy="1265237"/>
          </a:xfrm>
          <a:prstGeom prst="rect">
            <a:avLst/>
          </a:prstGeom>
          <a:solidFill>
            <a:srgbClr val="FF3300"/>
          </a:solidFill>
          <a:ln w="19050">
            <a:solidFill>
              <a:srgbClr val="FF3300"/>
            </a:solidFill>
            <a:miter lim="800000"/>
            <a:headEnd/>
            <a:tailEnd/>
          </a:ln>
          <a:effectLst/>
        </p:spPr>
        <p:txBody>
          <a:bodyPr rot="10800000" wrap="none" anchor="ctr"/>
          <a:lstStyle/>
          <a:p>
            <a:endParaRPr lang="en-US" u="none" dirty="0"/>
          </a:p>
        </p:txBody>
      </p:sp>
      <p:sp>
        <p:nvSpPr>
          <p:cNvPr id="1288206" name="AutoShape 14"/>
          <p:cNvSpPr>
            <a:spLocks noChangeArrowheads="1"/>
          </p:cNvSpPr>
          <p:nvPr/>
        </p:nvSpPr>
        <p:spPr bwMode="auto">
          <a:xfrm rot="19927500">
            <a:off x="1493838" y="2971800"/>
            <a:ext cx="182562" cy="1984375"/>
          </a:xfrm>
          <a:prstGeom prst="downArrow">
            <a:avLst>
              <a:gd name="adj1" fmla="val 35000"/>
              <a:gd name="adj2" fmla="val 206824"/>
            </a:avLst>
          </a:prstGeom>
          <a:solidFill>
            <a:srgbClr val="FF3300"/>
          </a:solidFill>
          <a:ln w="28575">
            <a:solidFill>
              <a:srgbClr val="FF3300"/>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288207" name="Text Box 15"/>
          <p:cNvSpPr txBox="1">
            <a:spLocks noChangeArrowheads="1"/>
          </p:cNvSpPr>
          <p:nvPr/>
        </p:nvSpPr>
        <p:spPr bwMode="auto">
          <a:xfrm>
            <a:off x="3986213" y="4572000"/>
            <a:ext cx="2133600" cy="519113"/>
          </a:xfrm>
          <a:prstGeom prst="rect">
            <a:avLst/>
          </a:prstGeom>
          <a:noFill/>
          <a:ln w="19050">
            <a:noFill/>
            <a:miter lim="800000"/>
            <a:headEnd/>
            <a:tailEnd/>
          </a:ln>
          <a:effectLst/>
        </p:spPr>
        <p:txBody>
          <a:bodyPr>
            <a:spAutoFit/>
          </a:bodyPr>
          <a:lstStyle/>
          <a:p>
            <a:pPr>
              <a:spcBef>
                <a:spcPct val="50000"/>
              </a:spcBef>
            </a:pPr>
            <a:r>
              <a:rPr lang="en-US" sz="2800" b="0" u="none" dirty="0">
                <a:solidFill>
                  <a:srgbClr val="000000"/>
                </a:solidFill>
                <a:latin typeface="Impact" pitchFamily="34" charset="0"/>
              </a:rPr>
              <a:t>2000 years</a:t>
            </a:r>
          </a:p>
        </p:txBody>
      </p:sp>
      <p:grpSp>
        <p:nvGrpSpPr>
          <p:cNvPr id="1288208" name="Group 16"/>
          <p:cNvGrpSpPr>
            <a:grpSpLocks/>
          </p:cNvGrpSpPr>
          <p:nvPr/>
        </p:nvGrpSpPr>
        <p:grpSpPr bwMode="auto">
          <a:xfrm>
            <a:off x="762000" y="914400"/>
            <a:ext cx="738188" cy="1449388"/>
            <a:chOff x="383" y="144"/>
            <a:chExt cx="465" cy="913"/>
          </a:xfrm>
        </p:grpSpPr>
        <p:grpSp>
          <p:nvGrpSpPr>
            <p:cNvPr id="1288209" name="Group 17"/>
            <p:cNvGrpSpPr>
              <a:grpSpLocks/>
            </p:cNvGrpSpPr>
            <p:nvPr/>
          </p:nvGrpSpPr>
          <p:grpSpPr bwMode="auto">
            <a:xfrm>
              <a:off x="460" y="731"/>
              <a:ext cx="311" cy="326"/>
              <a:chOff x="288" y="2433"/>
              <a:chExt cx="277" cy="301"/>
            </a:xfrm>
          </p:grpSpPr>
          <p:sp>
            <p:nvSpPr>
              <p:cNvPr id="1288210" name="Oval 1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8211" name="WordArt 1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88212" name="Group 20"/>
            <p:cNvGrpSpPr>
              <a:grpSpLocks/>
            </p:cNvGrpSpPr>
            <p:nvPr/>
          </p:nvGrpSpPr>
          <p:grpSpPr bwMode="auto">
            <a:xfrm>
              <a:off x="437" y="144"/>
              <a:ext cx="356" cy="432"/>
              <a:chOff x="437" y="192"/>
              <a:chExt cx="356" cy="359"/>
            </a:xfrm>
          </p:grpSpPr>
          <p:sp>
            <p:nvSpPr>
              <p:cNvPr id="1288213" name="Oval 21"/>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88214" name="WordArt 22"/>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88215" name="Group 23"/>
            <p:cNvGrpSpPr>
              <a:grpSpLocks/>
            </p:cNvGrpSpPr>
            <p:nvPr/>
          </p:nvGrpSpPr>
          <p:grpSpPr bwMode="auto">
            <a:xfrm>
              <a:off x="383" y="468"/>
              <a:ext cx="465" cy="397"/>
              <a:chOff x="192" y="535"/>
              <a:chExt cx="480" cy="425"/>
            </a:xfrm>
          </p:grpSpPr>
          <p:grpSp>
            <p:nvGrpSpPr>
              <p:cNvPr id="1288216" name="Group 24"/>
              <p:cNvGrpSpPr>
                <a:grpSpLocks/>
              </p:cNvGrpSpPr>
              <p:nvPr/>
            </p:nvGrpSpPr>
            <p:grpSpPr bwMode="auto">
              <a:xfrm>
                <a:off x="593" y="549"/>
                <a:ext cx="79" cy="411"/>
                <a:chOff x="1167" y="700"/>
                <a:chExt cx="128" cy="539"/>
              </a:xfrm>
            </p:grpSpPr>
            <p:sp>
              <p:nvSpPr>
                <p:cNvPr id="1288217" name="AutoShape 2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8218" name="AutoShape 26"/>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8219" name="AutoShape 27"/>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nvGrpSpPr>
              <p:cNvPr id="1288220" name="Group 28"/>
              <p:cNvGrpSpPr>
                <a:grpSpLocks/>
              </p:cNvGrpSpPr>
              <p:nvPr/>
            </p:nvGrpSpPr>
            <p:grpSpPr bwMode="auto">
              <a:xfrm>
                <a:off x="192" y="535"/>
                <a:ext cx="79" cy="411"/>
                <a:chOff x="735" y="663"/>
                <a:chExt cx="128" cy="539"/>
              </a:xfrm>
            </p:grpSpPr>
            <p:sp>
              <p:nvSpPr>
                <p:cNvPr id="1288221" name="AutoShape 2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8222" name="AutoShape 3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8223" name="AutoShape 3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grpSp>
        <p:nvGrpSpPr>
          <p:cNvPr id="1288224" name="Group 32"/>
          <p:cNvGrpSpPr>
            <a:grpSpLocks/>
          </p:cNvGrpSpPr>
          <p:nvPr/>
        </p:nvGrpSpPr>
        <p:grpSpPr bwMode="auto">
          <a:xfrm>
            <a:off x="882650" y="4419600"/>
            <a:ext cx="495300" cy="517525"/>
            <a:chOff x="288" y="2433"/>
            <a:chExt cx="277" cy="301"/>
          </a:xfrm>
        </p:grpSpPr>
        <p:sp>
          <p:nvSpPr>
            <p:cNvPr id="1288225" name="Oval 33"/>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8226" name="WordArt 34"/>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88228" name="Group 36"/>
          <p:cNvGrpSpPr>
            <a:grpSpLocks/>
          </p:cNvGrpSpPr>
          <p:nvPr/>
        </p:nvGrpSpPr>
        <p:grpSpPr bwMode="auto">
          <a:xfrm>
            <a:off x="1981200" y="4749800"/>
            <a:ext cx="1524000" cy="508000"/>
            <a:chOff x="1248" y="2992"/>
            <a:chExt cx="960" cy="320"/>
          </a:xfrm>
        </p:grpSpPr>
        <p:sp>
          <p:nvSpPr>
            <p:cNvPr id="1288229" name="Oval 37"/>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endParaRPr lang="en-US" sz="4800" u="none">
                <a:solidFill>
                  <a:srgbClr val="6600CC"/>
                </a:solidFill>
                <a:latin typeface="Impact" pitchFamily="34" charset="0"/>
              </a:endParaRPr>
            </a:p>
          </p:txBody>
        </p:sp>
        <p:sp>
          <p:nvSpPr>
            <p:cNvPr id="1288230" name="WordArt 38"/>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r>
                <a:rPr lang="en-US" sz="3600" u="none" kern="10" dirty="0">
                  <a:ln w="19050">
                    <a:noFill/>
                    <a:round/>
                    <a:headEnd/>
                    <a:tailEnd/>
                  </a:ln>
                  <a:latin typeface="Arial Black"/>
                </a:rPr>
                <a:t>Adam</a:t>
              </a:r>
            </a:p>
          </p:txBody>
        </p:sp>
      </p:grpSp>
      <p:grpSp>
        <p:nvGrpSpPr>
          <p:cNvPr id="1288231" name="Group 39"/>
          <p:cNvGrpSpPr>
            <a:grpSpLocks/>
          </p:cNvGrpSpPr>
          <p:nvPr/>
        </p:nvGrpSpPr>
        <p:grpSpPr bwMode="auto">
          <a:xfrm>
            <a:off x="2286000" y="4114800"/>
            <a:ext cx="1981200" cy="533400"/>
            <a:chOff x="1521" y="2592"/>
            <a:chExt cx="1248" cy="336"/>
          </a:xfrm>
        </p:grpSpPr>
        <p:sp>
          <p:nvSpPr>
            <p:cNvPr id="1288232" name="Oval 40"/>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endParaRPr lang="en-US" sz="4800" u="none">
                <a:solidFill>
                  <a:srgbClr val="6600CC"/>
                </a:solidFill>
                <a:latin typeface="Impact" pitchFamily="34" charset="0"/>
              </a:endParaRPr>
            </a:p>
          </p:txBody>
        </p:sp>
        <p:sp>
          <p:nvSpPr>
            <p:cNvPr id="1288233" name="WordArt 41"/>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66"/>
                  </a:solidFill>
                  <a:latin typeface="Arial Black"/>
                </a:rPr>
                <a:t>Abraham</a:t>
              </a:r>
            </a:p>
          </p:txBody>
        </p:sp>
      </p:grpSp>
      <p:sp>
        <p:nvSpPr>
          <p:cNvPr id="1288234" name="WordArt 42"/>
          <p:cNvSpPr>
            <a:spLocks noChangeArrowheads="1" noChangeShapeType="1" noTextEdit="1"/>
          </p:cNvSpPr>
          <p:nvPr/>
        </p:nvSpPr>
        <p:spPr bwMode="auto">
          <a:xfrm>
            <a:off x="4502150" y="4267200"/>
            <a:ext cx="222250" cy="192088"/>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grpSp>
        <p:nvGrpSpPr>
          <p:cNvPr id="1288235" name="Group 43"/>
          <p:cNvGrpSpPr>
            <a:grpSpLocks/>
          </p:cNvGrpSpPr>
          <p:nvPr/>
        </p:nvGrpSpPr>
        <p:grpSpPr bwMode="auto">
          <a:xfrm>
            <a:off x="1038225" y="2438400"/>
            <a:ext cx="185738" cy="609600"/>
            <a:chOff x="384" y="1217"/>
            <a:chExt cx="127" cy="367"/>
          </a:xfrm>
        </p:grpSpPr>
        <p:sp>
          <p:nvSpPr>
            <p:cNvPr id="1288236" name="AutoShape 44"/>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a:p>
          </p:txBody>
        </p:sp>
        <p:sp>
          <p:nvSpPr>
            <p:cNvPr id="1288237" name="WordArt 45"/>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a:ln w="9525">
                    <a:noFill/>
                    <a:round/>
                    <a:headEnd/>
                    <a:tailEnd/>
                  </a:ln>
                  <a:solidFill>
                    <a:srgbClr val="660066"/>
                  </a:solidFill>
                  <a:latin typeface="Arial Narrow"/>
                </a:rPr>
                <a:t>....</a:t>
              </a:r>
            </a:p>
          </p:txBody>
        </p:sp>
      </p:grpSp>
      <p:sp>
        <p:nvSpPr>
          <p:cNvPr id="46" name="Text Box 55"/>
          <p:cNvSpPr txBox="1">
            <a:spLocks noChangeArrowheads="1"/>
          </p:cNvSpPr>
          <p:nvPr/>
        </p:nvSpPr>
        <p:spPr bwMode="auto">
          <a:xfrm>
            <a:off x="228600" y="153988"/>
            <a:ext cx="8763000" cy="455612"/>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2.1  The Ages in the Course of the Providence of Restoration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88201"/>
                                        </p:tgtEl>
                                        <p:attrNameLst>
                                          <p:attrName>style.visibility</p:attrName>
                                        </p:attrNameLst>
                                      </p:cBhvr>
                                      <p:to>
                                        <p:strVal val="visible"/>
                                      </p:to>
                                    </p:set>
                                    <p:animEffect transition="in" filter="barn(outVertical)">
                                      <p:cBhvr>
                                        <p:cTn id="7" dur="500"/>
                                        <p:tgtEl>
                                          <p:spTgt spid="1288201"/>
                                        </p:tgtEl>
                                      </p:cBhvr>
                                    </p:animEffect>
                                  </p:childTnLst>
                                </p:cTn>
                              </p:par>
                            </p:childTnLst>
                          </p:cTn>
                        </p:par>
                        <p:par>
                          <p:cTn id="8" fill="hold">
                            <p:stCondLst>
                              <p:cond delay="500"/>
                            </p:stCondLst>
                            <p:childTnLst>
                              <p:par>
                                <p:cTn id="9" presetID="2" presetClass="entr" presetSubtype="2" accel="50000" decel="50000" fill="hold" grpId="0" nodeType="afterEffect">
                                  <p:stCondLst>
                                    <p:cond delay="0"/>
                                  </p:stCondLst>
                                  <p:iterate type="wd">
                                    <p:tmPct val="30000"/>
                                  </p:iterate>
                                  <p:childTnLst>
                                    <p:set>
                                      <p:cBhvr>
                                        <p:cTn id="10" dur="1" fill="hold">
                                          <p:stCondLst>
                                            <p:cond delay="0"/>
                                          </p:stCondLst>
                                        </p:cTn>
                                        <p:tgtEl>
                                          <p:spTgt spid="1288207"/>
                                        </p:tgtEl>
                                        <p:attrNameLst>
                                          <p:attrName>style.visibility</p:attrName>
                                        </p:attrNameLst>
                                      </p:cBhvr>
                                      <p:to>
                                        <p:strVal val="visible"/>
                                      </p:to>
                                    </p:set>
                                    <p:anim calcmode="lin" valueType="num">
                                      <p:cBhvr additive="base">
                                        <p:cTn id="11" dur="1000" fill="hold"/>
                                        <p:tgtEl>
                                          <p:spTgt spid="1288207"/>
                                        </p:tgtEl>
                                        <p:attrNameLst>
                                          <p:attrName>ppt_x</p:attrName>
                                        </p:attrNameLst>
                                      </p:cBhvr>
                                      <p:tavLst>
                                        <p:tav tm="0">
                                          <p:val>
                                            <p:strVal val="1+#ppt_w/2"/>
                                          </p:val>
                                        </p:tav>
                                        <p:tav tm="100000">
                                          <p:val>
                                            <p:strVal val="#ppt_x"/>
                                          </p:val>
                                        </p:tav>
                                      </p:tavLst>
                                    </p:anim>
                                    <p:anim calcmode="lin" valueType="num">
                                      <p:cBhvr additive="base">
                                        <p:cTn id="12" dur="1000" fill="hold"/>
                                        <p:tgtEl>
                                          <p:spTgt spid="12882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decel="50000" autoRev="1" fill="remove" nodeType="clickEffect">
                                  <p:stCondLst>
                                    <p:cond delay="0"/>
                                  </p:stCondLst>
                                  <p:childTnLst>
                                    <p:animScale>
                                      <p:cBhvr>
                                        <p:cTn id="16" dur="500" fill="hold"/>
                                        <p:tgtEl>
                                          <p:spTgt spid="1288228"/>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288231"/>
                                        </p:tgtEl>
                                        <p:attrNameLst>
                                          <p:attrName>style.visibility</p:attrName>
                                        </p:attrNameLst>
                                      </p:cBhvr>
                                      <p:to>
                                        <p:strVal val="visible"/>
                                      </p:to>
                                    </p:set>
                                    <p:anim calcmode="lin" valueType="num">
                                      <p:cBhvr>
                                        <p:cTn id="21" dur="1000" fill="hold"/>
                                        <p:tgtEl>
                                          <p:spTgt spid="1288231"/>
                                        </p:tgtEl>
                                        <p:attrNameLst>
                                          <p:attrName>ppt_w</p:attrName>
                                        </p:attrNameLst>
                                      </p:cBhvr>
                                      <p:tavLst>
                                        <p:tav tm="0">
                                          <p:val>
                                            <p:fltVal val="0"/>
                                          </p:val>
                                        </p:tav>
                                        <p:tav tm="100000">
                                          <p:val>
                                            <p:strVal val="#ppt_w"/>
                                          </p:val>
                                        </p:tav>
                                      </p:tavLst>
                                    </p:anim>
                                    <p:anim calcmode="lin" valueType="num">
                                      <p:cBhvr>
                                        <p:cTn id="22" dur="1000" fill="hold"/>
                                        <p:tgtEl>
                                          <p:spTgt spid="1288231"/>
                                        </p:tgtEl>
                                        <p:attrNameLst>
                                          <p:attrName>ppt_h</p:attrName>
                                        </p:attrNameLst>
                                      </p:cBhvr>
                                      <p:tavLst>
                                        <p:tav tm="0">
                                          <p:val>
                                            <p:strVal val="#ppt_h"/>
                                          </p:val>
                                        </p:tav>
                                        <p:tav tm="100000">
                                          <p:val>
                                            <p:strVal val="#ppt_h"/>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88234"/>
                                        </p:tgtEl>
                                        <p:attrNameLst>
                                          <p:attrName>style.visibility</p:attrName>
                                        </p:attrNameLst>
                                      </p:cBhvr>
                                      <p:to>
                                        <p:strVal val="visible"/>
                                      </p:to>
                                    </p:set>
                                    <p:anim calcmode="lin" valueType="num">
                                      <p:cBhvr additive="base">
                                        <p:cTn id="25" dur="1000" fill="hold"/>
                                        <p:tgtEl>
                                          <p:spTgt spid="1288234"/>
                                        </p:tgtEl>
                                        <p:attrNameLst>
                                          <p:attrName>ppt_x</p:attrName>
                                        </p:attrNameLst>
                                      </p:cBhvr>
                                      <p:tavLst>
                                        <p:tav tm="0">
                                          <p:val>
                                            <p:strVal val="1+#ppt_w/2"/>
                                          </p:val>
                                        </p:tav>
                                        <p:tav tm="100000">
                                          <p:val>
                                            <p:strVal val="#ppt_x"/>
                                          </p:val>
                                        </p:tav>
                                      </p:tavLst>
                                    </p:anim>
                                    <p:anim calcmode="lin" valueType="num">
                                      <p:cBhvr additive="base">
                                        <p:cTn id="26" dur="1000" fill="hold"/>
                                        <p:tgtEl>
                                          <p:spTgt spid="1288234"/>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6" presetClass="entr" presetSubtype="37" fill="hold" grpId="0" nodeType="afterEffect">
                                  <p:stCondLst>
                                    <p:cond delay="0"/>
                                  </p:stCondLst>
                                  <p:childTnLst>
                                    <p:set>
                                      <p:cBhvr>
                                        <p:cTn id="29" dur="1" fill="hold">
                                          <p:stCondLst>
                                            <p:cond delay="0"/>
                                          </p:stCondLst>
                                        </p:cTn>
                                        <p:tgtEl>
                                          <p:spTgt spid="1288204"/>
                                        </p:tgtEl>
                                        <p:attrNameLst>
                                          <p:attrName>style.visibility</p:attrName>
                                        </p:attrNameLst>
                                      </p:cBhvr>
                                      <p:to>
                                        <p:strVal val="visible"/>
                                      </p:to>
                                    </p:set>
                                    <p:animEffect transition="in" filter="barn(outVertical)">
                                      <p:cBhvr>
                                        <p:cTn id="30" dur="500"/>
                                        <p:tgtEl>
                                          <p:spTgt spid="128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04" grpId="0" animBg="1"/>
      <p:bldP spid="1288207" grpId="0"/>
      <p:bldP spid="12882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86146" name="Rectangle 2"/>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grpSp>
        <p:nvGrpSpPr>
          <p:cNvPr id="1286151" name="Group 7"/>
          <p:cNvGrpSpPr>
            <a:grpSpLocks/>
          </p:cNvGrpSpPr>
          <p:nvPr/>
        </p:nvGrpSpPr>
        <p:grpSpPr bwMode="auto">
          <a:xfrm>
            <a:off x="990600" y="5530850"/>
            <a:ext cx="7315200" cy="1250950"/>
            <a:chOff x="208" y="3408"/>
            <a:chExt cx="5456" cy="788"/>
          </a:xfrm>
        </p:grpSpPr>
        <p:sp>
          <p:nvSpPr>
            <p:cNvPr id="1286148" name="Text Box 4"/>
            <p:cNvSpPr txBox="1">
              <a:spLocks noChangeArrowheads="1"/>
            </p:cNvSpPr>
            <p:nvPr/>
          </p:nvSpPr>
          <p:spPr bwMode="auto">
            <a:xfrm>
              <a:off x="432" y="3462"/>
              <a:ext cx="5232" cy="734"/>
            </a:xfrm>
            <a:prstGeom prst="rect">
              <a:avLst/>
            </a:prstGeom>
            <a:noFill/>
            <a:ln w="9525">
              <a:noFill/>
              <a:miter lim="800000"/>
              <a:headEnd/>
              <a:tailEnd/>
            </a:ln>
            <a:effectLst/>
          </p:spPr>
          <p:txBody>
            <a:bodyPr>
              <a:spAutoFit/>
            </a:bodyPr>
            <a:lstStyle/>
            <a:p>
              <a:pPr algn="l">
                <a:lnSpc>
                  <a:spcPct val="80000"/>
                </a:lnSpc>
              </a:pPr>
              <a:r>
                <a:rPr lang="en-US" sz="2200" u="none">
                  <a:solidFill>
                    <a:schemeClr val="bg1"/>
                  </a:solidFill>
                  <a:latin typeface="Arial Narrow" pitchFamily="34" charset="0"/>
                </a:rPr>
                <a:t>However, due to Abraham’s mistake in making the symbolic offering,  these two thousand years were lost to Satan.  The period to restore those lost years through indemnity to God’s side is the two thousand years from </a:t>
              </a:r>
              <a:r>
                <a:rPr lang="en-US" sz="2200">
                  <a:solidFill>
                    <a:schemeClr val="bg1"/>
                  </a:solidFill>
                  <a:latin typeface="Arial Narrow" pitchFamily="34" charset="0"/>
                </a:rPr>
                <a:t>Abraham</a:t>
              </a:r>
              <a:r>
                <a:rPr lang="en-US" sz="2200" u="none">
                  <a:solidFill>
                    <a:schemeClr val="bg1"/>
                  </a:solidFill>
                  <a:latin typeface="Arial Narrow" pitchFamily="34" charset="0"/>
                </a:rPr>
                <a:t> to </a:t>
              </a:r>
              <a:r>
                <a:rPr lang="en-US" sz="2200">
                  <a:solidFill>
                    <a:schemeClr val="bg1"/>
                  </a:solidFill>
                  <a:latin typeface="Arial Narrow" pitchFamily="34" charset="0"/>
                </a:rPr>
                <a:t>Jesus</a:t>
              </a:r>
              <a:r>
                <a:rPr lang="en-US" sz="2200" u="none">
                  <a:solidFill>
                    <a:schemeClr val="bg1"/>
                  </a:solidFill>
                  <a:latin typeface="Arial Narrow" pitchFamily="34" charset="0"/>
                </a:rPr>
                <a:t>.</a:t>
              </a:r>
              <a:endParaRPr lang="en-US" sz="2200" b="0" u="none">
                <a:solidFill>
                  <a:schemeClr val="bg1"/>
                </a:solidFill>
                <a:latin typeface="Arial Narrow" pitchFamily="34" charset="0"/>
              </a:endParaRPr>
            </a:p>
          </p:txBody>
        </p:sp>
        <p:sp>
          <p:nvSpPr>
            <p:cNvPr id="1286149" name="Text Box 5"/>
            <p:cNvSpPr txBox="1">
              <a:spLocks noChangeArrowheads="1"/>
            </p:cNvSpPr>
            <p:nvPr/>
          </p:nvSpPr>
          <p:spPr bwMode="auto">
            <a:xfrm>
              <a:off x="208" y="3408"/>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86152" name="Rectangle 8"/>
          <p:cNvSpPr>
            <a:spLocks noChangeArrowheads="1"/>
          </p:cNvSpPr>
          <p:nvPr/>
        </p:nvSpPr>
        <p:spPr bwMode="auto">
          <a:xfrm>
            <a:off x="609600" y="2438400"/>
            <a:ext cx="7924800" cy="1981200"/>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grpSp>
        <p:nvGrpSpPr>
          <p:cNvPr id="1286153" name="Group 9"/>
          <p:cNvGrpSpPr>
            <a:grpSpLocks/>
          </p:cNvGrpSpPr>
          <p:nvPr/>
        </p:nvGrpSpPr>
        <p:grpSpPr bwMode="auto">
          <a:xfrm>
            <a:off x="381000" y="2286000"/>
            <a:ext cx="8382000" cy="2133600"/>
            <a:chOff x="240" y="1392"/>
            <a:chExt cx="5280" cy="1344"/>
          </a:xfrm>
        </p:grpSpPr>
        <p:sp>
          <p:nvSpPr>
            <p:cNvPr id="1286154" name="Text Box 10"/>
            <p:cNvSpPr txBox="1">
              <a:spLocks noChangeArrowheads="1"/>
            </p:cNvSpPr>
            <p:nvPr/>
          </p:nvSpPr>
          <p:spPr bwMode="auto">
            <a:xfrm>
              <a:off x="240" y="2208"/>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6155" name="Text Box 11"/>
            <p:cNvSpPr txBox="1">
              <a:spLocks noChangeArrowheads="1"/>
            </p:cNvSpPr>
            <p:nvPr/>
          </p:nvSpPr>
          <p:spPr bwMode="auto">
            <a:xfrm>
              <a:off x="240" y="2620"/>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6156" name="Text Box 12"/>
            <p:cNvSpPr txBox="1">
              <a:spLocks noChangeArrowheads="1"/>
            </p:cNvSpPr>
            <p:nvPr/>
          </p:nvSpPr>
          <p:spPr bwMode="auto">
            <a:xfrm>
              <a:off x="240" y="1804"/>
              <a:ext cx="5280" cy="116"/>
            </a:xfrm>
            <a:prstGeom prst="rect">
              <a:avLst/>
            </a:prstGeom>
            <a:noFill/>
            <a:ln w="57150">
              <a:noFill/>
              <a:miter lim="800000"/>
              <a:headEnd/>
              <a:tailEnd/>
            </a:ln>
            <a:effectLst/>
          </p:spPr>
          <p:txBody>
            <a:bodyPr>
              <a:spAutoFit/>
            </a:bodyPr>
            <a:lstStyle/>
            <a:p>
              <a:pPr>
                <a:lnSpc>
                  <a:spcPct val="25000"/>
                </a:lnSpc>
              </a:pPr>
              <a:r>
                <a:rPr lang="en-US" u="none" dirty="0">
                  <a:latin typeface="Latin Wide" pitchFamily="2" charset="0"/>
                </a:rPr>
                <a:t>____________________________________________________</a:t>
              </a:r>
            </a:p>
          </p:txBody>
        </p:sp>
        <p:sp>
          <p:nvSpPr>
            <p:cNvPr id="1286157" name="Text Box 13"/>
            <p:cNvSpPr txBox="1">
              <a:spLocks noChangeArrowheads="1"/>
            </p:cNvSpPr>
            <p:nvPr/>
          </p:nvSpPr>
          <p:spPr bwMode="auto">
            <a:xfrm>
              <a:off x="240" y="1392"/>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grpSp>
      <p:sp>
        <p:nvSpPr>
          <p:cNvPr id="1286158" name="WordArt 14"/>
          <p:cNvSpPr>
            <a:spLocks noChangeArrowheads="1" noChangeShapeType="1"/>
          </p:cNvSpPr>
          <p:nvPr/>
        </p:nvSpPr>
        <p:spPr bwMode="auto">
          <a:xfrm rot="-1622104">
            <a:off x="3124200" y="47244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66"/>
                  </a:solidFill>
                  <a:round/>
                  <a:headEnd/>
                  <a:tailEnd/>
                </a:ln>
                <a:latin typeface="Impact"/>
              </a:rPr>
              <a:t>-</a:t>
            </a:r>
          </a:p>
        </p:txBody>
      </p:sp>
      <p:sp>
        <p:nvSpPr>
          <p:cNvPr id="1286159" name="Rectangle 15"/>
          <p:cNvSpPr>
            <a:spLocks noChangeArrowheads="1"/>
          </p:cNvSpPr>
          <p:nvPr/>
        </p:nvSpPr>
        <p:spPr bwMode="auto">
          <a:xfrm>
            <a:off x="1093788" y="3087688"/>
            <a:ext cx="74612" cy="1265237"/>
          </a:xfrm>
          <a:prstGeom prst="rect">
            <a:avLst/>
          </a:prstGeom>
          <a:solidFill>
            <a:srgbClr val="FF3300"/>
          </a:solidFill>
          <a:ln w="19050">
            <a:solidFill>
              <a:srgbClr val="FF3300"/>
            </a:solidFill>
            <a:miter lim="800000"/>
            <a:headEnd/>
            <a:tailEnd/>
          </a:ln>
          <a:effectLst/>
        </p:spPr>
        <p:txBody>
          <a:bodyPr rot="10800000" wrap="none" anchor="ctr"/>
          <a:lstStyle/>
          <a:p>
            <a:endParaRPr lang="en-US"/>
          </a:p>
        </p:txBody>
      </p:sp>
      <p:sp>
        <p:nvSpPr>
          <p:cNvPr id="1286160" name="AutoShape 16"/>
          <p:cNvSpPr>
            <a:spLocks noChangeArrowheads="1"/>
          </p:cNvSpPr>
          <p:nvPr/>
        </p:nvSpPr>
        <p:spPr bwMode="auto">
          <a:xfrm rot="19927500">
            <a:off x="1493838" y="2971800"/>
            <a:ext cx="182562" cy="1984375"/>
          </a:xfrm>
          <a:prstGeom prst="downArrow">
            <a:avLst>
              <a:gd name="adj1" fmla="val 35000"/>
              <a:gd name="adj2" fmla="val 206824"/>
            </a:avLst>
          </a:prstGeom>
          <a:solidFill>
            <a:srgbClr val="FF3300"/>
          </a:solidFill>
          <a:ln w="28575">
            <a:solidFill>
              <a:srgbClr val="FF3300"/>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286161" name="Text Box 17"/>
          <p:cNvSpPr txBox="1">
            <a:spLocks noChangeArrowheads="1"/>
          </p:cNvSpPr>
          <p:nvPr/>
        </p:nvSpPr>
        <p:spPr bwMode="auto">
          <a:xfrm>
            <a:off x="3986213" y="4572000"/>
            <a:ext cx="2133600" cy="519113"/>
          </a:xfrm>
          <a:prstGeom prst="rect">
            <a:avLst/>
          </a:prstGeom>
          <a:noFill/>
          <a:ln w="19050">
            <a:noFill/>
            <a:miter lim="800000"/>
            <a:headEnd/>
            <a:tailEnd/>
          </a:ln>
          <a:effectLst/>
        </p:spPr>
        <p:txBody>
          <a:bodyPr>
            <a:spAutoFit/>
          </a:bodyPr>
          <a:lstStyle/>
          <a:p>
            <a:pPr>
              <a:spcBef>
                <a:spcPct val="50000"/>
              </a:spcBef>
            </a:pPr>
            <a:r>
              <a:rPr lang="en-US" sz="2800" b="0" u="none">
                <a:solidFill>
                  <a:srgbClr val="000000"/>
                </a:solidFill>
                <a:latin typeface="Impact" pitchFamily="34" charset="0"/>
              </a:rPr>
              <a:t>2000 years</a:t>
            </a:r>
          </a:p>
        </p:txBody>
      </p:sp>
      <p:grpSp>
        <p:nvGrpSpPr>
          <p:cNvPr id="1286162" name="Group 18"/>
          <p:cNvGrpSpPr>
            <a:grpSpLocks/>
          </p:cNvGrpSpPr>
          <p:nvPr/>
        </p:nvGrpSpPr>
        <p:grpSpPr bwMode="auto">
          <a:xfrm>
            <a:off x="762000" y="914400"/>
            <a:ext cx="738188" cy="1449388"/>
            <a:chOff x="383" y="144"/>
            <a:chExt cx="465" cy="913"/>
          </a:xfrm>
        </p:grpSpPr>
        <p:grpSp>
          <p:nvGrpSpPr>
            <p:cNvPr id="1286163" name="Group 19"/>
            <p:cNvGrpSpPr>
              <a:grpSpLocks/>
            </p:cNvGrpSpPr>
            <p:nvPr/>
          </p:nvGrpSpPr>
          <p:grpSpPr bwMode="auto">
            <a:xfrm>
              <a:off x="460" y="731"/>
              <a:ext cx="311" cy="326"/>
              <a:chOff x="288" y="2433"/>
              <a:chExt cx="277" cy="301"/>
            </a:xfrm>
          </p:grpSpPr>
          <p:sp>
            <p:nvSpPr>
              <p:cNvPr id="1286164" name="Oval 20"/>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6165" name="WordArt 21"/>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grpSp>
          <p:nvGrpSpPr>
            <p:cNvPr id="1286166" name="Group 22"/>
            <p:cNvGrpSpPr>
              <a:grpSpLocks/>
            </p:cNvGrpSpPr>
            <p:nvPr/>
          </p:nvGrpSpPr>
          <p:grpSpPr bwMode="auto">
            <a:xfrm>
              <a:off x="437" y="144"/>
              <a:ext cx="356" cy="432"/>
              <a:chOff x="437" y="192"/>
              <a:chExt cx="356" cy="359"/>
            </a:xfrm>
          </p:grpSpPr>
          <p:sp>
            <p:nvSpPr>
              <p:cNvPr id="1286167" name="Oval 23"/>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86168" name="WordArt 24"/>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dirty="0">
                    <a:ln w="28575">
                      <a:noFill/>
                      <a:round/>
                      <a:headEnd/>
                      <a:tailEnd/>
                    </a:ln>
                    <a:solidFill>
                      <a:srgbClr val="6600CC"/>
                    </a:solidFill>
                    <a:latin typeface="Impact"/>
                  </a:rPr>
                  <a:t>God</a:t>
                </a:r>
              </a:p>
            </p:txBody>
          </p:sp>
        </p:grpSp>
        <p:grpSp>
          <p:nvGrpSpPr>
            <p:cNvPr id="1286169" name="Group 25"/>
            <p:cNvGrpSpPr>
              <a:grpSpLocks/>
            </p:cNvGrpSpPr>
            <p:nvPr/>
          </p:nvGrpSpPr>
          <p:grpSpPr bwMode="auto">
            <a:xfrm>
              <a:off x="383" y="468"/>
              <a:ext cx="465" cy="397"/>
              <a:chOff x="192" y="535"/>
              <a:chExt cx="480" cy="425"/>
            </a:xfrm>
          </p:grpSpPr>
          <p:grpSp>
            <p:nvGrpSpPr>
              <p:cNvPr id="1286170" name="Group 26"/>
              <p:cNvGrpSpPr>
                <a:grpSpLocks/>
              </p:cNvGrpSpPr>
              <p:nvPr/>
            </p:nvGrpSpPr>
            <p:grpSpPr bwMode="auto">
              <a:xfrm>
                <a:off x="593" y="549"/>
                <a:ext cx="79" cy="411"/>
                <a:chOff x="1167" y="700"/>
                <a:chExt cx="128" cy="539"/>
              </a:xfrm>
            </p:grpSpPr>
            <p:sp>
              <p:nvSpPr>
                <p:cNvPr id="1286171" name="AutoShape 27"/>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6172" name="AutoShape 28"/>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6173" name="AutoShape 29"/>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nvGrpSpPr>
              <p:cNvPr id="1286174" name="Group 30"/>
              <p:cNvGrpSpPr>
                <a:grpSpLocks/>
              </p:cNvGrpSpPr>
              <p:nvPr/>
            </p:nvGrpSpPr>
            <p:grpSpPr bwMode="auto">
              <a:xfrm>
                <a:off x="192" y="535"/>
                <a:ext cx="79" cy="411"/>
                <a:chOff x="735" y="663"/>
                <a:chExt cx="128" cy="539"/>
              </a:xfrm>
            </p:grpSpPr>
            <p:sp>
              <p:nvSpPr>
                <p:cNvPr id="1286175" name="AutoShape 3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6176" name="AutoShape 32"/>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6177" name="AutoShape 33"/>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grpSp>
        <p:nvGrpSpPr>
          <p:cNvPr id="1286178" name="Group 34"/>
          <p:cNvGrpSpPr>
            <a:grpSpLocks/>
          </p:cNvGrpSpPr>
          <p:nvPr/>
        </p:nvGrpSpPr>
        <p:grpSpPr bwMode="auto">
          <a:xfrm>
            <a:off x="882650" y="4419600"/>
            <a:ext cx="495300" cy="517525"/>
            <a:chOff x="288" y="2433"/>
            <a:chExt cx="277" cy="301"/>
          </a:xfrm>
        </p:grpSpPr>
        <p:sp>
          <p:nvSpPr>
            <p:cNvPr id="1286179" name="Oval 3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6180" name="WordArt 3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sp>
        <p:nvSpPr>
          <p:cNvPr id="1286186" name="WordArt 42"/>
          <p:cNvSpPr>
            <a:spLocks noChangeArrowheads="1" noChangeShapeType="1"/>
          </p:cNvSpPr>
          <p:nvPr/>
        </p:nvSpPr>
        <p:spPr bwMode="auto">
          <a:xfrm rot="-1622104">
            <a:off x="4419600" y="40386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99"/>
                  </a:solidFill>
                  <a:round/>
                  <a:headEnd/>
                  <a:tailEnd/>
                </a:ln>
                <a:solidFill>
                  <a:srgbClr val="000066"/>
                </a:solidFill>
                <a:latin typeface="Impact"/>
              </a:rPr>
              <a:t>-</a:t>
            </a:r>
          </a:p>
        </p:txBody>
      </p:sp>
      <p:sp>
        <p:nvSpPr>
          <p:cNvPr id="1286187" name="WordArt 43"/>
          <p:cNvSpPr>
            <a:spLocks noChangeArrowheads="1" noChangeShapeType="1" noTextEdit="1"/>
          </p:cNvSpPr>
          <p:nvPr/>
        </p:nvSpPr>
        <p:spPr bwMode="auto">
          <a:xfrm>
            <a:off x="4502150" y="4267200"/>
            <a:ext cx="222250" cy="192088"/>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86189" name="WordArt 45"/>
          <p:cNvSpPr>
            <a:spLocks noChangeArrowheads="1" noChangeShapeType="1" noTextEdit="1"/>
          </p:cNvSpPr>
          <p:nvPr/>
        </p:nvSpPr>
        <p:spPr bwMode="auto">
          <a:xfrm>
            <a:off x="5721350" y="3617913"/>
            <a:ext cx="222250" cy="192087"/>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86222" name="Text Box 78"/>
          <p:cNvSpPr txBox="1">
            <a:spLocks noChangeArrowheads="1"/>
          </p:cNvSpPr>
          <p:nvPr/>
        </p:nvSpPr>
        <p:spPr bwMode="auto">
          <a:xfrm>
            <a:off x="5410200" y="3854450"/>
            <a:ext cx="2133600" cy="519113"/>
          </a:xfrm>
          <a:prstGeom prst="rect">
            <a:avLst/>
          </a:prstGeom>
          <a:noFill/>
          <a:ln w="19050">
            <a:noFill/>
            <a:miter lim="800000"/>
            <a:headEnd/>
            <a:tailEnd/>
          </a:ln>
          <a:effectLst/>
        </p:spPr>
        <p:txBody>
          <a:bodyPr>
            <a:spAutoFit/>
          </a:bodyPr>
          <a:lstStyle/>
          <a:p>
            <a:pPr>
              <a:spcBef>
                <a:spcPct val="50000"/>
              </a:spcBef>
            </a:pPr>
            <a:r>
              <a:rPr lang="en-US" sz="2800" b="0" u="none">
                <a:solidFill>
                  <a:srgbClr val="000066"/>
                </a:solidFill>
                <a:latin typeface="Impact" pitchFamily="34" charset="0"/>
              </a:rPr>
              <a:t>2000 years</a:t>
            </a:r>
          </a:p>
        </p:txBody>
      </p:sp>
      <p:grpSp>
        <p:nvGrpSpPr>
          <p:cNvPr id="1286227" name="Group 83"/>
          <p:cNvGrpSpPr>
            <a:grpSpLocks/>
          </p:cNvGrpSpPr>
          <p:nvPr/>
        </p:nvGrpSpPr>
        <p:grpSpPr bwMode="auto">
          <a:xfrm>
            <a:off x="3810000" y="3505200"/>
            <a:ext cx="1676400" cy="457200"/>
            <a:chOff x="2481" y="2208"/>
            <a:chExt cx="1056" cy="288"/>
          </a:xfrm>
        </p:grpSpPr>
        <p:sp>
          <p:nvSpPr>
            <p:cNvPr id="1286228" name="Oval 84"/>
            <p:cNvSpPr>
              <a:spLocks noChangeArrowheads="1"/>
            </p:cNvSpPr>
            <p:nvPr/>
          </p:nvSpPr>
          <p:spPr bwMode="auto">
            <a:xfrm>
              <a:off x="2481" y="2208"/>
              <a:ext cx="1056" cy="288"/>
            </a:xfrm>
            <a:prstGeom prst="ellipse">
              <a:avLst/>
            </a:prstGeom>
            <a:gradFill rotWithShape="0">
              <a:gsLst>
                <a:gs pos="0">
                  <a:srgbClr val="FFFF66"/>
                </a:gs>
                <a:gs pos="50000">
                  <a:srgbClr val="FFFFCC"/>
                </a:gs>
                <a:gs pos="100000">
                  <a:srgbClr val="FFFF66"/>
                </a:gs>
              </a:gsLst>
              <a:lin ang="2700000" scaled="1"/>
            </a:gradFill>
            <a:ln w="38100" algn="ctr">
              <a:solidFill>
                <a:srgbClr val="0000FF"/>
              </a:solidFill>
              <a:round/>
              <a:headEnd/>
              <a:tailEnd/>
            </a:ln>
            <a:effectLst/>
          </p:spPr>
          <p:txBody>
            <a:bodyPr wrap="none" anchor="ctr"/>
            <a:lstStyle/>
            <a:p>
              <a:endParaRPr lang="en-US" sz="4800" u="none">
                <a:solidFill>
                  <a:srgbClr val="6600CC"/>
                </a:solidFill>
                <a:latin typeface="Impact" pitchFamily="34" charset="0"/>
              </a:endParaRPr>
            </a:p>
          </p:txBody>
        </p:sp>
        <p:sp>
          <p:nvSpPr>
            <p:cNvPr id="1286229" name="WordArt 85"/>
            <p:cNvSpPr>
              <a:spLocks noChangeArrowheads="1" noChangeShapeType="1" noTextEdit="1"/>
            </p:cNvSpPr>
            <p:nvPr/>
          </p:nvSpPr>
          <p:spPr bwMode="auto">
            <a:xfrm>
              <a:off x="2724" y="2242"/>
              <a:ext cx="570" cy="220"/>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FF"/>
                  </a:solidFill>
                  <a:latin typeface="Arial Black"/>
                </a:rPr>
                <a:t>Jesus</a:t>
              </a:r>
            </a:p>
          </p:txBody>
        </p:sp>
      </p:grpSp>
      <p:grpSp>
        <p:nvGrpSpPr>
          <p:cNvPr id="1286233" name="Group 89"/>
          <p:cNvGrpSpPr>
            <a:grpSpLocks/>
          </p:cNvGrpSpPr>
          <p:nvPr/>
        </p:nvGrpSpPr>
        <p:grpSpPr bwMode="auto">
          <a:xfrm>
            <a:off x="1981200" y="4749800"/>
            <a:ext cx="1524000" cy="508000"/>
            <a:chOff x="1248" y="2992"/>
            <a:chExt cx="960" cy="320"/>
          </a:xfrm>
        </p:grpSpPr>
        <p:sp>
          <p:nvSpPr>
            <p:cNvPr id="1286234" name="Oval 90"/>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endParaRPr lang="en-US" sz="4800" u="none">
                <a:solidFill>
                  <a:srgbClr val="6600CC"/>
                </a:solidFill>
                <a:latin typeface="Impact" pitchFamily="34" charset="0"/>
              </a:endParaRPr>
            </a:p>
          </p:txBody>
        </p:sp>
        <p:sp>
          <p:nvSpPr>
            <p:cNvPr id="1286235" name="WordArt 91"/>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r>
                <a:rPr lang="en-US" sz="3600" u="none" kern="10" dirty="0">
                  <a:ln w="19050">
                    <a:noFill/>
                    <a:round/>
                    <a:headEnd/>
                    <a:tailEnd/>
                  </a:ln>
                  <a:latin typeface="Arial Black"/>
                </a:rPr>
                <a:t>Adam</a:t>
              </a:r>
            </a:p>
          </p:txBody>
        </p:sp>
      </p:grpSp>
      <p:grpSp>
        <p:nvGrpSpPr>
          <p:cNvPr id="1286236" name="Group 92"/>
          <p:cNvGrpSpPr>
            <a:grpSpLocks/>
          </p:cNvGrpSpPr>
          <p:nvPr/>
        </p:nvGrpSpPr>
        <p:grpSpPr bwMode="auto">
          <a:xfrm>
            <a:off x="2286000" y="4114800"/>
            <a:ext cx="1981200" cy="533400"/>
            <a:chOff x="1521" y="2592"/>
            <a:chExt cx="1248" cy="336"/>
          </a:xfrm>
        </p:grpSpPr>
        <p:sp>
          <p:nvSpPr>
            <p:cNvPr id="1286237" name="Oval 93"/>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endParaRPr lang="en-US" sz="4800" u="none">
                <a:solidFill>
                  <a:srgbClr val="6600CC"/>
                </a:solidFill>
                <a:latin typeface="Impact" pitchFamily="34" charset="0"/>
              </a:endParaRPr>
            </a:p>
          </p:txBody>
        </p:sp>
        <p:sp>
          <p:nvSpPr>
            <p:cNvPr id="1286238" name="WordArt 94"/>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66"/>
                  </a:solidFill>
                  <a:latin typeface="Arial Black"/>
                </a:rPr>
                <a:t>Abraham</a:t>
              </a:r>
            </a:p>
          </p:txBody>
        </p:sp>
      </p:grpSp>
      <p:grpSp>
        <p:nvGrpSpPr>
          <p:cNvPr id="1286240" name="Group 96"/>
          <p:cNvGrpSpPr>
            <a:grpSpLocks/>
          </p:cNvGrpSpPr>
          <p:nvPr/>
        </p:nvGrpSpPr>
        <p:grpSpPr bwMode="auto">
          <a:xfrm>
            <a:off x="1038225" y="2438400"/>
            <a:ext cx="185738" cy="609600"/>
            <a:chOff x="384" y="1217"/>
            <a:chExt cx="127" cy="367"/>
          </a:xfrm>
        </p:grpSpPr>
        <p:sp>
          <p:nvSpPr>
            <p:cNvPr id="1286241" name="AutoShape 97"/>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dirty="0"/>
            </a:p>
          </p:txBody>
        </p:sp>
        <p:sp>
          <p:nvSpPr>
            <p:cNvPr id="1286242" name="WordArt 98"/>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sp>
        <p:nvSpPr>
          <p:cNvPr id="52" name="Text Box 55"/>
          <p:cNvSpPr txBox="1">
            <a:spLocks noChangeArrowheads="1"/>
          </p:cNvSpPr>
          <p:nvPr/>
        </p:nvSpPr>
        <p:spPr bwMode="auto">
          <a:xfrm>
            <a:off x="228600" y="153988"/>
            <a:ext cx="8763000" cy="455612"/>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2.1  The Ages in the Course of the Providence of Restoration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86151"/>
                                        </p:tgtEl>
                                        <p:attrNameLst>
                                          <p:attrName>style.visibility</p:attrName>
                                        </p:attrNameLst>
                                      </p:cBhvr>
                                      <p:to>
                                        <p:strVal val="visible"/>
                                      </p:to>
                                    </p:set>
                                    <p:animEffect transition="in" filter="barn(outVertical)">
                                      <p:cBhvr>
                                        <p:cTn id="7" dur="500"/>
                                        <p:tgtEl>
                                          <p:spTgt spid="12861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nodeType="clickEffect">
                                  <p:stCondLst>
                                    <p:cond delay="0"/>
                                  </p:stCondLst>
                                  <p:childTnLst>
                                    <p:animScale>
                                      <p:cBhvr>
                                        <p:cTn id="11" dur="500" fill="hold"/>
                                        <p:tgtEl>
                                          <p:spTgt spid="128623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286227"/>
                                        </p:tgtEl>
                                        <p:attrNameLst>
                                          <p:attrName>style.visibility</p:attrName>
                                        </p:attrNameLst>
                                      </p:cBhvr>
                                      <p:to>
                                        <p:strVal val="visible"/>
                                      </p:to>
                                    </p:set>
                                    <p:anim calcmode="lin" valueType="num">
                                      <p:cBhvr>
                                        <p:cTn id="16" dur="1000" fill="hold"/>
                                        <p:tgtEl>
                                          <p:spTgt spid="1286227"/>
                                        </p:tgtEl>
                                        <p:attrNameLst>
                                          <p:attrName>ppt_w</p:attrName>
                                        </p:attrNameLst>
                                      </p:cBhvr>
                                      <p:tavLst>
                                        <p:tav tm="0">
                                          <p:val>
                                            <p:fltVal val="0"/>
                                          </p:val>
                                        </p:tav>
                                        <p:tav tm="100000">
                                          <p:val>
                                            <p:strVal val="#ppt_w"/>
                                          </p:val>
                                        </p:tav>
                                      </p:tavLst>
                                    </p:anim>
                                    <p:anim calcmode="lin" valueType="num">
                                      <p:cBhvr>
                                        <p:cTn id="17" dur="1000" fill="hold"/>
                                        <p:tgtEl>
                                          <p:spTgt spid="1286227"/>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86189"/>
                                        </p:tgtEl>
                                        <p:attrNameLst>
                                          <p:attrName>style.visibility</p:attrName>
                                        </p:attrNameLst>
                                      </p:cBhvr>
                                      <p:to>
                                        <p:strVal val="visible"/>
                                      </p:to>
                                    </p:set>
                                    <p:anim calcmode="lin" valueType="num">
                                      <p:cBhvr additive="base">
                                        <p:cTn id="20" dur="1000" fill="hold"/>
                                        <p:tgtEl>
                                          <p:spTgt spid="1286189"/>
                                        </p:tgtEl>
                                        <p:attrNameLst>
                                          <p:attrName>ppt_x</p:attrName>
                                        </p:attrNameLst>
                                      </p:cBhvr>
                                      <p:tavLst>
                                        <p:tav tm="0">
                                          <p:val>
                                            <p:strVal val="1+#ppt_w/2"/>
                                          </p:val>
                                        </p:tav>
                                        <p:tav tm="100000">
                                          <p:val>
                                            <p:strVal val="#ppt_x"/>
                                          </p:val>
                                        </p:tav>
                                      </p:tavLst>
                                    </p:anim>
                                    <p:anim calcmode="lin" valueType="num">
                                      <p:cBhvr additive="base">
                                        <p:cTn id="21" dur="1000" fill="hold"/>
                                        <p:tgtEl>
                                          <p:spTgt spid="128618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1286186"/>
                                        </p:tgtEl>
                                        <p:attrNameLst>
                                          <p:attrName>style.visibility</p:attrName>
                                        </p:attrNameLst>
                                      </p:cBhvr>
                                      <p:to>
                                        <p:strVal val="visible"/>
                                      </p:to>
                                    </p:set>
                                    <p:animEffect transition="in" filter="barn(outVertical)">
                                      <p:cBhvr>
                                        <p:cTn id="25" dur="500"/>
                                        <p:tgtEl>
                                          <p:spTgt spid="1286186"/>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86222"/>
                                        </p:tgtEl>
                                        <p:attrNameLst>
                                          <p:attrName>style.visibility</p:attrName>
                                        </p:attrNameLst>
                                      </p:cBhvr>
                                      <p:to>
                                        <p:strVal val="visible"/>
                                      </p:to>
                                    </p:set>
                                    <p:animEffect transition="in" filter="fade">
                                      <p:cBhvr>
                                        <p:cTn id="28" dur="1000"/>
                                        <p:tgtEl>
                                          <p:spTgt spid="1286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186" grpId="0" animBg="1"/>
      <p:bldP spid="1286189" grpId="0" animBg="1"/>
      <p:bldP spid="1286222"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50000">
              <a:schemeClr val="bg1"/>
            </a:gs>
            <a:gs pos="100000">
              <a:srgbClr val="CCCCFF"/>
            </a:gs>
          </a:gsLst>
          <a:lin ang="5400000" scaled="1"/>
        </a:gradFill>
        <a:effectLst/>
      </p:bgPr>
    </p:bg>
    <p:spTree>
      <p:nvGrpSpPr>
        <p:cNvPr id="1" name=""/>
        <p:cNvGrpSpPr/>
        <p:nvPr/>
      </p:nvGrpSpPr>
      <p:grpSpPr>
        <a:xfrm>
          <a:off x="0" y="0"/>
          <a:ext cx="0" cy="0"/>
          <a:chOff x="0" y="0"/>
          <a:chExt cx="0" cy="0"/>
        </a:xfrm>
      </p:grpSpPr>
      <p:sp>
        <p:nvSpPr>
          <p:cNvPr id="1289218" name="Rectangle 2"/>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grpSp>
        <p:nvGrpSpPr>
          <p:cNvPr id="1289301" name="Group 85"/>
          <p:cNvGrpSpPr>
            <a:grpSpLocks/>
          </p:cNvGrpSpPr>
          <p:nvPr/>
        </p:nvGrpSpPr>
        <p:grpSpPr bwMode="auto">
          <a:xfrm>
            <a:off x="685800" y="5530850"/>
            <a:ext cx="7696200" cy="1250950"/>
            <a:chOff x="96" y="3408"/>
            <a:chExt cx="5520" cy="788"/>
          </a:xfrm>
        </p:grpSpPr>
        <p:sp>
          <p:nvSpPr>
            <p:cNvPr id="1289302" name="Text Box 86"/>
            <p:cNvSpPr txBox="1">
              <a:spLocks noChangeArrowheads="1"/>
            </p:cNvSpPr>
            <p:nvPr/>
          </p:nvSpPr>
          <p:spPr bwMode="auto">
            <a:xfrm>
              <a:off x="335" y="3462"/>
              <a:ext cx="5281" cy="734"/>
            </a:xfrm>
            <a:prstGeom prst="rect">
              <a:avLst/>
            </a:prstGeom>
            <a:noFill/>
            <a:ln w="9525">
              <a:noFill/>
              <a:miter lim="800000"/>
              <a:headEnd/>
              <a:tailEnd/>
            </a:ln>
            <a:effectLst/>
          </p:spPr>
          <p:txBody>
            <a:bodyPr>
              <a:spAutoFit/>
            </a:bodyPr>
            <a:lstStyle/>
            <a:p>
              <a:pPr algn="l">
                <a:lnSpc>
                  <a:spcPct val="80000"/>
                </a:lnSpc>
              </a:pPr>
              <a:r>
                <a:rPr lang="en-US" sz="2200" u="none">
                  <a:solidFill>
                    <a:schemeClr val="bg1"/>
                  </a:solidFill>
                  <a:latin typeface="Arial Narrow" pitchFamily="34" charset="0"/>
                </a:rPr>
                <a:t>However, the Jewish people sent Jesus to the cross. Thus, these two thousand years were lost yet again to Satan. The period to restore those lost years through indemnity to God’s  side is the two</a:t>
              </a:r>
              <a:r>
                <a:rPr lang="en-US" sz="2200" u="none">
                  <a:solidFill>
                    <a:srgbClr val="FFFF99"/>
                  </a:solidFill>
                  <a:latin typeface="Arial Narrow" pitchFamily="34" charset="0"/>
                </a:rPr>
                <a:t> </a:t>
              </a:r>
              <a:r>
                <a:rPr lang="en-US" sz="2200" u="none">
                  <a:solidFill>
                    <a:schemeClr val="bg1"/>
                  </a:solidFill>
                  <a:latin typeface="Arial Narrow" pitchFamily="34" charset="0"/>
                </a:rPr>
                <a:t>thousand years from </a:t>
              </a:r>
              <a:r>
                <a:rPr lang="en-US" sz="2200">
                  <a:solidFill>
                    <a:schemeClr val="bg1"/>
                  </a:solidFill>
                  <a:latin typeface="Arial Narrow" pitchFamily="34" charset="0"/>
                </a:rPr>
                <a:t>Jesus</a:t>
              </a:r>
              <a:r>
                <a:rPr lang="en-US" sz="2200" u="none">
                  <a:solidFill>
                    <a:schemeClr val="bg1"/>
                  </a:solidFill>
                  <a:latin typeface="Arial Narrow" pitchFamily="34" charset="0"/>
                </a:rPr>
                <a:t>’ time until </a:t>
              </a:r>
              <a:r>
                <a:rPr lang="en-US" sz="2200">
                  <a:solidFill>
                    <a:schemeClr val="bg1"/>
                  </a:solidFill>
                  <a:latin typeface="Arial Narrow" pitchFamily="34" charset="0"/>
                </a:rPr>
                <a:t>today</a:t>
              </a:r>
              <a:r>
                <a:rPr lang="en-US" sz="2200" u="none">
                  <a:solidFill>
                    <a:schemeClr val="bg1"/>
                  </a:solidFill>
                  <a:latin typeface="Arial Narrow" pitchFamily="34" charset="0"/>
                </a:rPr>
                <a:t> </a:t>
              </a:r>
              <a:r>
                <a:rPr lang="en-US" sz="2000" b="0" u="none">
                  <a:solidFill>
                    <a:schemeClr val="bg1"/>
                  </a:solidFill>
                </a:rPr>
                <a:t>(p. 183).</a:t>
              </a:r>
            </a:p>
          </p:txBody>
        </p:sp>
        <p:sp>
          <p:nvSpPr>
            <p:cNvPr id="1289303" name="Text Box 87"/>
            <p:cNvSpPr txBox="1">
              <a:spLocks noChangeArrowheads="1"/>
            </p:cNvSpPr>
            <p:nvPr/>
          </p:nvSpPr>
          <p:spPr bwMode="auto">
            <a:xfrm>
              <a:off x="96" y="3408"/>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89222" name="Rectangle 6"/>
          <p:cNvSpPr>
            <a:spLocks noChangeArrowheads="1"/>
          </p:cNvSpPr>
          <p:nvPr/>
        </p:nvSpPr>
        <p:spPr bwMode="auto">
          <a:xfrm>
            <a:off x="609600" y="2438400"/>
            <a:ext cx="7924800" cy="1981200"/>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grpSp>
        <p:nvGrpSpPr>
          <p:cNvPr id="1289223" name="Group 7"/>
          <p:cNvGrpSpPr>
            <a:grpSpLocks/>
          </p:cNvGrpSpPr>
          <p:nvPr/>
        </p:nvGrpSpPr>
        <p:grpSpPr bwMode="auto">
          <a:xfrm>
            <a:off x="381000" y="2286000"/>
            <a:ext cx="8382000" cy="2133600"/>
            <a:chOff x="240" y="1392"/>
            <a:chExt cx="5280" cy="1344"/>
          </a:xfrm>
        </p:grpSpPr>
        <p:sp>
          <p:nvSpPr>
            <p:cNvPr id="1289224" name="Text Box 8"/>
            <p:cNvSpPr txBox="1">
              <a:spLocks noChangeArrowheads="1"/>
            </p:cNvSpPr>
            <p:nvPr/>
          </p:nvSpPr>
          <p:spPr bwMode="auto">
            <a:xfrm>
              <a:off x="240" y="2208"/>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9225" name="Text Box 9"/>
            <p:cNvSpPr txBox="1">
              <a:spLocks noChangeArrowheads="1"/>
            </p:cNvSpPr>
            <p:nvPr/>
          </p:nvSpPr>
          <p:spPr bwMode="auto">
            <a:xfrm>
              <a:off x="240" y="2620"/>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9226" name="Text Box 10"/>
            <p:cNvSpPr txBox="1">
              <a:spLocks noChangeArrowheads="1"/>
            </p:cNvSpPr>
            <p:nvPr/>
          </p:nvSpPr>
          <p:spPr bwMode="auto">
            <a:xfrm>
              <a:off x="240" y="1804"/>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sp>
          <p:nvSpPr>
            <p:cNvPr id="1289227" name="Text Box 11"/>
            <p:cNvSpPr txBox="1">
              <a:spLocks noChangeArrowheads="1"/>
            </p:cNvSpPr>
            <p:nvPr/>
          </p:nvSpPr>
          <p:spPr bwMode="auto">
            <a:xfrm>
              <a:off x="240" y="1392"/>
              <a:ext cx="5280"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____________________________________________________</a:t>
              </a:r>
            </a:p>
          </p:txBody>
        </p:sp>
      </p:grpSp>
      <p:sp>
        <p:nvSpPr>
          <p:cNvPr id="1289228" name="WordArt 12"/>
          <p:cNvSpPr>
            <a:spLocks noChangeArrowheads="1" noChangeShapeType="1"/>
          </p:cNvSpPr>
          <p:nvPr/>
        </p:nvSpPr>
        <p:spPr bwMode="auto">
          <a:xfrm rot="-1622104">
            <a:off x="3124200" y="47244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66"/>
                  </a:solidFill>
                  <a:round/>
                  <a:headEnd/>
                  <a:tailEnd/>
                </a:ln>
                <a:latin typeface="Impact"/>
              </a:rPr>
              <a:t>-</a:t>
            </a:r>
          </a:p>
        </p:txBody>
      </p:sp>
      <p:sp>
        <p:nvSpPr>
          <p:cNvPr id="1289229" name="Rectangle 13"/>
          <p:cNvSpPr>
            <a:spLocks noChangeArrowheads="1"/>
          </p:cNvSpPr>
          <p:nvPr/>
        </p:nvSpPr>
        <p:spPr bwMode="auto">
          <a:xfrm>
            <a:off x="1093788" y="3087688"/>
            <a:ext cx="74612" cy="1265237"/>
          </a:xfrm>
          <a:prstGeom prst="rect">
            <a:avLst/>
          </a:prstGeom>
          <a:solidFill>
            <a:srgbClr val="FF3300"/>
          </a:solidFill>
          <a:ln w="19050">
            <a:solidFill>
              <a:srgbClr val="FF3300"/>
            </a:solidFill>
            <a:miter lim="800000"/>
            <a:headEnd/>
            <a:tailEnd/>
          </a:ln>
          <a:effectLst/>
        </p:spPr>
        <p:txBody>
          <a:bodyPr rot="10800000" wrap="none" anchor="ctr"/>
          <a:lstStyle/>
          <a:p>
            <a:endParaRPr lang="en-US" u="none" dirty="0"/>
          </a:p>
        </p:txBody>
      </p:sp>
      <p:sp>
        <p:nvSpPr>
          <p:cNvPr id="1289230" name="AutoShape 14"/>
          <p:cNvSpPr>
            <a:spLocks noChangeArrowheads="1"/>
          </p:cNvSpPr>
          <p:nvPr/>
        </p:nvSpPr>
        <p:spPr bwMode="auto">
          <a:xfrm rot="19927500">
            <a:off x="1493838" y="2971800"/>
            <a:ext cx="182562" cy="1984375"/>
          </a:xfrm>
          <a:prstGeom prst="downArrow">
            <a:avLst>
              <a:gd name="adj1" fmla="val 35000"/>
              <a:gd name="adj2" fmla="val 206824"/>
            </a:avLst>
          </a:prstGeom>
          <a:solidFill>
            <a:srgbClr val="FF3300"/>
          </a:solidFill>
          <a:ln w="28575">
            <a:solidFill>
              <a:srgbClr val="FF3300"/>
            </a:solid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289231" name="Text Box 15"/>
          <p:cNvSpPr txBox="1">
            <a:spLocks noChangeArrowheads="1"/>
          </p:cNvSpPr>
          <p:nvPr/>
        </p:nvSpPr>
        <p:spPr bwMode="auto">
          <a:xfrm>
            <a:off x="3986213" y="4572000"/>
            <a:ext cx="2133600" cy="519113"/>
          </a:xfrm>
          <a:prstGeom prst="rect">
            <a:avLst/>
          </a:prstGeom>
          <a:noFill/>
          <a:ln w="19050">
            <a:noFill/>
            <a:miter lim="800000"/>
            <a:headEnd/>
            <a:tailEnd/>
          </a:ln>
          <a:effectLst/>
        </p:spPr>
        <p:txBody>
          <a:bodyPr>
            <a:spAutoFit/>
          </a:bodyPr>
          <a:lstStyle/>
          <a:p>
            <a:pPr>
              <a:spcBef>
                <a:spcPct val="50000"/>
              </a:spcBef>
            </a:pPr>
            <a:r>
              <a:rPr lang="en-US" sz="2800" b="0" u="none">
                <a:solidFill>
                  <a:srgbClr val="000000"/>
                </a:solidFill>
                <a:latin typeface="Impact" pitchFamily="34" charset="0"/>
              </a:rPr>
              <a:t>2000 years</a:t>
            </a:r>
          </a:p>
        </p:txBody>
      </p:sp>
      <p:grpSp>
        <p:nvGrpSpPr>
          <p:cNvPr id="1289232" name="Group 16"/>
          <p:cNvGrpSpPr>
            <a:grpSpLocks/>
          </p:cNvGrpSpPr>
          <p:nvPr/>
        </p:nvGrpSpPr>
        <p:grpSpPr bwMode="auto">
          <a:xfrm>
            <a:off x="762000" y="914400"/>
            <a:ext cx="738188" cy="1449388"/>
            <a:chOff x="383" y="144"/>
            <a:chExt cx="465" cy="913"/>
          </a:xfrm>
        </p:grpSpPr>
        <p:grpSp>
          <p:nvGrpSpPr>
            <p:cNvPr id="1289233" name="Group 17"/>
            <p:cNvGrpSpPr>
              <a:grpSpLocks/>
            </p:cNvGrpSpPr>
            <p:nvPr/>
          </p:nvGrpSpPr>
          <p:grpSpPr bwMode="auto">
            <a:xfrm>
              <a:off x="460" y="731"/>
              <a:ext cx="311" cy="326"/>
              <a:chOff x="288" y="2433"/>
              <a:chExt cx="277" cy="301"/>
            </a:xfrm>
          </p:grpSpPr>
          <p:sp>
            <p:nvSpPr>
              <p:cNvPr id="1289234" name="Oval 18"/>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9235" name="WordArt 19"/>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a:ln w="19050">
                      <a:solidFill>
                        <a:srgbClr val="660066"/>
                      </a:solidFill>
                      <a:round/>
                      <a:headEnd/>
                      <a:tailEnd/>
                    </a:ln>
                    <a:solidFill>
                      <a:srgbClr val="660066"/>
                    </a:solidFill>
                    <a:latin typeface="Arial Rounded MT Bold"/>
                  </a:rPr>
                  <a:t>A</a:t>
                </a:r>
              </a:p>
            </p:txBody>
          </p:sp>
        </p:grpSp>
        <p:grpSp>
          <p:nvGrpSpPr>
            <p:cNvPr id="1289236" name="Group 20"/>
            <p:cNvGrpSpPr>
              <a:grpSpLocks/>
            </p:cNvGrpSpPr>
            <p:nvPr/>
          </p:nvGrpSpPr>
          <p:grpSpPr bwMode="auto">
            <a:xfrm>
              <a:off x="437" y="144"/>
              <a:ext cx="356" cy="432"/>
              <a:chOff x="437" y="192"/>
              <a:chExt cx="356" cy="359"/>
            </a:xfrm>
          </p:grpSpPr>
          <p:sp>
            <p:nvSpPr>
              <p:cNvPr id="1289237" name="Oval 21"/>
              <p:cNvSpPr>
                <a:spLocks noChangeArrowheads="1"/>
              </p:cNvSpPr>
              <p:nvPr/>
            </p:nvSpPr>
            <p:spPr bwMode="auto">
              <a:xfrm>
                <a:off x="437" y="192"/>
                <a:ext cx="356"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89238" name="WordArt 22"/>
              <p:cNvSpPr>
                <a:spLocks noChangeArrowheads="1" noChangeShapeType="1" noTextEdit="1"/>
              </p:cNvSpPr>
              <p:nvPr/>
            </p:nvSpPr>
            <p:spPr bwMode="auto">
              <a:xfrm>
                <a:off x="469" y="271"/>
                <a:ext cx="276" cy="201"/>
              </a:xfrm>
              <a:prstGeom prst="rect">
                <a:avLst/>
              </a:prstGeom>
            </p:spPr>
            <p:txBody>
              <a:bodyPr wrap="none" fromWordArt="1">
                <a:prstTxWarp prst="textPlain">
                  <a:avLst>
                    <a:gd name="adj" fmla="val 50000"/>
                  </a:avLst>
                </a:prstTxWarp>
              </a:bodyPr>
              <a:lstStyle/>
              <a:p>
                <a:r>
                  <a:rPr lang="en-US" sz="3600" u="none" kern="10">
                    <a:ln w="28575">
                      <a:noFill/>
                      <a:round/>
                      <a:headEnd/>
                      <a:tailEnd/>
                    </a:ln>
                    <a:solidFill>
                      <a:srgbClr val="6600CC"/>
                    </a:solidFill>
                    <a:latin typeface="Impact"/>
                  </a:rPr>
                  <a:t>God</a:t>
                </a:r>
              </a:p>
            </p:txBody>
          </p:sp>
        </p:grpSp>
        <p:grpSp>
          <p:nvGrpSpPr>
            <p:cNvPr id="1289239" name="Group 23"/>
            <p:cNvGrpSpPr>
              <a:grpSpLocks/>
            </p:cNvGrpSpPr>
            <p:nvPr/>
          </p:nvGrpSpPr>
          <p:grpSpPr bwMode="auto">
            <a:xfrm>
              <a:off x="383" y="468"/>
              <a:ext cx="465" cy="397"/>
              <a:chOff x="192" y="535"/>
              <a:chExt cx="480" cy="425"/>
            </a:xfrm>
          </p:grpSpPr>
          <p:grpSp>
            <p:nvGrpSpPr>
              <p:cNvPr id="1289240" name="Group 24"/>
              <p:cNvGrpSpPr>
                <a:grpSpLocks/>
              </p:cNvGrpSpPr>
              <p:nvPr/>
            </p:nvGrpSpPr>
            <p:grpSpPr bwMode="auto">
              <a:xfrm>
                <a:off x="593" y="549"/>
                <a:ext cx="79" cy="411"/>
                <a:chOff x="1167" y="700"/>
                <a:chExt cx="128" cy="539"/>
              </a:xfrm>
            </p:grpSpPr>
            <p:sp>
              <p:nvSpPr>
                <p:cNvPr id="1289241" name="AutoShape 2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42" name="AutoShape 26"/>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43" name="AutoShape 27"/>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nvGrpSpPr>
              <p:cNvPr id="1289244" name="Group 28"/>
              <p:cNvGrpSpPr>
                <a:grpSpLocks/>
              </p:cNvGrpSpPr>
              <p:nvPr/>
            </p:nvGrpSpPr>
            <p:grpSpPr bwMode="auto">
              <a:xfrm>
                <a:off x="192" y="535"/>
                <a:ext cx="79" cy="411"/>
                <a:chOff x="735" y="663"/>
                <a:chExt cx="128" cy="539"/>
              </a:xfrm>
            </p:grpSpPr>
            <p:sp>
              <p:nvSpPr>
                <p:cNvPr id="1289245" name="AutoShape 2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46" name="AutoShape 30"/>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47" name="AutoShape 31"/>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grpSp>
        <p:nvGrpSpPr>
          <p:cNvPr id="1289248" name="Group 32"/>
          <p:cNvGrpSpPr>
            <a:grpSpLocks/>
          </p:cNvGrpSpPr>
          <p:nvPr/>
        </p:nvGrpSpPr>
        <p:grpSpPr bwMode="auto">
          <a:xfrm>
            <a:off x="882650" y="4419600"/>
            <a:ext cx="495300" cy="517525"/>
            <a:chOff x="288" y="2433"/>
            <a:chExt cx="277" cy="301"/>
          </a:xfrm>
        </p:grpSpPr>
        <p:sp>
          <p:nvSpPr>
            <p:cNvPr id="1289249" name="Oval 33"/>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9250" name="WordArt 34"/>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dirty="0">
                  <a:ln w="19050">
                    <a:solidFill>
                      <a:srgbClr val="660066"/>
                    </a:solidFill>
                    <a:round/>
                    <a:headEnd/>
                    <a:tailEnd/>
                  </a:ln>
                  <a:solidFill>
                    <a:srgbClr val="660066"/>
                  </a:solidFill>
                  <a:latin typeface="Arial Rounded MT Bold"/>
                </a:rPr>
                <a:t>A</a:t>
              </a:r>
            </a:p>
          </p:txBody>
        </p:sp>
      </p:grpSp>
      <p:sp>
        <p:nvSpPr>
          <p:cNvPr id="1289251" name="WordArt 35"/>
          <p:cNvSpPr>
            <a:spLocks noChangeArrowheads="1" noChangeShapeType="1"/>
          </p:cNvSpPr>
          <p:nvPr/>
        </p:nvSpPr>
        <p:spPr bwMode="auto">
          <a:xfrm rot="-1622104">
            <a:off x="4419600" y="40386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99"/>
                  </a:solidFill>
                  <a:round/>
                  <a:headEnd/>
                  <a:tailEnd/>
                </a:ln>
                <a:solidFill>
                  <a:srgbClr val="000066"/>
                </a:solidFill>
                <a:latin typeface="Impact"/>
              </a:rPr>
              <a:t>-</a:t>
            </a:r>
          </a:p>
        </p:txBody>
      </p:sp>
      <p:sp>
        <p:nvSpPr>
          <p:cNvPr id="1289252" name="WordArt 36"/>
          <p:cNvSpPr>
            <a:spLocks noChangeArrowheads="1" noChangeShapeType="1" noTextEdit="1"/>
          </p:cNvSpPr>
          <p:nvPr/>
        </p:nvSpPr>
        <p:spPr bwMode="auto">
          <a:xfrm>
            <a:off x="4502150" y="4267200"/>
            <a:ext cx="222250" cy="192088"/>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89254" name="Text Box 38"/>
          <p:cNvSpPr txBox="1">
            <a:spLocks noChangeArrowheads="1"/>
          </p:cNvSpPr>
          <p:nvPr/>
        </p:nvSpPr>
        <p:spPr bwMode="auto">
          <a:xfrm>
            <a:off x="5410200" y="3854450"/>
            <a:ext cx="2133600" cy="519113"/>
          </a:xfrm>
          <a:prstGeom prst="rect">
            <a:avLst/>
          </a:prstGeom>
          <a:noFill/>
          <a:ln w="19050">
            <a:noFill/>
            <a:miter lim="800000"/>
            <a:headEnd/>
            <a:tailEnd/>
          </a:ln>
          <a:effectLst/>
        </p:spPr>
        <p:txBody>
          <a:bodyPr>
            <a:spAutoFit/>
          </a:bodyPr>
          <a:lstStyle/>
          <a:p>
            <a:pPr>
              <a:spcBef>
                <a:spcPct val="50000"/>
              </a:spcBef>
            </a:pPr>
            <a:r>
              <a:rPr lang="en-US" sz="2800" b="0" u="none">
                <a:solidFill>
                  <a:srgbClr val="000066"/>
                </a:solidFill>
                <a:latin typeface="Impact" pitchFamily="34" charset="0"/>
              </a:rPr>
              <a:t>2000 years</a:t>
            </a:r>
          </a:p>
        </p:txBody>
      </p:sp>
      <p:grpSp>
        <p:nvGrpSpPr>
          <p:cNvPr id="1289258" name="Group 42"/>
          <p:cNvGrpSpPr>
            <a:grpSpLocks/>
          </p:cNvGrpSpPr>
          <p:nvPr/>
        </p:nvGrpSpPr>
        <p:grpSpPr bwMode="auto">
          <a:xfrm>
            <a:off x="1981200" y="4749800"/>
            <a:ext cx="1524000" cy="508000"/>
            <a:chOff x="1248" y="2992"/>
            <a:chExt cx="960" cy="320"/>
          </a:xfrm>
        </p:grpSpPr>
        <p:sp>
          <p:nvSpPr>
            <p:cNvPr id="1289259" name="Oval 43"/>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endParaRPr lang="en-US" sz="4800" u="none">
                <a:solidFill>
                  <a:srgbClr val="6600CC"/>
                </a:solidFill>
                <a:latin typeface="Impact" pitchFamily="34" charset="0"/>
              </a:endParaRPr>
            </a:p>
          </p:txBody>
        </p:sp>
        <p:sp>
          <p:nvSpPr>
            <p:cNvPr id="1289260" name="WordArt 44"/>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r>
                <a:rPr lang="en-US" sz="3600" u="none" kern="10">
                  <a:ln w="19050">
                    <a:noFill/>
                    <a:round/>
                    <a:headEnd/>
                    <a:tailEnd/>
                  </a:ln>
                  <a:latin typeface="Arial Black"/>
                </a:rPr>
                <a:t>Adam</a:t>
              </a:r>
            </a:p>
          </p:txBody>
        </p:sp>
      </p:grpSp>
      <p:grpSp>
        <p:nvGrpSpPr>
          <p:cNvPr id="1289261" name="Group 45"/>
          <p:cNvGrpSpPr>
            <a:grpSpLocks/>
          </p:cNvGrpSpPr>
          <p:nvPr/>
        </p:nvGrpSpPr>
        <p:grpSpPr bwMode="auto">
          <a:xfrm>
            <a:off x="2286000" y="4114800"/>
            <a:ext cx="1981200" cy="533400"/>
            <a:chOff x="1521" y="2592"/>
            <a:chExt cx="1248" cy="336"/>
          </a:xfrm>
        </p:grpSpPr>
        <p:sp>
          <p:nvSpPr>
            <p:cNvPr id="1289262" name="Oval 46"/>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endParaRPr lang="en-US" sz="4800" u="none">
                <a:solidFill>
                  <a:srgbClr val="6600CC"/>
                </a:solidFill>
                <a:latin typeface="Impact" pitchFamily="34" charset="0"/>
              </a:endParaRPr>
            </a:p>
          </p:txBody>
        </p:sp>
        <p:sp>
          <p:nvSpPr>
            <p:cNvPr id="1289263" name="WordArt 47"/>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r>
                <a:rPr lang="en-US" sz="3600" u="none" kern="10">
                  <a:ln w="9525">
                    <a:noFill/>
                    <a:round/>
                    <a:headEnd/>
                    <a:tailEnd/>
                  </a:ln>
                  <a:solidFill>
                    <a:srgbClr val="000066"/>
                  </a:solidFill>
                  <a:latin typeface="Arial Black"/>
                </a:rPr>
                <a:t>Abraham</a:t>
              </a:r>
            </a:p>
          </p:txBody>
        </p:sp>
      </p:grpSp>
      <p:grpSp>
        <p:nvGrpSpPr>
          <p:cNvPr id="1289265" name="Group 49"/>
          <p:cNvGrpSpPr>
            <a:grpSpLocks/>
          </p:cNvGrpSpPr>
          <p:nvPr/>
        </p:nvGrpSpPr>
        <p:grpSpPr bwMode="auto">
          <a:xfrm>
            <a:off x="1038225" y="2438400"/>
            <a:ext cx="185738" cy="609600"/>
            <a:chOff x="384" y="1217"/>
            <a:chExt cx="127" cy="367"/>
          </a:xfrm>
        </p:grpSpPr>
        <p:sp>
          <p:nvSpPr>
            <p:cNvPr id="1289266" name="AutoShape 50"/>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u="none"/>
            </a:p>
          </p:txBody>
        </p:sp>
        <p:sp>
          <p:nvSpPr>
            <p:cNvPr id="1289267" name="WordArt 51"/>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a:ln w="9525">
                    <a:noFill/>
                    <a:round/>
                    <a:headEnd/>
                    <a:tailEnd/>
                  </a:ln>
                  <a:solidFill>
                    <a:srgbClr val="660066"/>
                  </a:solidFill>
                  <a:latin typeface="Arial Narrow"/>
                </a:rPr>
                <a:t>....</a:t>
              </a:r>
            </a:p>
          </p:txBody>
        </p:sp>
      </p:grpSp>
      <p:sp>
        <p:nvSpPr>
          <p:cNvPr id="1289268" name="WordArt 52"/>
          <p:cNvSpPr>
            <a:spLocks noChangeArrowheads="1" noChangeShapeType="1"/>
          </p:cNvSpPr>
          <p:nvPr/>
        </p:nvSpPr>
        <p:spPr bwMode="auto">
          <a:xfrm rot="-1622104">
            <a:off x="5691188" y="3352800"/>
            <a:ext cx="1524000" cy="76200"/>
          </a:xfrm>
          <a:prstGeom prst="rect">
            <a:avLst/>
          </a:prstGeom>
        </p:spPr>
        <p:txBody>
          <a:bodyPr wrap="none" fromWordArt="1">
            <a:prstTxWarp prst="textPlain">
              <a:avLst>
                <a:gd name="adj" fmla="val 50000"/>
              </a:avLst>
            </a:prstTxWarp>
          </a:bodyPr>
          <a:lstStyle/>
          <a:p>
            <a:r>
              <a:rPr lang="en-US" sz="3600" u="none" kern="10" spc="1800" dirty="0">
                <a:ln w="9525">
                  <a:solidFill>
                    <a:srgbClr val="0000FF"/>
                  </a:solidFill>
                  <a:round/>
                  <a:headEnd/>
                  <a:tailEnd/>
                </a:ln>
                <a:solidFill>
                  <a:srgbClr val="0000FF"/>
                </a:solidFill>
                <a:latin typeface="Impact"/>
              </a:rPr>
              <a:t>-</a:t>
            </a:r>
          </a:p>
        </p:txBody>
      </p:sp>
      <p:grpSp>
        <p:nvGrpSpPr>
          <p:cNvPr id="1289270" name="Group 54"/>
          <p:cNvGrpSpPr>
            <a:grpSpLocks/>
          </p:cNvGrpSpPr>
          <p:nvPr/>
        </p:nvGrpSpPr>
        <p:grpSpPr bwMode="auto">
          <a:xfrm>
            <a:off x="6681788" y="914400"/>
            <a:ext cx="739775" cy="1449388"/>
            <a:chOff x="1248" y="144"/>
            <a:chExt cx="466" cy="913"/>
          </a:xfrm>
        </p:grpSpPr>
        <p:grpSp>
          <p:nvGrpSpPr>
            <p:cNvPr id="1289271" name="Group 55"/>
            <p:cNvGrpSpPr>
              <a:grpSpLocks/>
            </p:cNvGrpSpPr>
            <p:nvPr/>
          </p:nvGrpSpPr>
          <p:grpSpPr bwMode="auto">
            <a:xfrm>
              <a:off x="1325" y="731"/>
              <a:ext cx="312" cy="326"/>
              <a:chOff x="288" y="2433"/>
              <a:chExt cx="277" cy="301"/>
            </a:xfrm>
          </p:grpSpPr>
          <p:sp>
            <p:nvSpPr>
              <p:cNvPr id="1289272" name="Oval 56"/>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89273" name="WordArt 57"/>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u="none" kern="10">
                    <a:ln w="19050">
                      <a:solidFill>
                        <a:srgbClr val="660066"/>
                      </a:solidFill>
                      <a:round/>
                      <a:headEnd/>
                      <a:tailEnd/>
                    </a:ln>
                    <a:solidFill>
                      <a:srgbClr val="660066"/>
                    </a:solidFill>
                    <a:latin typeface="Arial Rounded MT Bold"/>
                  </a:rPr>
                  <a:t>A</a:t>
                </a:r>
              </a:p>
            </p:txBody>
          </p:sp>
        </p:grpSp>
        <p:grpSp>
          <p:nvGrpSpPr>
            <p:cNvPr id="1289274" name="Group 58"/>
            <p:cNvGrpSpPr>
              <a:grpSpLocks/>
            </p:cNvGrpSpPr>
            <p:nvPr/>
          </p:nvGrpSpPr>
          <p:grpSpPr bwMode="auto">
            <a:xfrm>
              <a:off x="1302" y="144"/>
              <a:ext cx="357" cy="432"/>
              <a:chOff x="1302" y="192"/>
              <a:chExt cx="357" cy="359"/>
            </a:xfrm>
          </p:grpSpPr>
          <p:sp>
            <p:nvSpPr>
              <p:cNvPr id="1289275" name="Oval 59"/>
              <p:cNvSpPr>
                <a:spLocks noChangeArrowheads="1"/>
              </p:cNvSpPr>
              <p:nvPr/>
            </p:nvSpPr>
            <p:spPr bwMode="auto">
              <a:xfrm>
                <a:off x="1302" y="192"/>
                <a:ext cx="357" cy="359"/>
              </a:xfrm>
              <a:prstGeom prst="ellipse">
                <a:avLst/>
              </a:prstGeom>
              <a:gradFill rotWithShape="0">
                <a:gsLst>
                  <a:gs pos="0">
                    <a:srgbClr val="FFFF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289276" name="WordArt 60"/>
              <p:cNvSpPr>
                <a:spLocks noChangeArrowheads="1" noChangeShapeType="1" noTextEdit="1"/>
              </p:cNvSpPr>
              <p:nvPr/>
            </p:nvSpPr>
            <p:spPr bwMode="auto">
              <a:xfrm>
                <a:off x="1335" y="271"/>
                <a:ext cx="276" cy="201"/>
              </a:xfrm>
              <a:prstGeom prst="rect">
                <a:avLst/>
              </a:prstGeom>
            </p:spPr>
            <p:txBody>
              <a:bodyPr wrap="none" fromWordArt="1">
                <a:prstTxWarp prst="textPlain">
                  <a:avLst>
                    <a:gd name="adj" fmla="val 50000"/>
                  </a:avLst>
                </a:prstTxWarp>
              </a:bodyPr>
              <a:lstStyle/>
              <a:p>
                <a:r>
                  <a:rPr lang="en-US" sz="3600" u="none" kern="10">
                    <a:ln w="28575">
                      <a:noFill/>
                      <a:round/>
                      <a:headEnd/>
                      <a:tailEnd/>
                    </a:ln>
                    <a:solidFill>
                      <a:srgbClr val="6600CC"/>
                    </a:solidFill>
                    <a:latin typeface="Impact"/>
                  </a:rPr>
                  <a:t>God</a:t>
                </a:r>
              </a:p>
            </p:txBody>
          </p:sp>
        </p:grpSp>
        <p:grpSp>
          <p:nvGrpSpPr>
            <p:cNvPr id="1289277" name="Group 61"/>
            <p:cNvGrpSpPr>
              <a:grpSpLocks/>
            </p:cNvGrpSpPr>
            <p:nvPr/>
          </p:nvGrpSpPr>
          <p:grpSpPr bwMode="auto">
            <a:xfrm>
              <a:off x="1248" y="468"/>
              <a:ext cx="466" cy="397"/>
              <a:chOff x="192" y="535"/>
              <a:chExt cx="480" cy="425"/>
            </a:xfrm>
          </p:grpSpPr>
          <p:grpSp>
            <p:nvGrpSpPr>
              <p:cNvPr id="1289278" name="Group 62"/>
              <p:cNvGrpSpPr>
                <a:grpSpLocks/>
              </p:cNvGrpSpPr>
              <p:nvPr/>
            </p:nvGrpSpPr>
            <p:grpSpPr bwMode="auto">
              <a:xfrm>
                <a:off x="593" y="549"/>
                <a:ext cx="79" cy="411"/>
                <a:chOff x="1167" y="700"/>
                <a:chExt cx="128" cy="539"/>
              </a:xfrm>
            </p:grpSpPr>
            <p:sp>
              <p:nvSpPr>
                <p:cNvPr id="1289279" name="AutoShape 63"/>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80" name="AutoShape 64"/>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81" name="AutoShape 65"/>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nvGrpSpPr>
              <p:cNvPr id="1289282" name="Group 66"/>
              <p:cNvGrpSpPr>
                <a:grpSpLocks/>
              </p:cNvGrpSpPr>
              <p:nvPr/>
            </p:nvGrpSpPr>
            <p:grpSpPr bwMode="auto">
              <a:xfrm>
                <a:off x="192" y="535"/>
                <a:ext cx="79" cy="411"/>
                <a:chOff x="735" y="663"/>
                <a:chExt cx="128" cy="539"/>
              </a:xfrm>
            </p:grpSpPr>
            <p:sp>
              <p:nvSpPr>
                <p:cNvPr id="1289283" name="AutoShape 67"/>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84" name="AutoShape 68"/>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sp>
              <p:nvSpPr>
                <p:cNvPr id="1289285" name="AutoShape 69"/>
                <p:cNvSpPr>
                  <a:spLocks noChangeArrowheads="1"/>
                </p:cNvSpPr>
                <p:nvPr/>
              </p:nvSpPr>
              <p:spPr bwMode="auto">
                <a:xfrm rot="-10800000">
                  <a:off x="735"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28575">
                  <a:solidFill>
                    <a:srgbClr val="CC3300"/>
                  </a:solidFill>
                  <a:miter lim="800000"/>
                  <a:headEnd/>
                  <a:tailEnd/>
                </a:ln>
                <a:effectLst/>
              </p:spPr>
              <p:txBody>
                <a:bodyPr wrap="none" anchor="ctr"/>
                <a:lstStyle/>
                <a:p>
                  <a:endParaRPr lang="en-US" u="none"/>
                </a:p>
              </p:txBody>
            </p:sp>
          </p:grpSp>
        </p:grpSp>
      </p:grpSp>
      <p:grpSp>
        <p:nvGrpSpPr>
          <p:cNvPr id="1289286" name="Group 70"/>
          <p:cNvGrpSpPr>
            <a:grpSpLocks/>
          </p:cNvGrpSpPr>
          <p:nvPr/>
        </p:nvGrpSpPr>
        <p:grpSpPr bwMode="auto">
          <a:xfrm>
            <a:off x="6953250" y="2490788"/>
            <a:ext cx="195263" cy="541337"/>
            <a:chOff x="1983" y="1248"/>
            <a:chExt cx="127" cy="367"/>
          </a:xfrm>
        </p:grpSpPr>
        <p:grpSp>
          <p:nvGrpSpPr>
            <p:cNvPr id="1289287" name="Group 71"/>
            <p:cNvGrpSpPr>
              <a:grpSpLocks/>
            </p:cNvGrpSpPr>
            <p:nvPr/>
          </p:nvGrpSpPr>
          <p:grpSpPr bwMode="auto">
            <a:xfrm>
              <a:off x="1983" y="1248"/>
              <a:ext cx="127" cy="367"/>
              <a:chOff x="1981" y="1248"/>
              <a:chExt cx="127" cy="367"/>
            </a:xfrm>
          </p:grpSpPr>
          <p:sp>
            <p:nvSpPr>
              <p:cNvPr id="1289288" name="AutoShape 72"/>
              <p:cNvSpPr>
                <a:spLocks noChangeArrowheads="1"/>
              </p:cNvSpPr>
              <p:nvPr/>
            </p:nvSpPr>
            <p:spPr bwMode="auto">
              <a:xfrm>
                <a:off x="1981" y="1248"/>
                <a:ext cx="127" cy="127"/>
              </a:xfrm>
              <a:prstGeom prst="triangle">
                <a:avLst>
                  <a:gd name="adj" fmla="val 50000"/>
                </a:avLst>
              </a:prstGeom>
              <a:solidFill>
                <a:srgbClr val="6600CC"/>
              </a:solidFill>
              <a:ln w="38100">
                <a:solidFill>
                  <a:srgbClr val="6600CC"/>
                </a:solidFill>
                <a:miter lim="800000"/>
                <a:headEnd/>
                <a:tailEnd/>
              </a:ln>
              <a:effectLst/>
            </p:spPr>
            <p:txBody>
              <a:bodyPr rot="10800000" vert="eaVert" wrap="none" anchor="ctr"/>
              <a:lstStyle/>
              <a:p>
                <a:endParaRPr lang="en-US" u="none"/>
              </a:p>
            </p:txBody>
          </p:sp>
          <p:sp>
            <p:nvSpPr>
              <p:cNvPr id="1289289" name="WordArt 7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u="none" kern="10">
                    <a:ln w="38100">
                      <a:solidFill>
                        <a:srgbClr val="6600CC"/>
                      </a:solidFill>
                      <a:round/>
                      <a:headEnd/>
                      <a:tailEnd/>
                    </a:ln>
                    <a:solidFill>
                      <a:srgbClr val="6600CC"/>
                    </a:solidFill>
                    <a:latin typeface="Arial Narrow"/>
                  </a:rPr>
                  <a:t>_</a:t>
                </a:r>
              </a:p>
            </p:txBody>
          </p:sp>
        </p:grpSp>
        <p:grpSp>
          <p:nvGrpSpPr>
            <p:cNvPr id="1289290" name="Group 74"/>
            <p:cNvGrpSpPr>
              <a:grpSpLocks/>
            </p:cNvGrpSpPr>
            <p:nvPr/>
          </p:nvGrpSpPr>
          <p:grpSpPr bwMode="auto">
            <a:xfrm>
              <a:off x="1983" y="1248"/>
              <a:ext cx="127" cy="367"/>
              <a:chOff x="1981" y="1248"/>
              <a:chExt cx="127" cy="367"/>
            </a:xfrm>
          </p:grpSpPr>
          <p:sp>
            <p:nvSpPr>
              <p:cNvPr id="1289291" name="AutoShape 75"/>
              <p:cNvSpPr>
                <a:spLocks noChangeArrowheads="1"/>
              </p:cNvSpPr>
              <p:nvPr/>
            </p:nvSpPr>
            <p:spPr bwMode="auto">
              <a:xfrm>
                <a:off x="1981" y="1248"/>
                <a:ext cx="127" cy="127"/>
              </a:xfrm>
              <a:prstGeom prst="triangle">
                <a:avLst>
                  <a:gd name="adj" fmla="val 50000"/>
                </a:avLst>
              </a:prstGeom>
              <a:solidFill>
                <a:srgbClr val="6600CC"/>
              </a:solidFill>
              <a:ln w="38100">
                <a:solidFill>
                  <a:srgbClr val="6600CC"/>
                </a:solidFill>
                <a:miter lim="800000"/>
                <a:headEnd/>
                <a:tailEnd/>
              </a:ln>
              <a:effectLst/>
            </p:spPr>
            <p:txBody>
              <a:bodyPr rot="10800000" vert="eaVert" wrap="none" anchor="ctr"/>
              <a:lstStyle/>
              <a:p>
                <a:endParaRPr lang="en-US" u="none"/>
              </a:p>
            </p:txBody>
          </p:sp>
          <p:sp>
            <p:nvSpPr>
              <p:cNvPr id="1289292" name="WordArt 7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u="none" kern="10">
                    <a:ln w="38100">
                      <a:solidFill>
                        <a:srgbClr val="6600CC"/>
                      </a:solidFill>
                      <a:round/>
                      <a:headEnd/>
                      <a:tailEnd/>
                    </a:ln>
                    <a:solidFill>
                      <a:srgbClr val="6600CC"/>
                    </a:solidFill>
                    <a:latin typeface="Arial Narrow"/>
                  </a:rPr>
                  <a:t>_</a:t>
                </a:r>
              </a:p>
            </p:txBody>
          </p:sp>
        </p:grpSp>
        <p:grpSp>
          <p:nvGrpSpPr>
            <p:cNvPr id="1289293" name="Group 77"/>
            <p:cNvGrpSpPr>
              <a:grpSpLocks/>
            </p:cNvGrpSpPr>
            <p:nvPr/>
          </p:nvGrpSpPr>
          <p:grpSpPr bwMode="auto">
            <a:xfrm>
              <a:off x="1983" y="1248"/>
              <a:ext cx="127" cy="367"/>
              <a:chOff x="1981" y="1248"/>
              <a:chExt cx="127" cy="367"/>
            </a:xfrm>
          </p:grpSpPr>
          <p:sp>
            <p:nvSpPr>
              <p:cNvPr id="1289294" name="AutoShape 78"/>
              <p:cNvSpPr>
                <a:spLocks noChangeArrowheads="1"/>
              </p:cNvSpPr>
              <p:nvPr/>
            </p:nvSpPr>
            <p:spPr bwMode="auto">
              <a:xfrm>
                <a:off x="1981" y="1248"/>
                <a:ext cx="127" cy="127"/>
              </a:xfrm>
              <a:prstGeom prst="triangle">
                <a:avLst>
                  <a:gd name="adj" fmla="val 50000"/>
                </a:avLst>
              </a:prstGeom>
              <a:solidFill>
                <a:srgbClr val="6600CC"/>
              </a:solidFill>
              <a:ln w="38100">
                <a:solidFill>
                  <a:srgbClr val="6600CC"/>
                </a:solidFill>
                <a:miter lim="800000"/>
                <a:headEnd/>
                <a:tailEnd/>
              </a:ln>
              <a:effectLst/>
            </p:spPr>
            <p:txBody>
              <a:bodyPr rot="10800000" vert="eaVert" wrap="none" anchor="ctr"/>
              <a:lstStyle/>
              <a:p>
                <a:endParaRPr lang="en-US" u="none"/>
              </a:p>
            </p:txBody>
          </p:sp>
          <p:sp>
            <p:nvSpPr>
              <p:cNvPr id="1289295" name="WordArt 79"/>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r>
                  <a:rPr lang="en-US" sz="3600" u="none" kern="10">
                    <a:ln w="38100">
                      <a:solidFill>
                        <a:srgbClr val="6600CC"/>
                      </a:solidFill>
                      <a:round/>
                      <a:headEnd/>
                      <a:tailEnd/>
                    </a:ln>
                    <a:solidFill>
                      <a:srgbClr val="6600CC"/>
                    </a:solidFill>
                    <a:latin typeface="Arial Narrow"/>
                  </a:rPr>
                  <a:t>_</a:t>
                </a:r>
              </a:p>
            </p:txBody>
          </p:sp>
        </p:grpSp>
      </p:grpSp>
      <p:sp>
        <p:nvSpPr>
          <p:cNvPr id="1289296" name="WordArt 80"/>
          <p:cNvSpPr>
            <a:spLocks noChangeArrowheads="1" noChangeShapeType="1" noTextEdit="1"/>
          </p:cNvSpPr>
          <p:nvPr/>
        </p:nvSpPr>
        <p:spPr bwMode="auto">
          <a:xfrm>
            <a:off x="6934200" y="2971800"/>
            <a:ext cx="222250" cy="192088"/>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sp>
        <p:nvSpPr>
          <p:cNvPr id="1289297" name="Text Box 81"/>
          <p:cNvSpPr txBox="1">
            <a:spLocks noChangeArrowheads="1"/>
          </p:cNvSpPr>
          <p:nvPr/>
        </p:nvSpPr>
        <p:spPr bwMode="auto">
          <a:xfrm>
            <a:off x="6553200" y="3214688"/>
            <a:ext cx="1981200" cy="519112"/>
          </a:xfrm>
          <a:prstGeom prst="rect">
            <a:avLst/>
          </a:prstGeom>
          <a:noFill/>
          <a:ln w="19050" algn="ctr">
            <a:noFill/>
            <a:miter lim="800000"/>
            <a:headEnd/>
            <a:tailEnd/>
          </a:ln>
          <a:effectLst>
            <a:outerShdw dist="35921" dir="2700000" algn="ctr" rotWithShape="0">
              <a:schemeClr val="bg1"/>
            </a:outerShdw>
          </a:effectLst>
        </p:spPr>
        <p:txBody>
          <a:bodyPr>
            <a:spAutoFit/>
          </a:bodyPr>
          <a:lstStyle/>
          <a:p>
            <a:pPr>
              <a:spcBef>
                <a:spcPct val="50000"/>
              </a:spcBef>
            </a:pPr>
            <a:r>
              <a:rPr lang="en-US" sz="2800" b="0" u="none" dirty="0">
                <a:solidFill>
                  <a:srgbClr val="0000FF"/>
                </a:solidFill>
                <a:latin typeface="Impact" pitchFamily="34" charset="0"/>
              </a:rPr>
              <a:t>2000 years</a:t>
            </a:r>
          </a:p>
        </p:txBody>
      </p:sp>
      <p:grpSp>
        <p:nvGrpSpPr>
          <p:cNvPr id="1289298" name="Group 82"/>
          <p:cNvGrpSpPr>
            <a:grpSpLocks/>
          </p:cNvGrpSpPr>
          <p:nvPr/>
        </p:nvGrpSpPr>
        <p:grpSpPr bwMode="auto">
          <a:xfrm>
            <a:off x="2033588" y="2743200"/>
            <a:ext cx="4724400" cy="609600"/>
            <a:chOff x="1377" y="1728"/>
            <a:chExt cx="2976" cy="384"/>
          </a:xfrm>
        </p:grpSpPr>
        <p:sp>
          <p:nvSpPr>
            <p:cNvPr id="1289299" name="Oval 83"/>
            <p:cNvSpPr>
              <a:spLocks noChangeArrowheads="1"/>
            </p:cNvSpPr>
            <p:nvPr/>
          </p:nvSpPr>
          <p:spPr bwMode="auto">
            <a:xfrm>
              <a:off x="1377" y="1728"/>
              <a:ext cx="2976" cy="384"/>
            </a:xfrm>
            <a:prstGeom prst="ellipse">
              <a:avLst/>
            </a:prstGeom>
            <a:gradFill rotWithShape="0">
              <a:gsLst>
                <a:gs pos="0">
                  <a:schemeClr val="bg1"/>
                </a:gs>
                <a:gs pos="100000">
                  <a:srgbClr val="DECDFF"/>
                </a:gs>
              </a:gsLst>
              <a:path path="shape">
                <a:fillToRect l="50000" t="50000" r="50000" b="50000"/>
              </a:path>
            </a:gradFill>
            <a:ln w="38100" algn="ctr">
              <a:solidFill>
                <a:srgbClr val="6600CC"/>
              </a:solidFill>
              <a:round/>
              <a:headEnd/>
              <a:tailEnd/>
            </a:ln>
            <a:effectLst/>
          </p:spPr>
          <p:txBody>
            <a:bodyPr wrap="none" anchor="ctr"/>
            <a:lstStyle/>
            <a:p>
              <a:endParaRPr lang="en-US" sz="4800" u="none">
                <a:solidFill>
                  <a:srgbClr val="6600CC"/>
                </a:solidFill>
                <a:latin typeface="Impact" pitchFamily="34" charset="0"/>
              </a:endParaRPr>
            </a:p>
          </p:txBody>
        </p:sp>
        <p:sp>
          <p:nvSpPr>
            <p:cNvPr id="1289300" name="WordArt 84"/>
            <p:cNvSpPr>
              <a:spLocks noChangeArrowheads="1" noChangeShapeType="1" noTextEdit="1"/>
            </p:cNvSpPr>
            <p:nvPr/>
          </p:nvSpPr>
          <p:spPr bwMode="auto">
            <a:xfrm>
              <a:off x="1835" y="1813"/>
              <a:ext cx="2061" cy="214"/>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5900B2"/>
                  </a:solidFill>
                  <a:latin typeface="Arial Black"/>
                </a:rPr>
                <a:t>Christ at the Second Advent</a:t>
              </a:r>
            </a:p>
          </p:txBody>
        </p:sp>
      </p:grpSp>
      <p:sp>
        <p:nvSpPr>
          <p:cNvPr id="1289253" name="WordArt 37"/>
          <p:cNvSpPr>
            <a:spLocks noChangeArrowheads="1" noChangeShapeType="1" noTextEdit="1"/>
          </p:cNvSpPr>
          <p:nvPr/>
        </p:nvSpPr>
        <p:spPr bwMode="auto">
          <a:xfrm>
            <a:off x="5721350" y="3617913"/>
            <a:ext cx="222250" cy="192087"/>
          </a:xfrm>
          <a:prstGeom prst="rect">
            <a:avLst/>
          </a:prstGeom>
        </p:spPr>
        <p:txBody>
          <a:bodyPr wrap="none" fromWordArt="1">
            <a:prstTxWarp prst="textPlain">
              <a:avLst>
                <a:gd name="adj" fmla="val 50000"/>
              </a:avLst>
            </a:prstTxWarp>
          </a:bodyPr>
          <a:lstStyle/>
          <a:p>
            <a:r>
              <a:rPr lang="en-US" sz="3600" u="none" kern="10" dirty="0">
                <a:ln w="9525">
                  <a:solidFill>
                    <a:srgbClr val="000099"/>
                  </a:solidFill>
                  <a:round/>
                  <a:headEnd/>
                  <a:tailEnd/>
                </a:ln>
                <a:solidFill>
                  <a:srgbClr val="FF3300"/>
                </a:solidFill>
                <a:latin typeface="Arial Rounded MT Bold"/>
              </a:rPr>
              <a:t>.</a:t>
            </a:r>
          </a:p>
        </p:txBody>
      </p:sp>
      <p:grpSp>
        <p:nvGrpSpPr>
          <p:cNvPr id="1289255" name="Group 39"/>
          <p:cNvGrpSpPr>
            <a:grpSpLocks/>
          </p:cNvGrpSpPr>
          <p:nvPr/>
        </p:nvGrpSpPr>
        <p:grpSpPr bwMode="auto">
          <a:xfrm>
            <a:off x="3810000" y="3505200"/>
            <a:ext cx="1676400" cy="457200"/>
            <a:chOff x="2481" y="2208"/>
            <a:chExt cx="1056" cy="288"/>
          </a:xfrm>
        </p:grpSpPr>
        <p:sp>
          <p:nvSpPr>
            <p:cNvPr id="1289256" name="Oval 40"/>
            <p:cNvSpPr>
              <a:spLocks noChangeArrowheads="1"/>
            </p:cNvSpPr>
            <p:nvPr/>
          </p:nvSpPr>
          <p:spPr bwMode="auto">
            <a:xfrm>
              <a:off x="2481" y="2208"/>
              <a:ext cx="1056" cy="288"/>
            </a:xfrm>
            <a:prstGeom prst="ellipse">
              <a:avLst/>
            </a:prstGeom>
            <a:gradFill rotWithShape="0">
              <a:gsLst>
                <a:gs pos="0">
                  <a:srgbClr val="FFFF66"/>
                </a:gs>
                <a:gs pos="50000">
                  <a:srgbClr val="FFFFCC"/>
                </a:gs>
                <a:gs pos="100000">
                  <a:srgbClr val="FFFF66"/>
                </a:gs>
              </a:gsLst>
              <a:lin ang="2700000" scaled="1"/>
            </a:gradFill>
            <a:ln w="38100" algn="ctr">
              <a:solidFill>
                <a:srgbClr val="0000FF"/>
              </a:solidFill>
              <a:round/>
              <a:headEnd/>
              <a:tailEnd/>
            </a:ln>
            <a:effectLst/>
          </p:spPr>
          <p:txBody>
            <a:bodyPr wrap="none" anchor="ctr"/>
            <a:lstStyle/>
            <a:p>
              <a:endParaRPr lang="en-US" sz="4800" u="none">
                <a:solidFill>
                  <a:srgbClr val="6600CC"/>
                </a:solidFill>
                <a:latin typeface="Impact" pitchFamily="34" charset="0"/>
              </a:endParaRPr>
            </a:p>
          </p:txBody>
        </p:sp>
        <p:sp>
          <p:nvSpPr>
            <p:cNvPr id="1289257" name="WordArt 41"/>
            <p:cNvSpPr>
              <a:spLocks noChangeArrowheads="1" noChangeShapeType="1" noTextEdit="1"/>
            </p:cNvSpPr>
            <p:nvPr/>
          </p:nvSpPr>
          <p:spPr bwMode="auto">
            <a:xfrm>
              <a:off x="2724" y="2242"/>
              <a:ext cx="570" cy="220"/>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00FF"/>
                  </a:solidFill>
                  <a:latin typeface="Arial Black"/>
                </a:rPr>
                <a:t>Jesus</a:t>
              </a:r>
            </a:p>
          </p:txBody>
        </p:sp>
      </p:grpSp>
      <p:sp>
        <p:nvSpPr>
          <p:cNvPr id="84" name="Text Box 55"/>
          <p:cNvSpPr txBox="1">
            <a:spLocks noChangeArrowheads="1"/>
          </p:cNvSpPr>
          <p:nvPr/>
        </p:nvSpPr>
        <p:spPr bwMode="auto">
          <a:xfrm>
            <a:off x="228600" y="153988"/>
            <a:ext cx="8763000" cy="455612"/>
          </a:xfrm>
          <a:prstGeom prst="rect">
            <a:avLst/>
          </a:prstGeom>
          <a:noFill/>
          <a:ln w="9525">
            <a:noFill/>
            <a:miter lim="800000"/>
            <a:headEnd/>
            <a:tailEnd/>
          </a:ln>
          <a:effectLst>
            <a:outerShdw dist="25400" dir="2700000" algn="ctr" rotWithShape="0">
              <a:schemeClr val="bg1"/>
            </a:outerShdw>
          </a:effectLst>
        </p:spPr>
        <p:txBody>
          <a:bodyPr>
            <a:spAutoFit/>
          </a:bodyPr>
          <a:lstStyle/>
          <a:p>
            <a:pPr algn="l">
              <a:lnSpc>
                <a:spcPct val="85000"/>
              </a:lnSpc>
            </a:pPr>
            <a:r>
              <a:rPr lang="en-US" sz="2800" b="0" u="none" dirty="0">
                <a:solidFill>
                  <a:srgbClr val="000099"/>
                </a:solidFill>
                <a:latin typeface="Impact" pitchFamily="34" charset="0"/>
              </a:rPr>
              <a:t>2.1  The Ages in the Course of the Providence of Restoration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89301"/>
                                        </p:tgtEl>
                                        <p:attrNameLst>
                                          <p:attrName>style.visibility</p:attrName>
                                        </p:attrNameLst>
                                      </p:cBhvr>
                                      <p:to>
                                        <p:strVal val="visible"/>
                                      </p:to>
                                    </p:set>
                                    <p:animEffect transition="in" filter="barn(outVertical)">
                                      <p:cBhvr>
                                        <p:cTn id="7" dur="500"/>
                                        <p:tgtEl>
                                          <p:spTgt spid="12893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nodeType="clickEffect">
                                  <p:stCondLst>
                                    <p:cond delay="0"/>
                                  </p:stCondLst>
                                  <p:childTnLst>
                                    <p:animScale>
                                      <p:cBhvr>
                                        <p:cTn id="11" dur="500" fill="hold"/>
                                        <p:tgtEl>
                                          <p:spTgt spid="128925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289298"/>
                                        </p:tgtEl>
                                        <p:attrNameLst>
                                          <p:attrName>style.visibility</p:attrName>
                                        </p:attrNameLst>
                                      </p:cBhvr>
                                      <p:to>
                                        <p:strVal val="visible"/>
                                      </p:to>
                                    </p:set>
                                    <p:anim calcmode="lin" valueType="num">
                                      <p:cBhvr>
                                        <p:cTn id="16" dur="1000" fill="hold"/>
                                        <p:tgtEl>
                                          <p:spTgt spid="1289298"/>
                                        </p:tgtEl>
                                        <p:attrNameLst>
                                          <p:attrName>ppt_w</p:attrName>
                                        </p:attrNameLst>
                                      </p:cBhvr>
                                      <p:tavLst>
                                        <p:tav tm="0">
                                          <p:val>
                                            <p:fltVal val="0"/>
                                          </p:val>
                                        </p:tav>
                                        <p:tav tm="100000">
                                          <p:val>
                                            <p:strVal val="#ppt_w"/>
                                          </p:val>
                                        </p:tav>
                                      </p:tavLst>
                                    </p:anim>
                                    <p:anim calcmode="lin" valueType="num">
                                      <p:cBhvr>
                                        <p:cTn id="17" dur="1000" fill="hold"/>
                                        <p:tgtEl>
                                          <p:spTgt spid="1289298"/>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89296"/>
                                        </p:tgtEl>
                                        <p:attrNameLst>
                                          <p:attrName>style.visibility</p:attrName>
                                        </p:attrNameLst>
                                      </p:cBhvr>
                                      <p:to>
                                        <p:strVal val="visible"/>
                                      </p:to>
                                    </p:set>
                                    <p:anim calcmode="lin" valueType="num">
                                      <p:cBhvr additive="base">
                                        <p:cTn id="20" dur="1000" fill="hold"/>
                                        <p:tgtEl>
                                          <p:spTgt spid="1289296"/>
                                        </p:tgtEl>
                                        <p:attrNameLst>
                                          <p:attrName>ppt_x</p:attrName>
                                        </p:attrNameLst>
                                      </p:cBhvr>
                                      <p:tavLst>
                                        <p:tav tm="0">
                                          <p:val>
                                            <p:strVal val="1+#ppt_w/2"/>
                                          </p:val>
                                        </p:tav>
                                        <p:tav tm="100000">
                                          <p:val>
                                            <p:strVal val="#ppt_x"/>
                                          </p:val>
                                        </p:tav>
                                      </p:tavLst>
                                    </p:anim>
                                    <p:anim calcmode="lin" valueType="num">
                                      <p:cBhvr additive="base">
                                        <p:cTn id="21" dur="1000" fill="hold"/>
                                        <p:tgtEl>
                                          <p:spTgt spid="128929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1289268"/>
                                        </p:tgtEl>
                                        <p:attrNameLst>
                                          <p:attrName>style.visibility</p:attrName>
                                        </p:attrNameLst>
                                      </p:cBhvr>
                                      <p:to>
                                        <p:strVal val="visible"/>
                                      </p:to>
                                    </p:set>
                                    <p:animEffect transition="in" filter="barn(outVertical)">
                                      <p:cBhvr>
                                        <p:cTn id="25" dur="500"/>
                                        <p:tgtEl>
                                          <p:spTgt spid="12892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89297"/>
                                        </p:tgtEl>
                                        <p:attrNameLst>
                                          <p:attrName>style.visibility</p:attrName>
                                        </p:attrNameLst>
                                      </p:cBhvr>
                                      <p:to>
                                        <p:strVal val="visible"/>
                                      </p:to>
                                    </p:set>
                                    <p:animEffect transition="in" filter="fade">
                                      <p:cBhvr>
                                        <p:cTn id="28" dur="1000"/>
                                        <p:tgtEl>
                                          <p:spTgt spid="1289297"/>
                                        </p:tgtEl>
                                      </p:cBhvr>
                                    </p:animEffect>
                                  </p:childTnLst>
                                </p:cTn>
                              </p:par>
                              <p:par>
                                <p:cTn id="29" presetID="10" presetClass="entr" presetSubtype="0" fill="hold" nodeType="withEffect">
                                  <p:stCondLst>
                                    <p:cond delay="0"/>
                                  </p:stCondLst>
                                  <p:childTnLst>
                                    <p:set>
                                      <p:cBhvr>
                                        <p:cTn id="30" dur="1" fill="hold">
                                          <p:stCondLst>
                                            <p:cond delay="0"/>
                                          </p:stCondLst>
                                        </p:cTn>
                                        <p:tgtEl>
                                          <p:spTgt spid="1289286"/>
                                        </p:tgtEl>
                                        <p:attrNameLst>
                                          <p:attrName>style.visibility</p:attrName>
                                        </p:attrNameLst>
                                      </p:cBhvr>
                                      <p:to>
                                        <p:strVal val="visible"/>
                                      </p:to>
                                    </p:set>
                                    <p:animEffect transition="in" filter="fade">
                                      <p:cBhvr>
                                        <p:cTn id="31" dur="2000"/>
                                        <p:tgtEl>
                                          <p:spTgt spid="1289286"/>
                                        </p:tgtEl>
                                      </p:cBhvr>
                                    </p:animEffect>
                                  </p:childTnLst>
                                </p:cTn>
                              </p:par>
                              <p:par>
                                <p:cTn id="32" presetID="10" presetClass="entr" presetSubtype="0" fill="hold" nodeType="withEffect">
                                  <p:stCondLst>
                                    <p:cond delay="0"/>
                                  </p:stCondLst>
                                  <p:childTnLst>
                                    <p:set>
                                      <p:cBhvr>
                                        <p:cTn id="33" dur="1" fill="hold">
                                          <p:stCondLst>
                                            <p:cond delay="0"/>
                                          </p:stCondLst>
                                        </p:cTn>
                                        <p:tgtEl>
                                          <p:spTgt spid="1289270"/>
                                        </p:tgtEl>
                                        <p:attrNameLst>
                                          <p:attrName>style.visibility</p:attrName>
                                        </p:attrNameLst>
                                      </p:cBhvr>
                                      <p:to>
                                        <p:strVal val="visible"/>
                                      </p:to>
                                    </p:set>
                                    <p:animEffect transition="in" filter="fade">
                                      <p:cBhvr>
                                        <p:cTn id="34" dur="2000"/>
                                        <p:tgtEl>
                                          <p:spTgt spid="128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68" grpId="0" animBg="1"/>
      <p:bldP spid="1289296" grpId="0" animBg="1"/>
      <p:bldP spid="128929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ople in color copy 2.gif"/>
          <p:cNvPicPr>
            <a:picLocks noChangeAspect="1"/>
          </p:cNvPicPr>
          <p:nvPr/>
        </p:nvPicPr>
        <p:blipFill>
          <a:blip r:embed="rId3">
            <a:clrChange>
              <a:clrFrom>
                <a:srgbClr val="FFFFFF"/>
              </a:clrFrom>
              <a:clrTo>
                <a:srgbClr val="FFFFFF">
                  <a:alpha val="0"/>
                </a:srgbClr>
              </a:clrTo>
            </a:clrChange>
            <a:duotone>
              <a:prstClr val="black"/>
              <a:schemeClr val="accent2">
                <a:lumMod val="40000"/>
                <a:lumOff val="60000"/>
                <a:tint val="45000"/>
                <a:satMod val="400000"/>
              </a:schemeClr>
            </a:duotone>
          </a:blip>
          <a:stretch>
            <a:fillRect/>
          </a:stretch>
        </p:blipFill>
        <p:spPr>
          <a:xfrm>
            <a:off x="2514600" y="590550"/>
            <a:ext cx="3963747" cy="4819650"/>
          </a:xfrm>
          <a:prstGeom prst="rect">
            <a:avLst/>
          </a:prstGeom>
        </p:spPr>
      </p:pic>
      <p:sp>
        <p:nvSpPr>
          <p:cNvPr id="1290463" name="Rectangle 223"/>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290447" name="Text Box 207"/>
          <p:cNvSpPr txBox="1">
            <a:spLocks noChangeArrowheads="1"/>
          </p:cNvSpPr>
          <p:nvPr/>
        </p:nvSpPr>
        <p:spPr bwMode="auto">
          <a:xfrm>
            <a:off x="381000" y="128588"/>
            <a:ext cx="8229600" cy="481012"/>
          </a:xfrm>
          <a:prstGeom prst="rect">
            <a:avLst/>
          </a:prstGeom>
          <a:noFill/>
          <a:ln w="9525">
            <a:noFill/>
            <a:miter lim="800000"/>
            <a:headEnd/>
            <a:tailEnd/>
          </a:ln>
          <a:effectLst>
            <a:outerShdw dist="25400" dir="2700000" algn="ctr" rotWithShape="0">
              <a:schemeClr val="bg1"/>
            </a:outerShdw>
          </a:effectLst>
        </p:spPr>
        <p:txBody>
          <a:bodyPr>
            <a:spAutoFit/>
          </a:bodyPr>
          <a:lstStyle/>
          <a:p>
            <a:pPr>
              <a:lnSpc>
                <a:spcPct val="85000"/>
              </a:lnSpc>
            </a:pPr>
            <a:r>
              <a:rPr lang="en-US" sz="3000" b="0" u="none" dirty="0">
                <a:solidFill>
                  <a:srgbClr val="000099"/>
                </a:solidFill>
                <a:latin typeface="Impact" pitchFamily="34" charset="0"/>
              </a:rPr>
              <a:t>3. The History of the Providence of Restoration and I</a:t>
            </a:r>
          </a:p>
        </p:txBody>
      </p:sp>
      <p:sp>
        <p:nvSpPr>
          <p:cNvPr id="1290448" name="Oval 208"/>
          <p:cNvSpPr>
            <a:spLocks noChangeArrowheads="1"/>
          </p:cNvSpPr>
          <p:nvPr/>
        </p:nvSpPr>
        <p:spPr bwMode="auto">
          <a:xfrm>
            <a:off x="2400300" y="2438400"/>
            <a:ext cx="4267200" cy="1447800"/>
          </a:xfrm>
          <a:prstGeom prst="ellipse">
            <a:avLst/>
          </a:prstGeom>
          <a:solidFill>
            <a:srgbClr val="6600CC"/>
          </a:solidFill>
          <a:ln w="9525">
            <a:solidFill>
              <a:schemeClr val="tx1"/>
            </a:solidFill>
            <a:round/>
            <a:headEnd/>
            <a:tailEnd/>
          </a:ln>
          <a:effectLst/>
        </p:spPr>
        <p:txBody>
          <a:bodyPr wrap="none" anchor="ctr"/>
          <a:lstStyle/>
          <a:p>
            <a:pPr>
              <a:lnSpc>
                <a:spcPct val="80000"/>
              </a:lnSpc>
            </a:pPr>
            <a:endParaRPr lang="en-US" sz="600" b="0" u="none" dirty="0">
              <a:solidFill>
                <a:srgbClr val="000099"/>
              </a:solidFill>
              <a:latin typeface="Impact" pitchFamily="34" charset="0"/>
            </a:endParaRPr>
          </a:p>
          <a:p>
            <a:pPr>
              <a:lnSpc>
                <a:spcPct val="80000"/>
              </a:lnSpc>
            </a:pPr>
            <a:r>
              <a:rPr lang="en-US" sz="4000" b="0" u="none" dirty="0">
                <a:solidFill>
                  <a:schemeClr val="bg1"/>
                </a:solidFill>
                <a:latin typeface="Impact" pitchFamily="34" charset="0"/>
              </a:rPr>
              <a:t>Each one of us</a:t>
            </a:r>
          </a:p>
          <a:p>
            <a:pPr>
              <a:lnSpc>
                <a:spcPct val="80000"/>
              </a:lnSpc>
            </a:pPr>
            <a:r>
              <a:rPr lang="en-US" sz="4000" u="none" dirty="0">
                <a:solidFill>
                  <a:srgbClr val="6600CC"/>
                </a:solidFill>
                <a:latin typeface="Fette Engschrift" pitchFamily="2" charset="0"/>
              </a:rPr>
              <a:t>(Product of history)</a:t>
            </a:r>
          </a:p>
        </p:txBody>
      </p:sp>
      <p:grpSp>
        <p:nvGrpSpPr>
          <p:cNvPr id="1290460" name="Group 220"/>
          <p:cNvGrpSpPr>
            <a:grpSpLocks/>
          </p:cNvGrpSpPr>
          <p:nvPr/>
        </p:nvGrpSpPr>
        <p:grpSpPr bwMode="auto">
          <a:xfrm>
            <a:off x="838200" y="5676900"/>
            <a:ext cx="7696200" cy="787400"/>
            <a:chOff x="432" y="3576"/>
            <a:chExt cx="4848" cy="496"/>
          </a:xfrm>
        </p:grpSpPr>
        <p:sp>
          <p:nvSpPr>
            <p:cNvPr id="1290457" name="Text Box 217"/>
            <p:cNvSpPr txBox="1">
              <a:spLocks noChangeArrowheads="1"/>
            </p:cNvSpPr>
            <p:nvPr/>
          </p:nvSpPr>
          <p:spPr bwMode="auto">
            <a:xfrm>
              <a:off x="656" y="3600"/>
              <a:ext cx="4624" cy="472"/>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As an individual </a:t>
              </a:r>
              <a:r>
                <a:rPr lang="en-US">
                  <a:solidFill>
                    <a:schemeClr val="bg1"/>
                  </a:solidFill>
                  <a:latin typeface="Arial Narrow" pitchFamily="34" charset="0"/>
                </a:rPr>
                <a:t>each one</a:t>
              </a:r>
              <a:r>
                <a:rPr lang="en-US" u="none">
                  <a:solidFill>
                    <a:schemeClr val="bg1"/>
                  </a:solidFill>
                  <a:latin typeface="Arial Narrow" pitchFamily="34" charset="0"/>
                </a:rPr>
                <a:t> of us is a product of the history of the providence of restoration </a:t>
              </a:r>
              <a:r>
                <a:rPr lang="en-US" sz="2000" b="0" u="none">
                  <a:solidFill>
                    <a:schemeClr val="bg1"/>
                  </a:solidFill>
                  <a:latin typeface="Arial Narrow" pitchFamily="34" charset="0"/>
                </a:rPr>
                <a:t>(187).</a:t>
              </a:r>
            </a:p>
          </p:txBody>
        </p:sp>
        <p:sp>
          <p:nvSpPr>
            <p:cNvPr id="1290458" name="Text Box 218"/>
            <p:cNvSpPr txBox="1">
              <a:spLocks noChangeArrowheads="1"/>
            </p:cNvSpPr>
            <p:nvPr/>
          </p:nvSpPr>
          <p:spPr bwMode="auto">
            <a:xfrm>
              <a:off x="432" y="3576"/>
              <a:ext cx="17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90462" name="Text Box 222"/>
          <p:cNvSpPr txBox="1">
            <a:spLocks noChangeArrowheads="1"/>
          </p:cNvSpPr>
          <p:nvPr/>
        </p:nvSpPr>
        <p:spPr bwMode="auto">
          <a:xfrm>
            <a:off x="2933700" y="3048000"/>
            <a:ext cx="3200400" cy="701675"/>
          </a:xfrm>
          <a:prstGeom prst="rect">
            <a:avLst/>
          </a:prstGeom>
          <a:noFill/>
          <a:ln w="28575">
            <a:noFill/>
            <a:miter lim="800000"/>
            <a:headEnd/>
            <a:tailEnd/>
          </a:ln>
          <a:effectLst/>
        </p:spPr>
        <p:txBody>
          <a:bodyPr>
            <a:spAutoFit/>
          </a:bodyPr>
          <a:lstStyle/>
          <a:p>
            <a:pPr>
              <a:spcBef>
                <a:spcPct val="50000"/>
              </a:spcBef>
            </a:pPr>
            <a:r>
              <a:rPr lang="en-US" sz="4000" u="none">
                <a:solidFill>
                  <a:schemeClr val="bg1"/>
                </a:solidFill>
                <a:latin typeface="Fette Engschrift" pitchFamily="2" charset="0"/>
              </a:rPr>
              <a:t>(Product of history)</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90447"/>
                                        </p:tgtEl>
                                        <p:attrNameLst>
                                          <p:attrName>style.visibility</p:attrName>
                                        </p:attrNameLst>
                                      </p:cBhvr>
                                      <p:to>
                                        <p:strVal val="visible"/>
                                      </p:to>
                                    </p:set>
                                    <p:animEffect transition="in" filter="fade">
                                      <p:cBhvr>
                                        <p:cTn id="7" dur="2000"/>
                                        <p:tgtEl>
                                          <p:spTgt spid="1290447"/>
                                        </p:tgtEl>
                                      </p:cBhvr>
                                    </p:animEffect>
                                    <p:anim calcmode="lin" valueType="num">
                                      <p:cBhvr>
                                        <p:cTn id="8" dur="2000" fill="hold"/>
                                        <p:tgtEl>
                                          <p:spTgt spid="1290447"/>
                                        </p:tgtEl>
                                        <p:attrNameLst>
                                          <p:attrName>ppt_x</p:attrName>
                                        </p:attrNameLst>
                                      </p:cBhvr>
                                      <p:tavLst>
                                        <p:tav tm="0">
                                          <p:val>
                                            <p:strVal val="#ppt_x"/>
                                          </p:val>
                                        </p:tav>
                                        <p:tav tm="100000">
                                          <p:val>
                                            <p:strVal val="#ppt_x"/>
                                          </p:val>
                                        </p:tav>
                                      </p:tavLst>
                                    </p:anim>
                                    <p:anim calcmode="lin" valueType="num">
                                      <p:cBhvr>
                                        <p:cTn id="9" dur="2000" fill="hold"/>
                                        <p:tgtEl>
                                          <p:spTgt spid="12904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290460"/>
                                        </p:tgtEl>
                                        <p:attrNameLst>
                                          <p:attrName>style.visibility</p:attrName>
                                        </p:attrNameLst>
                                      </p:cBhvr>
                                      <p:to>
                                        <p:strVal val="visible"/>
                                      </p:to>
                                    </p:set>
                                    <p:animEffect transition="in" filter="barn(outVertical)">
                                      <p:cBhvr>
                                        <p:cTn id="14" dur="500"/>
                                        <p:tgtEl>
                                          <p:spTgt spid="129046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90448"/>
                                        </p:tgtEl>
                                        <p:attrNameLst>
                                          <p:attrName>style.visibility</p:attrName>
                                        </p:attrNameLst>
                                      </p:cBhvr>
                                      <p:to>
                                        <p:strVal val="visible"/>
                                      </p:to>
                                    </p:set>
                                    <p:anim calcmode="lin" valueType="num">
                                      <p:cBhvr>
                                        <p:cTn id="22" dur="1000" fill="hold"/>
                                        <p:tgtEl>
                                          <p:spTgt spid="1290448"/>
                                        </p:tgtEl>
                                        <p:attrNameLst>
                                          <p:attrName>ppt_w</p:attrName>
                                        </p:attrNameLst>
                                      </p:cBhvr>
                                      <p:tavLst>
                                        <p:tav tm="0">
                                          <p:val>
                                            <p:strVal val="#ppt_w*0.70"/>
                                          </p:val>
                                        </p:tav>
                                        <p:tav tm="100000">
                                          <p:val>
                                            <p:strVal val="#ppt_w"/>
                                          </p:val>
                                        </p:tav>
                                      </p:tavLst>
                                    </p:anim>
                                    <p:anim calcmode="lin" valueType="num">
                                      <p:cBhvr>
                                        <p:cTn id="23" dur="1000" fill="hold"/>
                                        <p:tgtEl>
                                          <p:spTgt spid="1290448"/>
                                        </p:tgtEl>
                                        <p:attrNameLst>
                                          <p:attrName>ppt_h</p:attrName>
                                        </p:attrNameLst>
                                      </p:cBhvr>
                                      <p:tavLst>
                                        <p:tav tm="0">
                                          <p:val>
                                            <p:strVal val="#ppt_h"/>
                                          </p:val>
                                        </p:tav>
                                        <p:tav tm="100000">
                                          <p:val>
                                            <p:strVal val="#ppt_h"/>
                                          </p:val>
                                        </p:tav>
                                      </p:tavLst>
                                    </p:anim>
                                    <p:animEffect transition="in" filter="fade">
                                      <p:cBhvr>
                                        <p:cTn id="24" dur="1000"/>
                                        <p:tgtEl>
                                          <p:spTgt spid="1290448"/>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290462"/>
                                        </p:tgtEl>
                                        <p:attrNameLst>
                                          <p:attrName>style.visibility</p:attrName>
                                        </p:attrNameLst>
                                      </p:cBhvr>
                                      <p:to>
                                        <p:strVal val="visible"/>
                                      </p:to>
                                    </p:set>
                                    <p:animEffect transition="in" filter="fade">
                                      <p:cBhvr>
                                        <p:cTn id="27" dur="2000"/>
                                        <p:tgtEl>
                                          <p:spTgt spid="1290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47" grpId="0"/>
      <p:bldP spid="1290448" grpId="0" animBg="1"/>
      <p:bldP spid="129046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eople in color copy 2.gif"/>
          <p:cNvPicPr>
            <a:picLocks noChangeAspect="1"/>
          </p:cNvPicPr>
          <p:nvPr/>
        </p:nvPicPr>
        <p:blipFill>
          <a:blip r:embed="rId3">
            <a:duotone>
              <a:prstClr val="black"/>
              <a:schemeClr val="accent2">
                <a:lumMod val="40000"/>
                <a:lumOff val="60000"/>
                <a:tint val="45000"/>
                <a:satMod val="400000"/>
              </a:schemeClr>
            </a:duotone>
            <a:clrChange>
              <a:clrFrom>
                <a:srgbClr val="FFFFFF"/>
              </a:clrFrom>
              <a:clrTo>
                <a:srgbClr val="FFFFFF">
                  <a:alpha val="0"/>
                </a:srgbClr>
              </a:clrTo>
            </a:clrChange>
          </a:blip>
          <a:stretch>
            <a:fillRect/>
          </a:stretch>
        </p:blipFill>
        <p:spPr>
          <a:xfrm>
            <a:off x="2514600" y="590550"/>
            <a:ext cx="3963747" cy="4819650"/>
          </a:xfrm>
          <a:prstGeom prst="rect">
            <a:avLst/>
          </a:prstGeom>
        </p:spPr>
      </p:pic>
      <p:sp>
        <p:nvSpPr>
          <p:cNvPr id="1291506" name="Rectangle 242"/>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grpSp>
        <p:nvGrpSpPr>
          <p:cNvPr id="1291489" name="Group 225"/>
          <p:cNvGrpSpPr>
            <a:grpSpLocks/>
          </p:cNvGrpSpPr>
          <p:nvPr/>
        </p:nvGrpSpPr>
        <p:grpSpPr bwMode="auto">
          <a:xfrm>
            <a:off x="1447800" y="5676900"/>
            <a:ext cx="6248589" cy="752475"/>
            <a:chOff x="432" y="3576"/>
            <a:chExt cx="4908" cy="474"/>
          </a:xfrm>
        </p:grpSpPr>
        <p:sp>
          <p:nvSpPr>
            <p:cNvPr id="1291490" name="Text Box 226"/>
            <p:cNvSpPr txBox="1">
              <a:spLocks noChangeArrowheads="1"/>
            </p:cNvSpPr>
            <p:nvPr/>
          </p:nvSpPr>
          <p:spPr bwMode="auto">
            <a:xfrm>
              <a:off x="716" y="3600"/>
              <a:ext cx="4624" cy="450"/>
            </a:xfrm>
            <a:prstGeom prst="rect">
              <a:avLst/>
            </a:prstGeom>
            <a:noFill/>
            <a:ln w="9525">
              <a:noFill/>
              <a:miter lim="800000"/>
              <a:headEnd/>
              <a:tailEnd/>
            </a:ln>
            <a:effectLst/>
          </p:spPr>
          <p:txBody>
            <a:bodyPr>
              <a:spAutoFit/>
            </a:bodyPr>
            <a:lstStyle/>
            <a:p>
              <a:pPr algn="l">
                <a:lnSpc>
                  <a:spcPct val="85000"/>
                </a:lnSpc>
              </a:pPr>
              <a:r>
                <a:rPr lang="en-US" u="none" dirty="0">
                  <a:solidFill>
                    <a:schemeClr val="bg1"/>
                  </a:solidFill>
                  <a:latin typeface="Arial Narrow" pitchFamily="34" charset="0"/>
                </a:rPr>
                <a:t>I must take up the cross of history and accept responsibility to fulfill its calling.</a:t>
              </a:r>
              <a:endParaRPr lang="en-US" b="0" u="none" dirty="0">
                <a:solidFill>
                  <a:schemeClr val="bg1"/>
                </a:solidFill>
                <a:latin typeface="Arial Narrow" pitchFamily="34" charset="0"/>
              </a:endParaRPr>
            </a:p>
          </p:txBody>
        </p:sp>
        <p:sp>
          <p:nvSpPr>
            <p:cNvPr id="1291491" name="Text Box 227"/>
            <p:cNvSpPr txBox="1">
              <a:spLocks noChangeArrowheads="1"/>
            </p:cNvSpPr>
            <p:nvPr/>
          </p:nvSpPr>
          <p:spPr bwMode="auto">
            <a:xfrm>
              <a:off x="432" y="3576"/>
              <a:ext cx="17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91500" name="Oval 236"/>
          <p:cNvSpPr>
            <a:spLocks noChangeArrowheads="1"/>
          </p:cNvSpPr>
          <p:nvPr/>
        </p:nvSpPr>
        <p:spPr bwMode="auto">
          <a:xfrm>
            <a:off x="2400300" y="2438400"/>
            <a:ext cx="4267200" cy="1447800"/>
          </a:xfrm>
          <a:prstGeom prst="ellipse">
            <a:avLst/>
          </a:prstGeom>
          <a:solidFill>
            <a:srgbClr val="6600CC"/>
          </a:solidFill>
          <a:ln w="9525">
            <a:solidFill>
              <a:schemeClr val="tx1"/>
            </a:solidFill>
            <a:round/>
            <a:headEnd/>
            <a:tailEnd/>
          </a:ln>
          <a:effectLst/>
        </p:spPr>
        <p:txBody>
          <a:bodyPr wrap="none" anchor="ctr"/>
          <a:lstStyle/>
          <a:p>
            <a:pPr>
              <a:lnSpc>
                <a:spcPct val="80000"/>
              </a:lnSpc>
            </a:pPr>
            <a:endParaRPr lang="en-US" sz="600" b="0" u="none">
              <a:solidFill>
                <a:srgbClr val="000099"/>
              </a:solidFill>
              <a:latin typeface="Impact" pitchFamily="34" charset="0"/>
            </a:endParaRPr>
          </a:p>
          <a:p>
            <a:pPr>
              <a:lnSpc>
                <a:spcPct val="80000"/>
              </a:lnSpc>
            </a:pPr>
            <a:r>
              <a:rPr lang="en-US" sz="4000" b="0" u="none">
                <a:solidFill>
                  <a:schemeClr val="bg1"/>
                </a:solidFill>
                <a:latin typeface="Impact" pitchFamily="34" charset="0"/>
              </a:rPr>
              <a:t>Each one of us</a:t>
            </a:r>
          </a:p>
          <a:p>
            <a:pPr>
              <a:lnSpc>
                <a:spcPct val="80000"/>
              </a:lnSpc>
            </a:pPr>
            <a:r>
              <a:rPr lang="en-US" sz="4000" u="none">
                <a:solidFill>
                  <a:srgbClr val="6600CC"/>
                </a:solidFill>
                <a:latin typeface="Fette Engschrift" pitchFamily="2" charset="0"/>
              </a:rPr>
              <a:t>(Product of history)</a:t>
            </a:r>
          </a:p>
        </p:txBody>
      </p:sp>
      <p:sp>
        <p:nvSpPr>
          <p:cNvPr id="1291505" name="Text Box 241"/>
          <p:cNvSpPr txBox="1">
            <a:spLocks noChangeArrowheads="1"/>
          </p:cNvSpPr>
          <p:nvPr/>
        </p:nvSpPr>
        <p:spPr bwMode="auto">
          <a:xfrm>
            <a:off x="2933700" y="3048000"/>
            <a:ext cx="3200400" cy="701675"/>
          </a:xfrm>
          <a:prstGeom prst="rect">
            <a:avLst/>
          </a:prstGeom>
          <a:noFill/>
          <a:ln w="28575">
            <a:noFill/>
            <a:miter lim="800000"/>
            <a:headEnd/>
            <a:tailEnd/>
          </a:ln>
          <a:effectLst/>
        </p:spPr>
        <p:txBody>
          <a:bodyPr>
            <a:spAutoFit/>
          </a:bodyPr>
          <a:lstStyle/>
          <a:p>
            <a:pPr>
              <a:spcBef>
                <a:spcPct val="50000"/>
              </a:spcBef>
            </a:pPr>
            <a:r>
              <a:rPr lang="en-US" sz="4000" u="none">
                <a:solidFill>
                  <a:schemeClr val="bg1"/>
                </a:solidFill>
                <a:latin typeface="Fette Engschrift" pitchFamily="2" charset="0"/>
              </a:rPr>
              <a:t>(Product of history)</a:t>
            </a:r>
          </a:p>
        </p:txBody>
      </p:sp>
      <p:sp>
        <p:nvSpPr>
          <p:cNvPr id="9" name="Text Box 207"/>
          <p:cNvSpPr txBox="1">
            <a:spLocks noChangeArrowheads="1"/>
          </p:cNvSpPr>
          <p:nvPr/>
        </p:nvSpPr>
        <p:spPr bwMode="auto">
          <a:xfrm>
            <a:off x="381000" y="128588"/>
            <a:ext cx="8229600" cy="481012"/>
          </a:xfrm>
          <a:prstGeom prst="rect">
            <a:avLst/>
          </a:prstGeom>
          <a:noFill/>
          <a:ln w="9525">
            <a:noFill/>
            <a:miter lim="800000"/>
            <a:headEnd/>
            <a:tailEnd/>
          </a:ln>
          <a:effectLst>
            <a:outerShdw dist="25400" dir="2700000" algn="ctr" rotWithShape="0">
              <a:schemeClr val="bg1"/>
            </a:outerShdw>
          </a:effectLst>
        </p:spPr>
        <p:txBody>
          <a:bodyPr>
            <a:spAutoFit/>
          </a:bodyPr>
          <a:lstStyle/>
          <a:p>
            <a:pPr>
              <a:lnSpc>
                <a:spcPct val="85000"/>
              </a:lnSpc>
            </a:pPr>
            <a:r>
              <a:rPr lang="en-US" sz="3000" b="0" u="none" dirty="0">
                <a:solidFill>
                  <a:srgbClr val="000099"/>
                </a:solidFill>
                <a:latin typeface="Impact" pitchFamily="34" charset="0"/>
              </a:rPr>
              <a:t>3. The History of the Providence of Restoration and I</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91489"/>
                                        </p:tgtEl>
                                        <p:attrNameLst>
                                          <p:attrName>style.visibility</p:attrName>
                                        </p:attrNameLst>
                                      </p:cBhvr>
                                      <p:to>
                                        <p:strVal val="visible"/>
                                      </p:to>
                                    </p:set>
                                    <p:animEffect transition="in" filter="barn(outVertical)">
                                      <p:cBhvr>
                                        <p:cTn id="7" dur="500"/>
                                        <p:tgtEl>
                                          <p:spTgt spid="1291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 in color copy 2.gif"/>
          <p:cNvPicPr>
            <a:picLocks noChangeAspect="1"/>
          </p:cNvPicPr>
          <p:nvPr/>
        </p:nvPicPr>
        <p:blipFill>
          <a:blip r:embed="rId3">
            <a:duotone>
              <a:prstClr val="black"/>
              <a:schemeClr val="accent2">
                <a:lumMod val="40000"/>
                <a:lumOff val="60000"/>
                <a:tint val="45000"/>
                <a:satMod val="400000"/>
              </a:schemeClr>
            </a:duotone>
            <a:clrChange>
              <a:clrFrom>
                <a:srgbClr val="FFFFFF"/>
              </a:clrFrom>
              <a:clrTo>
                <a:srgbClr val="FFFFFF">
                  <a:alpha val="0"/>
                </a:srgbClr>
              </a:clrTo>
            </a:clrChange>
          </a:blip>
          <a:stretch>
            <a:fillRect/>
          </a:stretch>
        </p:blipFill>
        <p:spPr>
          <a:xfrm>
            <a:off x="2514600" y="590550"/>
            <a:ext cx="3963747" cy="4819650"/>
          </a:xfrm>
          <a:prstGeom prst="rect">
            <a:avLst/>
          </a:prstGeom>
        </p:spPr>
      </p:pic>
      <p:sp>
        <p:nvSpPr>
          <p:cNvPr id="1292306" name="Rectangle 18"/>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292295" name="Text Box 7"/>
          <p:cNvSpPr txBox="1">
            <a:spLocks noChangeArrowheads="1"/>
          </p:cNvSpPr>
          <p:nvPr/>
        </p:nvSpPr>
        <p:spPr bwMode="auto">
          <a:xfrm>
            <a:off x="914400" y="5638800"/>
            <a:ext cx="7467600" cy="996950"/>
          </a:xfrm>
          <a:prstGeom prst="rect">
            <a:avLst/>
          </a:prstGeom>
          <a:noFill/>
          <a:ln w="9525">
            <a:noFill/>
            <a:miter lim="800000"/>
            <a:headEnd/>
            <a:tailEnd/>
          </a:ln>
          <a:effectLst/>
        </p:spPr>
        <p:txBody>
          <a:bodyPr>
            <a:spAutoFit/>
          </a:bodyPr>
          <a:lstStyle/>
          <a:p>
            <a:pPr algn="l">
              <a:lnSpc>
                <a:spcPct val="90000"/>
              </a:lnSpc>
            </a:pPr>
            <a:r>
              <a:rPr lang="en-US" sz="2200" u="none">
                <a:solidFill>
                  <a:schemeClr val="bg1"/>
                </a:solidFill>
                <a:latin typeface="Arial Narrow" pitchFamily="34" charset="0"/>
              </a:rPr>
              <a:t>To this end, I must fulfill in my lifetime (horizontally), through my efforts, the </a:t>
            </a:r>
            <a:r>
              <a:rPr lang="en-US" sz="2200">
                <a:solidFill>
                  <a:schemeClr val="bg1"/>
                </a:solidFill>
                <a:latin typeface="Arial Narrow" pitchFamily="34" charset="0"/>
              </a:rPr>
              <a:t>indemnity conditions</a:t>
            </a:r>
            <a:r>
              <a:rPr lang="en-US" sz="2200" u="none">
                <a:solidFill>
                  <a:schemeClr val="bg1"/>
                </a:solidFill>
                <a:latin typeface="Arial Narrow" pitchFamily="34" charset="0"/>
              </a:rPr>
              <a:t> which have accumulated through the long course of the </a:t>
            </a:r>
            <a:r>
              <a:rPr lang="en-US" sz="2200">
                <a:solidFill>
                  <a:schemeClr val="bg1"/>
                </a:solidFill>
                <a:latin typeface="Arial Narrow" pitchFamily="34" charset="0"/>
              </a:rPr>
              <a:t>providence of restoration</a:t>
            </a:r>
            <a:r>
              <a:rPr lang="en-US" sz="2200" u="none">
                <a:solidFill>
                  <a:schemeClr val="bg1"/>
                </a:solidFill>
                <a:latin typeface="Arial Narrow" pitchFamily="34" charset="0"/>
              </a:rPr>
              <a:t> (vertically).</a:t>
            </a:r>
            <a:endParaRPr lang="en-US" sz="2200" b="0" u="none">
              <a:solidFill>
                <a:schemeClr val="bg1"/>
              </a:solidFill>
              <a:latin typeface="Arial Narrow" pitchFamily="34" charset="0"/>
            </a:endParaRPr>
          </a:p>
        </p:txBody>
      </p:sp>
      <p:sp>
        <p:nvSpPr>
          <p:cNvPr id="1292300" name="Oval 12"/>
          <p:cNvSpPr>
            <a:spLocks noChangeArrowheads="1"/>
          </p:cNvSpPr>
          <p:nvPr/>
        </p:nvSpPr>
        <p:spPr bwMode="auto">
          <a:xfrm>
            <a:off x="2400300" y="2438400"/>
            <a:ext cx="4267200" cy="1447800"/>
          </a:xfrm>
          <a:prstGeom prst="ellipse">
            <a:avLst/>
          </a:prstGeom>
          <a:solidFill>
            <a:srgbClr val="6600CC"/>
          </a:solidFill>
          <a:ln w="9525">
            <a:solidFill>
              <a:schemeClr val="tx1"/>
            </a:solidFill>
            <a:round/>
            <a:headEnd/>
            <a:tailEnd/>
          </a:ln>
          <a:effectLst/>
        </p:spPr>
        <p:txBody>
          <a:bodyPr wrap="none" anchor="ctr"/>
          <a:lstStyle/>
          <a:p>
            <a:pPr>
              <a:lnSpc>
                <a:spcPct val="80000"/>
              </a:lnSpc>
            </a:pPr>
            <a:endParaRPr lang="en-US" sz="600" b="0" u="none">
              <a:solidFill>
                <a:srgbClr val="000099"/>
              </a:solidFill>
              <a:latin typeface="Impact" pitchFamily="34" charset="0"/>
            </a:endParaRPr>
          </a:p>
          <a:p>
            <a:pPr>
              <a:lnSpc>
                <a:spcPct val="80000"/>
              </a:lnSpc>
            </a:pPr>
            <a:r>
              <a:rPr lang="en-US" sz="4000" b="0" u="none">
                <a:solidFill>
                  <a:schemeClr val="bg1"/>
                </a:solidFill>
                <a:latin typeface="Impact" pitchFamily="34" charset="0"/>
              </a:rPr>
              <a:t>Each one of us</a:t>
            </a:r>
          </a:p>
          <a:p>
            <a:pPr>
              <a:lnSpc>
                <a:spcPct val="80000"/>
              </a:lnSpc>
            </a:pPr>
            <a:r>
              <a:rPr lang="en-US" sz="4000" u="none">
                <a:solidFill>
                  <a:srgbClr val="6600CC"/>
                </a:solidFill>
                <a:latin typeface="Fette Engschrift" pitchFamily="2" charset="0"/>
              </a:rPr>
              <a:t>(Product of history)</a:t>
            </a:r>
          </a:p>
        </p:txBody>
      </p:sp>
      <p:sp>
        <p:nvSpPr>
          <p:cNvPr id="1292301" name="AutoShape 13"/>
          <p:cNvSpPr>
            <a:spLocks noChangeArrowheads="1"/>
          </p:cNvSpPr>
          <p:nvPr/>
        </p:nvSpPr>
        <p:spPr bwMode="auto">
          <a:xfrm>
            <a:off x="1828800" y="762000"/>
            <a:ext cx="5410200" cy="1600200"/>
          </a:xfrm>
          <a:prstGeom prst="downArrow">
            <a:avLst>
              <a:gd name="adj1" fmla="val 59444"/>
              <a:gd name="adj2" fmla="val 53472"/>
            </a:avLst>
          </a:prstGeom>
          <a:gradFill rotWithShape="0">
            <a:gsLst>
              <a:gs pos="0">
                <a:srgbClr val="FFFFFF"/>
              </a:gs>
              <a:gs pos="100000">
                <a:srgbClr val="C3A5FF"/>
              </a:gs>
            </a:gsLst>
            <a:path path="rect">
              <a:fillToRect l="50000" t="50000" r="50000" b="50000"/>
            </a:path>
          </a:gradFill>
          <a:ln w="38100">
            <a:solidFill>
              <a:srgbClr val="9900FF"/>
            </a:solidFill>
            <a:miter lim="800000"/>
            <a:headEnd/>
            <a:tailEnd/>
          </a:ln>
          <a:effectLst/>
        </p:spPr>
        <p:txBody>
          <a:bodyPr wrap="none" anchor="ctr"/>
          <a:lstStyle/>
          <a:p>
            <a:endParaRPr lang="en-US"/>
          </a:p>
        </p:txBody>
      </p:sp>
      <p:sp>
        <p:nvSpPr>
          <p:cNvPr id="1292302" name="Text Box 14"/>
          <p:cNvSpPr txBox="1">
            <a:spLocks noChangeArrowheads="1"/>
          </p:cNvSpPr>
          <p:nvPr/>
        </p:nvSpPr>
        <p:spPr bwMode="auto">
          <a:xfrm>
            <a:off x="2952750" y="838200"/>
            <a:ext cx="3162300" cy="1187450"/>
          </a:xfrm>
          <a:prstGeom prst="rect">
            <a:avLst/>
          </a:prstGeom>
          <a:noFill/>
          <a:ln w="28575">
            <a:noFill/>
            <a:miter lim="800000"/>
            <a:headEnd/>
            <a:tailEnd/>
          </a:ln>
          <a:effectLst>
            <a:outerShdw dist="25400" dir="2700000" algn="ctr" rotWithShape="0">
              <a:schemeClr val="bg1"/>
            </a:outerShdw>
          </a:effectLst>
        </p:spPr>
        <p:txBody>
          <a:bodyPr>
            <a:spAutoFit/>
          </a:bodyPr>
          <a:lstStyle/>
          <a:p>
            <a:pPr>
              <a:lnSpc>
                <a:spcPct val="75000"/>
              </a:lnSpc>
            </a:pPr>
            <a:r>
              <a:rPr lang="en-US" sz="3200" b="0" u="none" dirty="0">
                <a:solidFill>
                  <a:srgbClr val="000099"/>
                </a:solidFill>
                <a:latin typeface="Impact" pitchFamily="34" charset="0"/>
              </a:rPr>
              <a:t>History </a:t>
            </a:r>
          </a:p>
          <a:p>
            <a:pPr>
              <a:lnSpc>
                <a:spcPct val="75000"/>
              </a:lnSpc>
            </a:pPr>
            <a:r>
              <a:rPr lang="en-US" sz="3200" b="0" u="none" dirty="0">
                <a:solidFill>
                  <a:srgbClr val="000099"/>
                </a:solidFill>
                <a:latin typeface="Impact" pitchFamily="34" charset="0"/>
              </a:rPr>
              <a:t>of the providence of restoration</a:t>
            </a:r>
          </a:p>
        </p:txBody>
      </p:sp>
      <p:sp>
        <p:nvSpPr>
          <p:cNvPr id="1292304" name="Rectangle 16"/>
          <p:cNvSpPr>
            <a:spLocks noChangeArrowheads="1"/>
          </p:cNvSpPr>
          <p:nvPr/>
        </p:nvSpPr>
        <p:spPr bwMode="auto">
          <a:xfrm>
            <a:off x="4724400" y="3870325"/>
            <a:ext cx="4114800" cy="701675"/>
          </a:xfrm>
          <a:prstGeom prst="rect">
            <a:avLst/>
          </a:prstGeom>
          <a:noFill/>
          <a:ln w="3175">
            <a:noFill/>
            <a:miter lim="800000"/>
            <a:headEnd/>
            <a:tailEnd/>
          </a:ln>
          <a:effectLst/>
        </p:spPr>
        <p:txBody>
          <a:bodyPr wrap="none" anchor="ctr"/>
          <a:lstStyle/>
          <a:p>
            <a:r>
              <a:rPr lang="en-US" sz="5000" b="0" u="none">
                <a:solidFill>
                  <a:srgbClr val="000066"/>
                </a:solidFill>
                <a:latin typeface="Fette Engschrift" pitchFamily="2" charset="0"/>
              </a:rPr>
              <a:t>Indemnity conditions</a:t>
            </a:r>
          </a:p>
        </p:txBody>
      </p:sp>
      <p:sp>
        <p:nvSpPr>
          <p:cNvPr id="1292305" name="Text Box 17"/>
          <p:cNvSpPr txBox="1">
            <a:spLocks noChangeArrowheads="1"/>
          </p:cNvSpPr>
          <p:nvPr/>
        </p:nvSpPr>
        <p:spPr bwMode="auto">
          <a:xfrm>
            <a:off x="2933700" y="3048000"/>
            <a:ext cx="3200400" cy="701675"/>
          </a:xfrm>
          <a:prstGeom prst="rect">
            <a:avLst/>
          </a:prstGeom>
          <a:noFill/>
          <a:ln w="28575">
            <a:noFill/>
            <a:miter lim="800000"/>
            <a:headEnd/>
            <a:tailEnd/>
          </a:ln>
          <a:effectLst/>
        </p:spPr>
        <p:txBody>
          <a:bodyPr>
            <a:spAutoFit/>
          </a:bodyPr>
          <a:lstStyle/>
          <a:p>
            <a:pPr>
              <a:spcBef>
                <a:spcPct val="50000"/>
              </a:spcBef>
            </a:pPr>
            <a:r>
              <a:rPr lang="en-US" sz="4000" u="none">
                <a:solidFill>
                  <a:schemeClr val="bg1"/>
                </a:solidFill>
                <a:latin typeface="Fette Engschrift" pitchFamily="2" charset="0"/>
              </a:rPr>
              <a:t>(Product of history)</a:t>
            </a:r>
          </a:p>
        </p:txBody>
      </p:sp>
      <p:sp>
        <p:nvSpPr>
          <p:cNvPr id="10" name="Text Box 207"/>
          <p:cNvSpPr txBox="1">
            <a:spLocks noChangeArrowheads="1"/>
          </p:cNvSpPr>
          <p:nvPr/>
        </p:nvSpPr>
        <p:spPr bwMode="auto">
          <a:xfrm>
            <a:off x="381000" y="128588"/>
            <a:ext cx="8229600" cy="481012"/>
          </a:xfrm>
          <a:prstGeom prst="rect">
            <a:avLst/>
          </a:prstGeom>
          <a:noFill/>
          <a:ln w="9525">
            <a:noFill/>
            <a:miter lim="800000"/>
            <a:headEnd/>
            <a:tailEnd/>
          </a:ln>
          <a:effectLst>
            <a:outerShdw dist="25400" dir="2700000" algn="ctr" rotWithShape="0">
              <a:schemeClr val="bg1"/>
            </a:outerShdw>
          </a:effectLst>
        </p:spPr>
        <p:txBody>
          <a:bodyPr>
            <a:spAutoFit/>
          </a:bodyPr>
          <a:lstStyle/>
          <a:p>
            <a:pPr>
              <a:lnSpc>
                <a:spcPct val="85000"/>
              </a:lnSpc>
            </a:pPr>
            <a:r>
              <a:rPr lang="en-US" sz="3000" b="0" u="none" dirty="0">
                <a:solidFill>
                  <a:srgbClr val="000099"/>
                </a:solidFill>
                <a:latin typeface="Impact" pitchFamily="34" charset="0"/>
              </a:rPr>
              <a:t>3. The History of the Providence of Restoration and I</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92295"/>
                                        </p:tgtEl>
                                        <p:attrNameLst>
                                          <p:attrName>style.visibility</p:attrName>
                                        </p:attrNameLst>
                                      </p:cBhvr>
                                      <p:to>
                                        <p:strVal val="visible"/>
                                      </p:to>
                                    </p:set>
                                    <p:animEffect transition="in" filter="barn(outVertical)">
                                      <p:cBhvr>
                                        <p:cTn id="7" dur="500"/>
                                        <p:tgtEl>
                                          <p:spTgt spid="129229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50000"/>
                                  </p:iterate>
                                  <p:childTnLst>
                                    <p:set>
                                      <p:cBhvr>
                                        <p:cTn id="11" dur="1" fill="hold">
                                          <p:stCondLst>
                                            <p:cond delay="0"/>
                                          </p:stCondLst>
                                        </p:cTn>
                                        <p:tgtEl>
                                          <p:spTgt spid="1292304"/>
                                        </p:tgtEl>
                                        <p:attrNameLst>
                                          <p:attrName>style.visibility</p:attrName>
                                        </p:attrNameLst>
                                      </p:cBhvr>
                                      <p:to>
                                        <p:strVal val="visible"/>
                                      </p:to>
                                    </p:set>
                                    <p:anim calcmode="lin" valueType="num">
                                      <p:cBhvr>
                                        <p:cTn id="12" dur="500" fill="hold"/>
                                        <p:tgtEl>
                                          <p:spTgt spid="1292304"/>
                                        </p:tgtEl>
                                        <p:attrNameLst>
                                          <p:attrName>ppt_w</p:attrName>
                                        </p:attrNameLst>
                                      </p:cBhvr>
                                      <p:tavLst>
                                        <p:tav tm="0">
                                          <p:val>
                                            <p:fltVal val="0"/>
                                          </p:val>
                                        </p:tav>
                                        <p:tav tm="100000">
                                          <p:val>
                                            <p:strVal val="#ppt_w"/>
                                          </p:val>
                                        </p:tav>
                                      </p:tavLst>
                                    </p:anim>
                                    <p:anim calcmode="lin" valueType="num">
                                      <p:cBhvr>
                                        <p:cTn id="13" dur="500" fill="hold"/>
                                        <p:tgtEl>
                                          <p:spTgt spid="129230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 fill="hold" grpId="0" nodeType="clickEffect">
                                  <p:stCondLst>
                                    <p:cond delay="0"/>
                                  </p:stCondLst>
                                  <p:childTnLst>
                                    <p:set>
                                      <p:cBhvr>
                                        <p:cTn id="17" dur="1" fill="hold">
                                          <p:stCondLst>
                                            <p:cond delay="0"/>
                                          </p:stCondLst>
                                        </p:cTn>
                                        <p:tgtEl>
                                          <p:spTgt spid="1292301"/>
                                        </p:tgtEl>
                                        <p:attrNameLst>
                                          <p:attrName>style.visibility</p:attrName>
                                        </p:attrNameLst>
                                      </p:cBhvr>
                                      <p:to>
                                        <p:strVal val="visible"/>
                                      </p:to>
                                    </p:set>
                                    <p:anim calcmode="lin" valueType="num">
                                      <p:cBhvr>
                                        <p:cTn id="18" dur="1000" fill="hold"/>
                                        <p:tgtEl>
                                          <p:spTgt spid="1292301"/>
                                        </p:tgtEl>
                                        <p:attrNameLst>
                                          <p:attrName>ppt_x</p:attrName>
                                        </p:attrNameLst>
                                      </p:cBhvr>
                                      <p:tavLst>
                                        <p:tav tm="0">
                                          <p:val>
                                            <p:strVal val="#ppt_x"/>
                                          </p:val>
                                        </p:tav>
                                        <p:tav tm="100000">
                                          <p:val>
                                            <p:strVal val="#ppt_x"/>
                                          </p:val>
                                        </p:tav>
                                      </p:tavLst>
                                    </p:anim>
                                    <p:anim calcmode="lin" valueType="num">
                                      <p:cBhvr>
                                        <p:cTn id="19" dur="1000" fill="hold"/>
                                        <p:tgtEl>
                                          <p:spTgt spid="1292301"/>
                                        </p:tgtEl>
                                        <p:attrNameLst>
                                          <p:attrName>ppt_y</p:attrName>
                                        </p:attrNameLst>
                                      </p:cBhvr>
                                      <p:tavLst>
                                        <p:tav tm="0">
                                          <p:val>
                                            <p:strVal val="#ppt_y-#ppt_h/2"/>
                                          </p:val>
                                        </p:tav>
                                        <p:tav tm="100000">
                                          <p:val>
                                            <p:strVal val="#ppt_y"/>
                                          </p:val>
                                        </p:tav>
                                      </p:tavLst>
                                    </p:anim>
                                    <p:anim calcmode="lin" valueType="num">
                                      <p:cBhvr>
                                        <p:cTn id="20" dur="1000" fill="hold"/>
                                        <p:tgtEl>
                                          <p:spTgt spid="1292301"/>
                                        </p:tgtEl>
                                        <p:attrNameLst>
                                          <p:attrName>ppt_w</p:attrName>
                                        </p:attrNameLst>
                                      </p:cBhvr>
                                      <p:tavLst>
                                        <p:tav tm="0">
                                          <p:val>
                                            <p:strVal val="#ppt_w"/>
                                          </p:val>
                                        </p:tav>
                                        <p:tav tm="100000">
                                          <p:val>
                                            <p:strVal val="#ppt_w"/>
                                          </p:val>
                                        </p:tav>
                                      </p:tavLst>
                                    </p:anim>
                                    <p:anim calcmode="lin" valueType="num">
                                      <p:cBhvr>
                                        <p:cTn id="21" dur="1000" fill="hold"/>
                                        <p:tgtEl>
                                          <p:spTgt spid="1292301"/>
                                        </p:tgtEl>
                                        <p:attrNameLst>
                                          <p:attrName>ppt_h</p:attrName>
                                        </p:attrNameLst>
                                      </p:cBhvr>
                                      <p:tavLst>
                                        <p:tav tm="0">
                                          <p:val>
                                            <p:fltVal val="0"/>
                                          </p:val>
                                        </p:tav>
                                        <p:tav tm="100000">
                                          <p:val>
                                            <p:strVal val="#ppt_h"/>
                                          </p:val>
                                        </p:tav>
                                      </p:tavLst>
                                    </p:anim>
                                  </p:childTnLst>
                                </p:cTn>
                              </p:par>
                              <p:par>
                                <p:cTn id="22" presetID="17" presetClass="entr" presetSubtype="1" fill="hold" grpId="1" nodeType="withEffect">
                                  <p:stCondLst>
                                    <p:cond delay="0"/>
                                  </p:stCondLst>
                                  <p:childTnLst>
                                    <p:set>
                                      <p:cBhvr>
                                        <p:cTn id="23" dur="1" fill="hold">
                                          <p:stCondLst>
                                            <p:cond delay="0"/>
                                          </p:stCondLst>
                                        </p:cTn>
                                        <p:tgtEl>
                                          <p:spTgt spid="1292302"/>
                                        </p:tgtEl>
                                        <p:attrNameLst>
                                          <p:attrName>style.visibility</p:attrName>
                                        </p:attrNameLst>
                                      </p:cBhvr>
                                      <p:to>
                                        <p:strVal val="visible"/>
                                      </p:to>
                                    </p:set>
                                    <p:anim calcmode="lin" valueType="num">
                                      <p:cBhvr>
                                        <p:cTn id="24" dur="1000" fill="hold"/>
                                        <p:tgtEl>
                                          <p:spTgt spid="1292302"/>
                                        </p:tgtEl>
                                        <p:attrNameLst>
                                          <p:attrName>ppt_x</p:attrName>
                                        </p:attrNameLst>
                                      </p:cBhvr>
                                      <p:tavLst>
                                        <p:tav tm="0">
                                          <p:val>
                                            <p:strVal val="#ppt_x"/>
                                          </p:val>
                                        </p:tav>
                                        <p:tav tm="100000">
                                          <p:val>
                                            <p:strVal val="#ppt_x"/>
                                          </p:val>
                                        </p:tav>
                                      </p:tavLst>
                                    </p:anim>
                                    <p:anim calcmode="lin" valueType="num">
                                      <p:cBhvr>
                                        <p:cTn id="25" dur="1000" fill="hold"/>
                                        <p:tgtEl>
                                          <p:spTgt spid="1292302"/>
                                        </p:tgtEl>
                                        <p:attrNameLst>
                                          <p:attrName>ppt_y</p:attrName>
                                        </p:attrNameLst>
                                      </p:cBhvr>
                                      <p:tavLst>
                                        <p:tav tm="0">
                                          <p:val>
                                            <p:strVal val="#ppt_y-#ppt_h/2"/>
                                          </p:val>
                                        </p:tav>
                                        <p:tav tm="100000">
                                          <p:val>
                                            <p:strVal val="#ppt_y"/>
                                          </p:val>
                                        </p:tav>
                                      </p:tavLst>
                                    </p:anim>
                                    <p:anim calcmode="lin" valueType="num">
                                      <p:cBhvr>
                                        <p:cTn id="26" dur="1000" fill="hold"/>
                                        <p:tgtEl>
                                          <p:spTgt spid="1292302"/>
                                        </p:tgtEl>
                                        <p:attrNameLst>
                                          <p:attrName>ppt_w</p:attrName>
                                        </p:attrNameLst>
                                      </p:cBhvr>
                                      <p:tavLst>
                                        <p:tav tm="0">
                                          <p:val>
                                            <p:strVal val="#ppt_w"/>
                                          </p:val>
                                        </p:tav>
                                        <p:tav tm="100000">
                                          <p:val>
                                            <p:strVal val="#ppt_w"/>
                                          </p:val>
                                        </p:tav>
                                      </p:tavLst>
                                    </p:anim>
                                    <p:anim calcmode="lin" valueType="num">
                                      <p:cBhvr>
                                        <p:cTn id="27" dur="1000" fill="hold"/>
                                        <p:tgtEl>
                                          <p:spTgt spid="1292302"/>
                                        </p:tgtEl>
                                        <p:attrNameLst>
                                          <p:attrName>ppt_h</p:attrName>
                                        </p:attrNameLst>
                                      </p:cBhvr>
                                      <p:tavLst>
                                        <p:tav tm="0">
                                          <p:val>
                                            <p:fltVal val="0"/>
                                          </p:val>
                                        </p:tav>
                                        <p:tav tm="100000">
                                          <p:val>
                                            <p:strVal val="#ppt_h"/>
                                          </p:val>
                                        </p:tav>
                                      </p:tavLst>
                                    </p:anim>
                                  </p:childTnLst>
                                </p:cTn>
                              </p:par>
                              <p:par>
                                <p:cTn id="28" presetID="10" presetClass="exit" presetSubtype="0" fill="hold" nodeType="withEffect">
                                  <p:stCondLst>
                                    <p:cond delay="0"/>
                                  </p:stCondLst>
                                  <p:childTnLst>
                                    <p:animEffect transition="out" filter="fade">
                                      <p:cBhvr>
                                        <p:cTn id="29" dur="2000"/>
                                        <p:tgtEl>
                                          <p:spTgt spid="11"/>
                                        </p:tgtEl>
                                      </p:cBhvr>
                                    </p:animEffect>
                                    <p:set>
                                      <p:cBhvr>
                                        <p:cTn id="30"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5" grpId="0"/>
      <p:bldP spid="1292301" grpId="0" animBg="1"/>
      <p:bldP spid="1292302" grpId="1"/>
      <p:bldP spid="129230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29" name="Rectangle 17"/>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grpSp>
        <p:nvGrpSpPr>
          <p:cNvPr id="1293328" name="Group 16"/>
          <p:cNvGrpSpPr>
            <a:grpSpLocks/>
          </p:cNvGrpSpPr>
          <p:nvPr/>
        </p:nvGrpSpPr>
        <p:grpSpPr bwMode="auto">
          <a:xfrm>
            <a:off x="685800" y="5562600"/>
            <a:ext cx="7772400" cy="1116013"/>
            <a:chOff x="624" y="3503"/>
            <a:chExt cx="4464" cy="703"/>
          </a:xfrm>
        </p:grpSpPr>
        <p:sp>
          <p:nvSpPr>
            <p:cNvPr id="1293316" name="Text Box 4"/>
            <p:cNvSpPr txBox="1">
              <a:spLocks noChangeArrowheads="1"/>
            </p:cNvSpPr>
            <p:nvPr/>
          </p:nvSpPr>
          <p:spPr bwMode="auto">
            <a:xfrm>
              <a:off x="848" y="3527"/>
              <a:ext cx="4240" cy="679"/>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Only by doing this can I stand proudly as the </a:t>
              </a:r>
              <a:r>
                <a:rPr lang="en-US">
                  <a:solidFill>
                    <a:schemeClr val="bg1"/>
                  </a:solidFill>
                  <a:latin typeface="Arial Narrow" pitchFamily="34" charset="0"/>
                </a:rPr>
                <a:t>fruit of history</a:t>
              </a:r>
              <a:r>
                <a:rPr lang="en-US" u="none">
                  <a:solidFill>
                    <a:schemeClr val="bg1"/>
                  </a:solidFill>
                  <a:latin typeface="Arial Narrow" pitchFamily="34" charset="0"/>
                </a:rPr>
                <a:t>, the one whom God has eagerly sought throughout His providence.</a:t>
              </a:r>
              <a:endParaRPr lang="en-US" b="0" u="none">
                <a:solidFill>
                  <a:schemeClr val="bg1"/>
                </a:solidFill>
                <a:latin typeface="Arial Narrow" pitchFamily="34" charset="0"/>
              </a:endParaRPr>
            </a:p>
          </p:txBody>
        </p:sp>
        <p:sp>
          <p:nvSpPr>
            <p:cNvPr id="1293317" name="Text Box 5"/>
            <p:cNvSpPr txBox="1">
              <a:spLocks noChangeArrowheads="1"/>
            </p:cNvSpPr>
            <p:nvPr/>
          </p:nvSpPr>
          <p:spPr bwMode="auto">
            <a:xfrm>
              <a:off x="624" y="3503"/>
              <a:ext cx="176"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93319" name="Rectangle 7"/>
          <p:cNvSpPr>
            <a:spLocks noChangeArrowheads="1"/>
          </p:cNvSpPr>
          <p:nvPr/>
        </p:nvSpPr>
        <p:spPr bwMode="auto">
          <a:xfrm>
            <a:off x="2609850" y="4632325"/>
            <a:ext cx="3848100" cy="701675"/>
          </a:xfrm>
          <a:prstGeom prst="rect">
            <a:avLst/>
          </a:prstGeom>
          <a:gradFill rotWithShape="1">
            <a:gsLst>
              <a:gs pos="0">
                <a:srgbClr val="9966FF"/>
              </a:gs>
              <a:gs pos="100000">
                <a:srgbClr val="8A00E8"/>
              </a:gs>
            </a:gsLst>
            <a:path path="shape">
              <a:fillToRect l="50000" t="50000" r="50000" b="50000"/>
            </a:path>
          </a:gradFill>
          <a:ln w="3175">
            <a:noFill/>
            <a:miter lim="800000"/>
            <a:headEnd/>
            <a:tailEnd/>
          </a:ln>
          <a:effectLst/>
        </p:spPr>
        <p:txBody>
          <a:bodyPr wrap="none" anchor="ctr"/>
          <a:lstStyle/>
          <a:p>
            <a:r>
              <a:rPr lang="en-US" sz="4400" b="0" u="none">
                <a:solidFill>
                  <a:schemeClr val="bg1"/>
                </a:solidFill>
                <a:effectLst>
                  <a:outerShdw blurRad="38100" dist="38100" dir="2700000" algn="tl">
                    <a:srgbClr val="000000"/>
                  </a:outerShdw>
                </a:effectLst>
                <a:latin typeface="Impact" pitchFamily="34" charset="0"/>
              </a:rPr>
              <a:t>Fruit of history</a:t>
            </a:r>
          </a:p>
        </p:txBody>
      </p:sp>
      <p:sp>
        <p:nvSpPr>
          <p:cNvPr id="1293321" name="Oval 9"/>
          <p:cNvSpPr>
            <a:spLocks noChangeArrowheads="1"/>
          </p:cNvSpPr>
          <p:nvPr/>
        </p:nvSpPr>
        <p:spPr bwMode="auto">
          <a:xfrm>
            <a:off x="2400300" y="2438400"/>
            <a:ext cx="4267200" cy="1447800"/>
          </a:xfrm>
          <a:prstGeom prst="ellipse">
            <a:avLst/>
          </a:prstGeom>
          <a:solidFill>
            <a:srgbClr val="6600CC"/>
          </a:solidFill>
          <a:ln w="9525">
            <a:solidFill>
              <a:schemeClr val="tx1"/>
            </a:solidFill>
            <a:round/>
            <a:headEnd/>
            <a:tailEnd/>
          </a:ln>
          <a:effectLst/>
        </p:spPr>
        <p:txBody>
          <a:bodyPr wrap="none" anchor="ctr"/>
          <a:lstStyle/>
          <a:p>
            <a:pPr>
              <a:lnSpc>
                <a:spcPct val="80000"/>
              </a:lnSpc>
            </a:pPr>
            <a:endParaRPr lang="en-US" sz="600" b="0" u="none">
              <a:solidFill>
                <a:srgbClr val="000099"/>
              </a:solidFill>
              <a:latin typeface="Impact" pitchFamily="34" charset="0"/>
            </a:endParaRPr>
          </a:p>
          <a:p>
            <a:pPr>
              <a:lnSpc>
                <a:spcPct val="80000"/>
              </a:lnSpc>
            </a:pPr>
            <a:r>
              <a:rPr lang="en-US" sz="4000" b="0" u="none">
                <a:solidFill>
                  <a:schemeClr val="bg1"/>
                </a:solidFill>
                <a:latin typeface="Impact" pitchFamily="34" charset="0"/>
              </a:rPr>
              <a:t>Each one of us</a:t>
            </a:r>
          </a:p>
          <a:p>
            <a:pPr>
              <a:lnSpc>
                <a:spcPct val="80000"/>
              </a:lnSpc>
            </a:pPr>
            <a:r>
              <a:rPr lang="en-US" sz="4000" u="none">
                <a:solidFill>
                  <a:srgbClr val="6600CC"/>
                </a:solidFill>
                <a:latin typeface="Fette Engschrift" pitchFamily="2" charset="0"/>
              </a:rPr>
              <a:t>(Product of history)</a:t>
            </a:r>
          </a:p>
        </p:txBody>
      </p:sp>
      <p:sp>
        <p:nvSpPr>
          <p:cNvPr id="1293322" name="AutoShape 10"/>
          <p:cNvSpPr>
            <a:spLocks noChangeArrowheads="1"/>
          </p:cNvSpPr>
          <p:nvPr/>
        </p:nvSpPr>
        <p:spPr bwMode="auto">
          <a:xfrm>
            <a:off x="1828800" y="762000"/>
            <a:ext cx="5410200" cy="1600200"/>
          </a:xfrm>
          <a:prstGeom prst="downArrow">
            <a:avLst>
              <a:gd name="adj1" fmla="val 59444"/>
              <a:gd name="adj2" fmla="val 53472"/>
            </a:avLst>
          </a:prstGeom>
          <a:gradFill rotWithShape="0">
            <a:gsLst>
              <a:gs pos="0">
                <a:srgbClr val="FFFFFF"/>
              </a:gs>
              <a:gs pos="100000">
                <a:srgbClr val="C3A5FF"/>
              </a:gs>
            </a:gsLst>
            <a:path path="rect">
              <a:fillToRect l="50000" t="50000" r="50000" b="50000"/>
            </a:path>
          </a:gradFill>
          <a:ln w="38100">
            <a:solidFill>
              <a:srgbClr val="9900FF"/>
            </a:solidFill>
            <a:miter lim="800000"/>
            <a:headEnd/>
            <a:tailEnd/>
          </a:ln>
          <a:effectLst/>
        </p:spPr>
        <p:txBody>
          <a:bodyPr wrap="none" anchor="ctr"/>
          <a:lstStyle/>
          <a:p>
            <a:endParaRPr lang="en-US"/>
          </a:p>
        </p:txBody>
      </p:sp>
      <p:sp>
        <p:nvSpPr>
          <p:cNvPr id="1293323" name="Text Box 11"/>
          <p:cNvSpPr txBox="1">
            <a:spLocks noChangeArrowheads="1"/>
          </p:cNvSpPr>
          <p:nvPr/>
        </p:nvSpPr>
        <p:spPr bwMode="auto">
          <a:xfrm>
            <a:off x="2952750" y="838200"/>
            <a:ext cx="3162300" cy="1187450"/>
          </a:xfrm>
          <a:prstGeom prst="rect">
            <a:avLst/>
          </a:prstGeom>
          <a:noFill/>
          <a:ln w="28575">
            <a:noFill/>
            <a:miter lim="800000"/>
            <a:headEnd/>
            <a:tailEnd/>
          </a:ln>
          <a:effectLst>
            <a:outerShdw dist="25400" dir="2700000" algn="ctr" rotWithShape="0">
              <a:schemeClr val="bg1"/>
            </a:outerShdw>
          </a:effectLst>
        </p:spPr>
        <p:txBody>
          <a:bodyPr>
            <a:spAutoFit/>
          </a:bodyPr>
          <a:lstStyle/>
          <a:p>
            <a:pPr>
              <a:lnSpc>
                <a:spcPct val="75000"/>
              </a:lnSpc>
            </a:pPr>
            <a:r>
              <a:rPr lang="en-US" sz="3200" b="0" u="none" dirty="0">
                <a:solidFill>
                  <a:srgbClr val="000099"/>
                </a:solidFill>
                <a:latin typeface="Impact" pitchFamily="34" charset="0"/>
              </a:rPr>
              <a:t>History </a:t>
            </a:r>
          </a:p>
          <a:p>
            <a:pPr>
              <a:lnSpc>
                <a:spcPct val="75000"/>
              </a:lnSpc>
            </a:pPr>
            <a:r>
              <a:rPr lang="en-US" sz="3200" b="0" u="none" dirty="0">
                <a:solidFill>
                  <a:srgbClr val="000099"/>
                </a:solidFill>
                <a:latin typeface="Impact" pitchFamily="34" charset="0"/>
              </a:rPr>
              <a:t>of the providence of restoration</a:t>
            </a:r>
          </a:p>
        </p:txBody>
      </p:sp>
      <p:sp>
        <p:nvSpPr>
          <p:cNvPr id="1293324" name="AutoShape 12"/>
          <p:cNvSpPr>
            <a:spLocks noChangeArrowheads="1"/>
          </p:cNvSpPr>
          <p:nvPr/>
        </p:nvSpPr>
        <p:spPr bwMode="auto">
          <a:xfrm>
            <a:off x="4381500" y="3657600"/>
            <a:ext cx="304800" cy="914400"/>
          </a:xfrm>
          <a:prstGeom prst="downArrow">
            <a:avLst>
              <a:gd name="adj1" fmla="val 34722"/>
              <a:gd name="adj2" fmla="val 132806"/>
            </a:avLst>
          </a:prstGeom>
          <a:solidFill>
            <a:srgbClr val="6600CC"/>
          </a:solidFill>
          <a:ln w="38100">
            <a:noFill/>
            <a:miter lim="800000"/>
            <a:headEnd/>
            <a:tailEnd/>
          </a:ln>
          <a:effectLst/>
        </p:spPr>
        <p:txBody>
          <a:bodyPr wrap="none" anchor="ctr"/>
          <a:lstStyle/>
          <a:p>
            <a:endParaRPr lang="en-US"/>
          </a:p>
        </p:txBody>
      </p:sp>
      <p:sp>
        <p:nvSpPr>
          <p:cNvPr id="1293325" name="Rectangle 13"/>
          <p:cNvSpPr>
            <a:spLocks noChangeArrowheads="1"/>
          </p:cNvSpPr>
          <p:nvPr/>
        </p:nvSpPr>
        <p:spPr bwMode="auto">
          <a:xfrm>
            <a:off x="4724400" y="3870325"/>
            <a:ext cx="4114800" cy="701675"/>
          </a:xfrm>
          <a:prstGeom prst="rect">
            <a:avLst/>
          </a:prstGeom>
          <a:noFill/>
          <a:ln w="3175">
            <a:noFill/>
            <a:miter lim="800000"/>
            <a:headEnd/>
            <a:tailEnd/>
          </a:ln>
          <a:effectLst/>
        </p:spPr>
        <p:txBody>
          <a:bodyPr wrap="none" anchor="ctr"/>
          <a:lstStyle/>
          <a:p>
            <a:r>
              <a:rPr lang="en-US" sz="5000" b="0" u="none">
                <a:solidFill>
                  <a:srgbClr val="000066"/>
                </a:solidFill>
                <a:latin typeface="Fette Engschrift" pitchFamily="2" charset="0"/>
              </a:rPr>
              <a:t>Indemnity conditions</a:t>
            </a:r>
          </a:p>
        </p:txBody>
      </p:sp>
      <p:sp>
        <p:nvSpPr>
          <p:cNvPr id="1293326" name="Text Box 14"/>
          <p:cNvSpPr txBox="1">
            <a:spLocks noChangeArrowheads="1"/>
          </p:cNvSpPr>
          <p:nvPr/>
        </p:nvSpPr>
        <p:spPr bwMode="auto">
          <a:xfrm>
            <a:off x="2933700" y="3048000"/>
            <a:ext cx="3200400" cy="701675"/>
          </a:xfrm>
          <a:prstGeom prst="rect">
            <a:avLst/>
          </a:prstGeom>
          <a:noFill/>
          <a:ln w="28575">
            <a:noFill/>
            <a:miter lim="800000"/>
            <a:headEnd/>
            <a:tailEnd/>
          </a:ln>
          <a:effectLst/>
        </p:spPr>
        <p:txBody>
          <a:bodyPr>
            <a:spAutoFit/>
          </a:bodyPr>
          <a:lstStyle/>
          <a:p>
            <a:pPr>
              <a:spcBef>
                <a:spcPct val="50000"/>
              </a:spcBef>
            </a:pPr>
            <a:r>
              <a:rPr lang="en-US" sz="4000" u="none">
                <a:solidFill>
                  <a:schemeClr val="bg1"/>
                </a:solidFill>
                <a:latin typeface="Fette Engschrift" pitchFamily="2" charset="0"/>
              </a:rPr>
              <a:t>(Product of history)</a:t>
            </a:r>
          </a:p>
        </p:txBody>
      </p:sp>
      <p:sp>
        <p:nvSpPr>
          <p:cNvPr id="14" name="Text Box 207"/>
          <p:cNvSpPr txBox="1">
            <a:spLocks noChangeArrowheads="1"/>
          </p:cNvSpPr>
          <p:nvPr/>
        </p:nvSpPr>
        <p:spPr bwMode="auto">
          <a:xfrm>
            <a:off x="381000" y="128588"/>
            <a:ext cx="8229600" cy="481012"/>
          </a:xfrm>
          <a:prstGeom prst="rect">
            <a:avLst/>
          </a:prstGeom>
          <a:noFill/>
          <a:ln w="9525">
            <a:noFill/>
            <a:miter lim="800000"/>
            <a:headEnd/>
            <a:tailEnd/>
          </a:ln>
          <a:effectLst>
            <a:outerShdw dist="25400" dir="2700000" algn="ctr" rotWithShape="0">
              <a:schemeClr val="bg1"/>
            </a:outerShdw>
          </a:effectLst>
        </p:spPr>
        <p:txBody>
          <a:bodyPr>
            <a:spAutoFit/>
          </a:bodyPr>
          <a:lstStyle/>
          <a:p>
            <a:pPr>
              <a:lnSpc>
                <a:spcPct val="85000"/>
              </a:lnSpc>
            </a:pPr>
            <a:r>
              <a:rPr lang="en-US" sz="3000" b="0" u="none" dirty="0">
                <a:solidFill>
                  <a:srgbClr val="000099"/>
                </a:solidFill>
                <a:latin typeface="Impact" pitchFamily="34" charset="0"/>
              </a:rPr>
              <a:t>3. The History of the Providence of Restoration and I</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293328"/>
                                        </p:tgtEl>
                                        <p:attrNameLst>
                                          <p:attrName>style.visibility</p:attrName>
                                        </p:attrNameLst>
                                      </p:cBhvr>
                                      <p:to>
                                        <p:strVal val="visible"/>
                                      </p:to>
                                    </p:set>
                                    <p:animEffect transition="in" filter="barn(outVertical)">
                                      <p:cBhvr>
                                        <p:cTn id="7" dur="500"/>
                                        <p:tgtEl>
                                          <p:spTgt spid="12933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93319"/>
                                        </p:tgtEl>
                                        <p:attrNameLst>
                                          <p:attrName>style.visibility</p:attrName>
                                        </p:attrNameLst>
                                      </p:cBhvr>
                                      <p:to>
                                        <p:strVal val="visible"/>
                                      </p:to>
                                    </p:set>
                                    <p:animEffect transition="in" filter="box(out)">
                                      <p:cBhvr>
                                        <p:cTn id="12" dur="1000"/>
                                        <p:tgtEl>
                                          <p:spTgt spid="12933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93324"/>
                                        </p:tgtEl>
                                        <p:attrNameLst>
                                          <p:attrName>style.visibility</p:attrName>
                                        </p:attrNameLst>
                                      </p:cBhvr>
                                      <p:to>
                                        <p:strVal val="visible"/>
                                      </p:to>
                                    </p:set>
                                    <p:animEffect transition="in" filter="wipe(up)">
                                      <p:cBhvr>
                                        <p:cTn id="15" dur="1000"/>
                                        <p:tgtEl>
                                          <p:spTgt spid="129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9" grpId="0" animBg="1" autoUpdateAnimBg="0"/>
      <p:bldP spid="12933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0743" name="Group 7"/>
          <p:cNvGrpSpPr>
            <a:grpSpLocks/>
          </p:cNvGrpSpPr>
          <p:nvPr/>
        </p:nvGrpSpPr>
        <p:grpSpPr bwMode="auto">
          <a:xfrm>
            <a:off x="1143000" y="725488"/>
            <a:ext cx="6858000" cy="5483225"/>
            <a:chOff x="720" y="457"/>
            <a:chExt cx="4320" cy="3454"/>
          </a:xfrm>
        </p:grpSpPr>
        <p:sp>
          <p:nvSpPr>
            <p:cNvPr id="1140739" name="WordArt 3"/>
            <p:cNvSpPr>
              <a:spLocks noChangeArrowheads="1" noChangeShapeType="1" noTextEdit="1"/>
            </p:cNvSpPr>
            <p:nvPr/>
          </p:nvSpPr>
          <p:spPr bwMode="auto">
            <a:xfrm>
              <a:off x="720" y="457"/>
              <a:ext cx="4320" cy="1271"/>
            </a:xfrm>
            <a:prstGeom prst="rect">
              <a:avLst/>
            </a:prstGeom>
          </p:spPr>
          <p:txBody>
            <a:bodyPr wrap="none" fromWordArt="1">
              <a:prstTxWarp prst="textTriangle">
                <a:avLst>
                  <a:gd name="adj" fmla="val 50000"/>
                </a:avLst>
              </a:prstTxWarp>
            </a:bodyPr>
            <a:lstStyle/>
            <a:p>
              <a:r>
                <a:rPr lang="en-US" sz="3600" u="none" kern="10" dirty="0">
                  <a:ln w="38100">
                    <a:solidFill>
                      <a:srgbClr val="0000CC"/>
                    </a:solidFill>
                    <a:round/>
                    <a:headEnd/>
                    <a:tailEnd/>
                  </a:ln>
                  <a:gradFill rotWithShape="0">
                    <a:gsLst>
                      <a:gs pos="0">
                        <a:srgbClr val="FF9933"/>
                      </a:gs>
                      <a:gs pos="50000">
                        <a:srgbClr val="FFFF00"/>
                      </a:gs>
                      <a:gs pos="100000">
                        <a:srgbClr val="FF9933"/>
                      </a:gs>
                    </a:gsLst>
                    <a:lin ang="5400000" scaled="1"/>
                  </a:gradFill>
                  <a:effectLst>
                    <a:outerShdw dist="35921" dir="2700000" algn="ctr" rotWithShape="0">
                      <a:srgbClr val="C0C0C0"/>
                    </a:outerShdw>
                  </a:effectLst>
                  <a:latin typeface="Impact"/>
                </a:rPr>
                <a:t>Introduction</a:t>
              </a:r>
            </a:p>
          </p:txBody>
        </p:sp>
        <p:sp>
          <p:nvSpPr>
            <p:cNvPr id="1140741" name="WordArt 5"/>
            <p:cNvSpPr>
              <a:spLocks noChangeArrowheads="1" noChangeShapeType="1" noTextEdit="1"/>
            </p:cNvSpPr>
            <p:nvPr/>
          </p:nvSpPr>
          <p:spPr bwMode="auto">
            <a:xfrm>
              <a:off x="720" y="2640"/>
              <a:ext cx="4320" cy="1271"/>
            </a:xfrm>
            <a:prstGeom prst="rect">
              <a:avLst/>
            </a:prstGeom>
          </p:spPr>
          <p:txBody>
            <a:bodyPr wrap="none" fromWordArt="1">
              <a:prstTxWarp prst="textTriangleInverted">
                <a:avLst>
                  <a:gd name="adj" fmla="val 50000"/>
                </a:avLst>
              </a:prstTxWarp>
            </a:bodyPr>
            <a:lstStyle/>
            <a:p>
              <a:r>
                <a:rPr lang="en-US" sz="3600" u="none" kern="10" dirty="0">
                  <a:ln w="38100">
                    <a:solidFill>
                      <a:srgbClr val="0000CC"/>
                    </a:solidFill>
                    <a:round/>
                    <a:headEnd/>
                    <a:tailEnd/>
                  </a:ln>
                  <a:gradFill rotWithShape="0">
                    <a:gsLst>
                      <a:gs pos="0">
                        <a:srgbClr val="FF9933"/>
                      </a:gs>
                      <a:gs pos="50000">
                        <a:srgbClr val="FFFF00"/>
                      </a:gs>
                      <a:gs pos="100000">
                        <a:srgbClr val="FF9933"/>
                      </a:gs>
                    </a:gsLst>
                    <a:lin ang="5400000" scaled="1"/>
                  </a:gradFill>
                  <a:effectLst>
                    <a:outerShdw dist="35921" dir="2700000" algn="ctr" rotWithShape="0">
                      <a:srgbClr val="C0C0C0"/>
                    </a:outerShdw>
                  </a:effectLst>
                  <a:latin typeface="Impact"/>
                </a:rPr>
                <a:t>Restoration</a:t>
              </a:r>
            </a:p>
          </p:txBody>
        </p:sp>
        <p:sp>
          <p:nvSpPr>
            <p:cNvPr id="1140742" name="WordArt 6"/>
            <p:cNvSpPr>
              <a:spLocks noChangeArrowheads="1" noChangeShapeType="1" noTextEdit="1"/>
            </p:cNvSpPr>
            <p:nvPr/>
          </p:nvSpPr>
          <p:spPr bwMode="auto">
            <a:xfrm>
              <a:off x="2592" y="1872"/>
              <a:ext cx="576" cy="768"/>
            </a:xfrm>
            <a:prstGeom prst="rect">
              <a:avLst/>
            </a:prstGeom>
          </p:spPr>
          <p:txBody>
            <a:bodyPr wrap="none" fromWordArt="1">
              <a:prstTxWarp prst="textInflate">
                <a:avLst>
                  <a:gd name="adj" fmla="val 21431"/>
                </a:avLst>
              </a:prstTxWarp>
            </a:bodyPr>
            <a:lstStyle/>
            <a:p>
              <a:r>
                <a:rPr lang="en-US" sz="3600" u="none" kern="10" dirty="0">
                  <a:ln w="38100">
                    <a:solidFill>
                      <a:srgbClr val="0000CC"/>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to</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withEffect">
                                  <p:stCondLst>
                                    <p:cond delay="0"/>
                                  </p:stCondLst>
                                  <p:childTnLst>
                                    <p:set>
                                      <p:cBhvr>
                                        <p:cTn id="6" dur="1" fill="hold">
                                          <p:stCondLst>
                                            <p:cond delay="0"/>
                                          </p:stCondLst>
                                        </p:cTn>
                                        <p:tgtEl>
                                          <p:spTgt spid="1140743"/>
                                        </p:tgtEl>
                                        <p:attrNameLst>
                                          <p:attrName>style.visibility</p:attrName>
                                        </p:attrNameLst>
                                      </p:cBhvr>
                                      <p:to>
                                        <p:strVal val="visible"/>
                                      </p:to>
                                    </p:set>
                                    <p:anim calcmode="lin" valueType="num">
                                      <p:cBhvr>
                                        <p:cTn id="7" dur="2000" fill="hold"/>
                                        <p:tgtEl>
                                          <p:spTgt spid="1140743"/>
                                        </p:tgtEl>
                                        <p:attrNameLst>
                                          <p:attrName>ppt_w</p:attrName>
                                        </p:attrNameLst>
                                      </p:cBhvr>
                                      <p:tavLst>
                                        <p:tav tm="0">
                                          <p:val>
                                            <p:strVal val="2/3*#ppt_w"/>
                                          </p:val>
                                        </p:tav>
                                        <p:tav tm="100000">
                                          <p:val>
                                            <p:strVal val="#ppt_w"/>
                                          </p:val>
                                        </p:tav>
                                      </p:tavLst>
                                    </p:anim>
                                    <p:anim calcmode="lin" valueType="num">
                                      <p:cBhvr>
                                        <p:cTn id="8" dur="2000" fill="hold"/>
                                        <p:tgtEl>
                                          <p:spTgt spid="11407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76" name="Rectangle 40"/>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294350" name="Rectangle 14"/>
          <p:cNvSpPr>
            <a:spLocks noChangeArrowheads="1"/>
          </p:cNvSpPr>
          <p:nvPr/>
        </p:nvSpPr>
        <p:spPr bwMode="auto">
          <a:xfrm>
            <a:off x="1447800" y="212725"/>
            <a:ext cx="6172200" cy="701675"/>
          </a:xfrm>
          <a:prstGeom prst="rect">
            <a:avLst/>
          </a:prstGeom>
          <a:noFill/>
          <a:ln w="3175">
            <a:noFill/>
            <a:miter lim="800000"/>
            <a:headEnd/>
            <a:tailEnd/>
          </a:ln>
          <a:effectLst/>
        </p:spPr>
        <p:txBody>
          <a:bodyPr wrap="none" anchor="ctr"/>
          <a:lstStyle/>
          <a:p>
            <a:r>
              <a:rPr lang="en-US" sz="4000" b="0" u="none" dirty="0">
                <a:solidFill>
                  <a:srgbClr val="000099"/>
                </a:solidFill>
                <a:latin typeface="Impact" pitchFamily="34" charset="0"/>
              </a:rPr>
              <a:t>To become a historical victor</a:t>
            </a:r>
          </a:p>
        </p:txBody>
      </p:sp>
      <p:sp>
        <p:nvSpPr>
          <p:cNvPr id="1294351" name="Text Box 15"/>
          <p:cNvSpPr txBox="1">
            <a:spLocks noChangeArrowheads="1"/>
          </p:cNvSpPr>
          <p:nvPr/>
        </p:nvSpPr>
        <p:spPr bwMode="auto">
          <a:xfrm>
            <a:off x="990600" y="288925"/>
            <a:ext cx="381000" cy="549275"/>
          </a:xfrm>
          <a:prstGeom prst="rect">
            <a:avLst/>
          </a:prstGeom>
          <a:noFill/>
          <a:ln w="9525">
            <a:noFill/>
            <a:miter lim="800000"/>
            <a:headEnd/>
            <a:tailEnd/>
          </a:ln>
          <a:effectLst/>
        </p:spPr>
        <p:txBody>
          <a:bodyPr>
            <a:spAutoFit/>
          </a:bodyPr>
          <a:lstStyle/>
          <a:p>
            <a:pPr algn="l">
              <a:lnSpc>
                <a:spcPct val="50000"/>
              </a:lnSpc>
            </a:pPr>
            <a:r>
              <a:rPr lang="en-US" sz="6000" u="none">
                <a:solidFill>
                  <a:srgbClr val="000099"/>
                </a:solidFill>
                <a:sym typeface="CommonBullets" pitchFamily="34" charset="2"/>
              </a:rPr>
              <a:t></a:t>
            </a:r>
            <a:endParaRPr lang="en-US" sz="6000" u="none">
              <a:solidFill>
                <a:srgbClr val="000099"/>
              </a:solidFill>
            </a:endParaRPr>
          </a:p>
        </p:txBody>
      </p:sp>
      <p:sp>
        <p:nvSpPr>
          <p:cNvPr id="1294356" name="Oval 20"/>
          <p:cNvSpPr>
            <a:spLocks noChangeArrowheads="1"/>
          </p:cNvSpPr>
          <p:nvPr/>
        </p:nvSpPr>
        <p:spPr bwMode="auto">
          <a:xfrm>
            <a:off x="381000" y="2809875"/>
            <a:ext cx="609600" cy="630238"/>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1</a:t>
            </a:r>
          </a:p>
        </p:txBody>
      </p:sp>
      <p:sp>
        <p:nvSpPr>
          <p:cNvPr id="1294357" name="Rectangle 21"/>
          <p:cNvSpPr>
            <a:spLocks noChangeArrowheads="1"/>
          </p:cNvSpPr>
          <p:nvPr/>
        </p:nvSpPr>
        <p:spPr bwMode="auto">
          <a:xfrm>
            <a:off x="990600" y="2743200"/>
            <a:ext cx="24384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God’s Heart, </a:t>
            </a:r>
          </a:p>
        </p:txBody>
      </p:sp>
      <p:grpSp>
        <p:nvGrpSpPr>
          <p:cNvPr id="1294369" name="Group 33"/>
          <p:cNvGrpSpPr>
            <a:grpSpLocks/>
          </p:cNvGrpSpPr>
          <p:nvPr/>
        </p:nvGrpSpPr>
        <p:grpSpPr bwMode="auto">
          <a:xfrm>
            <a:off x="685800" y="5486402"/>
            <a:ext cx="7772400" cy="1328738"/>
            <a:chOff x="192" y="3432"/>
            <a:chExt cx="5376" cy="837"/>
          </a:xfrm>
        </p:grpSpPr>
        <p:sp>
          <p:nvSpPr>
            <p:cNvPr id="1294364" name="Text Box 28"/>
            <p:cNvSpPr txBox="1">
              <a:spLocks noChangeArrowheads="1"/>
            </p:cNvSpPr>
            <p:nvPr/>
          </p:nvSpPr>
          <p:spPr bwMode="auto">
            <a:xfrm>
              <a:off x="432" y="3486"/>
              <a:ext cx="5136" cy="783"/>
            </a:xfrm>
            <a:prstGeom prst="rect">
              <a:avLst/>
            </a:prstGeom>
            <a:noFill/>
            <a:ln w="9525">
              <a:noFill/>
              <a:miter lim="800000"/>
              <a:headEnd/>
              <a:tailEnd/>
            </a:ln>
            <a:effectLst/>
          </p:spPr>
          <p:txBody>
            <a:bodyPr>
              <a:spAutoFit/>
            </a:bodyPr>
            <a:lstStyle/>
            <a:p>
              <a:pPr algn="l">
                <a:lnSpc>
                  <a:spcPct val="85000"/>
                </a:lnSpc>
              </a:pPr>
              <a:r>
                <a:rPr lang="en-US" sz="2200" u="none" dirty="0">
                  <a:solidFill>
                    <a:schemeClr val="bg1"/>
                  </a:solidFill>
                  <a:latin typeface="Arial Narrow" pitchFamily="34" charset="0"/>
                </a:rPr>
                <a:t>To become such a historical </a:t>
              </a:r>
              <a:r>
                <a:rPr lang="en-US" sz="2200" dirty="0">
                  <a:solidFill>
                    <a:schemeClr val="bg1"/>
                  </a:solidFill>
                  <a:latin typeface="Arial Narrow" pitchFamily="34" charset="0"/>
                </a:rPr>
                <a:t>victor</a:t>
              </a:r>
              <a:r>
                <a:rPr lang="en-US" sz="2200" u="none" dirty="0">
                  <a:solidFill>
                    <a:schemeClr val="bg1"/>
                  </a:solidFill>
                  <a:latin typeface="Arial Narrow" pitchFamily="34" charset="0"/>
                </a:rPr>
                <a:t>, I must understand clearly the </a:t>
              </a:r>
              <a:r>
                <a:rPr lang="en-US" sz="2200" dirty="0">
                  <a:solidFill>
                    <a:schemeClr val="bg1"/>
                  </a:solidFill>
                  <a:latin typeface="Arial Narrow" pitchFamily="34" charset="0"/>
                </a:rPr>
                <a:t>Heart of God</a:t>
              </a:r>
              <a:r>
                <a:rPr lang="en-US" sz="2200" u="none" dirty="0">
                  <a:solidFill>
                    <a:schemeClr val="bg1"/>
                  </a:solidFill>
                  <a:latin typeface="Arial Narrow" pitchFamily="34" charset="0"/>
                </a:rPr>
                <a:t> when He worked with past prophets and saints, the original </a:t>
              </a:r>
              <a:r>
                <a:rPr lang="en-US" sz="2200" u="none" dirty="0">
                  <a:solidFill>
                    <a:srgbClr val="FFFF66"/>
                  </a:solidFill>
                  <a:latin typeface="Arial Narrow" pitchFamily="34" charset="0"/>
                </a:rPr>
                <a:t>purpose</a:t>
              </a:r>
              <a:r>
                <a:rPr lang="en-US" sz="2200" u="none" dirty="0">
                  <a:solidFill>
                    <a:schemeClr val="bg1"/>
                  </a:solidFill>
                  <a:latin typeface="Arial Narrow" pitchFamily="34" charset="0"/>
                </a:rPr>
                <a:t> for which God called them, and the details of the providential </a:t>
              </a:r>
              <a:r>
                <a:rPr lang="en-US" sz="2200" u="none" dirty="0">
                  <a:solidFill>
                    <a:srgbClr val="FFFF66"/>
                  </a:solidFill>
                  <a:latin typeface="Arial Narrow" pitchFamily="34" charset="0"/>
                </a:rPr>
                <a:t>missions</a:t>
              </a:r>
              <a:r>
                <a:rPr lang="en-US" sz="2200" u="none" dirty="0">
                  <a:solidFill>
                    <a:schemeClr val="bg1"/>
                  </a:solidFill>
                  <a:latin typeface="Arial Narrow" pitchFamily="34" charset="0"/>
                </a:rPr>
                <a:t> which He entrusted to them.</a:t>
              </a:r>
              <a:endParaRPr lang="en-US" sz="2200" b="0" u="none" dirty="0">
                <a:solidFill>
                  <a:schemeClr val="bg1"/>
                </a:solidFill>
              </a:endParaRPr>
            </a:p>
          </p:txBody>
        </p:sp>
        <p:sp>
          <p:nvSpPr>
            <p:cNvPr id="1294365" name="Text Box 29"/>
            <p:cNvSpPr txBox="1">
              <a:spLocks noChangeArrowheads="1"/>
            </p:cNvSpPr>
            <p:nvPr/>
          </p:nvSpPr>
          <p:spPr bwMode="auto">
            <a:xfrm>
              <a:off x="192" y="3432"/>
              <a:ext cx="17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294370" name="Rectangle 34"/>
          <p:cNvSpPr>
            <a:spLocks noChangeArrowheads="1"/>
          </p:cNvSpPr>
          <p:nvPr/>
        </p:nvSpPr>
        <p:spPr bwMode="auto">
          <a:xfrm>
            <a:off x="3276600" y="2743200"/>
            <a:ext cx="18288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purpose, </a:t>
            </a:r>
          </a:p>
        </p:txBody>
      </p:sp>
      <p:sp>
        <p:nvSpPr>
          <p:cNvPr id="1294371" name="Rectangle 35"/>
          <p:cNvSpPr>
            <a:spLocks noChangeArrowheads="1"/>
          </p:cNvSpPr>
          <p:nvPr/>
        </p:nvSpPr>
        <p:spPr bwMode="auto">
          <a:xfrm>
            <a:off x="5029200" y="2743200"/>
            <a:ext cx="25146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and mission</a:t>
            </a:r>
          </a:p>
        </p:txBody>
      </p:sp>
      <p:sp>
        <p:nvSpPr>
          <p:cNvPr id="1294373" name="Text Box 37"/>
          <p:cNvSpPr txBox="1">
            <a:spLocks noChangeArrowheads="1"/>
          </p:cNvSpPr>
          <p:nvPr/>
        </p:nvSpPr>
        <p:spPr bwMode="auto">
          <a:xfrm>
            <a:off x="381000" y="838200"/>
            <a:ext cx="609600" cy="457200"/>
          </a:xfrm>
          <a:prstGeom prst="rect">
            <a:avLst/>
          </a:prstGeom>
          <a:noFill/>
          <a:ln w="28575">
            <a:noFill/>
            <a:miter lim="800000"/>
            <a:headEnd/>
            <a:tailEnd/>
          </a:ln>
          <a:effectLst/>
        </p:spPr>
        <p:txBody>
          <a:bodyPr>
            <a:spAutoFit/>
          </a:bodyPr>
          <a:lstStyle/>
          <a:p>
            <a:pPr>
              <a:spcBef>
                <a:spcPct val="50000"/>
              </a:spcBef>
              <a:buClr>
                <a:srgbClr val="000099"/>
              </a:buClr>
              <a:buFontTx/>
              <a:buChar char="•"/>
            </a:pP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94369"/>
                                        </p:tgtEl>
                                        <p:attrNameLst>
                                          <p:attrName>style.visibility</p:attrName>
                                        </p:attrNameLst>
                                      </p:cBhvr>
                                      <p:to>
                                        <p:strVal val="visible"/>
                                      </p:to>
                                    </p:set>
                                    <p:animEffect transition="in" filter="barn(outVertical)">
                                      <p:cBhvr>
                                        <p:cTn id="7" dur="500"/>
                                        <p:tgtEl>
                                          <p:spTgt spid="1294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4351"/>
                                        </p:tgtEl>
                                        <p:attrNameLst>
                                          <p:attrName>style.visibility</p:attrName>
                                        </p:attrNameLst>
                                      </p:cBhvr>
                                      <p:to>
                                        <p:strVal val="visible"/>
                                      </p:to>
                                    </p:set>
                                    <p:animEffect transition="in" filter="fade">
                                      <p:cBhvr>
                                        <p:cTn id="12" dur="1000"/>
                                        <p:tgtEl>
                                          <p:spTgt spid="129435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294350"/>
                                        </p:tgtEl>
                                        <p:attrNameLst>
                                          <p:attrName>style.visibility</p:attrName>
                                        </p:attrNameLst>
                                      </p:cBhvr>
                                      <p:to>
                                        <p:strVal val="visible"/>
                                      </p:to>
                                    </p:set>
                                    <p:anim calcmode="lin" valueType="num">
                                      <p:cBhvr>
                                        <p:cTn id="15" dur="1000" fill="hold"/>
                                        <p:tgtEl>
                                          <p:spTgt spid="1294350"/>
                                        </p:tgtEl>
                                        <p:attrNameLst>
                                          <p:attrName>ppt_w</p:attrName>
                                        </p:attrNameLst>
                                      </p:cBhvr>
                                      <p:tavLst>
                                        <p:tav tm="0">
                                          <p:val>
                                            <p:strVal val="#ppt_w*0.70"/>
                                          </p:val>
                                        </p:tav>
                                        <p:tav tm="100000">
                                          <p:val>
                                            <p:strVal val="#ppt_w"/>
                                          </p:val>
                                        </p:tav>
                                      </p:tavLst>
                                    </p:anim>
                                    <p:anim calcmode="lin" valueType="num">
                                      <p:cBhvr>
                                        <p:cTn id="16" dur="1000" fill="hold"/>
                                        <p:tgtEl>
                                          <p:spTgt spid="1294350"/>
                                        </p:tgtEl>
                                        <p:attrNameLst>
                                          <p:attrName>ppt_h</p:attrName>
                                        </p:attrNameLst>
                                      </p:cBhvr>
                                      <p:tavLst>
                                        <p:tav tm="0">
                                          <p:val>
                                            <p:strVal val="#ppt_h"/>
                                          </p:val>
                                        </p:tav>
                                        <p:tav tm="100000">
                                          <p:val>
                                            <p:strVal val="#ppt_h"/>
                                          </p:val>
                                        </p:tav>
                                      </p:tavLst>
                                    </p:anim>
                                    <p:animEffect transition="in" filter="fade">
                                      <p:cBhvr>
                                        <p:cTn id="17" dur="1000"/>
                                        <p:tgtEl>
                                          <p:spTgt spid="129435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94356"/>
                                        </p:tgtEl>
                                        <p:attrNameLst>
                                          <p:attrName>style.visibility</p:attrName>
                                        </p:attrNameLst>
                                      </p:cBhvr>
                                      <p:to>
                                        <p:strVal val="visible"/>
                                      </p:to>
                                    </p:set>
                                    <p:anim calcmode="lin" valueType="num">
                                      <p:cBhvr>
                                        <p:cTn id="22" dur="1000" fill="hold"/>
                                        <p:tgtEl>
                                          <p:spTgt spid="1294356"/>
                                        </p:tgtEl>
                                        <p:attrNameLst>
                                          <p:attrName>ppt_w</p:attrName>
                                        </p:attrNameLst>
                                      </p:cBhvr>
                                      <p:tavLst>
                                        <p:tav tm="0">
                                          <p:val>
                                            <p:fltVal val="0"/>
                                          </p:val>
                                        </p:tav>
                                        <p:tav tm="100000">
                                          <p:val>
                                            <p:strVal val="#ppt_w"/>
                                          </p:val>
                                        </p:tav>
                                      </p:tavLst>
                                    </p:anim>
                                    <p:anim calcmode="lin" valueType="num">
                                      <p:cBhvr>
                                        <p:cTn id="23" dur="1000" fill="hold"/>
                                        <p:tgtEl>
                                          <p:spTgt spid="1294356"/>
                                        </p:tgtEl>
                                        <p:attrNameLst>
                                          <p:attrName>ppt_h</p:attrName>
                                        </p:attrNameLst>
                                      </p:cBhvr>
                                      <p:tavLst>
                                        <p:tav tm="0">
                                          <p:val>
                                            <p:fltVal val="0"/>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294357"/>
                                        </p:tgtEl>
                                        <p:attrNameLst>
                                          <p:attrName>style.visibility</p:attrName>
                                        </p:attrNameLst>
                                      </p:cBhvr>
                                      <p:to>
                                        <p:strVal val="visible"/>
                                      </p:to>
                                    </p:set>
                                    <p:anim calcmode="lin" valueType="num">
                                      <p:cBhvr>
                                        <p:cTn id="26" dur="1000" fill="hold"/>
                                        <p:tgtEl>
                                          <p:spTgt spid="1294357"/>
                                        </p:tgtEl>
                                        <p:attrNameLst>
                                          <p:attrName>ppt_w</p:attrName>
                                        </p:attrNameLst>
                                      </p:cBhvr>
                                      <p:tavLst>
                                        <p:tav tm="0">
                                          <p:val>
                                            <p:fltVal val="0"/>
                                          </p:val>
                                        </p:tav>
                                        <p:tav tm="100000">
                                          <p:val>
                                            <p:strVal val="#ppt_w"/>
                                          </p:val>
                                        </p:tav>
                                      </p:tavLst>
                                    </p:anim>
                                    <p:anim calcmode="lin" valueType="num">
                                      <p:cBhvr>
                                        <p:cTn id="27" dur="1000" fill="hold"/>
                                        <p:tgtEl>
                                          <p:spTgt spid="129435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94370"/>
                                        </p:tgtEl>
                                        <p:attrNameLst>
                                          <p:attrName>style.visibility</p:attrName>
                                        </p:attrNameLst>
                                      </p:cBhvr>
                                      <p:to>
                                        <p:strVal val="visible"/>
                                      </p:to>
                                    </p:set>
                                    <p:animEffect transition="in" filter="fade">
                                      <p:cBhvr>
                                        <p:cTn id="32" dur="1000"/>
                                        <p:tgtEl>
                                          <p:spTgt spid="129437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94371"/>
                                        </p:tgtEl>
                                        <p:attrNameLst>
                                          <p:attrName>style.visibility</p:attrName>
                                        </p:attrNameLst>
                                      </p:cBhvr>
                                      <p:to>
                                        <p:strVal val="visible"/>
                                      </p:to>
                                    </p:set>
                                    <p:animEffect transition="in" filter="fade">
                                      <p:cBhvr>
                                        <p:cTn id="37" dur="1000"/>
                                        <p:tgtEl>
                                          <p:spTgt spid="129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50" grpId="0"/>
      <p:bldP spid="1294351" grpId="0"/>
      <p:bldP spid="1294356" grpId="0" animBg="1" autoUpdateAnimBg="0"/>
      <p:bldP spid="1294357" grpId="0" autoUpdateAnimBg="0"/>
      <p:bldP spid="1294370" grpId="0" autoUpdateAnimBg="0"/>
      <p:bldP spid="129437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1" name="Rectangle 51"/>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300497" name="Oval 17"/>
          <p:cNvSpPr>
            <a:spLocks noChangeArrowheads="1"/>
          </p:cNvSpPr>
          <p:nvPr/>
        </p:nvSpPr>
        <p:spPr bwMode="auto">
          <a:xfrm>
            <a:off x="381000" y="3636963"/>
            <a:ext cx="609600" cy="630237"/>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2</a:t>
            </a:r>
          </a:p>
        </p:txBody>
      </p:sp>
      <p:sp>
        <p:nvSpPr>
          <p:cNvPr id="1300498" name="Rectangle 18"/>
          <p:cNvSpPr>
            <a:spLocks noChangeArrowheads="1"/>
          </p:cNvSpPr>
          <p:nvPr/>
        </p:nvSpPr>
        <p:spPr bwMode="auto">
          <a:xfrm>
            <a:off x="990600" y="3648075"/>
            <a:ext cx="7086600" cy="6096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dirty="0">
                <a:solidFill>
                  <a:srgbClr val="000099"/>
                </a:solidFill>
                <a:latin typeface="Impact" pitchFamily="34" charset="0"/>
              </a:rPr>
              <a:t>Through Christ at the Second Advent</a:t>
            </a:r>
          </a:p>
        </p:txBody>
      </p:sp>
      <p:grpSp>
        <p:nvGrpSpPr>
          <p:cNvPr id="1300511" name="Group 31"/>
          <p:cNvGrpSpPr>
            <a:grpSpLocks/>
          </p:cNvGrpSpPr>
          <p:nvPr/>
        </p:nvGrpSpPr>
        <p:grpSpPr bwMode="auto">
          <a:xfrm>
            <a:off x="1524000" y="5562600"/>
            <a:ext cx="5943600" cy="1114425"/>
            <a:chOff x="688" y="3504"/>
            <a:chExt cx="4352" cy="702"/>
          </a:xfrm>
        </p:grpSpPr>
        <p:sp>
          <p:nvSpPr>
            <p:cNvPr id="1300506" name="Text Box 26"/>
            <p:cNvSpPr txBox="1">
              <a:spLocks noChangeArrowheads="1"/>
            </p:cNvSpPr>
            <p:nvPr/>
          </p:nvSpPr>
          <p:spPr bwMode="auto">
            <a:xfrm>
              <a:off x="912" y="3527"/>
              <a:ext cx="4128" cy="679"/>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We must understand all these things through </a:t>
              </a:r>
              <a:r>
                <a:rPr lang="en-US">
                  <a:solidFill>
                    <a:schemeClr val="bg1"/>
                  </a:solidFill>
                  <a:latin typeface="Arial Narrow" pitchFamily="34" charset="0"/>
                </a:rPr>
                <a:t>Christ at the Second Advent</a:t>
              </a:r>
              <a:r>
                <a:rPr lang="en-US" u="none">
                  <a:solidFill>
                    <a:schemeClr val="bg1"/>
                  </a:solidFill>
                  <a:latin typeface="Arial Narrow" pitchFamily="34" charset="0"/>
                </a:rPr>
                <a:t>, who comes to fulfill the providence of restoration.</a:t>
              </a:r>
              <a:endParaRPr lang="en-US" b="0" u="none">
                <a:solidFill>
                  <a:schemeClr val="bg1"/>
                </a:solidFill>
                <a:latin typeface="Arial Narrow" pitchFamily="34" charset="0"/>
              </a:endParaRPr>
            </a:p>
          </p:txBody>
        </p:sp>
        <p:sp>
          <p:nvSpPr>
            <p:cNvPr id="1300507" name="Text Box 27"/>
            <p:cNvSpPr txBox="1">
              <a:spLocks noChangeArrowheads="1"/>
            </p:cNvSpPr>
            <p:nvPr/>
          </p:nvSpPr>
          <p:spPr bwMode="auto">
            <a:xfrm>
              <a:off x="688" y="3504"/>
              <a:ext cx="224" cy="289"/>
            </a:xfrm>
            <a:prstGeom prst="rect">
              <a:avLst/>
            </a:prstGeom>
            <a:noFill/>
            <a:ln w="9525">
              <a:noFill/>
              <a:miter lim="800000"/>
              <a:headEnd/>
              <a:tailEnd/>
            </a:ln>
            <a:effectLst/>
          </p:spPr>
          <p:txBody>
            <a:bodyPr>
              <a:spAutoFit/>
            </a:bodyPr>
            <a:lstStyle/>
            <a:p>
              <a:pPr algn="l">
                <a:lnSpc>
                  <a:spcPct val="50000"/>
                </a:lnSpc>
              </a:pPr>
              <a:r>
                <a:rPr lang="en-US" sz="4800" u="none">
                  <a:solidFill>
                    <a:schemeClr val="bg1"/>
                  </a:solidFill>
                  <a:sym typeface="CommonBullets" pitchFamily="34" charset="2"/>
                </a:rPr>
                <a:t></a:t>
              </a:r>
              <a:endParaRPr lang="en-US" sz="4800" u="none">
                <a:solidFill>
                  <a:schemeClr val="bg1"/>
                </a:solidFill>
              </a:endParaRPr>
            </a:p>
          </p:txBody>
        </p:sp>
      </p:grpSp>
      <p:sp>
        <p:nvSpPr>
          <p:cNvPr id="1300512" name="Oval 32"/>
          <p:cNvSpPr>
            <a:spLocks noChangeArrowheads="1"/>
          </p:cNvSpPr>
          <p:nvPr/>
        </p:nvSpPr>
        <p:spPr bwMode="auto">
          <a:xfrm>
            <a:off x="381000" y="2809875"/>
            <a:ext cx="609600" cy="630238"/>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1</a:t>
            </a:r>
          </a:p>
        </p:txBody>
      </p:sp>
      <p:sp>
        <p:nvSpPr>
          <p:cNvPr id="1300513" name="Rectangle 33"/>
          <p:cNvSpPr>
            <a:spLocks noChangeArrowheads="1"/>
          </p:cNvSpPr>
          <p:nvPr/>
        </p:nvSpPr>
        <p:spPr bwMode="auto">
          <a:xfrm>
            <a:off x="990600" y="2743200"/>
            <a:ext cx="24384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God’s Heart, </a:t>
            </a:r>
          </a:p>
        </p:txBody>
      </p:sp>
      <p:sp>
        <p:nvSpPr>
          <p:cNvPr id="1300514" name="Rectangle 34"/>
          <p:cNvSpPr>
            <a:spLocks noChangeArrowheads="1"/>
          </p:cNvSpPr>
          <p:nvPr/>
        </p:nvSpPr>
        <p:spPr bwMode="auto">
          <a:xfrm>
            <a:off x="3276600" y="2743200"/>
            <a:ext cx="18288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purpose, </a:t>
            </a:r>
          </a:p>
        </p:txBody>
      </p:sp>
      <p:sp>
        <p:nvSpPr>
          <p:cNvPr id="1300515" name="Rectangle 35"/>
          <p:cNvSpPr>
            <a:spLocks noChangeArrowheads="1"/>
          </p:cNvSpPr>
          <p:nvPr/>
        </p:nvSpPr>
        <p:spPr bwMode="auto">
          <a:xfrm>
            <a:off x="5029200" y="2743200"/>
            <a:ext cx="25146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and mission</a:t>
            </a:r>
          </a:p>
        </p:txBody>
      </p:sp>
      <p:sp>
        <p:nvSpPr>
          <p:cNvPr id="1300518" name="Oval 38"/>
          <p:cNvSpPr>
            <a:spLocks noChangeArrowheads="1"/>
          </p:cNvSpPr>
          <p:nvPr/>
        </p:nvSpPr>
        <p:spPr bwMode="auto">
          <a:xfrm>
            <a:off x="5781675" y="1295400"/>
            <a:ext cx="2676525" cy="1066800"/>
          </a:xfrm>
          <a:prstGeom prst="ellipse">
            <a:avLst/>
          </a:prstGeom>
          <a:gradFill rotWithShape="0">
            <a:gsLst>
              <a:gs pos="0">
                <a:srgbClr val="996600"/>
              </a:gs>
              <a:gs pos="100000">
                <a:srgbClr val="663300"/>
              </a:gs>
            </a:gsLst>
            <a:path path="shape">
              <a:fillToRect l="50000" t="50000" r="50000" b="50000"/>
            </a:path>
          </a:gradFill>
          <a:ln w="12700">
            <a:noFill/>
            <a:round/>
            <a:headEnd/>
            <a:tailEnd/>
          </a:ln>
          <a:effectLst/>
          <a:scene3d>
            <a:camera prst="legacyPerspective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nSpc>
                <a:spcPct val="90000"/>
              </a:lnSpc>
            </a:pPr>
            <a:endParaRPr lang="en-US" sz="600" b="0" u="none">
              <a:solidFill>
                <a:schemeClr val="bg1"/>
              </a:solidFill>
              <a:latin typeface="Impact" pitchFamily="34" charset="0"/>
            </a:endParaRPr>
          </a:p>
          <a:p>
            <a:pPr>
              <a:lnSpc>
                <a:spcPct val="90000"/>
              </a:lnSpc>
            </a:pPr>
            <a:r>
              <a:rPr lang="en-US" sz="4800" b="0" u="none">
                <a:solidFill>
                  <a:schemeClr val="bg1"/>
                </a:solidFill>
                <a:latin typeface="Arial Black" pitchFamily="34" charset="0"/>
              </a:rPr>
              <a:t>We</a:t>
            </a:r>
          </a:p>
        </p:txBody>
      </p:sp>
      <p:grpSp>
        <p:nvGrpSpPr>
          <p:cNvPr id="1300519" name="Group 39"/>
          <p:cNvGrpSpPr>
            <a:grpSpLocks/>
          </p:cNvGrpSpPr>
          <p:nvPr/>
        </p:nvGrpSpPr>
        <p:grpSpPr bwMode="auto">
          <a:xfrm>
            <a:off x="609600" y="1143000"/>
            <a:ext cx="3343275" cy="1371600"/>
            <a:chOff x="390" y="816"/>
            <a:chExt cx="1914" cy="864"/>
          </a:xfrm>
        </p:grpSpPr>
        <p:sp>
          <p:nvSpPr>
            <p:cNvPr id="1300520" name="Oval 40"/>
            <p:cNvSpPr>
              <a:spLocks noChangeArrowheads="1"/>
            </p:cNvSpPr>
            <p:nvPr/>
          </p:nvSpPr>
          <p:spPr bwMode="auto">
            <a:xfrm>
              <a:off x="390" y="816"/>
              <a:ext cx="1914" cy="864"/>
            </a:xfrm>
            <a:prstGeom prst="ellipse">
              <a:avLst/>
            </a:prstGeom>
            <a:gradFill rotWithShape="0">
              <a:gsLst>
                <a:gs pos="0">
                  <a:schemeClr val="bg1"/>
                </a:gs>
                <a:gs pos="100000">
                  <a:srgbClr val="FFCCCC"/>
                </a:gs>
              </a:gsLst>
              <a:path path="shape">
                <a:fillToRect l="50000" t="50000" r="50000" b="50000"/>
              </a:path>
            </a:gradFill>
            <a:ln w="12700">
              <a:round/>
              <a:headEnd/>
              <a:tailEnd/>
            </a:ln>
            <a:effectLst/>
            <a:scene3d>
              <a:camera prst="legacyObliqueLeft"/>
              <a:lightRig rig="legacyHarsh3" dir="t"/>
            </a:scene3d>
            <a:sp3d extrusionH="2270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300521" name="Text Box 41"/>
            <p:cNvSpPr txBox="1">
              <a:spLocks noChangeArrowheads="1"/>
            </p:cNvSpPr>
            <p:nvPr/>
          </p:nvSpPr>
          <p:spPr bwMode="auto">
            <a:xfrm>
              <a:off x="579" y="960"/>
              <a:ext cx="1536" cy="672"/>
            </a:xfrm>
            <a:prstGeom prst="rect">
              <a:avLst/>
            </a:prstGeom>
            <a:noFill/>
            <a:ln w="19050">
              <a:noFill/>
              <a:miter lim="800000"/>
              <a:headEnd/>
              <a:tailEnd/>
            </a:ln>
            <a:effectLst>
              <a:outerShdw dist="45791" dir="2021404" algn="ctr" rotWithShape="0">
                <a:schemeClr val="bg1"/>
              </a:outerShdw>
            </a:effectLst>
          </p:spPr>
          <p:txBody>
            <a:bodyPr>
              <a:spAutoFit/>
            </a:bodyPr>
            <a:lstStyle/>
            <a:p>
              <a:pPr>
                <a:lnSpc>
                  <a:spcPct val="80000"/>
                </a:lnSpc>
              </a:pPr>
              <a:r>
                <a:rPr lang="en-US" sz="4000" b="0" u="none" dirty="0">
                  <a:solidFill>
                    <a:srgbClr val="660066"/>
                  </a:solidFill>
                  <a:latin typeface="Impact" pitchFamily="34" charset="0"/>
                </a:rPr>
                <a:t>Returning</a:t>
              </a:r>
            </a:p>
            <a:p>
              <a:pPr>
                <a:lnSpc>
                  <a:spcPct val="80000"/>
                </a:lnSpc>
              </a:pPr>
              <a:r>
                <a:rPr lang="en-US" sz="4000" b="0" u="none" dirty="0">
                  <a:solidFill>
                    <a:srgbClr val="660066"/>
                  </a:solidFill>
                  <a:latin typeface="Impact" pitchFamily="34" charset="0"/>
                </a:rPr>
                <a:t> Christ</a:t>
              </a:r>
            </a:p>
          </p:txBody>
        </p:sp>
      </p:grpSp>
      <p:sp>
        <p:nvSpPr>
          <p:cNvPr id="1300523" name="AutoShape 43"/>
          <p:cNvSpPr>
            <a:spLocks noChangeArrowheads="1"/>
          </p:cNvSpPr>
          <p:nvPr/>
        </p:nvSpPr>
        <p:spPr bwMode="auto">
          <a:xfrm rot="-5400000">
            <a:off x="4792663" y="844550"/>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0524" name="AutoShape 44"/>
          <p:cNvSpPr>
            <a:spLocks noChangeArrowheads="1"/>
          </p:cNvSpPr>
          <p:nvPr/>
        </p:nvSpPr>
        <p:spPr bwMode="auto">
          <a:xfrm rot="-5400000">
            <a:off x="4792663" y="844550"/>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0526" name="AutoShape 46"/>
          <p:cNvSpPr>
            <a:spLocks noChangeArrowheads="1"/>
          </p:cNvSpPr>
          <p:nvPr/>
        </p:nvSpPr>
        <p:spPr bwMode="auto">
          <a:xfrm rot="-16200000">
            <a:off x="4660900" y="1301750"/>
            <a:ext cx="273050" cy="1511300"/>
          </a:xfrm>
          <a:prstGeom prst="curvedLeftArrow">
            <a:avLst>
              <a:gd name="adj1" fmla="val 110698"/>
              <a:gd name="adj2" fmla="val 221395"/>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0527" name="AutoShape 47"/>
          <p:cNvSpPr>
            <a:spLocks noChangeArrowheads="1"/>
          </p:cNvSpPr>
          <p:nvPr/>
        </p:nvSpPr>
        <p:spPr bwMode="auto">
          <a:xfrm rot="-16200000">
            <a:off x="4649788" y="1300162"/>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0529" name="Rectangle 49"/>
          <p:cNvSpPr>
            <a:spLocks noChangeArrowheads="1"/>
          </p:cNvSpPr>
          <p:nvPr/>
        </p:nvSpPr>
        <p:spPr bwMode="auto">
          <a:xfrm>
            <a:off x="1447800" y="212725"/>
            <a:ext cx="6172200" cy="701675"/>
          </a:xfrm>
          <a:prstGeom prst="rect">
            <a:avLst/>
          </a:prstGeom>
          <a:noFill/>
          <a:ln w="3175">
            <a:noFill/>
            <a:miter lim="800000"/>
            <a:headEnd/>
            <a:tailEnd/>
          </a:ln>
          <a:effectLst/>
        </p:spPr>
        <p:txBody>
          <a:bodyPr wrap="none" anchor="ctr"/>
          <a:lstStyle/>
          <a:p>
            <a:r>
              <a:rPr lang="en-US" sz="4000" b="0" u="none">
                <a:solidFill>
                  <a:srgbClr val="000099"/>
                </a:solidFill>
                <a:latin typeface="Impact" pitchFamily="34" charset="0"/>
              </a:rPr>
              <a:t>To become a historical victor</a:t>
            </a:r>
          </a:p>
        </p:txBody>
      </p:sp>
      <p:sp>
        <p:nvSpPr>
          <p:cNvPr id="1300530" name="Text Box 50"/>
          <p:cNvSpPr txBox="1">
            <a:spLocks noChangeArrowheads="1"/>
          </p:cNvSpPr>
          <p:nvPr/>
        </p:nvSpPr>
        <p:spPr bwMode="auto">
          <a:xfrm>
            <a:off x="990600" y="288925"/>
            <a:ext cx="381000" cy="549275"/>
          </a:xfrm>
          <a:prstGeom prst="rect">
            <a:avLst/>
          </a:prstGeom>
          <a:noFill/>
          <a:ln w="9525">
            <a:noFill/>
            <a:miter lim="800000"/>
            <a:headEnd/>
            <a:tailEnd/>
          </a:ln>
          <a:effectLst/>
        </p:spPr>
        <p:txBody>
          <a:bodyPr>
            <a:spAutoFit/>
          </a:bodyPr>
          <a:lstStyle/>
          <a:p>
            <a:pPr algn="l">
              <a:lnSpc>
                <a:spcPct val="50000"/>
              </a:lnSpc>
            </a:pPr>
            <a:r>
              <a:rPr lang="en-US" sz="6000" u="none">
                <a:solidFill>
                  <a:srgbClr val="000099"/>
                </a:solidFill>
                <a:sym typeface="CommonBullets" pitchFamily="34" charset="2"/>
              </a:rPr>
              <a:t></a:t>
            </a:r>
            <a:endParaRPr lang="en-US" sz="6000" u="none">
              <a:solidFill>
                <a:srgbClr val="000099"/>
              </a:solidFill>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00511"/>
                                        </p:tgtEl>
                                        <p:attrNameLst>
                                          <p:attrName>style.visibility</p:attrName>
                                        </p:attrNameLst>
                                      </p:cBhvr>
                                      <p:to>
                                        <p:strVal val="visible"/>
                                      </p:to>
                                    </p:set>
                                    <p:animEffect transition="in" filter="barn(outVertical)">
                                      <p:cBhvr>
                                        <p:cTn id="7" dur="500"/>
                                        <p:tgtEl>
                                          <p:spTgt spid="1300511"/>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00518"/>
                                        </p:tgtEl>
                                        <p:attrNameLst>
                                          <p:attrName>style.visibility</p:attrName>
                                        </p:attrNameLst>
                                      </p:cBhvr>
                                      <p:to>
                                        <p:strVal val="visible"/>
                                      </p:to>
                                    </p:set>
                                    <p:animEffect transition="in" filter="fade">
                                      <p:cBhvr>
                                        <p:cTn id="11" dur="2000"/>
                                        <p:tgtEl>
                                          <p:spTgt spid="1300518"/>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1300498"/>
                                        </p:tgtEl>
                                        <p:attrNameLst>
                                          <p:attrName>style.visibility</p:attrName>
                                        </p:attrNameLst>
                                      </p:cBhvr>
                                      <p:to>
                                        <p:strVal val="visible"/>
                                      </p:to>
                                    </p:set>
                                    <p:anim calcmode="lin" valueType="num">
                                      <p:cBhvr>
                                        <p:cTn id="16" dur="2000" fill="hold"/>
                                        <p:tgtEl>
                                          <p:spTgt spid="1300498"/>
                                        </p:tgtEl>
                                        <p:attrNameLst>
                                          <p:attrName>ppt_w</p:attrName>
                                        </p:attrNameLst>
                                      </p:cBhvr>
                                      <p:tavLst>
                                        <p:tav tm="0">
                                          <p:val>
                                            <p:strVal val="#ppt_w*0.70"/>
                                          </p:val>
                                        </p:tav>
                                        <p:tav tm="100000">
                                          <p:val>
                                            <p:strVal val="#ppt_w"/>
                                          </p:val>
                                        </p:tav>
                                      </p:tavLst>
                                    </p:anim>
                                    <p:anim calcmode="lin" valueType="num">
                                      <p:cBhvr>
                                        <p:cTn id="17" dur="2000" fill="hold"/>
                                        <p:tgtEl>
                                          <p:spTgt spid="1300498"/>
                                        </p:tgtEl>
                                        <p:attrNameLst>
                                          <p:attrName>ppt_h</p:attrName>
                                        </p:attrNameLst>
                                      </p:cBhvr>
                                      <p:tavLst>
                                        <p:tav tm="0">
                                          <p:val>
                                            <p:strVal val="#ppt_h"/>
                                          </p:val>
                                        </p:tav>
                                        <p:tav tm="100000">
                                          <p:val>
                                            <p:strVal val="#ppt_h"/>
                                          </p:val>
                                        </p:tav>
                                      </p:tavLst>
                                    </p:anim>
                                    <p:animEffect transition="in" filter="fade">
                                      <p:cBhvr>
                                        <p:cTn id="18" dur="2000"/>
                                        <p:tgtEl>
                                          <p:spTgt spid="130049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00497"/>
                                        </p:tgtEl>
                                        <p:attrNameLst>
                                          <p:attrName>style.visibility</p:attrName>
                                        </p:attrNameLst>
                                      </p:cBhvr>
                                      <p:to>
                                        <p:strVal val="visible"/>
                                      </p:to>
                                    </p:set>
                                    <p:animEffect transition="in" filter="fade">
                                      <p:cBhvr>
                                        <p:cTn id="21" dur="2000"/>
                                        <p:tgtEl>
                                          <p:spTgt spid="1300497"/>
                                        </p:tgtEl>
                                      </p:cBhvr>
                                    </p:animEffect>
                                  </p:childTnLst>
                                </p:cTn>
                              </p:par>
                              <p:par>
                                <p:cTn id="22" presetID="10" presetClass="entr" presetSubtype="0" fill="hold" nodeType="withEffect">
                                  <p:stCondLst>
                                    <p:cond delay="0"/>
                                  </p:stCondLst>
                                  <p:childTnLst>
                                    <p:set>
                                      <p:cBhvr>
                                        <p:cTn id="23" dur="1" fill="hold">
                                          <p:stCondLst>
                                            <p:cond delay="0"/>
                                          </p:stCondLst>
                                        </p:cTn>
                                        <p:tgtEl>
                                          <p:spTgt spid="1300519"/>
                                        </p:tgtEl>
                                        <p:attrNameLst>
                                          <p:attrName>style.visibility</p:attrName>
                                        </p:attrNameLst>
                                      </p:cBhvr>
                                      <p:to>
                                        <p:strVal val="visible"/>
                                      </p:to>
                                    </p:set>
                                    <p:animEffect transition="in" filter="fade">
                                      <p:cBhvr>
                                        <p:cTn id="24" dur="1000"/>
                                        <p:tgtEl>
                                          <p:spTgt spid="1300519"/>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300523"/>
                                        </p:tgtEl>
                                        <p:attrNameLst>
                                          <p:attrName>style.visibility</p:attrName>
                                        </p:attrNameLst>
                                      </p:cBhvr>
                                      <p:to>
                                        <p:strVal val="visible"/>
                                      </p:to>
                                    </p:set>
                                    <p:animEffect transition="in" filter="wipe(left)">
                                      <p:cBhvr>
                                        <p:cTn id="28" dur="500"/>
                                        <p:tgtEl>
                                          <p:spTgt spid="1300523"/>
                                        </p:tgtEl>
                                      </p:cBhvr>
                                    </p:animEffect>
                                  </p:childTnLst>
                                  <p:subTnLst>
                                    <p:set>
                                      <p:cBhvr override="childStyle">
                                        <p:cTn dur="1" fill="hold" display="0" masterRel="sameClick" afterEffect="1">
                                          <p:stCondLst>
                                            <p:cond evt="end" delay="0">
                                              <p:tn val="26"/>
                                            </p:cond>
                                          </p:stCondLst>
                                        </p:cTn>
                                        <p:tgtEl>
                                          <p:spTgt spid="1300523"/>
                                        </p:tgtEl>
                                        <p:attrNameLst>
                                          <p:attrName>style.visibility</p:attrName>
                                        </p:attrNameLst>
                                      </p:cBhvr>
                                      <p:to>
                                        <p:strVal val="hidden"/>
                                      </p:to>
                                    </p:set>
                                  </p:sub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300526"/>
                                        </p:tgtEl>
                                        <p:attrNameLst>
                                          <p:attrName>style.visibility</p:attrName>
                                        </p:attrNameLst>
                                      </p:cBhvr>
                                      <p:to>
                                        <p:strVal val="visible"/>
                                      </p:to>
                                    </p:set>
                                    <p:animEffect transition="in" filter="wipe(right)">
                                      <p:cBhvr>
                                        <p:cTn id="32" dur="500"/>
                                        <p:tgtEl>
                                          <p:spTgt spid="1300526"/>
                                        </p:tgtEl>
                                      </p:cBhvr>
                                    </p:animEffect>
                                  </p:childTnLst>
                                  <p:subTnLst>
                                    <p:set>
                                      <p:cBhvr override="childStyle">
                                        <p:cTn dur="1" fill="hold" display="0" masterRel="sameClick" afterEffect="1">
                                          <p:stCondLst>
                                            <p:cond evt="end" delay="0">
                                              <p:tn val="30"/>
                                            </p:cond>
                                          </p:stCondLst>
                                        </p:cTn>
                                        <p:tgtEl>
                                          <p:spTgt spid="1300526"/>
                                        </p:tgtEl>
                                        <p:attrNameLst>
                                          <p:attrName>style.visibility</p:attrName>
                                        </p:attrNameLst>
                                      </p:cBhvr>
                                      <p:to>
                                        <p:strVal val="hidden"/>
                                      </p:to>
                                    </p:set>
                                  </p:sub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300524"/>
                                        </p:tgtEl>
                                        <p:attrNameLst>
                                          <p:attrName>style.visibility</p:attrName>
                                        </p:attrNameLst>
                                      </p:cBhvr>
                                      <p:to>
                                        <p:strVal val="visible"/>
                                      </p:to>
                                    </p:set>
                                    <p:animEffect transition="in" filter="wipe(left)">
                                      <p:cBhvr>
                                        <p:cTn id="36" dur="500"/>
                                        <p:tgtEl>
                                          <p:spTgt spid="1300524"/>
                                        </p:tgtEl>
                                      </p:cBhvr>
                                    </p:animEffect>
                                  </p:childTnLst>
                                </p:cTn>
                              </p:par>
                            </p:childTnLst>
                          </p:cTn>
                        </p:par>
                        <p:par>
                          <p:cTn id="37" fill="hold">
                            <p:stCondLst>
                              <p:cond delay="3500"/>
                            </p:stCondLst>
                            <p:childTnLst>
                              <p:par>
                                <p:cTn id="38" presetID="22" presetClass="entr" presetSubtype="2" fill="hold" grpId="0" nodeType="afterEffect">
                                  <p:stCondLst>
                                    <p:cond delay="0"/>
                                  </p:stCondLst>
                                  <p:childTnLst>
                                    <p:set>
                                      <p:cBhvr>
                                        <p:cTn id="39" dur="1" fill="hold">
                                          <p:stCondLst>
                                            <p:cond delay="0"/>
                                          </p:stCondLst>
                                        </p:cTn>
                                        <p:tgtEl>
                                          <p:spTgt spid="1300527"/>
                                        </p:tgtEl>
                                        <p:attrNameLst>
                                          <p:attrName>style.visibility</p:attrName>
                                        </p:attrNameLst>
                                      </p:cBhvr>
                                      <p:to>
                                        <p:strVal val="visible"/>
                                      </p:to>
                                    </p:set>
                                    <p:animEffect transition="in" filter="wipe(right)">
                                      <p:cBhvr>
                                        <p:cTn id="40" dur="500"/>
                                        <p:tgtEl>
                                          <p:spTgt spid="1300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97" grpId="0" animBg="1" autoUpdateAnimBg="0"/>
      <p:bldP spid="1300498" grpId="0" autoUpdateAnimBg="0"/>
      <p:bldP spid="1300518" grpId="1" animBg="1"/>
      <p:bldP spid="1300523" grpId="0" animBg="1"/>
      <p:bldP spid="1300524" grpId="0" animBg="1"/>
      <p:bldP spid="1300526" grpId="0" animBg="1"/>
      <p:bldP spid="13005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66" name="Rectangle 62"/>
          <p:cNvSpPr>
            <a:spLocks noChangeArrowheads="1"/>
          </p:cNvSpPr>
          <p:nvPr/>
        </p:nvSpPr>
        <p:spPr bwMode="auto">
          <a:xfrm>
            <a:off x="0" y="5486400"/>
            <a:ext cx="9144000" cy="1447800"/>
          </a:xfrm>
          <a:prstGeom prst="rect">
            <a:avLst/>
          </a:prstGeom>
          <a:solidFill>
            <a:schemeClr val="tx1"/>
          </a:solidFill>
          <a:ln w="9525">
            <a:noFill/>
            <a:miter lim="800000"/>
            <a:headEnd/>
            <a:tailEnd/>
          </a:ln>
          <a:effectLst/>
        </p:spPr>
        <p:txBody>
          <a:bodyPr wrap="none" anchor="ctr"/>
          <a:lstStyle/>
          <a:p>
            <a:endParaRPr lang="en-US"/>
          </a:p>
        </p:txBody>
      </p:sp>
      <p:sp>
        <p:nvSpPr>
          <p:cNvPr id="1301519" name="Oval 15"/>
          <p:cNvSpPr>
            <a:spLocks noChangeArrowheads="1"/>
          </p:cNvSpPr>
          <p:nvPr/>
        </p:nvSpPr>
        <p:spPr bwMode="auto">
          <a:xfrm>
            <a:off x="381000" y="4475163"/>
            <a:ext cx="609600" cy="630237"/>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3</a:t>
            </a:r>
          </a:p>
        </p:txBody>
      </p:sp>
      <p:sp>
        <p:nvSpPr>
          <p:cNvPr id="1301520" name="Rectangle 16"/>
          <p:cNvSpPr>
            <a:spLocks noChangeArrowheads="1"/>
          </p:cNvSpPr>
          <p:nvPr/>
        </p:nvSpPr>
        <p:spPr bwMode="auto">
          <a:xfrm>
            <a:off x="990600" y="4479925"/>
            <a:ext cx="1676400" cy="619125"/>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dirty="0">
                <a:solidFill>
                  <a:srgbClr val="000099"/>
                </a:solidFill>
                <a:latin typeface="Impact" pitchFamily="34" charset="0"/>
              </a:rPr>
              <a:t>Believe,</a:t>
            </a:r>
          </a:p>
        </p:txBody>
      </p:sp>
      <p:sp>
        <p:nvSpPr>
          <p:cNvPr id="1301527" name="Text Box 23"/>
          <p:cNvSpPr txBox="1">
            <a:spLocks noChangeArrowheads="1"/>
          </p:cNvSpPr>
          <p:nvPr/>
        </p:nvSpPr>
        <p:spPr bwMode="auto">
          <a:xfrm>
            <a:off x="1066800" y="5534025"/>
            <a:ext cx="7010400" cy="1243417"/>
          </a:xfrm>
          <a:prstGeom prst="rect">
            <a:avLst/>
          </a:prstGeom>
          <a:noFill/>
          <a:ln w="9525">
            <a:noFill/>
            <a:miter lim="800000"/>
            <a:headEnd/>
            <a:tailEnd/>
          </a:ln>
          <a:effectLst/>
        </p:spPr>
        <p:txBody>
          <a:bodyPr>
            <a:spAutoFit/>
          </a:bodyPr>
          <a:lstStyle/>
          <a:p>
            <a:pPr algn="l">
              <a:lnSpc>
                <a:spcPct val="85000"/>
              </a:lnSpc>
            </a:pPr>
            <a:r>
              <a:rPr lang="en-US" sz="2200" u="none" dirty="0">
                <a:solidFill>
                  <a:schemeClr val="bg1"/>
                </a:solidFill>
                <a:latin typeface="Arial Narrow" pitchFamily="34" charset="0"/>
              </a:rPr>
              <a:t>Moreover, when we believe in him, become one</a:t>
            </a:r>
            <a:r>
              <a:rPr lang="en-US" sz="2200" u="none" dirty="0">
                <a:solidFill>
                  <a:srgbClr val="FFFF99"/>
                </a:solidFill>
                <a:latin typeface="Arial Narrow" pitchFamily="34" charset="0"/>
              </a:rPr>
              <a:t> </a:t>
            </a:r>
            <a:r>
              <a:rPr lang="en-US" sz="2200" u="none" dirty="0">
                <a:solidFill>
                  <a:schemeClr val="bg1"/>
                </a:solidFill>
                <a:latin typeface="Arial Narrow" pitchFamily="34" charset="0"/>
              </a:rPr>
              <a:t>with him,  and </a:t>
            </a:r>
            <a:r>
              <a:rPr lang="en-US" sz="2200" dirty="0">
                <a:solidFill>
                  <a:schemeClr val="bg1"/>
                </a:solidFill>
                <a:latin typeface="Arial Narrow" pitchFamily="34" charset="0"/>
              </a:rPr>
              <a:t>attend</a:t>
            </a:r>
            <a:r>
              <a:rPr lang="en-US" sz="2200" u="none" dirty="0">
                <a:solidFill>
                  <a:schemeClr val="bg1"/>
                </a:solidFill>
                <a:latin typeface="Arial Narrow" pitchFamily="34" charset="0"/>
              </a:rPr>
              <a:t> him in his work,  we can stand in the position of having fulfilled horizontally with him the vertical indemnity conditions in the history of the providence of restoration.</a:t>
            </a:r>
            <a:endParaRPr lang="en-US" sz="2200" b="0" u="none" dirty="0">
              <a:solidFill>
                <a:schemeClr val="bg1"/>
              </a:solidFill>
            </a:endParaRPr>
          </a:p>
        </p:txBody>
      </p:sp>
      <p:sp>
        <p:nvSpPr>
          <p:cNvPr id="1301529" name="Oval 25"/>
          <p:cNvSpPr>
            <a:spLocks noChangeArrowheads="1"/>
          </p:cNvSpPr>
          <p:nvPr/>
        </p:nvSpPr>
        <p:spPr bwMode="auto">
          <a:xfrm>
            <a:off x="381000" y="3636963"/>
            <a:ext cx="609600" cy="630237"/>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2</a:t>
            </a:r>
          </a:p>
        </p:txBody>
      </p:sp>
      <p:sp>
        <p:nvSpPr>
          <p:cNvPr id="1301530" name="Rectangle 26"/>
          <p:cNvSpPr>
            <a:spLocks noChangeArrowheads="1"/>
          </p:cNvSpPr>
          <p:nvPr/>
        </p:nvSpPr>
        <p:spPr bwMode="auto">
          <a:xfrm>
            <a:off x="990600" y="3648075"/>
            <a:ext cx="7086600" cy="6096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Through Christ at the Second Advent</a:t>
            </a:r>
          </a:p>
        </p:txBody>
      </p:sp>
      <p:sp>
        <p:nvSpPr>
          <p:cNvPr id="1301531" name="Oval 27"/>
          <p:cNvSpPr>
            <a:spLocks noChangeArrowheads="1"/>
          </p:cNvSpPr>
          <p:nvPr/>
        </p:nvSpPr>
        <p:spPr bwMode="auto">
          <a:xfrm>
            <a:off x="381000" y="2809875"/>
            <a:ext cx="609600" cy="630238"/>
          </a:xfrm>
          <a:prstGeom prst="ellipse">
            <a:avLst/>
          </a:prstGeom>
          <a:noFill/>
          <a:ln w="28575">
            <a:solidFill>
              <a:srgbClr val="000099"/>
            </a:solidFill>
            <a:round/>
            <a:headEnd/>
            <a:tailEnd/>
          </a:ln>
          <a:effectLst/>
        </p:spPr>
        <p:txBody>
          <a:bodyPr wrap="none" anchor="ctr"/>
          <a:lstStyle/>
          <a:p>
            <a:r>
              <a:rPr lang="en-US" sz="3600" b="0" u="none">
                <a:solidFill>
                  <a:srgbClr val="000099"/>
                </a:solidFill>
                <a:latin typeface="Impact" pitchFamily="34" charset="0"/>
              </a:rPr>
              <a:t>1</a:t>
            </a:r>
          </a:p>
        </p:txBody>
      </p:sp>
      <p:sp>
        <p:nvSpPr>
          <p:cNvPr id="1301532" name="Rectangle 28"/>
          <p:cNvSpPr>
            <a:spLocks noChangeArrowheads="1"/>
          </p:cNvSpPr>
          <p:nvPr/>
        </p:nvSpPr>
        <p:spPr bwMode="auto">
          <a:xfrm>
            <a:off x="990600" y="2743200"/>
            <a:ext cx="24384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God’s Heart, </a:t>
            </a:r>
          </a:p>
        </p:txBody>
      </p:sp>
      <p:sp>
        <p:nvSpPr>
          <p:cNvPr id="1301533" name="Rectangle 29"/>
          <p:cNvSpPr>
            <a:spLocks noChangeArrowheads="1"/>
          </p:cNvSpPr>
          <p:nvPr/>
        </p:nvSpPr>
        <p:spPr bwMode="auto">
          <a:xfrm>
            <a:off x="3276600" y="2743200"/>
            <a:ext cx="18288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purpose, </a:t>
            </a:r>
          </a:p>
        </p:txBody>
      </p:sp>
      <p:sp>
        <p:nvSpPr>
          <p:cNvPr id="1301534" name="Rectangle 30"/>
          <p:cNvSpPr>
            <a:spLocks noChangeArrowheads="1"/>
          </p:cNvSpPr>
          <p:nvPr/>
        </p:nvSpPr>
        <p:spPr bwMode="auto">
          <a:xfrm>
            <a:off x="5029200" y="2743200"/>
            <a:ext cx="2514600" cy="762000"/>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and mission</a:t>
            </a:r>
          </a:p>
        </p:txBody>
      </p:sp>
      <p:sp>
        <p:nvSpPr>
          <p:cNvPr id="1301545" name="Rectangle 41"/>
          <p:cNvSpPr>
            <a:spLocks noChangeArrowheads="1"/>
          </p:cNvSpPr>
          <p:nvPr/>
        </p:nvSpPr>
        <p:spPr bwMode="auto">
          <a:xfrm>
            <a:off x="1447800" y="212725"/>
            <a:ext cx="6172200" cy="701675"/>
          </a:xfrm>
          <a:prstGeom prst="rect">
            <a:avLst/>
          </a:prstGeom>
          <a:noFill/>
          <a:ln w="3175">
            <a:noFill/>
            <a:miter lim="800000"/>
            <a:headEnd/>
            <a:tailEnd/>
          </a:ln>
          <a:effectLst/>
        </p:spPr>
        <p:txBody>
          <a:bodyPr wrap="none" anchor="ctr"/>
          <a:lstStyle/>
          <a:p>
            <a:r>
              <a:rPr lang="en-US" sz="4000" b="0" u="none">
                <a:solidFill>
                  <a:srgbClr val="000099"/>
                </a:solidFill>
                <a:latin typeface="Impact" pitchFamily="34" charset="0"/>
              </a:rPr>
              <a:t>To become a historical victor</a:t>
            </a:r>
          </a:p>
        </p:txBody>
      </p:sp>
      <p:sp>
        <p:nvSpPr>
          <p:cNvPr id="1301546" name="Text Box 42"/>
          <p:cNvSpPr txBox="1">
            <a:spLocks noChangeArrowheads="1"/>
          </p:cNvSpPr>
          <p:nvPr/>
        </p:nvSpPr>
        <p:spPr bwMode="auto">
          <a:xfrm>
            <a:off x="990600" y="288925"/>
            <a:ext cx="381000" cy="549275"/>
          </a:xfrm>
          <a:prstGeom prst="rect">
            <a:avLst/>
          </a:prstGeom>
          <a:noFill/>
          <a:ln w="9525">
            <a:noFill/>
            <a:miter lim="800000"/>
            <a:headEnd/>
            <a:tailEnd/>
          </a:ln>
          <a:effectLst/>
        </p:spPr>
        <p:txBody>
          <a:bodyPr>
            <a:spAutoFit/>
          </a:bodyPr>
          <a:lstStyle/>
          <a:p>
            <a:pPr algn="l">
              <a:lnSpc>
                <a:spcPct val="50000"/>
              </a:lnSpc>
            </a:pPr>
            <a:r>
              <a:rPr lang="en-US" sz="6000" u="none">
                <a:solidFill>
                  <a:srgbClr val="000099"/>
                </a:solidFill>
                <a:sym typeface="CommonBullets" pitchFamily="34" charset="2"/>
              </a:rPr>
              <a:t></a:t>
            </a:r>
            <a:endParaRPr lang="en-US" sz="6000" u="none">
              <a:solidFill>
                <a:srgbClr val="000099"/>
              </a:solidFill>
            </a:endParaRPr>
          </a:p>
        </p:txBody>
      </p:sp>
      <p:sp>
        <p:nvSpPr>
          <p:cNvPr id="1301547" name="Oval 43"/>
          <p:cNvSpPr>
            <a:spLocks noChangeArrowheads="1"/>
          </p:cNvSpPr>
          <p:nvPr/>
        </p:nvSpPr>
        <p:spPr bwMode="auto">
          <a:xfrm>
            <a:off x="5781675" y="1295400"/>
            <a:ext cx="2676525" cy="1066800"/>
          </a:xfrm>
          <a:prstGeom prst="ellipse">
            <a:avLst/>
          </a:prstGeom>
          <a:gradFill rotWithShape="0">
            <a:gsLst>
              <a:gs pos="0">
                <a:srgbClr val="996600"/>
              </a:gs>
              <a:gs pos="100000">
                <a:srgbClr val="663300"/>
              </a:gs>
            </a:gsLst>
            <a:path path="shape">
              <a:fillToRect l="50000" t="50000" r="50000" b="50000"/>
            </a:path>
          </a:gradFill>
          <a:ln w="12700">
            <a:noFill/>
            <a:round/>
            <a:headEnd/>
            <a:tailEnd/>
          </a:ln>
          <a:effectLst/>
          <a:scene3d>
            <a:camera prst="legacyPerspectiveRight"/>
            <a:lightRig rig="legacyFlat3" dir="t"/>
          </a:scene3d>
          <a:sp3d extrusionH="430200" prstMaterial="legacyMatte">
            <a:bevelT w="13500" h="13500" prst="angle"/>
            <a:bevelB w="13500" h="13500" prst="angle"/>
            <a:extrusionClr>
              <a:srgbClr val="CC9900"/>
            </a:extrusionClr>
          </a:sp3d>
        </p:spPr>
        <p:txBody>
          <a:bodyPr wrap="none" anchor="ctr">
            <a:flatTx/>
          </a:bodyPr>
          <a:lstStyle/>
          <a:p>
            <a:pPr>
              <a:lnSpc>
                <a:spcPct val="90000"/>
              </a:lnSpc>
            </a:pPr>
            <a:endParaRPr lang="en-US" sz="600" b="0" u="none">
              <a:solidFill>
                <a:schemeClr val="bg1"/>
              </a:solidFill>
              <a:latin typeface="Impact" pitchFamily="34" charset="0"/>
            </a:endParaRPr>
          </a:p>
          <a:p>
            <a:pPr>
              <a:lnSpc>
                <a:spcPct val="90000"/>
              </a:lnSpc>
            </a:pPr>
            <a:r>
              <a:rPr lang="en-US" sz="4800" b="0" u="none">
                <a:solidFill>
                  <a:schemeClr val="bg1"/>
                </a:solidFill>
                <a:latin typeface="Arial Black" pitchFamily="34" charset="0"/>
              </a:rPr>
              <a:t>We</a:t>
            </a:r>
          </a:p>
        </p:txBody>
      </p:sp>
      <p:grpSp>
        <p:nvGrpSpPr>
          <p:cNvPr id="1301548" name="Group 44"/>
          <p:cNvGrpSpPr>
            <a:grpSpLocks/>
          </p:cNvGrpSpPr>
          <p:nvPr/>
        </p:nvGrpSpPr>
        <p:grpSpPr bwMode="auto">
          <a:xfrm>
            <a:off x="609600" y="1143000"/>
            <a:ext cx="3343275" cy="1371600"/>
            <a:chOff x="390" y="816"/>
            <a:chExt cx="1914" cy="864"/>
          </a:xfrm>
        </p:grpSpPr>
        <p:sp>
          <p:nvSpPr>
            <p:cNvPr id="1301549" name="Oval 45"/>
            <p:cNvSpPr>
              <a:spLocks noChangeArrowheads="1"/>
            </p:cNvSpPr>
            <p:nvPr/>
          </p:nvSpPr>
          <p:spPr bwMode="auto">
            <a:xfrm>
              <a:off x="390" y="816"/>
              <a:ext cx="1914" cy="864"/>
            </a:xfrm>
            <a:prstGeom prst="ellipse">
              <a:avLst/>
            </a:prstGeom>
            <a:gradFill rotWithShape="0">
              <a:gsLst>
                <a:gs pos="0">
                  <a:schemeClr val="bg1"/>
                </a:gs>
                <a:gs pos="100000">
                  <a:srgbClr val="FFCCCC"/>
                </a:gs>
              </a:gsLst>
              <a:path path="shape">
                <a:fillToRect l="50000" t="50000" r="50000" b="50000"/>
              </a:path>
            </a:gradFill>
            <a:ln w="12700">
              <a:round/>
              <a:headEnd/>
              <a:tailEnd/>
            </a:ln>
            <a:effectLst/>
            <a:scene3d>
              <a:camera prst="legacyObliqueLeft"/>
              <a:lightRig rig="legacyHarsh3" dir="t"/>
            </a:scene3d>
            <a:sp3d extrusionH="2270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301550" name="Text Box 46"/>
            <p:cNvSpPr txBox="1">
              <a:spLocks noChangeArrowheads="1"/>
            </p:cNvSpPr>
            <p:nvPr/>
          </p:nvSpPr>
          <p:spPr bwMode="auto">
            <a:xfrm>
              <a:off x="579" y="960"/>
              <a:ext cx="1536" cy="672"/>
            </a:xfrm>
            <a:prstGeom prst="rect">
              <a:avLst/>
            </a:prstGeom>
            <a:noFill/>
            <a:ln w="19050">
              <a:noFill/>
              <a:miter lim="800000"/>
              <a:headEnd/>
              <a:tailEnd/>
            </a:ln>
            <a:effectLst>
              <a:outerShdw dist="45791" dir="2021404" algn="ctr" rotWithShape="0">
                <a:schemeClr val="bg1"/>
              </a:outerShdw>
            </a:effectLst>
          </p:spPr>
          <p:txBody>
            <a:bodyPr>
              <a:spAutoFit/>
            </a:bodyPr>
            <a:lstStyle/>
            <a:p>
              <a:pPr>
                <a:lnSpc>
                  <a:spcPct val="80000"/>
                </a:lnSpc>
              </a:pPr>
              <a:r>
                <a:rPr lang="en-US" sz="4000" b="0" u="none">
                  <a:solidFill>
                    <a:srgbClr val="660066"/>
                  </a:solidFill>
                  <a:latin typeface="Impact" pitchFamily="34" charset="0"/>
                </a:rPr>
                <a:t>Returning</a:t>
              </a:r>
            </a:p>
            <a:p>
              <a:pPr>
                <a:lnSpc>
                  <a:spcPct val="80000"/>
                </a:lnSpc>
              </a:pPr>
              <a:r>
                <a:rPr lang="en-US" sz="4000" b="0" u="none">
                  <a:solidFill>
                    <a:srgbClr val="660066"/>
                  </a:solidFill>
                  <a:latin typeface="Impact" pitchFamily="34" charset="0"/>
                </a:rPr>
                <a:t> Christ</a:t>
              </a:r>
            </a:p>
          </p:txBody>
        </p:sp>
      </p:grpSp>
      <p:sp>
        <p:nvSpPr>
          <p:cNvPr id="1301551" name="Rectangle 47"/>
          <p:cNvSpPr>
            <a:spLocks noChangeArrowheads="1"/>
          </p:cNvSpPr>
          <p:nvPr/>
        </p:nvSpPr>
        <p:spPr bwMode="auto">
          <a:xfrm>
            <a:off x="2590800" y="4495800"/>
            <a:ext cx="3505200" cy="619125"/>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a:solidFill>
                  <a:srgbClr val="000099"/>
                </a:solidFill>
                <a:latin typeface="Impact" pitchFamily="34" charset="0"/>
              </a:rPr>
              <a:t>become one with, </a:t>
            </a:r>
          </a:p>
        </p:txBody>
      </p:sp>
      <p:sp>
        <p:nvSpPr>
          <p:cNvPr id="1301552" name="Rectangle 48"/>
          <p:cNvSpPr>
            <a:spLocks noChangeArrowheads="1"/>
          </p:cNvSpPr>
          <p:nvPr/>
        </p:nvSpPr>
        <p:spPr bwMode="auto">
          <a:xfrm>
            <a:off x="5943600" y="4495800"/>
            <a:ext cx="3048000" cy="619125"/>
          </a:xfrm>
          <a:prstGeom prst="rect">
            <a:avLst/>
          </a:prstGeom>
          <a:noFill/>
          <a:ln w="9525">
            <a:noFill/>
            <a:miter lim="800000"/>
            <a:headEnd/>
            <a:tailEnd/>
          </a:ln>
          <a:effectLst>
            <a:outerShdw dist="17961" dir="2700000" algn="ctr" rotWithShape="0">
              <a:srgbClr val="CCFFFF"/>
            </a:outerShdw>
          </a:effectLst>
        </p:spPr>
        <p:txBody>
          <a:bodyPr wrap="none" anchor="ctr"/>
          <a:lstStyle/>
          <a:p>
            <a:pPr algn="l"/>
            <a:r>
              <a:rPr lang="en-US" sz="3600" b="0" u="none" dirty="0">
                <a:solidFill>
                  <a:srgbClr val="000099"/>
                </a:solidFill>
                <a:latin typeface="Impact" pitchFamily="34" charset="0"/>
              </a:rPr>
              <a:t>and attend him</a:t>
            </a:r>
          </a:p>
        </p:txBody>
      </p:sp>
      <p:sp>
        <p:nvSpPr>
          <p:cNvPr id="1301567" name="AutoShape 63"/>
          <p:cNvSpPr>
            <a:spLocks noChangeArrowheads="1"/>
          </p:cNvSpPr>
          <p:nvPr/>
        </p:nvSpPr>
        <p:spPr bwMode="auto">
          <a:xfrm rot="-5400000">
            <a:off x="4792663" y="844550"/>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1568" name="AutoShape 64"/>
          <p:cNvSpPr>
            <a:spLocks noChangeArrowheads="1"/>
          </p:cNvSpPr>
          <p:nvPr/>
        </p:nvSpPr>
        <p:spPr bwMode="auto">
          <a:xfrm rot="-5400000">
            <a:off x="4792663" y="844550"/>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1569" name="AutoShape 65"/>
          <p:cNvSpPr>
            <a:spLocks noChangeArrowheads="1"/>
          </p:cNvSpPr>
          <p:nvPr/>
        </p:nvSpPr>
        <p:spPr bwMode="auto">
          <a:xfrm rot="-5400000">
            <a:off x="4792663" y="844550"/>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1570" name="AutoShape 66"/>
          <p:cNvSpPr>
            <a:spLocks noChangeArrowheads="1"/>
          </p:cNvSpPr>
          <p:nvPr/>
        </p:nvSpPr>
        <p:spPr bwMode="auto">
          <a:xfrm rot="-16200000">
            <a:off x="4660900" y="1301750"/>
            <a:ext cx="273050" cy="1511300"/>
          </a:xfrm>
          <a:prstGeom prst="curvedLeftArrow">
            <a:avLst>
              <a:gd name="adj1" fmla="val 110698"/>
              <a:gd name="adj2" fmla="val 221395"/>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1571" name="AutoShape 67"/>
          <p:cNvSpPr>
            <a:spLocks noChangeArrowheads="1"/>
          </p:cNvSpPr>
          <p:nvPr/>
        </p:nvSpPr>
        <p:spPr bwMode="auto">
          <a:xfrm rot="-16200000">
            <a:off x="4649788" y="1300162"/>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
        <p:nvSpPr>
          <p:cNvPr id="1301572" name="AutoShape 68"/>
          <p:cNvSpPr>
            <a:spLocks noChangeArrowheads="1"/>
          </p:cNvSpPr>
          <p:nvPr/>
        </p:nvSpPr>
        <p:spPr bwMode="auto">
          <a:xfrm rot="-16200000">
            <a:off x="4649788" y="1300162"/>
            <a:ext cx="273050" cy="1514475"/>
          </a:xfrm>
          <a:prstGeom prst="curvedLeftArrow">
            <a:avLst>
              <a:gd name="adj1" fmla="val 110930"/>
              <a:gd name="adj2" fmla="val 221860"/>
              <a:gd name="adj3" fmla="val 33333"/>
            </a:avLst>
          </a:prstGeom>
          <a:gradFill rotWithShape="0">
            <a:gsLst>
              <a:gs pos="0">
                <a:srgbClr val="FF7C80"/>
              </a:gs>
              <a:gs pos="50000">
                <a:srgbClr val="FFFFFF"/>
              </a:gs>
              <a:gs pos="100000">
                <a:srgbClr val="FF7C80"/>
              </a:gs>
            </a:gsLst>
            <a:lin ang="5400000" scaled="1"/>
          </a:gradFill>
          <a:ln w="28575">
            <a:solidFill>
              <a:srgbClr val="660033"/>
            </a:solidFill>
            <a:miter lim="800000"/>
            <a:headEnd/>
            <a:tailEnd/>
          </a:ln>
          <a:effectLst/>
        </p:spPr>
        <p:txBody>
          <a:bodyPr wrap="none" anchor="ct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01527"/>
                                        </p:tgtEl>
                                        <p:attrNameLst>
                                          <p:attrName>style.visibility</p:attrName>
                                        </p:attrNameLst>
                                      </p:cBhvr>
                                      <p:to>
                                        <p:strVal val="visible"/>
                                      </p:to>
                                    </p:set>
                                    <p:animEffect transition="in" filter="barn(outVertical)">
                                      <p:cBhvr>
                                        <p:cTn id="7" dur="500"/>
                                        <p:tgtEl>
                                          <p:spTgt spid="13015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1519"/>
                                        </p:tgtEl>
                                        <p:attrNameLst>
                                          <p:attrName>style.visibility</p:attrName>
                                        </p:attrNameLst>
                                      </p:cBhvr>
                                      <p:to>
                                        <p:strVal val="visible"/>
                                      </p:to>
                                    </p:set>
                                    <p:animEffect transition="in" filter="fade">
                                      <p:cBhvr>
                                        <p:cTn id="10" dur="2000"/>
                                        <p:tgtEl>
                                          <p:spTgt spid="13015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01520"/>
                                        </p:tgtEl>
                                        <p:attrNameLst>
                                          <p:attrName>style.visibility</p:attrName>
                                        </p:attrNameLst>
                                      </p:cBhvr>
                                      <p:to>
                                        <p:strVal val="visible"/>
                                      </p:to>
                                    </p:set>
                                    <p:animEffect transition="in" filter="fade">
                                      <p:cBhvr>
                                        <p:cTn id="13" dur="2000"/>
                                        <p:tgtEl>
                                          <p:spTgt spid="13015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1551"/>
                                        </p:tgtEl>
                                        <p:attrNameLst>
                                          <p:attrName>style.visibility</p:attrName>
                                        </p:attrNameLst>
                                      </p:cBhvr>
                                      <p:to>
                                        <p:strVal val="visible"/>
                                      </p:to>
                                    </p:set>
                                    <p:animEffect transition="in" filter="fade">
                                      <p:cBhvr>
                                        <p:cTn id="16" dur="2000"/>
                                        <p:tgtEl>
                                          <p:spTgt spid="130155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01552"/>
                                        </p:tgtEl>
                                        <p:attrNameLst>
                                          <p:attrName>style.visibility</p:attrName>
                                        </p:attrNameLst>
                                      </p:cBhvr>
                                      <p:to>
                                        <p:strVal val="visible"/>
                                      </p:to>
                                    </p:set>
                                    <p:anim calcmode="lin" valueType="num">
                                      <p:cBhvr>
                                        <p:cTn id="21" dur="1000" fill="hold"/>
                                        <p:tgtEl>
                                          <p:spTgt spid="1301552"/>
                                        </p:tgtEl>
                                        <p:attrNameLst>
                                          <p:attrName>ppt_w</p:attrName>
                                        </p:attrNameLst>
                                      </p:cBhvr>
                                      <p:tavLst>
                                        <p:tav tm="0">
                                          <p:val>
                                            <p:strVal val="#ppt_w*0.70"/>
                                          </p:val>
                                        </p:tav>
                                        <p:tav tm="100000">
                                          <p:val>
                                            <p:strVal val="#ppt_w"/>
                                          </p:val>
                                        </p:tav>
                                      </p:tavLst>
                                    </p:anim>
                                    <p:anim calcmode="lin" valueType="num">
                                      <p:cBhvr>
                                        <p:cTn id="22" dur="1000" fill="hold"/>
                                        <p:tgtEl>
                                          <p:spTgt spid="1301552"/>
                                        </p:tgtEl>
                                        <p:attrNameLst>
                                          <p:attrName>ppt_h</p:attrName>
                                        </p:attrNameLst>
                                      </p:cBhvr>
                                      <p:tavLst>
                                        <p:tav tm="0">
                                          <p:val>
                                            <p:strVal val="#ppt_h"/>
                                          </p:val>
                                        </p:tav>
                                        <p:tav tm="100000">
                                          <p:val>
                                            <p:strVal val="#ppt_h"/>
                                          </p:val>
                                        </p:tav>
                                      </p:tavLst>
                                    </p:anim>
                                    <p:animEffect transition="in" filter="fade">
                                      <p:cBhvr>
                                        <p:cTn id="23" dur="1000"/>
                                        <p:tgtEl>
                                          <p:spTgt spid="130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519" grpId="0" animBg="1" autoUpdateAnimBg="0"/>
      <p:bldP spid="1301520" grpId="0" autoUpdateAnimBg="0"/>
      <p:bldP spid="1301527" grpId="0"/>
      <p:bldP spid="1301551" grpId="0" autoUpdateAnimBg="0"/>
      <p:bldP spid="130155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42" name="Text Box 2"/>
          <p:cNvSpPr txBox="1">
            <a:spLocks noChangeArrowheads="1"/>
          </p:cNvSpPr>
          <p:nvPr/>
        </p:nvSpPr>
        <p:spPr bwMode="auto">
          <a:xfrm>
            <a:off x="1581150" y="1770063"/>
            <a:ext cx="5905500" cy="1136650"/>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3600" u="none">
                <a:solidFill>
                  <a:schemeClr val="bg1"/>
                </a:solidFill>
                <a:latin typeface="Eurostile" pitchFamily="34" charset="0"/>
              </a:rPr>
              <a:t>For more information visit our website</a:t>
            </a:r>
          </a:p>
        </p:txBody>
      </p:sp>
      <p:sp>
        <p:nvSpPr>
          <p:cNvPr id="1392643" name="Text Box 3"/>
          <p:cNvSpPr txBox="1">
            <a:spLocks noChangeArrowheads="1"/>
          </p:cNvSpPr>
          <p:nvPr/>
        </p:nvSpPr>
        <p:spPr bwMode="auto">
          <a:xfrm>
            <a:off x="533400" y="3403600"/>
            <a:ext cx="8001000" cy="787400"/>
          </a:xfrm>
          <a:prstGeom prst="rect">
            <a:avLst/>
          </a:prstGeom>
          <a:noFill/>
          <a:ln w="38100" algn="ctr">
            <a:noFill/>
            <a:miter lim="800000"/>
            <a:headEnd/>
            <a:tailEnd/>
          </a:ln>
          <a:effectLst/>
        </p:spPr>
        <p:txBody>
          <a:bodyPr>
            <a:spAutoFit/>
          </a:bodyPr>
          <a:lstStyle/>
          <a:p>
            <a:pPr eaLnBrk="1" hangingPunct="1">
              <a:lnSpc>
                <a:spcPct val="95000"/>
              </a:lnSpc>
              <a:spcBef>
                <a:spcPct val="50000"/>
              </a:spcBef>
            </a:pPr>
            <a:r>
              <a:rPr lang="en-US" sz="4800" u="none">
                <a:solidFill>
                  <a:srgbClr val="FFEA91"/>
                </a:solidFill>
                <a:latin typeface="Arial Narrow" pitchFamily="34" charset="0"/>
              </a:rPr>
              <a:t>http://www.unificationstudy.com</a:t>
            </a:r>
          </a:p>
        </p:txBody>
      </p:sp>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CCCFF"/>
            </a:gs>
            <a:gs pos="100000">
              <a:schemeClr val="bg1"/>
            </a:gs>
          </a:gsLst>
          <a:lin ang="2700000" scaled="1"/>
        </a:gradFill>
        <a:effectLst/>
      </p:bgPr>
    </p:bg>
    <p:spTree>
      <p:nvGrpSpPr>
        <p:cNvPr id="1" name=""/>
        <p:cNvGrpSpPr/>
        <p:nvPr/>
      </p:nvGrpSpPr>
      <p:grpSpPr>
        <a:xfrm>
          <a:off x="0" y="0"/>
          <a:ext cx="0" cy="0"/>
          <a:chOff x="0" y="0"/>
          <a:chExt cx="0" cy="0"/>
        </a:xfrm>
      </p:grpSpPr>
      <p:grpSp>
        <p:nvGrpSpPr>
          <p:cNvPr id="1039416" name="Group 56"/>
          <p:cNvGrpSpPr>
            <a:grpSpLocks/>
          </p:cNvGrpSpPr>
          <p:nvPr/>
        </p:nvGrpSpPr>
        <p:grpSpPr bwMode="auto">
          <a:xfrm>
            <a:off x="1676400" y="533400"/>
            <a:ext cx="5791200" cy="990600"/>
            <a:chOff x="1056" y="336"/>
            <a:chExt cx="3648" cy="624"/>
          </a:xfrm>
        </p:grpSpPr>
        <p:sp>
          <p:nvSpPr>
            <p:cNvPr id="1039362" name="Oval 2"/>
            <p:cNvSpPr>
              <a:spLocks noChangeArrowheads="1"/>
            </p:cNvSpPr>
            <p:nvPr/>
          </p:nvSpPr>
          <p:spPr bwMode="auto">
            <a:xfrm>
              <a:off x="1056" y="336"/>
              <a:ext cx="3648" cy="624"/>
            </a:xfrm>
            <a:prstGeom prst="ellipse">
              <a:avLst/>
            </a:prstGeom>
            <a:solidFill>
              <a:srgbClr val="6600CC"/>
            </a:solidFill>
            <a:ln w="28575">
              <a:noFill/>
              <a:round/>
              <a:headEnd/>
              <a:tailEnd/>
            </a:ln>
            <a:effectLst>
              <a:outerShdw dist="89803" dir="16687806" algn="ctr" rotWithShape="0">
                <a:srgbClr val="A64DFF"/>
              </a:outerShdw>
            </a:effectLst>
          </p:spPr>
          <p:txBody>
            <a:bodyPr wrap="none" anchor="ctr"/>
            <a:lstStyle/>
            <a:p>
              <a:endParaRPr lang="en-US" sz="600" b="0" u="none">
                <a:solidFill>
                  <a:schemeClr val="bg1"/>
                </a:solidFill>
                <a:effectLst>
                  <a:outerShdw blurRad="38100" dist="38100" dir="2700000" algn="tl">
                    <a:srgbClr val="000000"/>
                  </a:outerShdw>
                </a:effectLst>
                <a:latin typeface="Impact" pitchFamily="34" charset="0"/>
              </a:endParaRPr>
            </a:p>
          </p:txBody>
        </p:sp>
        <p:sp>
          <p:nvSpPr>
            <p:cNvPr id="1039363" name="WordArt 3"/>
            <p:cNvSpPr>
              <a:spLocks noChangeArrowheads="1" noChangeShapeType="1"/>
            </p:cNvSpPr>
            <p:nvPr/>
          </p:nvSpPr>
          <p:spPr bwMode="auto">
            <a:xfrm>
              <a:off x="1368" y="528"/>
              <a:ext cx="3024" cy="240"/>
            </a:xfrm>
            <a:prstGeom prst="rect">
              <a:avLst/>
            </a:prstGeom>
          </p:spPr>
          <p:txBody>
            <a:bodyPr wrap="none" fromWordArt="1">
              <a:prstTxWarp prst="textPlain">
                <a:avLst>
                  <a:gd name="adj" fmla="val 50000"/>
                </a:avLst>
              </a:prstTxWarp>
            </a:bodyPr>
            <a:lstStyle/>
            <a:p>
              <a:r>
                <a:rPr lang="en-US" sz="3600" u="none" kern="10" dirty="0">
                  <a:ln w="9525">
                    <a:solidFill>
                      <a:schemeClr val="bg1"/>
                    </a:solidFill>
                    <a:round/>
                    <a:headEnd/>
                    <a:tailEnd/>
                  </a:ln>
                  <a:solidFill>
                    <a:schemeClr val="bg1"/>
                  </a:solidFill>
                  <a:effectLst>
                    <a:outerShdw dist="28398" dir="20006097" sy="50000" rotWithShape="0">
                      <a:schemeClr val="tx1"/>
                    </a:outerShdw>
                  </a:effectLst>
                  <a:latin typeface="Arial Black"/>
                </a:rPr>
                <a:t>Providence of restoration</a:t>
              </a:r>
            </a:p>
          </p:txBody>
        </p:sp>
      </p:grpSp>
      <p:sp>
        <p:nvSpPr>
          <p:cNvPr id="1039367" name="Oval 7"/>
          <p:cNvSpPr>
            <a:spLocks noChangeArrowheads="1"/>
          </p:cNvSpPr>
          <p:nvPr/>
        </p:nvSpPr>
        <p:spPr bwMode="auto">
          <a:xfrm>
            <a:off x="6248400" y="3124200"/>
            <a:ext cx="1676400" cy="1546225"/>
          </a:xfrm>
          <a:prstGeom prst="ellipse">
            <a:avLst/>
          </a:prstGeom>
          <a:blipFill>
            <a:blip r:embed="rId3"/>
            <a:stretch>
              <a:fillRect/>
            </a:stretch>
          </a:blipFill>
          <a:ln w="12700">
            <a:noFill/>
            <a:round/>
            <a:headEnd/>
            <a:tailEnd/>
          </a:ln>
          <a:effectLst/>
          <a:scene3d>
            <a:camera prst="obliqueBottomRight"/>
            <a:lightRig rig="freezing" dir="t"/>
          </a:scene3d>
          <a:sp3d prstMaterial="matte">
            <a:bevelT w="13500" h="13500" prst="angle"/>
            <a:bevelB w="13500" h="13500" prst="artDeco"/>
            <a:extrusionClr>
              <a:schemeClr val="bg1"/>
            </a:extrusionClr>
            <a:contourClr>
              <a:schemeClr val="bg1"/>
            </a:contourClr>
          </a:sp3d>
        </p:spPr>
        <p:txBody>
          <a:bodyPr wrap="none" anchor="ctr">
            <a:flatTx/>
          </a:bodyPr>
          <a:lstStyle/>
          <a:p>
            <a:pPr>
              <a:lnSpc>
                <a:spcPct val="90000"/>
              </a:lnSpc>
            </a:pPr>
            <a:endParaRPr lang="en-US" sz="600" b="0" u="none">
              <a:solidFill>
                <a:schemeClr val="bg1"/>
              </a:solidFill>
              <a:latin typeface="Impact" pitchFamily="34" charset="0"/>
            </a:endParaRPr>
          </a:p>
          <a:p>
            <a:pPr>
              <a:lnSpc>
                <a:spcPct val="90000"/>
              </a:lnSpc>
            </a:pPr>
            <a:r>
              <a:rPr lang="en-US" sz="3200" b="0" u="none">
                <a:solidFill>
                  <a:schemeClr val="bg1"/>
                </a:solidFill>
                <a:latin typeface="Impact" pitchFamily="34" charset="0"/>
              </a:rPr>
              <a:t>Human</a:t>
            </a:r>
          </a:p>
          <a:p>
            <a:pPr>
              <a:lnSpc>
                <a:spcPct val="90000"/>
              </a:lnSpc>
            </a:pPr>
            <a:r>
              <a:rPr lang="en-US" sz="3200" b="0" u="none">
                <a:solidFill>
                  <a:schemeClr val="bg1"/>
                </a:solidFill>
                <a:latin typeface="Impact" pitchFamily="34" charset="0"/>
              </a:rPr>
              <a:t>beings</a:t>
            </a:r>
          </a:p>
        </p:txBody>
      </p:sp>
      <p:sp>
        <p:nvSpPr>
          <p:cNvPr id="1039372" name="Oval 12"/>
          <p:cNvSpPr>
            <a:spLocks noChangeArrowheads="1"/>
          </p:cNvSpPr>
          <p:nvPr/>
        </p:nvSpPr>
        <p:spPr bwMode="auto">
          <a:xfrm>
            <a:off x="1152525" y="3325813"/>
            <a:ext cx="2419350" cy="1143000"/>
          </a:xfrm>
          <a:prstGeom prst="ellipse">
            <a:avLst/>
          </a:prstGeom>
          <a:blipFill>
            <a:blip r:embed="rId4"/>
            <a:stretch>
              <a:fillRect/>
            </a:stretch>
          </a:blipFill>
          <a:ln w="12700">
            <a:round/>
            <a:headEnd/>
            <a:tailEnd/>
          </a:ln>
          <a:effectLst/>
          <a:scene3d>
            <a:camera prst="legacyObliqueLeft"/>
            <a:lightRig rig="legacyHarsh3" dir="t"/>
          </a:scene3d>
          <a:sp3d extrusionH="227000" prstMaterial="legacyMatte">
            <a:bevelT w="13500" h="13500" prst="angle"/>
            <a:bevelB w="13500" h="13500" prst="angle"/>
            <a:extrusionClr>
              <a:srgbClr val="FFCCCC"/>
            </a:extrusionClr>
          </a:sp3d>
        </p:spPr>
        <p:txBody>
          <a:bodyPr wrap="none" anchor="ctr">
            <a:flatTx/>
          </a:bodyPr>
          <a:lstStyle/>
          <a:p>
            <a:endParaRPr lang="en-US" sz="4800" u="none">
              <a:solidFill>
                <a:srgbClr val="6600CC"/>
              </a:solidFill>
              <a:latin typeface="Impact" pitchFamily="34" charset="0"/>
            </a:endParaRPr>
          </a:p>
        </p:txBody>
      </p:sp>
      <p:sp>
        <p:nvSpPr>
          <p:cNvPr id="1039373" name="Text Box 13"/>
          <p:cNvSpPr txBox="1">
            <a:spLocks noChangeArrowheads="1"/>
          </p:cNvSpPr>
          <p:nvPr/>
        </p:nvSpPr>
        <p:spPr bwMode="auto">
          <a:xfrm>
            <a:off x="1143000" y="3584575"/>
            <a:ext cx="2438400" cy="579438"/>
          </a:xfrm>
          <a:prstGeom prst="rect">
            <a:avLst/>
          </a:prstGeom>
          <a:noFill/>
          <a:ln w="19050">
            <a:noFill/>
            <a:miter lim="800000"/>
            <a:headEnd/>
            <a:tailEnd/>
          </a:ln>
          <a:effectLst>
            <a:outerShdw dist="45791" dir="2021404" algn="ctr" rotWithShape="0">
              <a:schemeClr val="bg1"/>
            </a:outerShdw>
          </a:effectLst>
        </p:spPr>
        <p:txBody>
          <a:bodyPr>
            <a:spAutoFit/>
          </a:bodyPr>
          <a:lstStyle/>
          <a:p>
            <a:r>
              <a:rPr lang="en-US" sz="3200" b="0" u="none" dirty="0">
                <a:solidFill>
                  <a:srgbClr val="660066"/>
                </a:solidFill>
                <a:latin typeface="Impact" pitchFamily="34" charset="0"/>
              </a:rPr>
              <a:t>Original state</a:t>
            </a:r>
          </a:p>
        </p:txBody>
      </p:sp>
      <p:grpSp>
        <p:nvGrpSpPr>
          <p:cNvPr id="1039401" name="Group 41"/>
          <p:cNvGrpSpPr>
            <a:grpSpLocks/>
          </p:cNvGrpSpPr>
          <p:nvPr/>
        </p:nvGrpSpPr>
        <p:grpSpPr bwMode="auto">
          <a:xfrm>
            <a:off x="3886200" y="1752600"/>
            <a:ext cx="1371600" cy="1162050"/>
            <a:chOff x="2448" y="1188"/>
            <a:chExt cx="864" cy="732"/>
          </a:xfrm>
        </p:grpSpPr>
        <p:sp>
          <p:nvSpPr>
            <p:cNvPr id="1039375" name="Oval 15"/>
            <p:cNvSpPr>
              <a:spLocks noChangeArrowheads="1"/>
            </p:cNvSpPr>
            <p:nvPr/>
          </p:nvSpPr>
          <p:spPr bwMode="auto">
            <a:xfrm>
              <a:off x="2448" y="1188"/>
              <a:ext cx="864" cy="732"/>
            </a:xfrm>
            <a:prstGeom prst="ellipse">
              <a:avLst/>
            </a:prstGeom>
            <a:gradFill rotWithShape="0">
              <a:gsLst>
                <a:gs pos="0">
                  <a:schemeClr val="bg1"/>
                </a:gs>
                <a:gs pos="100000">
                  <a:srgbClr val="FFFFFF"/>
                </a:gs>
              </a:gsLst>
              <a:lin ang="5400000" scaled="1"/>
            </a:gradFill>
            <a:ln w="12700">
              <a:round/>
              <a:headEnd/>
              <a:tailEnd/>
            </a:ln>
            <a:effectLst/>
            <a:scene3d>
              <a:camera prst="legacyPerspectiveTopLeft"/>
              <a:lightRig rig="legacyHarsh3" dir="t"/>
            </a:scene3d>
            <a:sp3d extrusionH="430200" prstMaterial="legacyMatte">
              <a:bevelT w="13500" h="13500" prst="angle"/>
              <a:bevelB w="13500" h="13500" prst="angle"/>
              <a:extrusionClr>
                <a:schemeClr val="bg1"/>
              </a:extrusionClr>
            </a:sp3d>
          </p:spPr>
          <p:txBody>
            <a:bodyPr wrap="none" anchor="ctr">
              <a:flatTx/>
            </a:bodyPr>
            <a:lstStyle/>
            <a:p>
              <a:endParaRPr lang="en-US" sz="4800" u="none">
                <a:solidFill>
                  <a:srgbClr val="6600CC"/>
                </a:solidFill>
                <a:latin typeface="Impact" pitchFamily="34" charset="0"/>
              </a:endParaRPr>
            </a:p>
          </p:txBody>
        </p:sp>
        <p:sp>
          <p:nvSpPr>
            <p:cNvPr id="1039376" name="WordArt 16"/>
            <p:cNvSpPr>
              <a:spLocks noChangeArrowheads="1" noChangeShapeType="1" noTextEdit="1"/>
            </p:cNvSpPr>
            <p:nvPr/>
          </p:nvSpPr>
          <p:spPr bwMode="auto">
            <a:xfrm>
              <a:off x="2564" y="1392"/>
              <a:ext cx="652" cy="336"/>
            </a:xfrm>
            <a:prstGeom prst="rect">
              <a:avLst/>
            </a:prstGeom>
          </p:spPr>
          <p:txBody>
            <a:bodyPr wrap="none" fromWordArt="1">
              <a:prstTxWarp prst="textPlain">
                <a:avLst>
                  <a:gd name="adj" fmla="val 50000"/>
                </a:avLst>
              </a:prstTxWarp>
              <a:scene3d>
                <a:camera prst="legacyPerspectiveBottomLeft"/>
                <a:lightRig rig="legacyHarsh3" dir="t"/>
              </a:scene3d>
              <a:sp3d extrusionH="430200" prstMaterial="legacyMatte">
                <a:extrusionClr>
                  <a:srgbClr val="6600CC"/>
                </a:extrusionClr>
              </a:sp3d>
            </a:bodyPr>
            <a:lstStyle/>
            <a:p>
              <a:r>
                <a:rPr lang="en-US" sz="3600" u="none" kern="10" dirty="0">
                  <a:ln w="28575">
                    <a:round/>
                    <a:headEnd/>
                    <a:tailEnd/>
                  </a:ln>
                  <a:gradFill rotWithShape="0">
                    <a:gsLst>
                      <a:gs pos="0">
                        <a:srgbClr val="6600CC"/>
                      </a:gs>
                      <a:gs pos="50000">
                        <a:schemeClr val="bg1"/>
                      </a:gs>
                      <a:gs pos="100000">
                        <a:srgbClr val="6600CC"/>
                      </a:gs>
                    </a:gsLst>
                    <a:lin ang="2700000" scaled="1"/>
                  </a:gradFill>
                  <a:latin typeface="Impact"/>
                </a:rPr>
                <a:t>God</a:t>
              </a:r>
            </a:p>
          </p:txBody>
        </p:sp>
      </p:grpSp>
      <p:sp>
        <p:nvSpPr>
          <p:cNvPr id="1039382" name="Rectangle 22"/>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039415" name="Group 55"/>
          <p:cNvGrpSpPr>
            <a:grpSpLocks/>
          </p:cNvGrpSpPr>
          <p:nvPr/>
        </p:nvGrpSpPr>
        <p:grpSpPr bwMode="auto">
          <a:xfrm>
            <a:off x="914400" y="5334000"/>
            <a:ext cx="7505700" cy="1127125"/>
            <a:chOff x="264" y="3336"/>
            <a:chExt cx="5112" cy="710"/>
          </a:xfrm>
        </p:grpSpPr>
        <p:sp>
          <p:nvSpPr>
            <p:cNvPr id="1039390" name="Text Box 30"/>
            <p:cNvSpPr txBox="1">
              <a:spLocks noChangeArrowheads="1"/>
            </p:cNvSpPr>
            <p:nvPr/>
          </p:nvSpPr>
          <p:spPr bwMode="auto">
            <a:xfrm>
              <a:off x="514" y="3367"/>
              <a:ext cx="4862" cy="679"/>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The </a:t>
              </a:r>
              <a:r>
                <a:rPr lang="en-US">
                  <a:solidFill>
                    <a:schemeClr val="bg1"/>
                  </a:solidFill>
                  <a:latin typeface="Arial Narrow" pitchFamily="34" charset="0"/>
                </a:rPr>
                <a:t>providence of restoration</a:t>
              </a:r>
              <a:r>
                <a:rPr lang="en-US" u="none">
                  <a:solidFill>
                    <a:schemeClr val="bg1"/>
                  </a:solidFill>
                  <a:latin typeface="Arial Narrow" pitchFamily="34" charset="0"/>
                </a:rPr>
                <a:t> refers to God’s </a:t>
              </a:r>
              <a:r>
                <a:rPr lang="en-US">
                  <a:solidFill>
                    <a:schemeClr val="bg1"/>
                  </a:solidFill>
                  <a:latin typeface="Arial Narrow" pitchFamily="34" charset="0"/>
                </a:rPr>
                <a:t>work</a:t>
              </a:r>
              <a:r>
                <a:rPr lang="en-US" u="none">
                  <a:solidFill>
                    <a:schemeClr val="bg1"/>
                  </a:solidFill>
                  <a:latin typeface="Arial Narrow" pitchFamily="34" charset="0"/>
                </a:rPr>
                <a:t>  to restore </a:t>
              </a:r>
              <a:r>
                <a:rPr lang="en-US">
                  <a:solidFill>
                    <a:schemeClr val="bg1"/>
                  </a:solidFill>
                  <a:latin typeface="Arial Narrow" pitchFamily="34" charset="0"/>
                </a:rPr>
                <a:t>human beings</a:t>
              </a:r>
              <a:r>
                <a:rPr lang="en-US" u="none">
                  <a:solidFill>
                    <a:schemeClr val="bg1"/>
                  </a:solidFill>
                  <a:latin typeface="Arial Narrow" pitchFamily="34" charset="0"/>
                </a:rPr>
                <a:t> to our </a:t>
              </a:r>
              <a:r>
                <a:rPr lang="en-US">
                  <a:solidFill>
                    <a:schemeClr val="bg1"/>
                  </a:solidFill>
                  <a:latin typeface="Arial Narrow" pitchFamily="34" charset="0"/>
                </a:rPr>
                <a:t>original, unfallen state</a:t>
              </a:r>
              <a:r>
                <a:rPr lang="en-US" u="none">
                  <a:solidFill>
                    <a:schemeClr val="bg1"/>
                  </a:solidFill>
                  <a:latin typeface="Arial Narrow" pitchFamily="34" charset="0"/>
                </a:rPr>
                <a:t> so that we may fulfill the purpose of creation </a:t>
              </a:r>
              <a:r>
                <a:rPr lang="en-US" sz="2000" b="0" u="none">
                  <a:solidFill>
                    <a:schemeClr val="bg1"/>
                  </a:solidFill>
                  <a:latin typeface="Arial Narrow" pitchFamily="34" charset="0"/>
                </a:rPr>
                <a:t>(p. 175).</a:t>
              </a:r>
            </a:p>
          </p:txBody>
        </p:sp>
        <p:sp>
          <p:nvSpPr>
            <p:cNvPr id="1039391" name="Text Box 31"/>
            <p:cNvSpPr txBox="1">
              <a:spLocks noChangeArrowheads="1"/>
            </p:cNvSpPr>
            <p:nvPr/>
          </p:nvSpPr>
          <p:spPr bwMode="auto">
            <a:xfrm>
              <a:off x="264" y="3336"/>
              <a:ext cx="216"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sp>
        <p:nvSpPr>
          <p:cNvPr id="1039397" name="AutoShape 37"/>
          <p:cNvSpPr>
            <a:spLocks noChangeArrowheads="1"/>
          </p:cNvSpPr>
          <p:nvPr/>
        </p:nvSpPr>
        <p:spPr bwMode="auto">
          <a:xfrm flipH="1">
            <a:off x="4419600" y="2971800"/>
            <a:ext cx="323850" cy="838200"/>
          </a:xfrm>
          <a:prstGeom prst="downArrow">
            <a:avLst>
              <a:gd name="adj1" fmla="val 38889"/>
              <a:gd name="adj2" fmla="val 117885"/>
            </a:avLst>
          </a:prstGeom>
          <a:gradFill rotWithShape="0">
            <a:gsLst>
              <a:gs pos="0">
                <a:srgbClr val="FFFFFF"/>
              </a:gs>
              <a:gs pos="100000">
                <a:srgbClr val="9900FF"/>
              </a:gs>
            </a:gsLst>
            <a:path path="rect">
              <a:fillToRect l="50000" t="50000" r="50000" b="50000"/>
            </a:path>
          </a:gradFill>
          <a:ln w="9525">
            <a:solidFill>
              <a:srgbClr val="6600CC"/>
            </a:solidFill>
            <a:miter lim="800000"/>
            <a:headEnd/>
            <a:tailEnd/>
          </a:ln>
          <a:effectLst/>
        </p:spPr>
        <p:txBody>
          <a:bodyPr wrap="none" anchor="ctr"/>
          <a:lstStyle/>
          <a:p>
            <a:endParaRPr lang="en-US" b="0" u="none"/>
          </a:p>
        </p:txBody>
      </p:sp>
      <p:sp>
        <p:nvSpPr>
          <p:cNvPr id="1039404" name="AutoShape 44"/>
          <p:cNvSpPr>
            <a:spLocks noChangeArrowheads="1"/>
          </p:cNvSpPr>
          <p:nvPr/>
        </p:nvSpPr>
        <p:spPr bwMode="auto">
          <a:xfrm rot="5400000">
            <a:off x="4800600" y="2613025"/>
            <a:ext cx="228600" cy="2667000"/>
          </a:xfrm>
          <a:prstGeom prst="downArrow">
            <a:avLst>
              <a:gd name="adj1" fmla="val 52787"/>
              <a:gd name="adj2" fmla="val 221667"/>
            </a:avLst>
          </a:prstGeom>
          <a:gradFill flip="none" rotWithShape="1">
            <a:gsLst>
              <a:gs pos="0">
                <a:srgbClr val="336699">
                  <a:alpha val="47000"/>
                </a:srgbClr>
              </a:gs>
              <a:gs pos="100000">
                <a:srgbClr val="660066">
                  <a:alpha val="68000"/>
                </a:srgbClr>
              </a:gs>
            </a:gsLst>
            <a:lin ang="5400000" scaled="1"/>
            <a:tileRect/>
          </a:gradFill>
          <a:ln w="15875">
            <a:solidFill>
              <a:srgbClr val="FFFFFF"/>
            </a:solidFill>
            <a:miter lim="800000"/>
            <a:headEnd/>
            <a:tailEnd/>
          </a:ln>
          <a:effectLst/>
        </p:spPr>
        <p:txBody>
          <a:bodyPr rot="10800000" vert="eaVert" wrap="none" anchor="ctr"/>
          <a:lstStyle/>
          <a:p>
            <a:endParaRPr lang="en-US" b="0" u="none"/>
          </a:p>
        </p:txBody>
      </p:sp>
      <p:sp>
        <p:nvSpPr>
          <p:cNvPr id="1039406" name="Rectangle 46"/>
          <p:cNvSpPr>
            <a:spLocks noChangeArrowheads="1"/>
          </p:cNvSpPr>
          <p:nvPr/>
        </p:nvSpPr>
        <p:spPr bwMode="auto">
          <a:xfrm>
            <a:off x="4038600" y="3962400"/>
            <a:ext cx="2209800" cy="641350"/>
          </a:xfrm>
          <a:prstGeom prst="rect">
            <a:avLst/>
          </a:prstGeom>
          <a:noFill/>
          <a:ln w="19050">
            <a:noFill/>
            <a:miter lim="800000"/>
            <a:headEnd/>
            <a:tailEnd/>
          </a:ln>
          <a:effectLst>
            <a:outerShdw dist="35921" dir="2700000" algn="ctr" rotWithShape="0">
              <a:schemeClr val="bg1"/>
            </a:outerShdw>
          </a:effectLst>
        </p:spPr>
        <p:txBody>
          <a:bodyPr>
            <a:spAutoFit/>
          </a:bodyPr>
          <a:lstStyle/>
          <a:p>
            <a:r>
              <a:rPr lang="en-US" sz="3600" b="0" u="none" dirty="0">
                <a:solidFill>
                  <a:srgbClr val="5300A6"/>
                </a:solidFill>
                <a:latin typeface="Arial Black" pitchFamily="34" charset="0"/>
              </a:rPr>
              <a:t>Restore</a:t>
            </a:r>
          </a:p>
        </p:txBody>
      </p:sp>
      <p:sp>
        <p:nvSpPr>
          <p:cNvPr id="1039407" name="Rectangle 47"/>
          <p:cNvSpPr>
            <a:spLocks noChangeArrowheads="1"/>
          </p:cNvSpPr>
          <p:nvPr/>
        </p:nvSpPr>
        <p:spPr bwMode="auto">
          <a:xfrm>
            <a:off x="4724400" y="2895600"/>
            <a:ext cx="1524000" cy="641350"/>
          </a:xfrm>
          <a:prstGeom prst="rect">
            <a:avLst/>
          </a:prstGeom>
          <a:noFill/>
          <a:ln w="19050">
            <a:noFill/>
            <a:miter lim="800000"/>
            <a:headEnd/>
            <a:tailEnd/>
          </a:ln>
          <a:effectLst>
            <a:outerShdw dist="35921" dir="2700000" algn="ctr" rotWithShape="0">
              <a:schemeClr val="bg1"/>
            </a:outerShdw>
          </a:effectLst>
        </p:spPr>
        <p:txBody>
          <a:bodyPr>
            <a:spAutoFit/>
          </a:bodyPr>
          <a:lstStyle/>
          <a:p>
            <a:r>
              <a:rPr lang="en-US" sz="3600" b="0" u="none" dirty="0">
                <a:solidFill>
                  <a:srgbClr val="5300A6"/>
                </a:solidFill>
                <a:latin typeface="Arial Black" pitchFamily="34" charset="0"/>
              </a:rPr>
              <a:t>Work</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39415"/>
                                        </p:tgtEl>
                                        <p:attrNameLst>
                                          <p:attrName>style.visibility</p:attrName>
                                        </p:attrNameLst>
                                      </p:cBhvr>
                                      <p:to>
                                        <p:strVal val="visible"/>
                                      </p:to>
                                    </p:set>
                                    <p:animEffect transition="in" filter="barn(outVertical)">
                                      <p:cBhvr>
                                        <p:cTn id="7" dur="500"/>
                                        <p:tgtEl>
                                          <p:spTgt spid="10394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039416"/>
                                        </p:tgtEl>
                                        <p:attrNameLst>
                                          <p:attrName>style.visibility</p:attrName>
                                        </p:attrNameLst>
                                      </p:cBhvr>
                                      <p:to>
                                        <p:strVal val="visible"/>
                                      </p:to>
                                    </p:set>
                                    <p:anim calcmode="lin" valueType="num">
                                      <p:cBhvr>
                                        <p:cTn id="12" dur="1000" fill="hold"/>
                                        <p:tgtEl>
                                          <p:spTgt spid="1039416"/>
                                        </p:tgtEl>
                                        <p:attrNameLst>
                                          <p:attrName>ppt_w</p:attrName>
                                        </p:attrNameLst>
                                      </p:cBhvr>
                                      <p:tavLst>
                                        <p:tav tm="0">
                                          <p:val>
                                            <p:strVal val="2/3*#ppt_w"/>
                                          </p:val>
                                        </p:tav>
                                        <p:tav tm="100000">
                                          <p:val>
                                            <p:strVal val="#ppt_w"/>
                                          </p:val>
                                        </p:tav>
                                      </p:tavLst>
                                    </p:anim>
                                    <p:anim calcmode="lin" valueType="num">
                                      <p:cBhvr>
                                        <p:cTn id="13" dur="1000" fill="hold"/>
                                        <p:tgtEl>
                                          <p:spTgt spid="103941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039407"/>
                                        </p:tgtEl>
                                        <p:attrNameLst>
                                          <p:attrName>style.visibility</p:attrName>
                                        </p:attrNameLst>
                                      </p:cBhvr>
                                      <p:to>
                                        <p:strVal val="visible"/>
                                      </p:to>
                                    </p:set>
                                    <p:anim calcmode="lin" valueType="num">
                                      <p:cBhvr>
                                        <p:cTn id="18" dur="1000" fill="hold"/>
                                        <p:tgtEl>
                                          <p:spTgt spid="1039407"/>
                                        </p:tgtEl>
                                        <p:attrNameLst>
                                          <p:attrName>ppt_w</p:attrName>
                                        </p:attrNameLst>
                                      </p:cBhvr>
                                      <p:tavLst>
                                        <p:tav tm="0">
                                          <p:val>
                                            <p:strVal val="#ppt_w*0.70"/>
                                          </p:val>
                                        </p:tav>
                                        <p:tav tm="100000">
                                          <p:val>
                                            <p:strVal val="#ppt_w"/>
                                          </p:val>
                                        </p:tav>
                                      </p:tavLst>
                                    </p:anim>
                                    <p:anim calcmode="lin" valueType="num">
                                      <p:cBhvr>
                                        <p:cTn id="19" dur="1000" fill="hold"/>
                                        <p:tgtEl>
                                          <p:spTgt spid="1039407"/>
                                        </p:tgtEl>
                                        <p:attrNameLst>
                                          <p:attrName>ppt_h</p:attrName>
                                        </p:attrNameLst>
                                      </p:cBhvr>
                                      <p:tavLst>
                                        <p:tav tm="0">
                                          <p:val>
                                            <p:strVal val="#ppt_h"/>
                                          </p:val>
                                        </p:tav>
                                        <p:tav tm="100000">
                                          <p:val>
                                            <p:strVal val="#ppt_h"/>
                                          </p:val>
                                        </p:tav>
                                      </p:tavLst>
                                    </p:anim>
                                    <p:animEffect transition="in" filter="fade">
                                      <p:cBhvr>
                                        <p:cTn id="20" dur="1000"/>
                                        <p:tgtEl>
                                          <p:spTgt spid="1039407"/>
                                        </p:tgtEl>
                                      </p:cBhvr>
                                    </p:animEffect>
                                  </p:childTnLst>
                                </p:cTn>
                              </p:par>
                              <p:par>
                                <p:cTn id="21" presetID="10" presetClass="entr" presetSubtype="0" fill="hold" nodeType="withEffect">
                                  <p:stCondLst>
                                    <p:cond delay="0"/>
                                  </p:stCondLst>
                                  <p:childTnLst>
                                    <p:set>
                                      <p:cBhvr>
                                        <p:cTn id="22" dur="1" fill="hold">
                                          <p:stCondLst>
                                            <p:cond delay="0"/>
                                          </p:stCondLst>
                                        </p:cTn>
                                        <p:tgtEl>
                                          <p:spTgt spid="1039401"/>
                                        </p:tgtEl>
                                        <p:attrNameLst>
                                          <p:attrName>style.visibility</p:attrName>
                                        </p:attrNameLst>
                                      </p:cBhvr>
                                      <p:to>
                                        <p:strVal val="visible"/>
                                      </p:to>
                                    </p:set>
                                    <p:animEffect transition="in" filter="fade">
                                      <p:cBhvr>
                                        <p:cTn id="23" dur="1000"/>
                                        <p:tgtEl>
                                          <p:spTgt spid="103940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039397"/>
                                        </p:tgtEl>
                                        <p:attrNameLst>
                                          <p:attrName>style.visibility</p:attrName>
                                        </p:attrNameLst>
                                      </p:cBhvr>
                                      <p:to>
                                        <p:strVal val="visible"/>
                                      </p:to>
                                    </p:set>
                                    <p:animEffect transition="in" filter="wipe(up)">
                                      <p:cBhvr>
                                        <p:cTn id="26" dur="1000"/>
                                        <p:tgtEl>
                                          <p:spTgt spid="103939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406"/>
                                        </p:tgtEl>
                                        <p:attrNameLst>
                                          <p:attrName>style.visibility</p:attrName>
                                        </p:attrNameLst>
                                      </p:cBhvr>
                                      <p:to>
                                        <p:strVal val="visible"/>
                                      </p:to>
                                    </p:set>
                                    <p:animEffect transition="in" filter="fade">
                                      <p:cBhvr>
                                        <p:cTn id="29" dur="2000"/>
                                        <p:tgtEl>
                                          <p:spTgt spid="1039406"/>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039367"/>
                                        </p:tgtEl>
                                        <p:attrNameLst>
                                          <p:attrName>style.visibility</p:attrName>
                                        </p:attrNameLst>
                                      </p:cBhvr>
                                      <p:to>
                                        <p:strVal val="visible"/>
                                      </p:to>
                                    </p:set>
                                    <p:anim calcmode="lin" valueType="num">
                                      <p:cBhvr>
                                        <p:cTn id="34" dur="1000" fill="hold"/>
                                        <p:tgtEl>
                                          <p:spTgt spid="1039367"/>
                                        </p:tgtEl>
                                        <p:attrNameLst>
                                          <p:attrName>ppt_w</p:attrName>
                                        </p:attrNameLst>
                                      </p:cBhvr>
                                      <p:tavLst>
                                        <p:tav tm="0">
                                          <p:val>
                                            <p:fltVal val="0"/>
                                          </p:val>
                                        </p:tav>
                                        <p:tav tm="100000">
                                          <p:val>
                                            <p:strVal val="#ppt_w"/>
                                          </p:val>
                                        </p:tav>
                                      </p:tavLst>
                                    </p:anim>
                                    <p:anim calcmode="lin" valueType="num">
                                      <p:cBhvr>
                                        <p:cTn id="35" dur="1000" fill="hold"/>
                                        <p:tgtEl>
                                          <p:spTgt spid="103936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39372"/>
                                        </p:tgtEl>
                                        <p:attrNameLst>
                                          <p:attrName>style.visibility</p:attrName>
                                        </p:attrNameLst>
                                      </p:cBhvr>
                                      <p:to>
                                        <p:strVal val="visible"/>
                                      </p:to>
                                    </p:set>
                                    <p:animEffect transition="in" filter="fade">
                                      <p:cBhvr>
                                        <p:cTn id="40" dur="1000"/>
                                        <p:tgtEl>
                                          <p:spTgt spid="103937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39373"/>
                                        </p:tgtEl>
                                        <p:attrNameLst>
                                          <p:attrName>style.visibility</p:attrName>
                                        </p:attrNameLst>
                                      </p:cBhvr>
                                      <p:to>
                                        <p:strVal val="visible"/>
                                      </p:to>
                                    </p:set>
                                    <p:anim calcmode="lin" valueType="num">
                                      <p:cBhvr>
                                        <p:cTn id="43" dur="1000" fill="hold"/>
                                        <p:tgtEl>
                                          <p:spTgt spid="1039373"/>
                                        </p:tgtEl>
                                        <p:attrNameLst>
                                          <p:attrName>ppt_w</p:attrName>
                                        </p:attrNameLst>
                                      </p:cBhvr>
                                      <p:tavLst>
                                        <p:tav tm="0">
                                          <p:val>
                                            <p:strVal val="#ppt_w*0.70"/>
                                          </p:val>
                                        </p:tav>
                                        <p:tav tm="100000">
                                          <p:val>
                                            <p:strVal val="#ppt_w"/>
                                          </p:val>
                                        </p:tav>
                                      </p:tavLst>
                                    </p:anim>
                                    <p:anim calcmode="lin" valueType="num">
                                      <p:cBhvr>
                                        <p:cTn id="44" dur="1000" fill="hold"/>
                                        <p:tgtEl>
                                          <p:spTgt spid="1039373"/>
                                        </p:tgtEl>
                                        <p:attrNameLst>
                                          <p:attrName>ppt_h</p:attrName>
                                        </p:attrNameLst>
                                      </p:cBhvr>
                                      <p:tavLst>
                                        <p:tav tm="0">
                                          <p:val>
                                            <p:strVal val="#ppt_h"/>
                                          </p:val>
                                        </p:tav>
                                        <p:tav tm="100000">
                                          <p:val>
                                            <p:strVal val="#ppt_h"/>
                                          </p:val>
                                        </p:tav>
                                      </p:tavLst>
                                    </p:anim>
                                    <p:animEffect transition="in" filter="fade">
                                      <p:cBhvr>
                                        <p:cTn id="45" dur="1000"/>
                                        <p:tgtEl>
                                          <p:spTgt spid="1039373"/>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039404"/>
                                        </p:tgtEl>
                                        <p:attrNameLst>
                                          <p:attrName>style.visibility</p:attrName>
                                        </p:attrNameLst>
                                      </p:cBhvr>
                                      <p:to>
                                        <p:strVal val="visible"/>
                                      </p:to>
                                    </p:set>
                                    <p:animEffect transition="in" filter="wipe(right)">
                                      <p:cBhvr>
                                        <p:cTn id="48" dur="1000"/>
                                        <p:tgtEl>
                                          <p:spTgt spid="1039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7" grpId="0" animBg="1" autoUpdateAnimBg="0"/>
      <p:bldP spid="1039372" grpId="0" animBg="1" autoUpdateAnimBg="0"/>
      <p:bldP spid="1039373" grpId="0" autoUpdateAnimBg="0"/>
      <p:bldP spid="1039397" grpId="0" animBg="1" autoUpdateAnimBg="0"/>
      <p:bldP spid="1039404" grpId="0" animBg="1" autoUpdateAnimBg="0"/>
      <p:bldP spid="1039406" grpId="0" autoUpdateAnimBg="0"/>
      <p:bldP spid="10394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876" name="Rectangle 124"/>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26755" name="Group 3"/>
          <p:cNvGrpSpPr>
            <a:grpSpLocks/>
          </p:cNvGrpSpPr>
          <p:nvPr/>
        </p:nvGrpSpPr>
        <p:grpSpPr bwMode="auto">
          <a:xfrm>
            <a:off x="1096963" y="5562600"/>
            <a:ext cx="7056437" cy="806450"/>
            <a:chOff x="403" y="3480"/>
            <a:chExt cx="4877" cy="508"/>
          </a:xfrm>
        </p:grpSpPr>
        <p:sp>
          <p:nvSpPr>
            <p:cNvPr id="1226756" name="Text Box 4"/>
            <p:cNvSpPr txBox="1">
              <a:spLocks noChangeArrowheads="1"/>
            </p:cNvSpPr>
            <p:nvPr/>
          </p:nvSpPr>
          <p:spPr bwMode="auto">
            <a:xfrm>
              <a:off x="655" y="3516"/>
              <a:ext cx="4625" cy="472"/>
            </a:xfrm>
            <a:prstGeom prst="rect">
              <a:avLst/>
            </a:prstGeom>
            <a:noFill/>
            <a:ln w="9525">
              <a:noFill/>
              <a:miter lim="800000"/>
              <a:headEnd/>
              <a:tailEnd/>
            </a:ln>
            <a:effectLst/>
          </p:spPr>
          <p:txBody>
            <a:bodyPr>
              <a:spAutoFit/>
            </a:bodyPr>
            <a:lstStyle/>
            <a:p>
              <a:pPr algn="l">
                <a:lnSpc>
                  <a:spcPct val="90000"/>
                </a:lnSpc>
              </a:pPr>
              <a:r>
                <a:rPr lang="en-US">
                  <a:solidFill>
                    <a:schemeClr val="bg1"/>
                  </a:solidFill>
                  <a:latin typeface="Arial Narrow" pitchFamily="34" charset="0"/>
                </a:rPr>
                <a:t>Human beings fell</a:t>
              </a:r>
              <a:r>
                <a:rPr lang="en-US" u="none">
                  <a:solidFill>
                    <a:schemeClr val="bg1"/>
                  </a:solidFill>
                  <a:latin typeface="Arial Narrow" pitchFamily="34" charset="0"/>
                </a:rPr>
                <a:t> from the </a:t>
              </a:r>
              <a:r>
                <a:rPr lang="en-US">
                  <a:solidFill>
                    <a:schemeClr val="bg1"/>
                  </a:solidFill>
                  <a:latin typeface="Arial Narrow" pitchFamily="34" charset="0"/>
                </a:rPr>
                <a:t>top of the growth stage</a:t>
              </a:r>
              <a:r>
                <a:rPr lang="en-US" u="none">
                  <a:solidFill>
                    <a:schemeClr val="bg1"/>
                  </a:solidFill>
                  <a:latin typeface="Arial Narrow" pitchFamily="34" charset="0"/>
                </a:rPr>
                <a:t> and have been held under Satan’s dominion.</a:t>
              </a:r>
              <a:endParaRPr lang="en-US">
                <a:solidFill>
                  <a:schemeClr val="bg1"/>
                </a:solidFill>
                <a:latin typeface="Arial Narrow" pitchFamily="34" charset="0"/>
              </a:endParaRPr>
            </a:p>
          </p:txBody>
        </p:sp>
        <p:sp>
          <p:nvSpPr>
            <p:cNvPr id="1226757" name="Text Box 5"/>
            <p:cNvSpPr txBox="1">
              <a:spLocks noChangeArrowheads="1"/>
            </p:cNvSpPr>
            <p:nvPr/>
          </p:nvSpPr>
          <p:spPr bwMode="auto">
            <a:xfrm>
              <a:off x="403" y="3480"/>
              <a:ext cx="221"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226875" name="Group 123"/>
          <p:cNvGrpSpPr>
            <a:grpSpLocks/>
          </p:cNvGrpSpPr>
          <p:nvPr/>
        </p:nvGrpSpPr>
        <p:grpSpPr bwMode="auto">
          <a:xfrm>
            <a:off x="228600" y="381000"/>
            <a:ext cx="3657600" cy="3935413"/>
            <a:chOff x="144" y="240"/>
            <a:chExt cx="2304" cy="2479"/>
          </a:xfrm>
        </p:grpSpPr>
        <p:sp>
          <p:nvSpPr>
            <p:cNvPr id="1226758" name="Rectangle 6"/>
            <p:cNvSpPr>
              <a:spLocks noChangeArrowheads="1"/>
            </p:cNvSpPr>
            <p:nvPr/>
          </p:nvSpPr>
          <p:spPr bwMode="auto">
            <a:xfrm>
              <a:off x="240" y="1248"/>
              <a:ext cx="2112" cy="1200"/>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grpSp>
          <p:nvGrpSpPr>
            <p:cNvPr id="1226759" name="Group 7"/>
            <p:cNvGrpSpPr>
              <a:grpSpLocks/>
            </p:cNvGrpSpPr>
            <p:nvPr/>
          </p:nvGrpSpPr>
          <p:grpSpPr bwMode="auto">
            <a:xfrm>
              <a:off x="144" y="1143"/>
              <a:ext cx="2304" cy="1323"/>
              <a:chOff x="144" y="1143"/>
              <a:chExt cx="2304" cy="1323"/>
            </a:xfrm>
          </p:grpSpPr>
          <p:sp>
            <p:nvSpPr>
              <p:cNvPr id="1226760" name="Text Box 8"/>
              <p:cNvSpPr txBox="1">
                <a:spLocks noChangeArrowheads="1"/>
              </p:cNvSpPr>
              <p:nvPr/>
            </p:nvSpPr>
            <p:spPr bwMode="auto">
              <a:xfrm>
                <a:off x="144" y="1143"/>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226761" name="Text Box 9"/>
              <p:cNvSpPr txBox="1">
                <a:spLocks noChangeArrowheads="1"/>
              </p:cNvSpPr>
              <p:nvPr/>
            </p:nvSpPr>
            <p:spPr bwMode="auto">
              <a:xfrm>
                <a:off x="144" y="1946"/>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226762" name="Text Box 10"/>
              <p:cNvSpPr txBox="1">
                <a:spLocks noChangeArrowheads="1"/>
              </p:cNvSpPr>
              <p:nvPr/>
            </p:nvSpPr>
            <p:spPr bwMode="auto">
              <a:xfrm>
                <a:off x="150" y="2350"/>
                <a:ext cx="228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226763" name="Text Box 11"/>
              <p:cNvSpPr txBox="1">
                <a:spLocks noChangeArrowheads="1"/>
              </p:cNvSpPr>
              <p:nvPr/>
            </p:nvSpPr>
            <p:spPr bwMode="auto">
              <a:xfrm>
                <a:off x="144" y="1534"/>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grpSp>
        <p:grpSp>
          <p:nvGrpSpPr>
            <p:cNvPr id="1226874" name="Group 122"/>
            <p:cNvGrpSpPr>
              <a:grpSpLocks/>
            </p:cNvGrpSpPr>
            <p:nvPr/>
          </p:nvGrpSpPr>
          <p:grpSpPr bwMode="auto">
            <a:xfrm>
              <a:off x="288" y="240"/>
              <a:ext cx="585" cy="910"/>
              <a:chOff x="288" y="240"/>
              <a:chExt cx="585" cy="910"/>
            </a:xfrm>
          </p:grpSpPr>
          <p:grpSp>
            <p:nvGrpSpPr>
              <p:cNvPr id="1226770" name="Group 18"/>
              <p:cNvGrpSpPr>
                <a:grpSpLocks/>
              </p:cNvGrpSpPr>
              <p:nvPr/>
            </p:nvGrpSpPr>
            <p:grpSpPr bwMode="auto">
              <a:xfrm>
                <a:off x="288" y="849"/>
                <a:ext cx="277" cy="301"/>
                <a:chOff x="288" y="849"/>
                <a:chExt cx="277" cy="301"/>
              </a:xfrm>
            </p:grpSpPr>
            <p:sp>
              <p:nvSpPr>
                <p:cNvPr id="1226771" name="Oval 19"/>
                <p:cNvSpPr>
                  <a:spLocks noChangeArrowheads="1"/>
                </p:cNvSpPr>
                <p:nvPr/>
              </p:nvSpPr>
              <p:spPr bwMode="auto">
                <a:xfrm>
                  <a:off x="288" y="849"/>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26772" name="WordArt 20"/>
                <p:cNvSpPr>
                  <a:spLocks noChangeArrowheads="1" noChangeShapeType="1" noTextEdit="1"/>
                </p:cNvSpPr>
                <p:nvPr/>
              </p:nvSpPr>
              <p:spPr bwMode="auto">
                <a:xfrm>
                  <a:off x="350" y="919"/>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nvGrpSpPr>
              <p:cNvPr id="1226773" name="Group 21"/>
              <p:cNvGrpSpPr>
                <a:grpSpLocks/>
              </p:cNvGrpSpPr>
              <p:nvPr/>
            </p:nvGrpSpPr>
            <p:grpSpPr bwMode="auto">
              <a:xfrm>
                <a:off x="373" y="240"/>
                <a:ext cx="395" cy="430"/>
                <a:chOff x="367" y="240"/>
                <a:chExt cx="395" cy="430"/>
              </a:xfrm>
            </p:grpSpPr>
            <p:sp>
              <p:nvSpPr>
                <p:cNvPr id="1226774" name="Oval 22"/>
                <p:cNvSpPr>
                  <a:spLocks noChangeArrowheads="1"/>
                </p:cNvSpPr>
                <p:nvPr/>
              </p:nvSpPr>
              <p:spPr bwMode="auto">
                <a:xfrm>
                  <a:off x="367" y="240"/>
                  <a:ext cx="395" cy="430"/>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1226775" name="WordArt 23"/>
                <p:cNvSpPr>
                  <a:spLocks noChangeArrowheads="1" noChangeShapeType="1" noTextEdit="1"/>
                </p:cNvSpPr>
                <p:nvPr/>
              </p:nvSpPr>
              <p:spPr bwMode="auto">
                <a:xfrm>
                  <a:off x="403" y="335"/>
                  <a:ext cx="306" cy="24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grpSp>
          <p:grpSp>
            <p:nvGrpSpPr>
              <p:cNvPr id="1226776" name="Group 24"/>
              <p:cNvGrpSpPr>
                <a:grpSpLocks/>
              </p:cNvGrpSpPr>
              <p:nvPr/>
            </p:nvGrpSpPr>
            <p:grpSpPr bwMode="auto">
              <a:xfrm>
                <a:off x="288" y="464"/>
                <a:ext cx="79" cy="411"/>
                <a:chOff x="737" y="663"/>
                <a:chExt cx="128" cy="539"/>
              </a:xfrm>
            </p:grpSpPr>
            <p:sp>
              <p:nvSpPr>
                <p:cNvPr id="1226777" name="AutoShape 25"/>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226778" name="AutoShape 26"/>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nvGrpSpPr>
              <p:cNvPr id="1226855" name="Group 103"/>
              <p:cNvGrpSpPr>
                <a:grpSpLocks/>
              </p:cNvGrpSpPr>
              <p:nvPr/>
            </p:nvGrpSpPr>
            <p:grpSpPr bwMode="auto">
              <a:xfrm>
                <a:off x="596" y="847"/>
                <a:ext cx="277" cy="301"/>
                <a:chOff x="604" y="847"/>
                <a:chExt cx="277" cy="301"/>
              </a:xfrm>
            </p:grpSpPr>
            <p:sp>
              <p:nvSpPr>
                <p:cNvPr id="1226780" name="Oval 28"/>
                <p:cNvSpPr>
                  <a:spLocks noChangeArrowheads="1"/>
                </p:cNvSpPr>
                <p:nvPr/>
              </p:nvSpPr>
              <p:spPr bwMode="auto">
                <a:xfrm>
                  <a:off x="604" y="847"/>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226781" name="WordArt 29"/>
                <p:cNvSpPr>
                  <a:spLocks noChangeArrowheads="1" noChangeShapeType="1" noTextEdit="1"/>
                </p:cNvSpPr>
                <p:nvPr/>
              </p:nvSpPr>
              <p:spPr bwMode="auto">
                <a:xfrm>
                  <a:off x="686" y="918"/>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1226782" name="Group 30"/>
              <p:cNvGrpSpPr>
                <a:grpSpLocks/>
              </p:cNvGrpSpPr>
              <p:nvPr/>
            </p:nvGrpSpPr>
            <p:grpSpPr bwMode="auto">
              <a:xfrm>
                <a:off x="785" y="478"/>
                <a:ext cx="79" cy="411"/>
                <a:chOff x="1167" y="700"/>
                <a:chExt cx="128" cy="539"/>
              </a:xfrm>
            </p:grpSpPr>
            <p:sp>
              <p:nvSpPr>
                <p:cNvPr id="1226783" name="AutoShape 3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226784" name="AutoShape 3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grpSp>
          <p:nvGrpSpPr>
            <p:cNvPr id="1226862" name="Group 110"/>
            <p:cNvGrpSpPr>
              <a:grpSpLocks/>
            </p:cNvGrpSpPr>
            <p:nvPr/>
          </p:nvGrpSpPr>
          <p:grpSpPr bwMode="auto">
            <a:xfrm>
              <a:off x="367" y="1630"/>
              <a:ext cx="427" cy="816"/>
              <a:chOff x="367" y="1630"/>
              <a:chExt cx="427" cy="816"/>
            </a:xfrm>
          </p:grpSpPr>
          <p:sp>
            <p:nvSpPr>
              <p:cNvPr id="1226809" name="AutoShape 57"/>
              <p:cNvSpPr>
                <a:spLocks noChangeArrowheads="1"/>
              </p:cNvSpPr>
              <p:nvPr/>
            </p:nvSpPr>
            <p:spPr bwMode="auto">
              <a:xfrm rot="10800000">
                <a:off x="675" y="1630"/>
                <a:ext cx="119" cy="816"/>
              </a:xfrm>
              <a:prstGeom prst="downArrow">
                <a:avLst>
                  <a:gd name="adj1" fmla="val 35000"/>
                  <a:gd name="adj2" fmla="val 130476"/>
                </a:avLst>
              </a:prstGeom>
              <a:solidFill>
                <a:srgbClr val="006600"/>
              </a:solidFill>
              <a:ln w="12700">
                <a:solidFill>
                  <a:srgbClr val="006600"/>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226810" name="AutoShape 58"/>
              <p:cNvSpPr>
                <a:spLocks noChangeArrowheads="1"/>
              </p:cNvSpPr>
              <p:nvPr/>
            </p:nvSpPr>
            <p:spPr bwMode="auto">
              <a:xfrm rot="10800000">
                <a:off x="367" y="1630"/>
                <a:ext cx="119" cy="816"/>
              </a:xfrm>
              <a:prstGeom prst="downArrow">
                <a:avLst>
                  <a:gd name="adj1" fmla="val 35000"/>
                  <a:gd name="adj2" fmla="val 130476"/>
                </a:avLst>
              </a:prstGeom>
              <a:solidFill>
                <a:srgbClr val="660066"/>
              </a:solidFill>
              <a:ln w="12700">
                <a:solidFill>
                  <a:srgbClr val="660066"/>
                </a:solidFill>
                <a:miter lim="800000"/>
                <a:headEnd/>
                <a:tailEnd/>
              </a:ln>
              <a:effectLst/>
            </p:spPr>
            <p:txBody>
              <a:bodyPr rot="10800000" wrap="none" anchor="ctr"/>
              <a:lstStyle/>
              <a:p>
                <a:endParaRPr lang="en-US" u="none" dirty="0">
                  <a:effectLst>
                    <a:outerShdw blurRad="38100" dist="38100" dir="2700000" algn="tl">
                      <a:srgbClr val="FFFFFF"/>
                    </a:outerShdw>
                  </a:effectLst>
                  <a:latin typeface="Arial" charset="0"/>
                </a:endParaRPr>
              </a:p>
            </p:txBody>
          </p:sp>
        </p:grpSp>
        <p:grpSp>
          <p:nvGrpSpPr>
            <p:cNvPr id="1226847" name="Group 95"/>
            <p:cNvGrpSpPr>
              <a:grpSpLocks/>
            </p:cNvGrpSpPr>
            <p:nvPr/>
          </p:nvGrpSpPr>
          <p:grpSpPr bwMode="auto">
            <a:xfrm>
              <a:off x="363" y="1248"/>
              <a:ext cx="127" cy="367"/>
              <a:chOff x="384" y="1217"/>
              <a:chExt cx="127" cy="367"/>
            </a:xfrm>
          </p:grpSpPr>
          <p:sp>
            <p:nvSpPr>
              <p:cNvPr id="1226848" name="AutoShape 96"/>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a:p>
            </p:txBody>
          </p:sp>
          <p:sp>
            <p:nvSpPr>
              <p:cNvPr id="1226849" name="WordArt 97"/>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1226850" name="Group 98"/>
            <p:cNvGrpSpPr>
              <a:grpSpLocks/>
            </p:cNvGrpSpPr>
            <p:nvPr/>
          </p:nvGrpSpPr>
          <p:grpSpPr bwMode="auto">
            <a:xfrm>
              <a:off x="671" y="1248"/>
              <a:ext cx="127" cy="367"/>
              <a:chOff x="689" y="1217"/>
              <a:chExt cx="127" cy="367"/>
            </a:xfrm>
          </p:grpSpPr>
          <p:sp>
            <p:nvSpPr>
              <p:cNvPr id="1226851" name="AutoShape 99"/>
              <p:cNvSpPr>
                <a:spLocks noChangeArrowheads="1"/>
              </p:cNvSpPr>
              <p:nvPr/>
            </p:nvSpPr>
            <p:spPr bwMode="auto">
              <a:xfrm>
                <a:off x="689" y="1217"/>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1226852" name="WordArt 100"/>
              <p:cNvSpPr>
                <a:spLocks noChangeArrowheads="1" noChangeShapeType="1" noTextEdit="1"/>
              </p:cNvSpPr>
              <p:nvPr/>
            </p:nvSpPr>
            <p:spPr bwMode="auto">
              <a:xfrm rot="5400000" flipV="1">
                <a:off x="632"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6600"/>
                    </a:solidFill>
                    <a:latin typeface="Arial Narrow"/>
                  </a:rPr>
                  <a:t>....</a:t>
                </a:r>
              </a:p>
            </p:txBody>
          </p:sp>
        </p:grpSp>
        <p:grpSp>
          <p:nvGrpSpPr>
            <p:cNvPr id="1226870" name="Group 118"/>
            <p:cNvGrpSpPr>
              <a:grpSpLocks/>
            </p:cNvGrpSpPr>
            <p:nvPr/>
          </p:nvGrpSpPr>
          <p:grpSpPr bwMode="auto">
            <a:xfrm>
              <a:off x="288" y="2416"/>
              <a:ext cx="584" cy="303"/>
              <a:chOff x="288" y="2416"/>
              <a:chExt cx="584" cy="303"/>
            </a:xfrm>
          </p:grpSpPr>
          <p:grpSp>
            <p:nvGrpSpPr>
              <p:cNvPr id="1226863" name="Group 111"/>
              <p:cNvGrpSpPr>
                <a:grpSpLocks/>
              </p:cNvGrpSpPr>
              <p:nvPr/>
            </p:nvGrpSpPr>
            <p:grpSpPr bwMode="auto">
              <a:xfrm>
                <a:off x="595" y="2418"/>
                <a:ext cx="277" cy="301"/>
                <a:chOff x="624" y="2435"/>
                <a:chExt cx="277" cy="301"/>
              </a:xfrm>
            </p:grpSpPr>
            <p:sp>
              <p:nvSpPr>
                <p:cNvPr id="1226864" name="Oval 112"/>
                <p:cNvSpPr>
                  <a:spLocks noChangeArrowheads="1"/>
                </p:cNvSpPr>
                <p:nvPr/>
              </p:nvSpPr>
              <p:spPr bwMode="auto">
                <a:xfrm>
                  <a:off x="624" y="2435"/>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226865" name="WordArt 113"/>
                <p:cNvSpPr>
                  <a:spLocks noChangeArrowheads="1" noChangeShapeType="1" noTextEdit="1"/>
                </p:cNvSpPr>
                <p:nvPr/>
              </p:nvSpPr>
              <p:spPr bwMode="auto">
                <a:xfrm>
                  <a:off x="703" y="2506"/>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1226866" name="Group 114"/>
              <p:cNvGrpSpPr>
                <a:grpSpLocks/>
              </p:cNvGrpSpPr>
              <p:nvPr/>
            </p:nvGrpSpPr>
            <p:grpSpPr bwMode="auto">
              <a:xfrm>
                <a:off x="288" y="2416"/>
                <a:ext cx="277" cy="301"/>
                <a:chOff x="288" y="2433"/>
                <a:chExt cx="277" cy="301"/>
              </a:xfrm>
            </p:grpSpPr>
            <p:sp>
              <p:nvSpPr>
                <p:cNvPr id="1226867" name="Oval 11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226868" name="WordArt 11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grpSp>
      <p:grpSp>
        <p:nvGrpSpPr>
          <p:cNvPr id="1226786" name="Group 34"/>
          <p:cNvGrpSpPr>
            <a:grpSpLocks/>
          </p:cNvGrpSpPr>
          <p:nvPr/>
        </p:nvGrpSpPr>
        <p:grpSpPr bwMode="auto">
          <a:xfrm>
            <a:off x="1258888" y="2435225"/>
            <a:ext cx="604837" cy="2212975"/>
            <a:chOff x="793" y="1534"/>
            <a:chExt cx="381" cy="1394"/>
          </a:xfrm>
        </p:grpSpPr>
        <p:sp>
          <p:nvSpPr>
            <p:cNvPr id="1226787" name="AutoShape 35"/>
            <p:cNvSpPr>
              <a:spLocks noChangeArrowheads="1"/>
            </p:cNvSpPr>
            <p:nvPr/>
          </p:nvSpPr>
          <p:spPr bwMode="auto">
            <a:xfrm rot="19682183">
              <a:off x="793" y="1534"/>
              <a:ext cx="119" cy="1394"/>
            </a:xfrm>
            <a:prstGeom prst="downArrow">
              <a:avLst>
                <a:gd name="adj1" fmla="val 35000"/>
                <a:gd name="adj2" fmla="val 222897"/>
              </a:avLst>
            </a:prstGeom>
            <a:solidFill>
              <a:srgbClr val="660066"/>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226788" name="AutoShape 36"/>
            <p:cNvSpPr>
              <a:spLocks noChangeArrowheads="1"/>
            </p:cNvSpPr>
            <p:nvPr/>
          </p:nvSpPr>
          <p:spPr bwMode="auto">
            <a:xfrm rot="19880826">
              <a:off x="1056" y="1548"/>
              <a:ext cx="118" cy="1346"/>
            </a:xfrm>
            <a:prstGeom prst="downArrow">
              <a:avLst>
                <a:gd name="adj1" fmla="val 35000"/>
                <a:gd name="adj2" fmla="val 217046"/>
              </a:avLst>
            </a:prstGeom>
            <a:solidFill>
              <a:srgbClr val="006600"/>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grpSp>
      <p:pic>
        <p:nvPicPr>
          <p:cNvPr id="1226879" name="Picture 127" descr="GCT02561"/>
          <p:cNvPicPr>
            <a:picLocks noChangeAspect="1" noChangeArrowheads="1"/>
          </p:cNvPicPr>
          <p:nvPr/>
        </p:nvPicPr>
        <p:blipFill>
          <a:blip r:embed="rId3"/>
          <a:srcRect/>
          <a:stretch>
            <a:fillRect/>
          </a:stretch>
        </p:blipFill>
        <p:spPr bwMode="auto">
          <a:xfrm>
            <a:off x="304800" y="3429000"/>
            <a:ext cx="1125538" cy="175260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26755"/>
                                        </p:tgtEl>
                                        <p:attrNameLst>
                                          <p:attrName>style.visibility</p:attrName>
                                        </p:attrNameLst>
                                      </p:cBhvr>
                                      <p:to>
                                        <p:strVal val="visible"/>
                                      </p:to>
                                    </p:set>
                                    <p:animEffect transition="in" filter="barn(outVertical)">
                                      <p:cBhvr>
                                        <p:cTn id="7" dur="500"/>
                                        <p:tgtEl>
                                          <p:spTgt spid="1226755"/>
                                        </p:tgtEl>
                                      </p:cBhvr>
                                    </p:animEffect>
                                  </p:childTnLst>
                                </p:cTn>
                              </p:par>
                              <p:par>
                                <p:cTn id="8" presetID="10" presetClass="entr" presetSubtype="0" fill="hold" nodeType="withEffect">
                                  <p:stCondLst>
                                    <p:cond delay="0"/>
                                  </p:stCondLst>
                                  <p:childTnLst>
                                    <p:set>
                                      <p:cBhvr>
                                        <p:cTn id="9" dur="1" fill="hold">
                                          <p:stCondLst>
                                            <p:cond delay="0"/>
                                          </p:stCondLst>
                                        </p:cTn>
                                        <p:tgtEl>
                                          <p:spTgt spid="1226875"/>
                                        </p:tgtEl>
                                        <p:attrNameLst>
                                          <p:attrName>style.visibility</p:attrName>
                                        </p:attrNameLst>
                                      </p:cBhvr>
                                      <p:to>
                                        <p:strVal val="visible"/>
                                      </p:to>
                                    </p:set>
                                    <p:animEffect transition="in" filter="fade">
                                      <p:cBhvr>
                                        <p:cTn id="10" dur="1000"/>
                                        <p:tgtEl>
                                          <p:spTgt spid="12268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6879"/>
                                        </p:tgtEl>
                                        <p:attrNameLst>
                                          <p:attrName>style.visibility</p:attrName>
                                        </p:attrNameLst>
                                      </p:cBhvr>
                                      <p:to>
                                        <p:strVal val="visible"/>
                                      </p:to>
                                    </p:set>
                                    <p:animEffect transition="in" filter="fade">
                                      <p:cBhvr>
                                        <p:cTn id="15" dur="1000"/>
                                        <p:tgtEl>
                                          <p:spTgt spid="12268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26786"/>
                                        </p:tgtEl>
                                        <p:attrNameLst>
                                          <p:attrName>style.visibility</p:attrName>
                                        </p:attrNameLst>
                                      </p:cBhvr>
                                      <p:to>
                                        <p:strVal val="visible"/>
                                      </p:to>
                                    </p:set>
                                    <p:animEffect transition="in" filter="wipe(up)">
                                      <p:cBhvr>
                                        <p:cTn id="20" dur="1000"/>
                                        <p:tgtEl>
                                          <p:spTgt spid="1226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123"/>
          <p:cNvGrpSpPr>
            <a:grpSpLocks/>
          </p:cNvGrpSpPr>
          <p:nvPr/>
        </p:nvGrpSpPr>
        <p:grpSpPr bwMode="auto">
          <a:xfrm>
            <a:off x="228600" y="381000"/>
            <a:ext cx="3657600" cy="3935413"/>
            <a:chOff x="144" y="240"/>
            <a:chExt cx="2304" cy="2479"/>
          </a:xfrm>
        </p:grpSpPr>
        <p:sp>
          <p:nvSpPr>
            <p:cNvPr id="57" name="Rectangle 6"/>
            <p:cNvSpPr>
              <a:spLocks noChangeArrowheads="1"/>
            </p:cNvSpPr>
            <p:nvPr/>
          </p:nvSpPr>
          <p:spPr bwMode="auto">
            <a:xfrm>
              <a:off x="240" y="1248"/>
              <a:ext cx="2112" cy="1200"/>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grpSp>
          <p:nvGrpSpPr>
            <p:cNvPr id="58" name="Group 7"/>
            <p:cNvGrpSpPr>
              <a:grpSpLocks/>
            </p:cNvGrpSpPr>
            <p:nvPr/>
          </p:nvGrpSpPr>
          <p:grpSpPr bwMode="auto">
            <a:xfrm>
              <a:off x="144" y="1143"/>
              <a:ext cx="2304" cy="1323"/>
              <a:chOff x="144" y="1143"/>
              <a:chExt cx="2304" cy="1323"/>
            </a:xfrm>
          </p:grpSpPr>
          <p:sp>
            <p:nvSpPr>
              <p:cNvPr id="91" name="Text Box 8"/>
              <p:cNvSpPr txBox="1">
                <a:spLocks noChangeArrowheads="1"/>
              </p:cNvSpPr>
              <p:nvPr/>
            </p:nvSpPr>
            <p:spPr bwMode="auto">
              <a:xfrm>
                <a:off x="144" y="1143"/>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92" name="Text Box 9"/>
              <p:cNvSpPr txBox="1">
                <a:spLocks noChangeArrowheads="1"/>
              </p:cNvSpPr>
              <p:nvPr/>
            </p:nvSpPr>
            <p:spPr bwMode="auto">
              <a:xfrm>
                <a:off x="144" y="1946"/>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93" name="Text Box 10"/>
              <p:cNvSpPr txBox="1">
                <a:spLocks noChangeArrowheads="1"/>
              </p:cNvSpPr>
              <p:nvPr/>
            </p:nvSpPr>
            <p:spPr bwMode="auto">
              <a:xfrm>
                <a:off x="150" y="2350"/>
                <a:ext cx="228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94" name="Text Box 11"/>
              <p:cNvSpPr txBox="1">
                <a:spLocks noChangeArrowheads="1"/>
              </p:cNvSpPr>
              <p:nvPr/>
            </p:nvSpPr>
            <p:spPr bwMode="auto">
              <a:xfrm>
                <a:off x="144" y="1534"/>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grpSp>
        <p:grpSp>
          <p:nvGrpSpPr>
            <p:cNvPr id="59" name="Group 122"/>
            <p:cNvGrpSpPr>
              <a:grpSpLocks/>
            </p:cNvGrpSpPr>
            <p:nvPr/>
          </p:nvGrpSpPr>
          <p:grpSpPr bwMode="auto">
            <a:xfrm>
              <a:off x="288" y="240"/>
              <a:ext cx="585" cy="910"/>
              <a:chOff x="288" y="240"/>
              <a:chExt cx="585" cy="910"/>
            </a:xfrm>
          </p:grpSpPr>
          <p:grpSp>
            <p:nvGrpSpPr>
              <p:cNvPr id="76" name="Group 18"/>
              <p:cNvGrpSpPr>
                <a:grpSpLocks/>
              </p:cNvGrpSpPr>
              <p:nvPr/>
            </p:nvGrpSpPr>
            <p:grpSpPr bwMode="auto">
              <a:xfrm>
                <a:off x="288" y="849"/>
                <a:ext cx="277" cy="301"/>
                <a:chOff x="288" y="849"/>
                <a:chExt cx="277" cy="301"/>
              </a:xfrm>
            </p:grpSpPr>
            <p:sp>
              <p:nvSpPr>
                <p:cNvPr id="89" name="Oval 19"/>
                <p:cNvSpPr>
                  <a:spLocks noChangeArrowheads="1"/>
                </p:cNvSpPr>
                <p:nvPr/>
              </p:nvSpPr>
              <p:spPr bwMode="auto">
                <a:xfrm>
                  <a:off x="288" y="849"/>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90" name="WordArt 20"/>
                <p:cNvSpPr>
                  <a:spLocks noChangeArrowheads="1" noChangeShapeType="1" noTextEdit="1"/>
                </p:cNvSpPr>
                <p:nvPr/>
              </p:nvSpPr>
              <p:spPr bwMode="auto">
                <a:xfrm>
                  <a:off x="350" y="919"/>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nvGrpSpPr>
              <p:cNvPr id="77" name="Group 21"/>
              <p:cNvGrpSpPr>
                <a:grpSpLocks/>
              </p:cNvGrpSpPr>
              <p:nvPr/>
            </p:nvGrpSpPr>
            <p:grpSpPr bwMode="auto">
              <a:xfrm>
                <a:off x="373" y="240"/>
                <a:ext cx="395" cy="430"/>
                <a:chOff x="367" y="240"/>
                <a:chExt cx="395" cy="430"/>
              </a:xfrm>
            </p:grpSpPr>
            <p:sp>
              <p:nvSpPr>
                <p:cNvPr id="87" name="Oval 22"/>
                <p:cNvSpPr>
                  <a:spLocks noChangeArrowheads="1"/>
                </p:cNvSpPr>
                <p:nvPr/>
              </p:nvSpPr>
              <p:spPr bwMode="auto">
                <a:xfrm>
                  <a:off x="367" y="240"/>
                  <a:ext cx="395" cy="430"/>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88" name="WordArt 23"/>
                <p:cNvSpPr>
                  <a:spLocks noChangeArrowheads="1" noChangeShapeType="1" noTextEdit="1"/>
                </p:cNvSpPr>
                <p:nvPr/>
              </p:nvSpPr>
              <p:spPr bwMode="auto">
                <a:xfrm>
                  <a:off x="403" y="335"/>
                  <a:ext cx="306" cy="24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grpSp>
          <p:grpSp>
            <p:nvGrpSpPr>
              <p:cNvPr id="78" name="Group 24"/>
              <p:cNvGrpSpPr>
                <a:grpSpLocks/>
              </p:cNvGrpSpPr>
              <p:nvPr/>
            </p:nvGrpSpPr>
            <p:grpSpPr bwMode="auto">
              <a:xfrm>
                <a:off x="288" y="464"/>
                <a:ext cx="79" cy="411"/>
                <a:chOff x="737" y="663"/>
                <a:chExt cx="128" cy="539"/>
              </a:xfrm>
            </p:grpSpPr>
            <p:sp>
              <p:nvSpPr>
                <p:cNvPr id="85" name="AutoShape 25"/>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86" name="AutoShape 26"/>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nvGrpSpPr>
              <p:cNvPr id="79" name="Group 103"/>
              <p:cNvGrpSpPr>
                <a:grpSpLocks/>
              </p:cNvGrpSpPr>
              <p:nvPr/>
            </p:nvGrpSpPr>
            <p:grpSpPr bwMode="auto">
              <a:xfrm>
                <a:off x="596" y="847"/>
                <a:ext cx="277" cy="301"/>
                <a:chOff x="604" y="847"/>
                <a:chExt cx="277" cy="301"/>
              </a:xfrm>
            </p:grpSpPr>
            <p:sp>
              <p:nvSpPr>
                <p:cNvPr id="83" name="Oval 28"/>
                <p:cNvSpPr>
                  <a:spLocks noChangeArrowheads="1"/>
                </p:cNvSpPr>
                <p:nvPr/>
              </p:nvSpPr>
              <p:spPr bwMode="auto">
                <a:xfrm>
                  <a:off x="604" y="847"/>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84" name="WordArt 29"/>
                <p:cNvSpPr>
                  <a:spLocks noChangeArrowheads="1" noChangeShapeType="1" noTextEdit="1"/>
                </p:cNvSpPr>
                <p:nvPr/>
              </p:nvSpPr>
              <p:spPr bwMode="auto">
                <a:xfrm>
                  <a:off x="686" y="918"/>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80" name="Group 30"/>
              <p:cNvGrpSpPr>
                <a:grpSpLocks/>
              </p:cNvGrpSpPr>
              <p:nvPr/>
            </p:nvGrpSpPr>
            <p:grpSpPr bwMode="auto">
              <a:xfrm>
                <a:off x="785" y="478"/>
                <a:ext cx="79" cy="411"/>
                <a:chOff x="1167" y="700"/>
                <a:chExt cx="128" cy="539"/>
              </a:xfrm>
            </p:grpSpPr>
            <p:sp>
              <p:nvSpPr>
                <p:cNvPr id="81" name="AutoShape 3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82" name="AutoShape 3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grpSp>
          <p:nvGrpSpPr>
            <p:cNvPr id="60" name="Group 110"/>
            <p:cNvGrpSpPr>
              <a:grpSpLocks/>
            </p:cNvGrpSpPr>
            <p:nvPr/>
          </p:nvGrpSpPr>
          <p:grpSpPr bwMode="auto">
            <a:xfrm>
              <a:off x="367" y="1630"/>
              <a:ext cx="427" cy="816"/>
              <a:chOff x="367" y="1630"/>
              <a:chExt cx="427" cy="816"/>
            </a:xfrm>
          </p:grpSpPr>
          <p:sp>
            <p:nvSpPr>
              <p:cNvPr id="74" name="AutoShape 57"/>
              <p:cNvSpPr>
                <a:spLocks noChangeArrowheads="1"/>
              </p:cNvSpPr>
              <p:nvPr/>
            </p:nvSpPr>
            <p:spPr bwMode="auto">
              <a:xfrm rot="10800000">
                <a:off x="675" y="1630"/>
                <a:ext cx="119" cy="816"/>
              </a:xfrm>
              <a:prstGeom prst="downArrow">
                <a:avLst>
                  <a:gd name="adj1" fmla="val 35000"/>
                  <a:gd name="adj2" fmla="val 130476"/>
                </a:avLst>
              </a:prstGeom>
              <a:solidFill>
                <a:srgbClr val="006600"/>
              </a:solidFill>
              <a:ln w="12700">
                <a:solidFill>
                  <a:srgbClr val="006600"/>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75" name="AutoShape 58"/>
              <p:cNvSpPr>
                <a:spLocks noChangeArrowheads="1"/>
              </p:cNvSpPr>
              <p:nvPr/>
            </p:nvSpPr>
            <p:spPr bwMode="auto">
              <a:xfrm rot="10800000">
                <a:off x="367" y="1630"/>
                <a:ext cx="119" cy="816"/>
              </a:xfrm>
              <a:prstGeom prst="downArrow">
                <a:avLst>
                  <a:gd name="adj1" fmla="val 35000"/>
                  <a:gd name="adj2" fmla="val 130476"/>
                </a:avLst>
              </a:prstGeom>
              <a:solidFill>
                <a:srgbClr val="660066"/>
              </a:solidFill>
              <a:ln w="12700">
                <a:solidFill>
                  <a:srgbClr val="660066"/>
                </a:solidFill>
                <a:miter lim="800000"/>
                <a:headEnd/>
                <a:tailEnd/>
              </a:ln>
              <a:effectLst/>
            </p:spPr>
            <p:txBody>
              <a:bodyPr rot="10800000" wrap="none" anchor="ctr"/>
              <a:lstStyle/>
              <a:p>
                <a:endParaRPr lang="en-US" u="none" dirty="0">
                  <a:effectLst>
                    <a:outerShdw blurRad="38100" dist="38100" dir="2700000" algn="tl">
                      <a:srgbClr val="FFFFFF"/>
                    </a:outerShdw>
                  </a:effectLst>
                  <a:latin typeface="Arial" charset="0"/>
                </a:endParaRPr>
              </a:p>
            </p:txBody>
          </p:sp>
        </p:grpSp>
        <p:grpSp>
          <p:nvGrpSpPr>
            <p:cNvPr id="61" name="Group 95"/>
            <p:cNvGrpSpPr>
              <a:grpSpLocks/>
            </p:cNvGrpSpPr>
            <p:nvPr/>
          </p:nvGrpSpPr>
          <p:grpSpPr bwMode="auto">
            <a:xfrm>
              <a:off x="363" y="1248"/>
              <a:ext cx="127" cy="367"/>
              <a:chOff x="384" y="1217"/>
              <a:chExt cx="127" cy="367"/>
            </a:xfrm>
          </p:grpSpPr>
          <p:sp>
            <p:nvSpPr>
              <p:cNvPr id="72" name="AutoShape 96"/>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a:p>
            </p:txBody>
          </p:sp>
          <p:sp>
            <p:nvSpPr>
              <p:cNvPr id="73" name="WordArt 97"/>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62" name="Group 98"/>
            <p:cNvGrpSpPr>
              <a:grpSpLocks/>
            </p:cNvGrpSpPr>
            <p:nvPr/>
          </p:nvGrpSpPr>
          <p:grpSpPr bwMode="auto">
            <a:xfrm>
              <a:off x="671" y="1248"/>
              <a:ext cx="127" cy="367"/>
              <a:chOff x="689" y="1217"/>
              <a:chExt cx="127" cy="367"/>
            </a:xfrm>
          </p:grpSpPr>
          <p:sp>
            <p:nvSpPr>
              <p:cNvPr id="70" name="AutoShape 99"/>
              <p:cNvSpPr>
                <a:spLocks noChangeArrowheads="1"/>
              </p:cNvSpPr>
              <p:nvPr/>
            </p:nvSpPr>
            <p:spPr bwMode="auto">
              <a:xfrm>
                <a:off x="689" y="1217"/>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71" name="WordArt 100"/>
              <p:cNvSpPr>
                <a:spLocks noChangeArrowheads="1" noChangeShapeType="1" noTextEdit="1"/>
              </p:cNvSpPr>
              <p:nvPr/>
            </p:nvSpPr>
            <p:spPr bwMode="auto">
              <a:xfrm rot="5400000" flipV="1">
                <a:off x="632"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6600"/>
                    </a:solidFill>
                    <a:latin typeface="Arial Narrow"/>
                  </a:rPr>
                  <a:t>....</a:t>
                </a:r>
              </a:p>
            </p:txBody>
          </p:sp>
        </p:grpSp>
        <p:grpSp>
          <p:nvGrpSpPr>
            <p:cNvPr id="63" name="Group 118"/>
            <p:cNvGrpSpPr>
              <a:grpSpLocks/>
            </p:cNvGrpSpPr>
            <p:nvPr/>
          </p:nvGrpSpPr>
          <p:grpSpPr bwMode="auto">
            <a:xfrm>
              <a:off x="288" y="2416"/>
              <a:ext cx="584" cy="303"/>
              <a:chOff x="288" y="2416"/>
              <a:chExt cx="584" cy="303"/>
            </a:xfrm>
          </p:grpSpPr>
          <p:grpSp>
            <p:nvGrpSpPr>
              <p:cNvPr id="64" name="Group 111"/>
              <p:cNvGrpSpPr>
                <a:grpSpLocks/>
              </p:cNvGrpSpPr>
              <p:nvPr/>
            </p:nvGrpSpPr>
            <p:grpSpPr bwMode="auto">
              <a:xfrm>
                <a:off x="595" y="2418"/>
                <a:ext cx="277" cy="301"/>
                <a:chOff x="624" y="2435"/>
                <a:chExt cx="277" cy="301"/>
              </a:xfrm>
            </p:grpSpPr>
            <p:sp>
              <p:nvSpPr>
                <p:cNvPr id="68" name="Oval 112"/>
                <p:cNvSpPr>
                  <a:spLocks noChangeArrowheads="1"/>
                </p:cNvSpPr>
                <p:nvPr/>
              </p:nvSpPr>
              <p:spPr bwMode="auto">
                <a:xfrm>
                  <a:off x="624" y="2435"/>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69" name="WordArt 113"/>
                <p:cNvSpPr>
                  <a:spLocks noChangeArrowheads="1" noChangeShapeType="1" noTextEdit="1"/>
                </p:cNvSpPr>
                <p:nvPr/>
              </p:nvSpPr>
              <p:spPr bwMode="auto">
                <a:xfrm>
                  <a:off x="703" y="2506"/>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65" name="Group 114"/>
              <p:cNvGrpSpPr>
                <a:grpSpLocks/>
              </p:cNvGrpSpPr>
              <p:nvPr/>
            </p:nvGrpSpPr>
            <p:grpSpPr bwMode="auto">
              <a:xfrm>
                <a:off x="288" y="2416"/>
                <a:ext cx="277" cy="301"/>
                <a:chOff x="288" y="2433"/>
                <a:chExt cx="277" cy="301"/>
              </a:xfrm>
            </p:grpSpPr>
            <p:sp>
              <p:nvSpPr>
                <p:cNvPr id="66" name="Oval 11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67" name="WordArt 11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grpSp>
      <p:sp>
        <p:nvSpPr>
          <p:cNvPr id="1147991" name="Rectangle 87"/>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147907" name="Group 3"/>
          <p:cNvGrpSpPr>
            <a:grpSpLocks/>
          </p:cNvGrpSpPr>
          <p:nvPr/>
        </p:nvGrpSpPr>
        <p:grpSpPr bwMode="auto">
          <a:xfrm>
            <a:off x="838200" y="5556250"/>
            <a:ext cx="7620000" cy="825500"/>
            <a:chOff x="115" y="3312"/>
            <a:chExt cx="5597" cy="520"/>
          </a:xfrm>
        </p:grpSpPr>
        <p:sp>
          <p:nvSpPr>
            <p:cNvPr id="1147908" name="Text Box 4"/>
            <p:cNvSpPr txBox="1">
              <a:spLocks noChangeArrowheads="1"/>
            </p:cNvSpPr>
            <p:nvPr/>
          </p:nvSpPr>
          <p:spPr bwMode="auto">
            <a:xfrm>
              <a:off x="351" y="3360"/>
              <a:ext cx="5361" cy="472"/>
            </a:xfrm>
            <a:prstGeom prst="rect">
              <a:avLst/>
            </a:prstGeom>
            <a:noFill/>
            <a:ln w="9525">
              <a:noFill/>
              <a:miter lim="800000"/>
              <a:headEnd/>
              <a:tailEnd/>
            </a:ln>
            <a:effectLst/>
          </p:spPr>
          <p:txBody>
            <a:bodyPr>
              <a:spAutoFit/>
            </a:bodyPr>
            <a:lstStyle/>
            <a:p>
              <a:pPr algn="l">
                <a:lnSpc>
                  <a:spcPct val="90000"/>
                </a:lnSpc>
              </a:pPr>
              <a:r>
                <a:rPr lang="en-US" u="none">
                  <a:solidFill>
                    <a:schemeClr val="bg1"/>
                  </a:solidFill>
                  <a:latin typeface="Arial Narrow" pitchFamily="34" charset="0"/>
                </a:rPr>
                <a:t>To restore human beings, God works to cut off Satan’s influence. For this, we must have the original sin removed.</a:t>
              </a:r>
            </a:p>
          </p:txBody>
        </p:sp>
        <p:sp>
          <p:nvSpPr>
            <p:cNvPr id="1147909" name="Text Box 5"/>
            <p:cNvSpPr txBox="1">
              <a:spLocks noChangeArrowheads="1"/>
            </p:cNvSpPr>
            <p:nvPr/>
          </p:nvSpPr>
          <p:spPr bwMode="auto">
            <a:xfrm>
              <a:off x="115" y="3312"/>
              <a:ext cx="221"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pic>
        <p:nvPicPr>
          <p:cNvPr id="1147993" name="Picture 89" descr="GCT02561"/>
          <p:cNvPicPr>
            <a:picLocks noChangeAspect="1" noChangeArrowheads="1"/>
          </p:cNvPicPr>
          <p:nvPr/>
        </p:nvPicPr>
        <p:blipFill>
          <a:blip r:embed="rId3"/>
          <a:srcRect/>
          <a:stretch>
            <a:fillRect/>
          </a:stretch>
        </p:blipFill>
        <p:spPr bwMode="auto">
          <a:xfrm>
            <a:off x="304800" y="3429000"/>
            <a:ext cx="1125538" cy="1752600"/>
          </a:xfrm>
          <a:prstGeom prst="rect">
            <a:avLst/>
          </a:prstGeom>
          <a:noFill/>
        </p:spPr>
      </p:pic>
      <p:sp>
        <p:nvSpPr>
          <p:cNvPr id="96" name="AutoShape 35"/>
          <p:cNvSpPr>
            <a:spLocks noChangeArrowheads="1"/>
          </p:cNvSpPr>
          <p:nvPr/>
        </p:nvSpPr>
        <p:spPr bwMode="auto">
          <a:xfrm rot="19682183">
            <a:off x="1258888" y="2435225"/>
            <a:ext cx="188912" cy="2212975"/>
          </a:xfrm>
          <a:prstGeom prst="downArrow">
            <a:avLst>
              <a:gd name="adj1" fmla="val 35000"/>
              <a:gd name="adj2" fmla="val 222897"/>
            </a:avLst>
          </a:prstGeom>
          <a:solidFill>
            <a:srgbClr val="660066"/>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97" name="AutoShape 36"/>
          <p:cNvSpPr>
            <a:spLocks noChangeArrowheads="1"/>
          </p:cNvSpPr>
          <p:nvPr/>
        </p:nvSpPr>
        <p:spPr bwMode="auto">
          <a:xfrm rot="19880826">
            <a:off x="1676400" y="2457450"/>
            <a:ext cx="187325" cy="2136775"/>
          </a:xfrm>
          <a:prstGeom prst="downArrow">
            <a:avLst>
              <a:gd name="adj1" fmla="val 35000"/>
              <a:gd name="adj2" fmla="val 217046"/>
            </a:avLst>
          </a:prstGeom>
          <a:solidFill>
            <a:srgbClr val="006600"/>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47907"/>
                                        </p:tgtEl>
                                        <p:attrNameLst>
                                          <p:attrName>style.visibility</p:attrName>
                                        </p:attrNameLst>
                                      </p:cBhvr>
                                      <p:to>
                                        <p:strVal val="visible"/>
                                      </p:to>
                                    </p:set>
                                    <p:animEffect transition="in" filter="barn(outVertical)">
                                      <p:cBhvr>
                                        <p:cTn id="7" dur="500"/>
                                        <p:tgtEl>
                                          <p:spTgt spid="114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123"/>
          <p:cNvGrpSpPr>
            <a:grpSpLocks/>
          </p:cNvGrpSpPr>
          <p:nvPr/>
        </p:nvGrpSpPr>
        <p:grpSpPr bwMode="auto">
          <a:xfrm>
            <a:off x="228600" y="381000"/>
            <a:ext cx="3657600" cy="3935413"/>
            <a:chOff x="144" y="240"/>
            <a:chExt cx="2304" cy="2479"/>
          </a:xfrm>
        </p:grpSpPr>
        <p:sp>
          <p:nvSpPr>
            <p:cNvPr id="74" name="Rectangle 6"/>
            <p:cNvSpPr>
              <a:spLocks noChangeArrowheads="1"/>
            </p:cNvSpPr>
            <p:nvPr/>
          </p:nvSpPr>
          <p:spPr bwMode="auto">
            <a:xfrm>
              <a:off x="240" y="1248"/>
              <a:ext cx="2112" cy="1200"/>
            </a:xfrm>
            <a:prstGeom prst="rect">
              <a:avLst/>
            </a:prstGeom>
            <a:gradFill rotWithShape="0">
              <a:gsLst>
                <a:gs pos="0">
                  <a:srgbClr val="FFFF66"/>
                </a:gs>
                <a:gs pos="100000">
                  <a:srgbClr val="B2B2B2"/>
                </a:gs>
              </a:gsLst>
              <a:lin ang="5400000" scaled="1"/>
            </a:gradFill>
            <a:ln w="19050">
              <a:noFill/>
              <a:miter lim="800000"/>
              <a:headEnd/>
              <a:tailEnd/>
            </a:ln>
            <a:effectLst/>
          </p:spPr>
          <p:txBody>
            <a:bodyPr wrap="none" anchor="ctr"/>
            <a:lstStyle/>
            <a:p>
              <a:endParaRPr lang="en-US"/>
            </a:p>
          </p:txBody>
        </p:sp>
        <p:grpSp>
          <p:nvGrpSpPr>
            <p:cNvPr id="75" name="Group 7"/>
            <p:cNvGrpSpPr>
              <a:grpSpLocks/>
            </p:cNvGrpSpPr>
            <p:nvPr/>
          </p:nvGrpSpPr>
          <p:grpSpPr bwMode="auto">
            <a:xfrm>
              <a:off x="144" y="1143"/>
              <a:ext cx="2304" cy="1323"/>
              <a:chOff x="144" y="1143"/>
              <a:chExt cx="2304" cy="1323"/>
            </a:xfrm>
          </p:grpSpPr>
          <p:sp>
            <p:nvSpPr>
              <p:cNvPr id="108" name="Text Box 8"/>
              <p:cNvSpPr txBox="1">
                <a:spLocks noChangeArrowheads="1"/>
              </p:cNvSpPr>
              <p:nvPr/>
            </p:nvSpPr>
            <p:spPr bwMode="auto">
              <a:xfrm>
                <a:off x="144" y="1143"/>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09" name="Text Box 9"/>
              <p:cNvSpPr txBox="1">
                <a:spLocks noChangeArrowheads="1"/>
              </p:cNvSpPr>
              <p:nvPr/>
            </p:nvSpPr>
            <p:spPr bwMode="auto">
              <a:xfrm>
                <a:off x="144" y="1946"/>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10" name="Text Box 10"/>
              <p:cNvSpPr txBox="1">
                <a:spLocks noChangeArrowheads="1"/>
              </p:cNvSpPr>
              <p:nvPr/>
            </p:nvSpPr>
            <p:spPr bwMode="auto">
              <a:xfrm>
                <a:off x="150" y="2350"/>
                <a:ext cx="228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sp>
            <p:nvSpPr>
              <p:cNvPr id="111" name="Text Box 11"/>
              <p:cNvSpPr txBox="1">
                <a:spLocks noChangeArrowheads="1"/>
              </p:cNvSpPr>
              <p:nvPr/>
            </p:nvSpPr>
            <p:spPr bwMode="auto">
              <a:xfrm>
                <a:off x="144" y="1534"/>
                <a:ext cx="2304" cy="116"/>
              </a:xfrm>
              <a:prstGeom prst="rect">
                <a:avLst/>
              </a:prstGeom>
              <a:noFill/>
              <a:ln w="57150">
                <a:noFill/>
                <a:miter lim="800000"/>
                <a:headEnd/>
                <a:tailEnd/>
              </a:ln>
              <a:effectLst/>
            </p:spPr>
            <p:txBody>
              <a:bodyPr>
                <a:spAutoFit/>
              </a:bodyPr>
              <a:lstStyle/>
              <a:p>
                <a:pPr>
                  <a:lnSpc>
                    <a:spcPct val="25000"/>
                  </a:lnSpc>
                </a:pPr>
                <a:r>
                  <a:rPr lang="en-US" u="none">
                    <a:latin typeface="Latin Wide" pitchFamily="2" charset="0"/>
                  </a:rPr>
                  <a:t>______________________</a:t>
                </a:r>
              </a:p>
            </p:txBody>
          </p:sp>
        </p:grpSp>
        <p:grpSp>
          <p:nvGrpSpPr>
            <p:cNvPr id="76" name="Group 122"/>
            <p:cNvGrpSpPr>
              <a:grpSpLocks/>
            </p:cNvGrpSpPr>
            <p:nvPr/>
          </p:nvGrpSpPr>
          <p:grpSpPr bwMode="auto">
            <a:xfrm>
              <a:off x="288" y="240"/>
              <a:ext cx="585" cy="910"/>
              <a:chOff x="288" y="240"/>
              <a:chExt cx="585" cy="910"/>
            </a:xfrm>
          </p:grpSpPr>
          <p:grpSp>
            <p:nvGrpSpPr>
              <p:cNvPr id="93" name="Group 18"/>
              <p:cNvGrpSpPr>
                <a:grpSpLocks/>
              </p:cNvGrpSpPr>
              <p:nvPr/>
            </p:nvGrpSpPr>
            <p:grpSpPr bwMode="auto">
              <a:xfrm>
                <a:off x="288" y="849"/>
                <a:ext cx="277" cy="301"/>
                <a:chOff x="288" y="849"/>
                <a:chExt cx="277" cy="301"/>
              </a:xfrm>
            </p:grpSpPr>
            <p:sp>
              <p:nvSpPr>
                <p:cNvPr id="106" name="Oval 19"/>
                <p:cNvSpPr>
                  <a:spLocks noChangeArrowheads="1"/>
                </p:cNvSpPr>
                <p:nvPr/>
              </p:nvSpPr>
              <p:spPr bwMode="auto">
                <a:xfrm>
                  <a:off x="288" y="849"/>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107" name="WordArt 20"/>
                <p:cNvSpPr>
                  <a:spLocks noChangeArrowheads="1" noChangeShapeType="1" noTextEdit="1"/>
                </p:cNvSpPr>
                <p:nvPr/>
              </p:nvSpPr>
              <p:spPr bwMode="auto">
                <a:xfrm>
                  <a:off x="350" y="919"/>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nvGrpSpPr>
              <p:cNvPr id="94" name="Group 21"/>
              <p:cNvGrpSpPr>
                <a:grpSpLocks/>
              </p:cNvGrpSpPr>
              <p:nvPr/>
            </p:nvGrpSpPr>
            <p:grpSpPr bwMode="auto">
              <a:xfrm>
                <a:off x="373" y="240"/>
                <a:ext cx="395" cy="430"/>
                <a:chOff x="367" y="240"/>
                <a:chExt cx="395" cy="430"/>
              </a:xfrm>
            </p:grpSpPr>
            <p:sp>
              <p:nvSpPr>
                <p:cNvPr id="104" name="Oval 22"/>
                <p:cNvSpPr>
                  <a:spLocks noChangeArrowheads="1"/>
                </p:cNvSpPr>
                <p:nvPr/>
              </p:nvSpPr>
              <p:spPr bwMode="auto">
                <a:xfrm>
                  <a:off x="367" y="240"/>
                  <a:ext cx="395" cy="430"/>
                </a:xfrm>
                <a:prstGeom prst="ellipse">
                  <a:avLst/>
                </a:prstGeom>
                <a:gradFill rotWithShape="0">
                  <a:gsLst>
                    <a:gs pos="0">
                      <a:srgbClr val="CCCCFF"/>
                    </a:gs>
                    <a:gs pos="100000">
                      <a:srgbClr val="FFFFFF"/>
                    </a:gs>
                  </a:gsLst>
                  <a:path path="shape">
                    <a:fillToRect l="50000" t="50000" r="50000" b="50000"/>
                  </a:path>
                </a:gradFill>
                <a:ln w="12700">
                  <a:round/>
                  <a:headEnd/>
                  <a:tailEnd/>
                </a:ln>
                <a:effectLst/>
                <a:scene3d>
                  <a:camera prst="legacyPerspectiveTop"/>
                  <a:lightRig rig="legacyNormal3" dir="t"/>
                </a:scene3d>
                <a:sp3d extrusionH="887400" prstMaterial="legacyMatte">
                  <a:bevelT w="13500" h="13500" prst="angle"/>
                  <a:bevelB w="13500" h="13500" prst="angle"/>
                  <a:extrusionClr>
                    <a:srgbClr val="CCCCFF"/>
                  </a:extrusionClr>
                </a:sp3d>
              </p:spPr>
              <p:txBody>
                <a:bodyPr wrap="none" anchor="ctr">
                  <a:flatTx/>
                </a:bodyPr>
                <a:lstStyle/>
                <a:p>
                  <a:endParaRPr lang="en-US" sz="4800" u="none">
                    <a:solidFill>
                      <a:srgbClr val="6600CC"/>
                    </a:solidFill>
                    <a:latin typeface="Impact" pitchFamily="34" charset="0"/>
                  </a:endParaRPr>
                </a:p>
              </p:txBody>
            </p:sp>
            <p:sp>
              <p:nvSpPr>
                <p:cNvPr id="105" name="WordArt 23"/>
                <p:cNvSpPr>
                  <a:spLocks noChangeArrowheads="1" noChangeShapeType="1" noTextEdit="1"/>
                </p:cNvSpPr>
                <p:nvPr/>
              </p:nvSpPr>
              <p:spPr bwMode="auto">
                <a:xfrm>
                  <a:off x="403" y="335"/>
                  <a:ext cx="306" cy="240"/>
                </a:xfrm>
                <a:prstGeom prst="rect">
                  <a:avLst/>
                </a:prstGeom>
              </p:spPr>
              <p:txBody>
                <a:bodyPr wrap="none" fromWordArt="1">
                  <a:prstTxWarp prst="textPlain">
                    <a:avLst>
                      <a:gd name="adj" fmla="val 50000"/>
                    </a:avLst>
                  </a:prstTxWarp>
                </a:bodyPr>
                <a:lstStyle/>
                <a:p>
                  <a:r>
                    <a:rPr lang="en-US" sz="3600" u="none" kern="10" dirty="0">
                      <a:ln w="28575">
                        <a:solidFill>
                          <a:srgbClr val="6600CC"/>
                        </a:solidFill>
                        <a:round/>
                        <a:headEnd/>
                        <a:tailEnd/>
                      </a:ln>
                      <a:solidFill>
                        <a:schemeClr val="bg1"/>
                      </a:solidFill>
                      <a:latin typeface="Impact"/>
                    </a:rPr>
                    <a:t>God</a:t>
                  </a:r>
                </a:p>
              </p:txBody>
            </p:sp>
          </p:grpSp>
          <p:grpSp>
            <p:nvGrpSpPr>
              <p:cNvPr id="95" name="Group 24"/>
              <p:cNvGrpSpPr>
                <a:grpSpLocks/>
              </p:cNvGrpSpPr>
              <p:nvPr/>
            </p:nvGrpSpPr>
            <p:grpSpPr bwMode="auto">
              <a:xfrm>
                <a:off x="288" y="464"/>
                <a:ext cx="79" cy="411"/>
                <a:chOff x="737" y="663"/>
                <a:chExt cx="128" cy="539"/>
              </a:xfrm>
            </p:grpSpPr>
            <p:sp>
              <p:nvSpPr>
                <p:cNvPr id="102" name="AutoShape 25"/>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103" name="AutoShape 26"/>
                <p:cNvSpPr>
                  <a:spLocks noChangeArrowheads="1"/>
                </p:cNvSpPr>
                <p:nvPr/>
              </p:nvSpPr>
              <p:spPr bwMode="auto">
                <a:xfrm rot="10800000">
                  <a:off x="737" y="663"/>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nvGrpSpPr>
              <p:cNvPr id="96" name="Group 103"/>
              <p:cNvGrpSpPr>
                <a:grpSpLocks/>
              </p:cNvGrpSpPr>
              <p:nvPr/>
            </p:nvGrpSpPr>
            <p:grpSpPr bwMode="auto">
              <a:xfrm>
                <a:off x="596" y="847"/>
                <a:ext cx="277" cy="301"/>
                <a:chOff x="604" y="847"/>
                <a:chExt cx="277" cy="301"/>
              </a:xfrm>
            </p:grpSpPr>
            <p:sp>
              <p:nvSpPr>
                <p:cNvPr id="100" name="Oval 28"/>
                <p:cNvSpPr>
                  <a:spLocks noChangeArrowheads="1"/>
                </p:cNvSpPr>
                <p:nvPr/>
              </p:nvSpPr>
              <p:spPr bwMode="auto">
                <a:xfrm>
                  <a:off x="604" y="847"/>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101" name="WordArt 29"/>
                <p:cNvSpPr>
                  <a:spLocks noChangeArrowheads="1" noChangeShapeType="1" noTextEdit="1"/>
                </p:cNvSpPr>
                <p:nvPr/>
              </p:nvSpPr>
              <p:spPr bwMode="auto">
                <a:xfrm>
                  <a:off x="686" y="918"/>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97" name="Group 30"/>
              <p:cNvGrpSpPr>
                <a:grpSpLocks/>
              </p:cNvGrpSpPr>
              <p:nvPr/>
            </p:nvGrpSpPr>
            <p:grpSpPr bwMode="auto">
              <a:xfrm>
                <a:off x="785" y="478"/>
                <a:ext cx="79" cy="411"/>
                <a:chOff x="1167" y="700"/>
                <a:chExt cx="128" cy="539"/>
              </a:xfrm>
            </p:grpSpPr>
            <p:sp>
              <p:nvSpPr>
                <p:cNvPr id="98" name="AutoShape 31"/>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sp>
              <p:nvSpPr>
                <p:cNvPr id="99" name="AutoShape 32"/>
                <p:cNvSpPr>
                  <a:spLocks noChangeArrowheads="1"/>
                </p:cNvSpPr>
                <p:nvPr/>
              </p:nvSpPr>
              <p:spPr bwMode="auto">
                <a:xfrm>
                  <a:off x="1167" y="700"/>
                  <a:ext cx="128" cy="539"/>
                </a:xfrm>
                <a:prstGeom prst="curvedLeftArrow">
                  <a:avLst>
                    <a:gd name="adj1" fmla="val 84219"/>
                    <a:gd name="adj2" fmla="val 168438"/>
                    <a:gd name="adj3" fmla="val 33333"/>
                  </a:avLst>
                </a:prstGeom>
                <a:gradFill rotWithShape="0">
                  <a:gsLst>
                    <a:gs pos="0">
                      <a:schemeClr val="bg1"/>
                    </a:gs>
                    <a:gs pos="100000">
                      <a:srgbClr val="FFCCCC"/>
                    </a:gs>
                  </a:gsLst>
                  <a:lin ang="0" scaled="1"/>
                </a:gradFill>
                <a:ln w="19050">
                  <a:solidFill>
                    <a:srgbClr val="333399"/>
                  </a:solidFill>
                  <a:miter lim="800000"/>
                  <a:headEnd/>
                  <a:tailEnd/>
                </a:ln>
                <a:effectLst/>
              </p:spPr>
              <p:txBody>
                <a:bodyPr wrap="none" anchor="ctr"/>
                <a:lstStyle/>
                <a:p>
                  <a:endParaRPr lang="en-US"/>
                </a:p>
              </p:txBody>
            </p:sp>
          </p:grpSp>
        </p:grpSp>
        <p:grpSp>
          <p:nvGrpSpPr>
            <p:cNvPr id="77" name="Group 110"/>
            <p:cNvGrpSpPr>
              <a:grpSpLocks/>
            </p:cNvGrpSpPr>
            <p:nvPr/>
          </p:nvGrpSpPr>
          <p:grpSpPr bwMode="auto">
            <a:xfrm>
              <a:off x="367" y="1630"/>
              <a:ext cx="427" cy="816"/>
              <a:chOff x="367" y="1630"/>
              <a:chExt cx="427" cy="816"/>
            </a:xfrm>
          </p:grpSpPr>
          <p:sp>
            <p:nvSpPr>
              <p:cNvPr id="91" name="AutoShape 57"/>
              <p:cNvSpPr>
                <a:spLocks noChangeArrowheads="1"/>
              </p:cNvSpPr>
              <p:nvPr/>
            </p:nvSpPr>
            <p:spPr bwMode="auto">
              <a:xfrm rot="10800000">
                <a:off x="675" y="1630"/>
                <a:ext cx="119" cy="816"/>
              </a:xfrm>
              <a:prstGeom prst="downArrow">
                <a:avLst>
                  <a:gd name="adj1" fmla="val 35000"/>
                  <a:gd name="adj2" fmla="val 130476"/>
                </a:avLst>
              </a:prstGeom>
              <a:solidFill>
                <a:srgbClr val="006600"/>
              </a:solidFill>
              <a:ln w="12700">
                <a:solidFill>
                  <a:srgbClr val="006600"/>
                </a:solid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92" name="AutoShape 58"/>
              <p:cNvSpPr>
                <a:spLocks noChangeArrowheads="1"/>
              </p:cNvSpPr>
              <p:nvPr/>
            </p:nvSpPr>
            <p:spPr bwMode="auto">
              <a:xfrm rot="10800000">
                <a:off x="367" y="1630"/>
                <a:ext cx="119" cy="816"/>
              </a:xfrm>
              <a:prstGeom prst="downArrow">
                <a:avLst>
                  <a:gd name="adj1" fmla="val 35000"/>
                  <a:gd name="adj2" fmla="val 130476"/>
                </a:avLst>
              </a:prstGeom>
              <a:solidFill>
                <a:srgbClr val="660066"/>
              </a:solidFill>
              <a:ln w="12700">
                <a:solidFill>
                  <a:srgbClr val="660066"/>
                </a:solidFill>
                <a:miter lim="800000"/>
                <a:headEnd/>
                <a:tailEnd/>
              </a:ln>
              <a:effectLst/>
            </p:spPr>
            <p:txBody>
              <a:bodyPr rot="10800000" wrap="none" anchor="ctr"/>
              <a:lstStyle/>
              <a:p>
                <a:endParaRPr lang="en-US" u="none" dirty="0">
                  <a:effectLst>
                    <a:outerShdw blurRad="38100" dist="38100" dir="2700000" algn="tl">
                      <a:srgbClr val="FFFFFF"/>
                    </a:outerShdw>
                  </a:effectLst>
                  <a:latin typeface="Arial" charset="0"/>
                </a:endParaRPr>
              </a:p>
            </p:txBody>
          </p:sp>
        </p:grpSp>
        <p:grpSp>
          <p:nvGrpSpPr>
            <p:cNvPr id="78" name="Group 95"/>
            <p:cNvGrpSpPr>
              <a:grpSpLocks/>
            </p:cNvGrpSpPr>
            <p:nvPr/>
          </p:nvGrpSpPr>
          <p:grpSpPr bwMode="auto">
            <a:xfrm>
              <a:off x="363" y="1248"/>
              <a:ext cx="127" cy="367"/>
              <a:chOff x="384" y="1217"/>
              <a:chExt cx="127" cy="367"/>
            </a:xfrm>
          </p:grpSpPr>
          <p:sp>
            <p:nvSpPr>
              <p:cNvPr id="89" name="AutoShape 96"/>
              <p:cNvSpPr>
                <a:spLocks noChangeArrowheads="1"/>
              </p:cNvSpPr>
              <p:nvPr/>
            </p:nvSpPr>
            <p:spPr bwMode="auto">
              <a:xfrm>
                <a:off x="384" y="1217"/>
                <a:ext cx="127" cy="127"/>
              </a:xfrm>
              <a:prstGeom prst="triangle">
                <a:avLst>
                  <a:gd name="adj" fmla="val 50000"/>
                </a:avLst>
              </a:prstGeom>
              <a:solidFill>
                <a:srgbClr val="660066"/>
              </a:solidFill>
              <a:ln w="28575">
                <a:noFill/>
                <a:miter lim="800000"/>
                <a:headEnd/>
                <a:tailEnd/>
              </a:ln>
              <a:effectLst/>
            </p:spPr>
            <p:txBody>
              <a:bodyPr rot="10800000" vert="eaVert" wrap="none" anchor="ctr"/>
              <a:lstStyle/>
              <a:p>
                <a:endParaRPr lang="en-US"/>
              </a:p>
            </p:txBody>
          </p:sp>
          <p:sp>
            <p:nvSpPr>
              <p:cNvPr id="90" name="WordArt 97"/>
              <p:cNvSpPr>
                <a:spLocks noChangeArrowheads="1" noChangeShapeType="1" noTextEdit="1"/>
              </p:cNvSpPr>
              <p:nvPr/>
            </p:nvSpPr>
            <p:spPr bwMode="auto">
              <a:xfrm rot="5400000" flipV="1">
                <a:off x="327"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660066"/>
                    </a:solidFill>
                    <a:latin typeface="Arial Narrow"/>
                  </a:rPr>
                  <a:t>....</a:t>
                </a:r>
              </a:p>
            </p:txBody>
          </p:sp>
        </p:grpSp>
        <p:grpSp>
          <p:nvGrpSpPr>
            <p:cNvPr id="79" name="Group 98"/>
            <p:cNvGrpSpPr>
              <a:grpSpLocks/>
            </p:cNvGrpSpPr>
            <p:nvPr/>
          </p:nvGrpSpPr>
          <p:grpSpPr bwMode="auto">
            <a:xfrm>
              <a:off x="671" y="1248"/>
              <a:ext cx="127" cy="367"/>
              <a:chOff x="689" y="1217"/>
              <a:chExt cx="127" cy="367"/>
            </a:xfrm>
          </p:grpSpPr>
          <p:sp>
            <p:nvSpPr>
              <p:cNvPr id="87" name="AutoShape 99"/>
              <p:cNvSpPr>
                <a:spLocks noChangeArrowheads="1"/>
              </p:cNvSpPr>
              <p:nvPr/>
            </p:nvSpPr>
            <p:spPr bwMode="auto">
              <a:xfrm>
                <a:off x="689" y="1217"/>
                <a:ext cx="127" cy="127"/>
              </a:xfrm>
              <a:prstGeom prst="triangle">
                <a:avLst>
                  <a:gd name="adj" fmla="val 50000"/>
                </a:avLst>
              </a:prstGeom>
              <a:solidFill>
                <a:srgbClr val="006600"/>
              </a:solidFill>
              <a:ln w="28575">
                <a:noFill/>
                <a:miter lim="800000"/>
                <a:headEnd/>
                <a:tailEnd/>
              </a:ln>
              <a:effectLst/>
            </p:spPr>
            <p:txBody>
              <a:bodyPr rot="10800000" vert="eaVert" wrap="none" anchor="ctr"/>
              <a:lstStyle/>
              <a:p>
                <a:endParaRPr lang="en-US"/>
              </a:p>
            </p:txBody>
          </p:sp>
          <p:sp>
            <p:nvSpPr>
              <p:cNvPr id="88" name="WordArt 100"/>
              <p:cNvSpPr>
                <a:spLocks noChangeArrowheads="1" noChangeShapeType="1" noTextEdit="1"/>
              </p:cNvSpPr>
              <p:nvPr/>
            </p:nvSpPr>
            <p:spPr bwMode="auto">
              <a:xfrm rot="5400000" flipV="1">
                <a:off x="632" y="1440"/>
                <a:ext cx="240" cy="47"/>
              </a:xfrm>
              <a:prstGeom prst="rect">
                <a:avLst/>
              </a:prstGeom>
            </p:spPr>
            <p:txBody>
              <a:bodyPr wrap="none" fromWordArt="1">
                <a:prstTxWarp prst="textPlain">
                  <a:avLst>
                    <a:gd name="adj" fmla="val 50000"/>
                  </a:avLst>
                </a:prstTxWarp>
              </a:bodyPr>
              <a:lstStyle/>
              <a:p>
                <a:r>
                  <a:rPr lang="en-US" sz="3600" u="none" kern="10" dirty="0">
                    <a:ln w="9525">
                      <a:noFill/>
                      <a:round/>
                      <a:headEnd/>
                      <a:tailEnd/>
                    </a:ln>
                    <a:solidFill>
                      <a:srgbClr val="006600"/>
                    </a:solidFill>
                    <a:latin typeface="Arial Narrow"/>
                  </a:rPr>
                  <a:t>....</a:t>
                </a:r>
              </a:p>
            </p:txBody>
          </p:sp>
        </p:grpSp>
        <p:grpSp>
          <p:nvGrpSpPr>
            <p:cNvPr id="80" name="Group 118"/>
            <p:cNvGrpSpPr>
              <a:grpSpLocks/>
            </p:cNvGrpSpPr>
            <p:nvPr/>
          </p:nvGrpSpPr>
          <p:grpSpPr bwMode="auto">
            <a:xfrm>
              <a:off x="288" y="2416"/>
              <a:ext cx="584" cy="303"/>
              <a:chOff x="288" y="2416"/>
              <a:chExt cx="584" cy="303"/>
            </a:xfrm>
          </p:grpSpPr>
          <p:grpSp>
            <p:nvGrpSpPr>
              <p:cNvPr id="81" name="Group 111"/>
              <p:cNvGrpSpPr>
                <a:grpSpLocks/>
              </p:cNvGrpSpPr>
              <p:nvPr/>
            </p:nvGrpSpPr>
            <p:grpSpPr bwMode="auto">
              <a:xfrm>
                <a:off x="595" y="2418"/>
                <a:ext cx="277" cy="301"/>
                <a:chOff x="624" y="2435"/>
                <a:chExt cx="277" cy="301"/>
              </a:xfrm>
            </p:grpSpPr>
            <p:sp>
              <p:nvSpPr>
                <p:cNvPr id="85" name="Oval 112"/>
                <p:cNvSpPr>
                  <a:spLocks noChangeArrowheads="1"/>
                </p:cNvSpPr>
                <p:nvPr/>
              </p:nvSpPr>
              <p:spPr bwMode="auto">
                <a:xfrm>
                  <a:off x="624" y="2435"/>
                  <a:ext cx="277" cy="301"/>
                </a:xfrm>
                <a:prstGeom prst="ellipse">
                  <a:avLst/>
                </a:prstGeom>
                <a:gradFill rotWithShape="0">
                  <a:gsLst>
                    <a:gs pos="0">
                      <a:srgbClr val="99FF33"/>
                    </a:gs>
                    <a:gs pos="100000">
                      <a:srgbClr val="33CC33"/>
                    </a:gs>
                  </a:gsLst>
                  <a:path path="shape">
                    <a:fillToRect l="50000" t="50000" r="50000" b="50000"/>
                  </a:path>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33CC33"/>
                  </a:extrusionClr>
                </a:sp3d>
              </p:spPr>
              <p:txBody>
                <a:bodyPr wrap="none" anchor="ctr">
                  <a:flatTx/>
                </a:bodyPr>
                <a:lstStyle/>
                <a:p>
                  <a:endParaRPr lang="en-US" sz="4800" u="none">
                    <a:solidFill>
                      <a:srgbClr val="6600CC"/>
                    </a:solidFill>
                    <a:latin typeface="Impact" pitchFamily="34" charset="0"/>
                  </a:endParaRPr>
                </a:p>
              </p:txBody>
            </p:sp>
            <p:sp>
              <p:nvSpPr>
                <p:cNvPr id="86" name="WordArt 113"/>
                <p:cNvSpPr>
                  <a:spLocks noChangeArrowheads="1" noChangeShapeType="1" noTextEdit="1"/>
                </p:cNvSpPr>
                <p:nvPr/>
              </p:nvSpPr>
              <p:spPr bwMode="auto">
                <a:xfrm>
                  <a:off x="703" y="2506"/>
                  <a:ext cx="113" cy="159"/>
                </a:xfrm>
                <a:prstGeom prst="rect">
                  <a:avLst/>
                </a:prstGeom>
              </p:spPr>
              <p:txBody>
                <a:bodyPr wrap="none" fromWordArt="1">
                  <a:prstTxWarp prst="textPlain">
                    <a:avLst>
                      <a:gd name="adj" fmla="val 50000"/>
                    </a:avLst>
                  </a:prstTxWarp>
                </a:bodyPr>
                <a:lstStyle/>
                <a:p>
                  <a:r>
                    <a:rPr lang="en-US" sz="3600" b="0" u="none" kern="10" dirty="0">
                      <a:ln w="19050">
                        <a:solidFill>
                          <a:srgbClr val="003300"/>
                        </a:solidFill>
                        <a:round/>
                        <a:headEnd/>
                        <a:tailEnd/>
                      </a:ln>
                      <a:solidFill>
                        <a:srgbClr val="003300"/>
                      </a:solidFill>
                      <a:latin typeface="Arial Rounded MT Bold"/>
                    </a:rPr>
                    <a:t>E</a:t>
                  </a:r>
                </a:p>
              </p:txBody>
            </p:sp>
          </p:grpSp>
          <p:grpSp>
            <p:nvGrpSpPr>
              <p:cNvPr id="82" name="Group 114"/>
              <p:cNvGrpSpPr>
                <a:grpSpLocks/>
              </p:cNvGrpSpPr>
              <p:nvPr/>
            </p:nvGrpSpPr>
            <p:grpSpPr bwMode="auto">
              <a:xfrm>
                <a:off x="288" y="2416"/>
                <a:ext cx="277" cy="301"/>
                <a:chOff x="288" y="2433"/>
                <a:chExt cx="277" cy="301"/>
              </a:xfrm>
            </p:grpSpPr>
            <p:sp>
              <p:nvSpPr>
                <p:cNvPr id="83" name="Oval 115"/>
                <p:cNvSpPr>
                  <a:spLocks noChangeArrowheads="1"/>
                </p:cNvSpPr>
                <p:nvPr/>
              </p:nvSpPr>
              <p:spPr bwMode="auto">
                <a:xfrm>
                  <a:off x="288" y="2433"/>
                  <a:ext cx="277" cy="301"/>
                </a:xfrm>
                <a:prstGeom prst="ellipse">
                  <a:avLst/>
                </a:prstGeom>
                <a:gradFill rotWithShape="0">
                  <a:gsLst>
                    <a:gs pos="0">
                      <a:srgbClr val="FF99FF"/>
                    </a:gs>
                    <a:gs pos="100000">
                      <a:srgbClr val="FF99FF"/>
                    </a:gs>
                  </a:gsLst>
                  <a:lin ang="5400000" scaled="1"/>
                </a:gradFill>
                <a:ln w="19050">
                  <a:round/>
                  <a:headEnd/>
                  <a:tailEnd/>
                </a:ln>
                <a:effectLst/>
                <a:scene3d>
                  <a:camera prst="legacyPerspectiveBottom"/>
                  <a:lightRig rig="legacyNormal3" dir="t"/>
                </a:scene3d>
                <a:sp3d extrusionH="430200" prstMaterial="legacyMatte">
                  <a:bevelT w="13500" h="13500" prst="angle"/>
                  <a:bevelB w="13500" h="13500" prst="angle"/>
                  <a:extrusionClr>
                    <a:srgbClr val="FF99FF"/>
                  </a:extrusionClr>
                </a:sp3d>
              </p:spPr>
              <p:txBody>
                <a:bodyPr wrap="none" anchor="ctr">
                  <a:flatTx/>
                </a:bodyPr>
                <a:lstStyle/>
                <a:p>
                  <a:endParaRPr lang="en-US" sz="4800" u="none">
                    <a:solidFill>
                      <a:srgbClr val="6600CC"/>
                    </a:solidFill>
                    <a:latin typeface="Arial Black" pitchFamily="34" charset="0"/>
                  </a:endParaRPr>
                </a:p>
              </p:txBody>
            </p:sp>
            <p:sp>
              <p:nvSpPr>
                <p:cNvPr id="84" name="WordArt 116"/>
                <p:cNvSpPr>
                  <a:spLocks noChangeArrowheads="1" noChangeShapeType="1" noTextEdit="1"/>
                </p:cNvSpPr>
                <p:nvPr/>
              </p:nvSpPr>
              <p:spPr bwMode="auto">
                <a:xfrm>
                  <a:off x="350" y="2503"/>
                  <a:ext cx="153" cy="161"/>
                </a:xfrm>
                <a:prstGeom prst="rect">
                  <a:avLst/>
                </a:prstGeom>
              </p:spPr>
              <p:txBody>
                <a:bodyPr wrap="none" fromWordArt="1">
                  <a:prstTxWarp prst="textPlain">
                    <a:avLst>
                      <a:gd name="adj" fmla="val 50000"/>
                    </a:avLst>
                  </a:prstTxWarp>
                </a:bodyPr>
                <a:lstStyle/>
                <a:p>
                  <a:r>
                    <a:rPr lang="en-US" sz="3600" b="0" u="none" kern="10" dirty="0">
                      <a:ln w="19050">
                        <a:solidFill>
                          <a:srgbClr val="660066"/>
                        </a:solidFill>
                        <a:round/>
                        <a:headEnd/>
                        <a:tailEnd/>
                      </a:ln>
                      <a:solidFill>
                        <a:srgbClr val="660066"/>
                      </a:solidFill>
                      <a:latin typeface="Arial Rounded MT Bold"/>
                    </a:rPr>
                    <a:t>A</a:t>
                  </a:r>
                </a:p>
              </p:txBody>
            </p:sp>
          </p:grpSp>
        </p:grpSp>
      </p:grpSp>
      <p:sp>
        <p:nvSpPr>
          <p:cNvPr id="1304643" name="Rectangle 67"/>
          <p:cNvSpPr>
            <a:spLocks noChangeArrowheads="1"/>
          </p:cNvSpPr>
          <p:nvPr/>
        </p:nvSpPr>
        <p:spPr bwMode="auto">
          <a:xfrm>
            <a:off x="0" y="5257800"/>
            <a:ext cx="9144000" cy="16002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04639" name="Rectangle 63"/>
          <p:cNvSpPr>
            <a:spLocks noChangeArrowheads="1"/>
          </p:cNvSpPr>
          <p:nvPr/>
        </p:nvSpPr>
        <p:spPr bwMode="auto">
          <a:xfrm>
            <a:off x="4648200" y="3581400"/>
            <a:ext cx="3810000" cy="533400"/>
          </a:xfrm>
          <a:prstGeom prst="rect">
            <a:avLst/>
          </a:prstGeom>
          <a:noFill/>
          <a:ln w="9525">
            <a:noFill/>
            <a:miter lim="800000"/>
            <a:headEnd/>
            <a:tailEnd/>
          </a:ln>
          <a:effectLst/>
        </p:spPr>
        <p:txBody>
          <a:bodyPr wrap="none" anchor="ctr"/>
          <a:lstStyle/>
          <a:p>
            <a:pPr algn="l"/>
            <a:r>
              <a:rPr lang="en-US" sz="2800" b="0" u="none">
                <a:solidFill>
                  <a:srgbClr val="000099"/>
                </a:solidFill>
                <a:latin typeface="Impact" pitchFamily="34" charset="0"/>
              </a:rPr>
              <a:t>Course to separate Satan</a:t>
            </a:r>
          </a:p>
        </p:txBody>
      </p:sp>
      <p:sp>
        <p:nvSpPr>
          <p:cNvPr id="1304640" name="Oval 64"/>
          <p:cNvSpPr>
            <a:spLocks noChangeArrowheads="1"/>
          </p:cNvSpPr>
          <p:nvPr/>
        </p:nvSpPr>
        <p:spPr bwMode="auto">
          <a:xfrm>
            <a:off x="4191000" y="3657600"/>
            <a:ext cx="396875" cy="381000"/>
          </a:xfrm>
          <a:prstGeom prst="ellipse">
            <a:avLst/>
          </a:prstGeom>
          <a:solidFill>
            <a:srgbClr val="66FFFF"/>
          </a:solidFill>
          <a:ln w="6350">
            <a:solidFill>
              <a:srgbClr val="000099"/>
            </a:solidFill>
            <a:round/>
            <a:headEnd/>
            <a:tailEnd/>
          </a:ln>
          <a:effectLst/>
        </p:spPr>
        <p:txBody>
          <a:bodyPr wrap="none" anchor="ctr"/>
          <a:lstStyle/>
          <a:p>
            <a:r>
              <a:rPr lang="en-US" b="0" u="none">
                <a:solidFill>
                  <a:srgbClr val="000099"/>
                </a:solidFill>
                <a:latin typeface="Impact" pitchFamily="34" charset="0"/>
              </a:rPr>
              <a:t>1</a:t>
            </a:r>
          </a:p>
        </p:txBody>
      </p:sp>
      <p:sp>
        <p:nvSpPr>
          <p:cNvPr id="1304641" name="AutoShape 65"/>
          <p:cNvSpPr>
            <a:spLocks noChangeArrowheads="1"/>
          </p:cNvSpPr>
          <p:nvPr/>
        </p:nvSpPr>
        <p:spPr bwMode="auto">
          <a:xfrm rot="12199650">
            <a:off x="2706754" y="2574925"/>
            <a:ext cx="187325" cy="2163763"/>
          </a:xfrm>
          <a:prstGeom prst="downArrow">
            <a:avLst>
              <a:gd name="adj1" fmla="val 35000"/>
              <a:gd name="adj2" fmla="val 219787"/>
            </a:avLst>
          </a:prstGeom>
          <a:solidFill>
            <a:srgbClr val="0000FF"/>
          </a:solidFill>
          <a:ln w="9525">
            <a:noFill/>
            <a:miter lim="800000"/>
            <a:headEnd/>
            <a:tailEnd/>
          </a:ln>
          <a:effectLst/>
        </p:spPr>
        <p:txBody>
          <a:bodyPr rot="10800000" wrap="none" anchor="ctr"/>
          <a:lstStyle/>
          <a:p>
            <a:endParaRPr lang="en-US" u="none">
              <a:effectLst>
                <a:outerShdw blurRad="38100" dist="38100" dir="2700000" algn="tl">
                  <a:srgbClr val="FFFFFF"/>
                </a:outerShdw>
              </a:effectLst>
              <a:latin typeface="Arial" charset="0"/>
            </a:endParaRPr>
          </a:p>
        </p:txBody>
      </p:sp>
      <p:sp>
        <p:nvSpPr>
          <p:cNvPr id="1304631" name="Oval 55"/>
          <p:cNvSpPr>
            <a:spLocks noChangeArrowheads="1"/>
          </p:cNvSpPr>
          <p:nvPr/>
        </p:nvSpPr>
        <p:spPr bwMode="auto">
          <a:xfrm>
            <a:off x="1616075" y="4419600"/>
            <a:ext cx="1174750" cy="725488"/>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nSpc>
                <a:spcPct val="75000"/>
              </a:lnSpc>
            </a:pPr>
            <a:r>
              <a:rPr lang="en-US" sz="2200" b="0" u="none" dirty="0">
                <a:noFill/>
                <a:latin typeface="Impact" pitchFamily="34" charset="0"/>
              </a:rPr>
              <a:t>Fallen</a:t>
            </a:r>
          </a:p>
          <a:p>
            <a:pPr>
              <a:lnSpc>
                <a:spcPct val="75000"/>
              </a:lnSpc>
            </a:pPr>
            <a:r>
              <a:rPr lang="en-US" sz="2200" b="0" u="none" dirty="0">
                <a:noFill/>
                <a:latin typeface="Impact" pitchFamily="34" charset="0"/>
              </a:rPr>
              <a:t>people</a:t>
            </a:r>
          </a:p>
        </p:txBody>
      </p:sp>
      <p:grpSp>
        <p:nvGrpSpPr>
          <p:cNvPr id="1304659" name="Group 83"/>
          <p:cNvGrpSpPr>
            <a:grpSpLocks/>
          </p:cNvGrpSpPr>
          <p:nvPr/>
        </p:nvGrpSpPr>
        <p:grpSpPr bwMode="auto">
          <a:xfrm>
            <a:off x="1143000" y="5264150"/>
            <a:ext cx="6705600" cy="1441450"/>
            <a:chOff x="672" y="3316"/>
            <a:chExt cx="4224" cy="908"/>
          </a:xfrm>
        </p:grpSpPr>
        <p:grpSp>
          <p:nvGrpSpPr>
            <p:cNvPr id="1304645" name="Group 69"/>
            <p:cNvGrpSpPr>
              <a:grpSpLocks/>
            </p:cNvGrpSpPr>
            <p:nvPr/>
          </p:nvGrpSpPr>
          <p:grpSpPr bwMode="auto">
            <a:xfrm>
              <a:off x="672" y="3316"/>
              <a:ext cx="2160" cy="312"/>
              <a:chOff x="336" y="3288"/>
              <a:chExt cx="2160" cy="312"/>
            </a:xfrm>
          </p:grpSpPr>
          <p:sp>
            <p:nvSpPr>
              <p:cNvPr id="1304580" name="Text Box 4"/>
              <p:cNvSpPr txBox="1">
                <a:spLocks noChangeArrowheads="1"/>
              </p:cNvSpPr>
              <p:nvPr/>
            </p:nvSpPr>
            <p:spPr bwMode="auto">
              <a:xfrm>
                <a:off x="576" y="3310"/>
                <a:ext cx="1920" cy="250"/>
              </a:xfrm>
              <a:prstGeom prst="rect">
                <a:avLst/>
              </a:prstGeom>
              <a:noFill/>
              <a:ln w="9525">
                <a:noFill/>
                <a:miter lim="800000"/>
                <a:headEnd/>
                <a:tailEnd/>
              </a:ln>
              <a:effectLst/>
            </p:spPr>
            <p:txBody>
              <a:bodyPr>
                <a:spAutoFit/>
              </a:bodyPr>
              <a:lstStyle/>
              <a:p>
                <a:pPr algn="l"/>
                <a:r>
                  <a:rPr lang="en-US" sz="2000" u="none">
                    <a:solidFill>
                      <a:schemeClr val="bg1"/>
                    </a:solidFill>
                    <a:latin typeface="Arial Narrow" pitchFamily="34" charset="0"/>
                  </a:rPr>
                  <a:t>Hence, we, </a:t>
                </a:r>
                <a:r>
                  <a:rPr lang="en-US" sz="2000">
                    <a:solidFill>
                      <a:schemeClr val="bg1"/>
                    </a:solidFill>
                    <a:latin typeface="Arial Narrow" pitchFamily="34" charset="0"/>
                  </a:rPr>
                  <a:t>fallen people,</a:t>
                </a:r>
                <a:endParaRPr lang="en-US" sz="2000" u="none">
                  <a:solidFill>
                    <a:schemeClr val="bg1"/>
                  </a:solidFill>
                  <a:latin typeface="Arial Narrow" pitchFamily="34" charset="0"/>
                </a:endParaRPr>
              </a:p>
            </p:txBody>
          </p:sp>
          <p:sp>
            <p:nvSpPr>
              <p:cNvPr id="1304581" name="Text Box 5"/>
              <p:cNvSpPr txBox="1">
                <a:spLocks noChangeArrowheads="1"/>
              </p:cNvSpPr>
              <p:nvPr/>
            </p:nvSpPr>
            <p:spPr bwMode="auto">
              <a:xfrm>
                <a:off x="336" y="3288"/>
                <a:ext cx="240" cy="312"/>
              </a:xfrm>
              <a:prstGeom prst="rect">
                <a:avLst/>
              </a:prstGeom>
              <a:noFill/>
              <a:ln w="9525">
                <a:noFill/>
                <a:miter lim="800000"/>
                <a:headEnd/>
                <a:tailEnd/>
              </a:ln>
              <a:effectLst/>
            </p:spPr>
            <p:txBody>
              <a:bodyPr>
                <a:spAutoFit/>
              </a:bodyPr>
              <a:lstStyle/>
              <a:p>
                <a:pPr algn="l">
                  <a:lnSpc>
                    <a:spcPct val="55000"/>
                  </a:lnSpc>
                </a:pPr>
                <a:r>
                  <a:rPr lang="en-US" sz="4800" u="none">
                    <a:solidFill>
                      <a:schemeClr val="bg1"/>
                    </a:solidFill>
                    <a:sym typeface="CommonBullets" pitchFamily="34" charset="2"/>
                  </a:rPr>
                  <a:t></a:t>
                </a:r>
                <a:endParaRPr lang="en-US" sz="4800" u="none">
                  <a:solidFill>
                    <a:schemeClr val="bg1"/>
                  </a:solidFill>
                </a:endParaRPr>
              </a:p>
            </p:txBody>
          </p:sp>
        </p:grpSp>
        <p:grpSp>
          <p:nvGrpSpPr>
            <p:cNvPr id="1304658" name="Group 82"/>
            <p:cNvGrpSpPr>
              <a:grpSpLocks/>
            </p:cNvGrpSpPr>
            <p:nvPr/>
          </p:nvGrpSpPr>
          <p:grpSpPr bwMode="auto">
            <a:xfrm>
              <a:off x="998" y="3562"/>
              <a:ext cx="3898" cy="662"/>
              <a:chOff x="672" y="3562"/>
              <a:chExt cx="3898" cy="662"/>
            </a:xfrm>
          </p:grpSpPr>
          <p:sp>
            <p:nvSpPr>
              <p:cNvPr id="1304633" name="Text Box 57"/>
              <p:cNvSpPr txBox="1">
                <a:spLocks noChangeArrowheads="1"/>
              </p:cNvSpPr>
              <p:nvPr/>
            </p:nvSpPr>
            <p:spPr bwMode="auto">
              <a:xfrm>
                <a:off x="922" y="3590"/>
                <a:ext cx="3648" cy="634"/>
              </a:xfrm>
              <a:prstGeom prst="rect">
                <a:avLst/>
              </a:prstGeom>
              <a:noFill/>
              <a:ln w="9525">
                <a:noFill/>
                <a:miter lim="800000"/>
                <a:headEnd/>
                <a:tailEnd/>
              </a:ln>
              <a:effectLst/>
            </p:spPr>
            <p:txBody>
              <a:bodyPr>
                <a:spAutoFit/>
              </a:bodyPr>
              <a:lstStyle/>
              <a:p>
                <a:pPr algn="dist">
                  <a:lnSpc>
                    <a:spcPct val="75000"/>
                  </a:lnSpc>
                </a:pPr>
                <a:r>
                  <a:rPr lang="en-US" sz="2000" u="none">
                    <a:solidFill>
                      <a:schemeClr val="bg1"/>
                    </a:solidFill>
                    <a:latin typeface="Arial Narrow" pitchFamily="34" charset="0"/>
                  </a:rPr>
                  <a:t>First need to go through a </a:t>
                </a:r>
                <a:r>
                  <a:rPr lang="en-US" sz="2000">
                    <a:solidFill>
                      <a:schemeClr val="bg1"/>
                    </a:solidFill>
                    <a:latin typeface="Arial Narrow" pitchFamily="34" charset="0"/>
                  </a:rPr>
                  <a:t>course to separate Satan</a:t>
                </a:r>
                <a:r>
                  <a:rPr lang="en-US" sz="2000" u="none">
                    <a:solidFill>
                      <a:schemeClr val="bg1"/>
                    </a:solidFill>
                    <a:latin typeface="Arial Narrow" pitchFamily="34" charset="0"/>
                  </a:rPr>
                  <a:t> from ourselves.  We do this in order to restore ourselves in form to the spiritual level which Adam and Eve had reached before the Fall – </a:t>
                </a:r>
                <a:r>
                  <a:rPr lang="en-US" sz="2000">
                    <a:solidFill>
                      <a:schemeClr val="bg1"/>
                    </a:solidFill>
                    <a:latin typeface="Arial Narrow" pitchFamily="34" charset="0"/>
                  </a:rPr>
                  <a:t>the top of the growth stage</a:t>
                </a:r>
                <a:r>
                  <a:rPr lang="en-US" sz="2000" u="none">
                    <a:solidFill>
                      <a:schemeClr val="bg1"/>
                    </a:solidFill>
                    <a:latin typeface="Arial Narrow" pitchFamily="34" charset="0"/>
                  </a:rPr>
                  <a:t>.</a:t>
                </a:r>
              </a:p>
            </p:txBody>
          </p:sp>
          <p:sp>
            <p:nvSpPr>
              <p:cNvPr id="1304653" name="Oval 77"/>
              <p:cNvSpPr>
                <a:spLocks noChangeArrowheads="1"/>
              </p:cNvSpPr>
              <p:nvPr/>
            </p:nvSpPr>
            <p:spPr bwMode="auto">
              <a:xfrm>
                <a:off x="672" y="3562"/>
                <a:ext cx="240" cy="230"/>
              </a:xfrm>
              <a:prstGeom prst="ellipse">
                <a:avLst/>
              </a:prstGeom>
              <a:noFill/>
              <a:ln w="6350">
                <a:solidFill>
                  <a:schemeClr val="bg1"/>
                </a:solidFill>
                <a:round/>
                <a:headEnd/>
                <a:tailEnd/>
              </a:ln>
              <a:effectLst/>
            </p:spPr>
            <p:txBody>
              <a:bodyPr wrap="none" anchor="ctr"/>
              <a:lstStyle/>
              <a:p>
                <a:r>
                  <a:rPr lang="en-US" sz="2200" b="0" u="none">
                    <a:solidFill>
                      <a:schemeClr val="bg1"/>
                    </a:solidFill>
                    <a:latin typeface="Impact" pitchFamily="34" charset="0"/>
                  </a:rPr>
                  <a:t>1</a:t>
                </a:r>
              </a:p>
            </p:txBody>
          </p:sp>
        </p:grpSp>
      </p:grpSp>
      <p:pic>
        <p:nvPicPr>
          <p:cNvPr id="1304652" name="Picture 76" descr="GCT02561"/>
          <p:cNvPicPr>
            <a:picLocks noChangeAspect="1" noChangeArrowheads="1"/>
          </p:cNvPicPr>
          <p:nvPr/>
        </p:nvPicPr>
        <p:blipFill>
          <a:blip r:embed="rId3"/>
          <a:srcRect/>
          <a:stretch>
            <a:fillRect/>
          </a:stretch>
        </p:blipFill>
        <p:spPr bwMode="auto">
          <a:xfrm>
            <a:off x="304800" y="3429000"/>
            <a:ext cx="1125538" cy="1752600"/>
          </a:xfrm>
          <a:prstGeom prst="rect">
            <a:avLst/>
          </a:prstGeom>
          <a:noFill/>
        </p:spPr>
      </p:pic>
      <p:sp>
        <p:nvSpPr>
          <p:cNvPr id="72" name="Oval 55"/>
          <p:cNvSpPr>
            <a:spLocks noChangeArrowheads="1"/>
          </p:cNvSpPr>
          <p:nvPr/>
        </p:nvSpPr>
        <p:spPr bwMode="auto">
          <a:xfrm>
            <a:off x="1644650" y="4456112"/>
            <a:ext cx="1174750" cy="725488"/>
          </a:xfrm>
          <a:prstGeom prst="ellipse">
            <a:avLst/>
          </a:prstGeom>
          <a:noFill/>
          <a:ln w="12700">
            <a:noFill/>
            <a:round/>
            <a:headEnd/>
            <a:tailEnd/>
          </a:ln>
          <a:effectLst/>
        </p:spPr>
        <p:txBody>
          <a:bodyPr wrap="none" anchor="ctr"/>
          <a:lstStyle/>
          <a:p>
            <a:pPr>
              <a:lnSpc>
                <a:spcPct val="75000"/>
              </a:lnSpc>
            </a:pPr>
            <a:r>
              <a:rPr lang="en-US" sz="2200" b="0" u="none" dirty="0">
                <a:solidFill>
                  <a:schemeClr val="bg1"/>
                </a:solidFill>
                <a:latin typeface="Impact" pitchFamily="34" charset="0"/>
              </a:rPr>
              <a:t>Fallen</a:t>
            </a:r>
          </a:p>
          <a:p>
            <a:pPr>
              <a:lnSpc>
                <a:spcPct val="75000"/>
              </a:lnSpc>
            </a:pPr>
            <a:r>
              <a:rPr lang="en-US" sz="2200" b="0" u="none" dirty="0">
                <a:solidFill>
                  <a:schemeClr val="bg1"/>
                </a:solidFill>
                <a:latin typeface="Impact" pitchFamily="34" charset="0"/>
              </a:rPr>
              <a:t>people</a:t>
            </a:r>
          </a:p>
        </p:txBody>
      </p:sp>
      <p:sp>
        <p:nvSpPr>
          <p:cNvPr id="115" name="WordArt 97"/>
          <p:cNvSpPr>
            <a:spLocks noChangeArrowheads="1" noChangeShapeType="1" noTextEdit="1"/>
          </p:cNvSpPr>
          <p:nvPr/>
        </p:nvSpPr>
        <p:spPr bwMode="auto">
          <a:xfrm>
            <a:off x="3144043" y="2438400"/>
            <a:ext cx="228600" cy="228601"/>
          </a:xfrm>
          <a:prstGeom prst="rect">
            <a:avLst/>
          </a:prstGeom>
        </p:spPr>
        <p:txBody>
          <a:bodyPr wrap="none" fromWordArt="1">
            <a:prstTxWarp prst="textPlain">
              <a:avLst>
                <a:gd name="adj" fmla="val 50000"/>
              </a:avLst>
            </a:prstTxWarp>
          </a:bodyPr>
          <a:lstStyle/>
          <a:p>
            <a:r>
              <a:rPr lang="en-US" sz="3600" b="0" u="none" kern="10" dirty="0">
                <a:ln w="9525">
                  <a:solidFill>
                    <a:srgbClr val="000099"/>
                  </a:solidFill>
                  <a:round/>
                  <a:headEnd/>
                  <a:tailEnd/>
                </a:ln>
                <a:solidFill>
                  <a:srgbClr val="FF3300"/>
                </a:solidFill>
                <a:latin typeface="Arial Rounded MT Bold"/>
              </a:rPr>
              <a:t>.</a:t>
            </a:r>
          </a:p>
        </p:txBody>
      </p:sp>
      <p:sp>
        <p:nvSpPr>
          <p:cNvPr id="116" name="AutoShape 35"/>
          <p:cNvSpPr>
            <a:spLocks noChangeArrowheads="1"/>
          </p:cNvSpPr>
          <p:nvPr/>
        </p:nvSpPr>
        <p:spPr bwMode="auto">
          <a:xfrm rot="19682183">
            <a:off x="1258888" y="2435225"/>
            <a:ext cx="188912" cy="2212975"/>
          </a:xfrm>
          <a:prstGeom prst="downArrow">
            <a:avLst>
              <a:gd name="adj1" fmla="val 35000"/>
              <a:gd name="adj2" fmla="val 222897"/>
            </a:avLst>
          </a:prstGeom>
          <a:solidFill>
            <a:srgbClr val="660066"/>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17" name="AutoShape 36"/>
          <p:cNvSpPr>
            <a:spLocks noChangeArrowheads="1"/>
          </p:cNvSpPr>
          <p:nvPr/>
        </p:nvSpPr>
        <p:spPr bwMode="auto">
          <a:xfrm rot="19880826">
            <a:off x="1676400" y="2457450"/>
            <a:ext cx="187325" cy="2136775"/>
          </a:xfrm>
          <a:prstGeom prst="downArrow">
            <a:avLst>
              <a:gd name="adj1" fmla="val 35000"/>
              <a:gd name="adj2" fmla="val 217046"/>
            </a:avLst>
          </a:prstGeom>
          <a:solidFill>
            <a:srgbClr val="006600"/>
          </a:solidFill>
          <a:ln w="38100">
            <a:noFill/>
            <a:miter lim="800000"/>
            <a:headEnd/>
            <a:tailEnd/>
          </a:ln>
          <a:effectLst/>
        </p:spPr>
        <p:txBody>
          <a:bodyPr wrap="none" anchor="ctr"/>
          <a:lstStyle/>
          <a:p>
            <a:endParaRPr lang="en-US" u="none">
              <a:effectLst>
                <a:outerShdw blurRad="38100" dist="38100" dir="2700000" algn="tl">
                  <a:srgbClr val="FFFFFF"/>
                </a:outerShdw>
              </a:effectLst>
              <a:latin typeface="Arial" charset="0"/>
            </a:endParaRPr>
          </a:p>
        </p:txBody>
      </p:sp>
      <p:sp>
        <p:nvSpPr>
          <p:cNvPr id="118" name="WordArt 72"/>
          <p:cNvSpPr>
            <a:spLocks noChangeArrowheads="1" noChangeShapeType="1" noTextEdit="1"/>
          </p:cNvSpPr>
          <p:nvPr/>
        </p:nvSpPr>
        <p:spPr bwMode="auto">
          <a:xfrm>
            <a:off x="3810000" y="2636520"/>
            <a:ext cx="190500" cy="2468880"/>
          </a:xfrm>
          <a:prstGeom prst="rect">
            <a:avLst/>
          </a:prstGeom>
        </p:spPr>
        <p:txBody>
          <a:bodyPr wrap="none" fromWordArt="1">
            <a:prstTxWarp prst="textPlain">
              <a:avLst>
                <a:gd name="adj" fmla="val 50000"/>
              </a:avLst>
            </a:prstTxWarp>
          </a:bodyPr>
          <a:lstStyle/>
          <a:p>
            <a:r>
              <a:rPr lang="en-US" sz="3600" b="0" u="none" kern="10" dirty="0">
                <a:ln w="9525">
                  <a:solidFill>
                    <a:schemeClr val="tx1"/>
                  </a:solidFill>
                  <a:round/>
                  <a:headEnd/>
                  <a:tailEnd/>
                </a:ln>
                <a:solidFill>
                  <a:srgbClr val="000000"/>
                </a:solidFill>
                <a:latin typeface="Times New Roman"/>
                <a:cs typeface="Times New Roman"/>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304659"/>
                                        </p:tgtEl>
                                        <p:attrNameLst>
                                          <p:attrName>style.visibility</p:attrName>
                                        </p:attrNameLst>
                                      </p:cBhvr>
                                      <p:to>
                                        <p:strVal val="visible"/>
                                      </p:to>
                                    </p:set>
                                    <p:animEffect transition="in" filter="barn(outVertical)">
                                      <p:cBhvr>
                                        <p:cTn id="7" dur="500"/>
                                        <p:tgtEl>
                                          <p:spTgt spid="1304659"/>
                                        </p:tgtEl>
                                      </p:cBhvr>
                                    </p:animEffect>
                                  </p:childTnLst>
                                </p:cTn>
                              </p:par>
                              <p:par>
                                <p:cTn id="8" presetID="10" presetClass="exit" presetSubtype="0" fill="hold" nodeType="withEffect">
                                  <p:stCondLst>
                                    <p:cond delay="0"/>
                                  </p:stCondLst>
                                  <p:childTnLst>
                                    <p:animEffect transition="out" filter="fade">
                                      <p:cBhvr>
                                        <p:cTn id="9" dur="2000"/>
                                        <p:tgtEl>
                                          <p:spTgt spid="1304652"/>
                                        </p:tgtEl>
                                      </p:cBhvr>
                                    </p:animEffect>
                                    <p:set>
                                      <p:cBhvr>
                                        <p:cTn id="10" dur="1" fill="hold">
                                          <p:stCondLst>
                                            <p:cond delay="1999"/>
                                          </p:stCondLst>
                                        </p:cTn>
                                        <p:tgtEl>
                                          <p:spTgt spid="130465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04631"/>
                                        </p:tgtEl>
                                        <p:attrNameLst>
                                          <p:attrName>style.visibility</p:attrName>
                                        </p:attrNameLst>
                                      </p:cBhvr>
                                      <p:to>
                                        <p:strVal val="visible"/>
                                      </p:to>
                                    </p:set>
                                    <p:animEffect transition="in" filter="fade">
                                      <p:cBhvr>
                                        <p:cTn id="15" dur="1000"/>
                                        <p:tgtEl>
                                          <p:spTgt spid="1304631"/>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1000" fill="hold"/>
                                        <p:tgtEl>
                                          <p:spTgt spid="72"/>
                                        </p:tgtEl>
                                        <p:attrNameLst>
                                          <p:attrName>ppt_w</p:attrName>
                                        </p:attrNameLst>
                                      </p:cBhvr>
                                      <p:tavLst>
                                        <p:tav tm="0">
                                          <p:val>
                                            <p:strVal val="#ppt_w*0.70"/>
                                          </p:val>
                                        </p:tav>
                                        <p:tav tm="100000">
                                          <p:val>
                                            <p:strVal val="#ppt_w"/>
                                          </p:val>
                                        </p:tav>
                                      </p:tavLst>
                                    </p:anim>
                                    <p:anim calcmode="lin" valueType="num">
                                      <p:cBhvr>
                                        <p:cTn id="19" dur="1000" fill="hold"/>
                                        <p:tgtEl>
                                          <p:spTgt spid="72"/>
                                        </p:tgtEl>
                                        <p:attrNameLst>
                                          <p:attrName>ppt_h</p:attrName>
                                        </p:attrNameLst>
                                      </p:cBhvr>
                                      <p:tavLst>
                                        <p:tav tm="0">
                                          <p:val>
                                            <p:strVal val="#ppt_h"/>
                                          </p:val>
                                        </p:tav>
                                        <p:tav tm="100000">
                                          <p:val>
                                            <p:strVal val="#ppt_h"/>
                                          </p:val>
                                        </p:tav>
                                      </p:tavLst>
                                    </p:anim>
                                    <p:animEffect transition="in" filter="fade">
                                      <p:cBhvr>
                                        <p:cTn id="20" dur="10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04640"/>
                                        </p:tgtEl>
                                        <p:attrNameLst>
                                          <p:attrName>style.visibility</p:attrName>
                                        </p:attrNameLst>
                                      </p:cBhvr>
                                      <p:to>
                                        <p:strVal val="visible"/>
                                      </p:to>
                                    </p:set>
                                    <p:animEffect transition="in" filter="fade">
                                      <p:cBhvr>
                                        <p:cTn id="25" dur="2000"/>
                                        <p:tgtEl>
                                          <p:spTgt spid="1304640"/>
                                        </p:tgtEl>
                                      </p:cBhvr>
                                    </p:animEffect>
                                  </p:childTnLst>
                                </p:cTn>
                              </p:par>
                              <p:par>
                                <p:cTn id="26" presetID="17" presetClass="entr" presetSubtype="10" fill="hold" grpId="0" nodeType="withEffect">
                                  <p:stCondLst>
                                    <p:cond delay="500"/>
                                  </p:stCondLst>
                                  <p:iterate type="wd">
                                    <p:tmPct val="30000"/>
                                  </p:iterate>
                                  <p:childTnLst>
                                    <p:set>
                                      <p:cBhvr>
                                        <p:cTn id="27" dur="1" fill="hold">
                                          <p:stCondLst>
                                            <p:cond delay="0"/>
                                          </p:stCondLst>
                                        </p:cTn>
                                        <p:tgtEl>
                                          <p:spTgt spid="1304639"/>
                                        </p:tgtEl>
                                        <p:attrNameLst>
                                          <p:attrName>style.visibility</p:attrName>
                                        </p:attrNameLst>
                                      </p:cBhvr>
                                      <p:to>
                                        <p:strVal val="visible"/>
                                      </p:to>
                                    </p:set>
                                    <p:anim calcmode="lin" valueType="num">
                                      <p:cBhvr>
                                        <p:cTn id="28" dur="500" fill="hold"/>
                                        <p:tgtEl>
                                          <p:spTgt spid="1304639"/>
                                        </p:tgtEl>
                                        <p:attrNameLst>
                                          <p:attrName>ppt_w</p:attrName>
                                        </p:attrNameLst>
                                      </p:cBhvr>
                                      <p:tavLst>
                                        <p:tav tm="0">
                                          <p:val>
                                            <p:fltVal val="0"/>
                                          </p:val>
                                        </p:tav>
                                        <p:tav tm="100000">
                                          <p:val>
                                            <p:strVal val="#ppt_w"/>
                                          </p:val>
                                        </p:tav>
                                      </p:tavLst>
                                    </p:anim>
                                    <p:anim calcmode="lin" valueType="num">
                                      <p:cBhvr>
                                        <p:cTn id="29" dur="500" fill="hold"/>
                                        <p:tgtEl>
                                          <p:spTgt spid="130463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grpId="0" nodeType="click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p:cTn id="34" dur="1000" fill="hold"/>
                                        <p:tgtEl>
                                          <p:spTgt spid="115"/>
                                        </p:tgtEl>
                                        <p:attrNameLst>
                                          <p:attrName>ppt_w</p:attrName>
                                        </p:attrNameLst>
                                      </p:cBhvr>
                                      <p:tavLst>
                                        <p:tav tm="0">
                                          <p:val>
                                            <p:strVal val="4/3*#ppt_w"/>
                                          </p:val>
                                        </p:tav>
                                        <p:tav tm="100000">
                                          <p:val>
                                            <p:strVal val="#ppt_w"/>
                                          </p:val>
                                        </p:tav>
                                      </p:tavLst>
                                    </p:anim>
                                    <p:anim calcmode="lin" valueType="num">
                                      <p:cBhvr>
                                        <p:cTn id="35" dur="1000" fill="hold"/>
                                        <p:tgtEl>
                                          <p:spTgt spid="115"/>
                                        </p:tgtEl>
                                        <p:attrNameLst>
                                          <p:attrName>ppt_h</p:attrName>
                                        </p:attrNameLst>
                                      </p:cBhvr>
                                      <p:tavLst>
                                        <p:tav tm="0">
                                          <p:val>
                                            <p:strVal val="4/3*#ppt_h"/>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fade">
                                      <p:cBhvr>
                                        <p:cTn id="38" dur="2000"/>
                                        <p:tgtEl>
                                          <p:spTgt spid="118"/>
                                        </p:tgtEl>
                                      </p:cBhvr>
                                    </p:animEffect>
                                  </p:childTnLst>
                                </p:cTn>
                              </p:par>
                              <p:par>
                                <p:cTn id="39" presetID="22" presetClass="entr" presetSubtype="4" fill="hold" nodeType="withEffect">
                                  <p:stCondLst>
                                    <p:cond delay="0"/>
                                  </p:stCondLst>
                                  <p:childTnLst>
                                    <p:set>
                                      <p:cBhvr>
                                        <p:cTn id="40" dur="1" fill="hold">
                                          <p:stCondLst>
                                            <p:cond delay="0"/>
                                          </p:stCondLst>
                                        </p:cTn>
                                        <p:tgtEl>
                                          <p:spTgt spid="1304641"/>
                                        </p:tgtEl>
                                        <p:attrNameLst>
                                          <p:attrName>style.visibility</p:attrName>
                                        </p:attrNameLst>
                                      </p:cBhvr>
                                      <p:to>
                                        <p:strVal val="visible"/>
                                      </p:to>
                                    </p:set>
                                    <p:animEffect transition="in" filter="wipe(down)">
                                      <p:cBhvr>
                                        <p:cTn id="41" dur="1000"/>
                                        <p:tgtEl>
                                          <p:spTgt spid="1304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639" grpId="0" autoUpdateAnimBg="0"/>
      <p:bldP spid="1304640" grpId="0" animBg="1" autoUpdateAnimBg="0"/>
      <p:bldP spid="1304631" grpId="0" animBg="1" autoUpdateAnimBg="0"/>
      <p:bldP spid="72" grpId="0"/>
      <p:bldP spid="115" grpId="0"/>
      <p:bldP spid="1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800080"/>
            </a:gs>
            <a:gs pos="100000">
              <a:srgbClr val="FFCCCC"/>
            </a:gs>
          </a:gsLst>
          <a:lin ang="0" scaled="1"/>
        </a:gradFill>
        <a:ln w="28575" cap="flat" cmpd="sng" algn="ctr">
          <a:solidFill>
            <a:srgbClr val="990099"/>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800080"/>
            </a:gs>
            <a:gs pos="100000">
              <a:srgbClr val="FFCCCC"/>
            </a:gs>
          </a:gsLst>
          <a:lin ang="0" scaled="1"/>
        </a:gradFill>
        <a:ln w="28575" cap="flat" cmpd="sng" algn="ctr">
          <a:solidFill>
            <a:srgbClr val="990099"/>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45595</TotalTime>
  <Words>2514</Words>
  <Application>Microsoft PowerPoint</Application>
  <PresentationFormat>On-screen Show (4:3)</PresentationFormat>
  <Paragraphs>711</Paragraphs>
  <Slides>54</Slides>
  <Notes>54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Impact</vt:lpstr>
      <vt:lpstr>Latin Wide</vt:lpstr>
      <vt:lpstr>Arial Black</vt:lpstr>
      <vt:lpstr>Times New Roman</vt:lpstr>
      <vt:lpstr>Arial Narrow</vt:lpstr>
      <vt:lpstr>CommonBullets</vt:lpstr>
      <vt:lpstr>Arial Rounded MT Bold</vt:lpstr>
      <vt:lpstr>Fette Engschrift</vt:lpstr>
      <vt:lpstr>Eurostile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Restoration</dc:title>
  <dc:creator>Rev. Sun Myung Moon</dc:creator>
  <cp:lastModifiedBy>Eleonore</cp:lastModifiedBy>
  <cp:revision>1114</cp:revision>
  <dcterms:created xsi:type="dcterms:W3CDTF">2000-06-26T19:09:36Z</dcterms:created>
  <dcterms:modified xsi:type="dcterms:W3CDTF">2008-08-05T03:00:01Z</dcterms:modified>
</cp:coreProperties>
</file>